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48" r:id="rId1"/>
  </p:sldMasterIdLst>
  <p:notesMasterIdLst>
    <p:notesMasterId r:id="rId21"/>
  </p:notesMasterIdLst>
  <p:sldIdLst>
    <p:sldId id="257" r:id="rId2"/>
    <p:sldId id="2036" r:id="rId3"/>
    <p:sldId id="2051" r:id="rId4"/>
    <p:sldId id="2052" r:id="rId5"/>
    <p:sldId id="2037" r:id="rId6"/>
    <p:sldId id="2045" r:id="rId7"/>
    <p:sldId id="2049" r:id="rId8"/>
    <p:sldId id="2044" r:id="rId9"/>
    <p:sldId id="2046" r:id="rId10"/>
    <p:sldId id="2047" r:id="rId11"/>
    <p:sldId id="2038" r:id="rId12"/>
    <p:sldId id="2053" r:id="rId13"/>
    <p:sldId id="2054" r:id="rId14"/>
    <p:sldId id="2055" r:id="rId15"/>
    <p:sldId id="2056" r:id="rId16"/>
    <p:sldId id="2012" r:id="rId17"/>
    <p:sldId id="2018" r:id="rId18"/>
    <p:sldId id="2048" r:id="rId19"/>
    <p:sldId id="2026" r:id="rId20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3" pos="438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346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pos="5541" userDrawn="1">
          <p15:clr>
            <a:srgbClr val="A4A3A4"/>
          </p15:clr>
        </p15:guide>
        <p15:guide id="8" pos="2139" userDrawn="1">
          <p15:clr>
            <a:srgbClr val="A4A3A4"/>
          </p15:clr>
        </p15:guide>
        <p15:guide id="9" pos="4543" userDrawn="1">
          <p15:clr>
            <a:srgbClr val="A4A3A4"/>
          </p15:clr>
        </p15:guide>
        <p15:guide id="10" orient="horz" pos="163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rginija Juknienė" initials="VJ" lastIdx="3" clrIdx="0">
    <p:extLst>
      <p:ext uri="{19B8F6BF-5375-455C-9EA6-DF929625EA0E}">
        <p15:presenceInfo xmlns:p15="http://schemas.microsoft.com/office/powerpoint/2012/main" userId="S-1-5-21-3384491427-3152231228-2147442453-217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utinis stilius 2 – paryškinima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85" autoAdjust="0"/>
    <p:restoredTop sz="94679"/>
  </p:normalViewPr>
  <p:slideViewPr>
    <p:cSldViewPr snapToGrid="0" snapToObjects="1" showGuides="1">
      <p:cViewPr varScale="1">
        <p:scale>
          <a:sx n="82" d="100"/>
          <a:sy n="82" d="100"/>
        </p:scale>
        <p:origin x="624" y="48"/>
      </p:cViewPr>
      <p:guideLst>
        <p:guide orient="horz" pos="2160"/>
        <p:guide pos="7242"/>
        <p:guide pos="438"/>
        <p:guide pos="3840"/>
        <p:guide orient="horz" pos="346"/>
        <p:guide orient="horz" pos="3974"/>
        <p:guide pos="5541"/>
        <p:guide pos="2139"/>
        <p:guide pos="4543"/>
        <p:guide orient="horz" pos="16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DFB7E-8A14-5F4A-A8BC-FEC574E653A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814F3-7BF6-CC41-BA5F-F3649E84E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63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>
            <a:extLst>
              <a:ext uri="{FF2B5EF4-FFF2-40B4-BE49-F238E27FC236}">
                <a16:creationId xmlns:a16="http://schemas.microsoft.com/office/drawing/2014/main" id="{B07A2238-64FF-3744-9BD3-204A945267D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DB3B1333-2D82-F943-972C-F7E97346830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907"/>
            <a:ext cx="5438140" cy="44677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5036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7889538" y="-12807950"/>
            <a:ext cx="24056976" cy="13533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907"/>
            <a:ext cx="5409816" cy="443667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0385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7889538" y="-12807950"/>
            <a:ext cx="24056976" cy="13533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907"/>
            <a:ext cx="5409816" cy="443667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41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7889538" y="-12807950"/>
            <a:ext cx="24056976" cy="13533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907"/>
            <a:ext cx="5409816" cy="443667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82608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7889538" y="-12807950"/>
            <a:ext cx="24056976" cy="13533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907"/>
            <a:ext cx="5409816" cy="443667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1694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7889538" y="-12807950"/>
            <a:ext cx="24056976" cy="13533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907"/>
            <a:ext cx="5409816" cy="443667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203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7889538" y="-12807950"/>
            <a:ext cx="24056976" cy="13533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907"/>
            <a:ext cx="5409816" cy="443667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82668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A78DDF63-5E1A-DB4D-B8B3-3EA5D5F33EF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D6B92F88-E2AC-F247-982C-13420405AE2F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18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" name="Text Box 1">
            <a:extLst>
              <a:ext uri="{FF2B5EF4-FFF2-40B4-BE49-F238E27FC236}">
                <a16:creationId xmlns:a16="http://schemas.microsoft.com/office/drawing/2014/main" id="{8D76859E-542C-3F49-884D-AE958DBFEF7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2725" y="828675"/>
            <a:ext cx="7278688" cy="40957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Text Box 2">
            <a:extLst>
              <a:ext uri="{FF2B5EF4-FFF2-40B4-BE49-F238E27FC236}">
                <a16:creationId xmlns:a16="http://schemas.microsoft.com/office/drawing/2014/main" id="{96A4EBD2-03E3-4143-BC77-AEFE614A927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71032" y="5186464"/>
            <a:ext cx="6163541" cy="4914126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3095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A78DDF63-5E1A-DB4D-B8B3-3EA5D5F33EF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D6B92F88-E2AC-F247-982C-13420405AE2F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" name="Text Box 1">
            <a:extLst>
              <a:ext uri="{FF2B5EF4-FFF2-40B4-BE49-F238E27FC236}">
                <a16:creationId xmlns:a16="http://schemas.microsoft.com/office/drawing/2014/main" id="{8D76859E-542C-3F49-884D-AE958DBFEF7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2725" y="828675"/>
            <a:ext cx="7278688" cy="40957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Text Box 2">
            <a:extLst>
              <a:ext uri="{FF2B5EF4-FFF2-40B4-BE49-F238E27FC236}">
                <a16:creationId xmlns:a16="http://schemas.microsoft.com/office/drawing/2014/main" id="{96A4EBD2-03E3-4143-BC77-AEFE614A927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71032" y="5186464"/>
            <a:ext cx="6163541" cy="4914126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1197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A78DDF63-5E1A-DB4D-B8B3-3EA5D5F33EF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D6B92F88-E2AC-F247-982C-13420405AE2F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" name="Text Box 1">
            <a:extLst>
              <a:ext uri="{FF2B5EF4-FFF2-40B4-BE49-F238E27FC236}">
                <a16:creationId xmlns:a16="http://schemas.microsoft.com/office/drawing/2014/main" id="{8D76859E-542C-3F49-884D-AE958DBFEF7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2725" y="828675"/>
            <a:ext cx="7278688" cy="40957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Text Box 2">
            <a:extLst>
              <a:ext uri="{FF2B5EF4-FFF2-40B4-BE49-F238E27FC236}">
                <a16:creationId xmlns:a16="http://schemas.microsoft.com/office/drawing/2014/main" id="{96A4EBD2-03E3-4143-BC77-AEFE614A927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71032" y="5186464"/>
            <a:ext cx="6163541" cy="4914126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502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7889538" y="-12807950"/>
            <a:ext cx="24056976" cy="13533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907"/>
            <a:ext cx="5409816" cy="443667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4058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7889538" y="-12807950"/>
            <a:ext cx="24056976" cy="13533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907"/>
            <a:ext cx="5409816" cy="443667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8168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7889538" y="-12807950"/>
            <a:ext cx="24056976" cy="13533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907"/>
            <a:ext cx="5409816" cy="443667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6446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7889538" y="-12807950"/>
            <a:ext cx="24056976" cy="13533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907"/>
            <a:ext cx="5409816" cy="443667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2358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7889538" y="-12807950"/>
            <a:ext cx="24056976" cy="13533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907"/>
            <a:ext cx="5409816" cy="443667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732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7889538" y="-12807950"/>
            <a:ext cx="24056976" cy="13533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907"/>
            <a:ext cx="5409816" cy="443667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2022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7DD5-2493-8341-812E-B4C1B0D80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D68C4D-3B26-9249-9510-ACD999903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B8D83-963D-4743-B8D5-7CD2C6F40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C411A-6A7F-2149-854D-61E6BEF90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9527A-3EB5-8245-8C90-4822BBF30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03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A1BFFE-E4B4-F243-8722-F04EDEC7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CC61AE-7BCE-CB42-B025-A014ECB07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3E79F-F14E-F644-AAAF-0EF7ED900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99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atercolor Spla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11311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950709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reative Brea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5B134811-F8B6-8749-9D76-44735CF4D00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13069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50547C56-AA9F-734C-85E3-57504C1131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42976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324630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E0E3DF-338D-EC4C-91AB-9274778D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E322F-2259-7A46-B11A-273C145FE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ED869-9DD2-3D49-8A15-D33AF0A9E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CD552-C10E-614A-B810-77E320220E26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88453-55E3-C54C-A2DB-2AC770422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7BCF5-1DF8-BA4A-9BFE-6F357F018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0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61" r:id="rId3"/>
    <p:sldLayoutId id="2147483662" r:id="rId4"/>
    <p:sldLayoutId id="2147483663" r:id="rId5"/>
    <p:sldLayoutId id="214748366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laipedos-r.lt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tavoideja@klaipedos-r.lt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pklausa.klaipedos-r.lt/" TargetMode="External"/><Relationship Id="rId2" Type="http://schemas.openxmlformats.org/officeDocument/2006/relationships/hyperlink" Target="http://www.klaipedos-r.lt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tavoideja@klaipedos-r.lt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extBox 334">
            <a:extLst>
              <a:ext uri="{FF2B5EF4-FFF2-40B4-BE49-F238E27FC236}">
                <a16:creationId xmlns:a16="http://schemas.microsoft.com/office/drawing/2014/main" id="{E699A195-D8B1-E24F-A2D1-316738186D2F}"/>
              </a:ext>
            </a:extLst>
          </p:cNvPr>
          <p:cNvSpPr txBox="1"/>
          <p:nvPr/>
        </p:nvSpPr>
        <p:spPr>
          <a:xfrm>
            <a:off x="3497886" y="1370037"/>
            <a:ext cx="8074981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6500"/>
              </a:lnSpc>
            </a:pPr>
            <a:r>
              <a:rPr lang="lt-LT" sz="6000" b="1" dirty="0">
                <a:solidFill>
                  <a:schemeClr val="tx2"/>
                </a:solidFill>
                <a:latin typeface="Quicksand" panose="02070303000000060000" pitchFamily="18" charset="77"/>
                <a:ea typeface="Source Sans Pro" panose="020B0503030403020204" pitchFamily="34" charset="0"/>
                <a:cs typeface="Nunito Black" charset="0"/>
              </a:rPr>
              <a:t>DALYVAUJAMASIS BIUDŽETAS</a:t>
            </a:r>
            <a:endParaRPr lang="en-US" sz="6000" b="1" dirty="0">
              <a:solidFill>
                <a:schemeClr val="tx2"/>
              </a:solidFill>
              <a:latin typeface="Quicksand" panose="02070303000000060000" pitchFamily="18" charset="77"/>
              <a:ea typeface="Source Sans Pro" panose="020B0503030403020204" pitchFamily="34" charset="0"/>
              <a:cs typeface="Nunito Black" charset="0"/>
            </a:endParaRPr>
          </a:p>
        </p:txBody>
      </p:sp>
      <p:sp>
        <p:nvSpPr>
          <p:cNvPr id="336" name="TextBox 335">
            <a:extLst>
              <a:ext uri="{FF2B5EF4-FFF2-40B4-BE49-F238E27FC236}">
                <a16:creationId xmlns:a16="http://schemas.microsoft.com/office/drawing/2014/main" id="{A3B1845B-0A01-0440-8FC5-F878BF46E572}"/>
              </a:ext>
            </a:extLst>
          </p:cNvPr>
          <p:cNvSpPr txBox="1"/>
          <p:nvPr/>
        </p:nvSpPr>
        <p:spPr>
          <a:xfrm>
            <a:off x="7863839" y="4683212"/>
            <a:ext cx="3867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t-LT" sz="2400" dirty="0">
                <a:latin typeface="Quicksand" panose="02070303000000060000" pitchFamily="18" charset="77"/>
                <a:ea typeface="Lato" panose="020F0502020204030203" pitchFamily="34" charset="0"/>
                <a:cs typeface="Big Caslon Medium" panose="02000603090000020003" pitchFamily="2" charset="-79"/>
              </a:rPr>
              <a:t>Klaipėdos rajono savivaldybė</a:t>
            </a:r>
          </a:p>
          <a:p>
            <a:pPr algn="ctr"/>
            <a:r>
              <a:rPr lang="lt-LT" sz="2400" dirty="0">
                <a:latin typeface="Quicksand" panose="02070303000000060000" pitchFamily="18" charset="77"/>
                <a:ea typeface="Lato" panose="020F0502020204030203" pitchFamily="34" charset="0"/>
                <a:cs typeface="Big Caslon Medium" panose="02000603090000020003" pitchFamily="2" charset="-79"/>
              </a:rPr>
              <a:t>2020-11-23</a:t>
            </a:r>
            <a:endParaRPr lang="en-US" sz="2400" dirty="0">
              <a:latin typeface="Quicksand" panose="02070303000000060000" pitchFamily="18" charset="77"/>
              <a:ea typeface="Lato" panose="020F0502020204030203" pitchFamily="34" charset="0"/>
              <a:cs typeface="Big Caslon Medium" panose="02000603090000020003" pitchFamily="2" charset="-79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C36190-4CB5-1C4E-952B-C36FA3CB0C3E}"/>
              </a:ext>
            </a:extLst>
          </p:cNvPr>
          <p:cNvGrpSpPr/>
          <p:nvPr/>
        </p:nvGrpSpPr>
        <p:grpSpPr>
          <a:xfrm>
            <a:off x="-975943" y="2339955"/>
            <a:ext cx="5926223" cy="4949799"/>
            <a:chOff x="2885903" y="940420"/>
            <a:chExt cx="5926223" cy="4949799"/>
          </a:xfrm>
        </p:grpSpPr>
        <p:grpSp>
          <p:nvGrpSpPr>
            <p:cNvPr id="173" name="Group 7">
              <a:extLst>
                <a:ext uri="{FF2B5EF4-FFF2-40B4-BE49-F238E27FC236}">
                  <a16:creationId xmlns:a16="http://schemas.microsoft.com/office/drawing/2014/main" id="{ED11F17D-73A9-1646-84B5-4AED8F80BC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60525" y="3257623"/>
              <a:ext cx="1483356" cy="1350862"/>
              <a:chOff x="2135188" y="3590925"/>
              <a:chExt cx="1635125" cy="1489075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174" name="Freeform 4">
                <a:extLst>
                  <a:ext uri="{FF2B5EF4-FFF2-40B4-BE49-F238E27FC236}">
                    <a16:creationId xmlns:a16="http://schemas.microsoft.com/office/drawing/2014/main" id="{265669C7-30CB-D544-AC17-F4B48E141C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5188" y="3590925"/>
                <a:ext cx="1635125" cy="1489075"/>
              </a:xfrm>
              <a:custGeom>
                <a:avLst/>
                <a:gdLst>
                  <a:gd name="T0" fmla="*/ 817383 w 4543"/>
                  <a:gd name="T1" fmla="*/ 172010 h 4138"/>
                  <a:gd name="T2" fmla="*/ 817383 w 4543"/>
                  <a:gd name="T3" fmla="*/ 172010 h 4138"/>
                  <a:gd name="T4" fmla="*/ 412470 w 4543"/>
                  <a:gd name="T5" fmla="*/ 338982 h 4138"/>
                  <a:gd name="T6" fmla="*/ 412470 w 4543"/>
                  <a:gd name="T7" fmla="*/ 338982 h 4138"/>
                  <a:gd name="T8" fmla="*/ 412470 w 4543"/>
                  <a:gd name="T9" fmla="*/ 1149013 h 4138"/>
                  <a:gd name="T10" fmla="*/ 412470 w 4543"/>
                  <a:gd name="T11" fmla="*/ 1149013 h 4138"/>
                  <a:gd name="T12" fmla="*/ 817383 w 4543"/>
                  <a:gd name="T13" fmla="*/ 1316345 h 4138"/>
                  <a:gd name="T14" fmla="*/ 817383 w 4543"/>
                  <a:gd name="T15" fmla="*/ 1316345 h 4138"/>
                  <a:gd name="T16" fmla="*/ 817383 w 4543"/>
                  <a:gd name="T17" fmla="*/ 1316345 h 4138"/>
                  <a:gd name="T18" fmla="*/ 1222295 w 4543"/>
                  <a:gd name="T19" fmla="*/ 1149013 h 4138"/>
                  <a:gd name="T20" fmla="*/ 1222295 w 4543"/>
                  <a:gd name="T21" fmla="*/ 1149013 h 4138"/>
                  <a:gd name="T22" fmla="*/ 1222655 w 4543"/>
                  <a:gd name="T23" fmla="*/ 338982 h 4138"/>
                  <a:gd name="T24" fmla="*/ 1222655 w 4543"/>
                  <a:gd name="T25" fmla="*/ 338982 h 4138"/>
                  <a:gd name="T26" fmla="*/ 817383 w 4543"/>
                  <a:gd name="T27" fmla="*/ 172010 h 4138"/>
                  <a:gd name="T28" fmla="*/ 817383 w 4543"/>
                  <a:gd name="T29" fmla="*/ 1381479 h 4138"/>
                  <a:gd name="T30" fmla="*/ 817383 w 4543"/>
                  <a:gd name="T31" fmla="*/ 1381479 h 4138"/>
                  <a:gd name="T32" fmla="*/ 817383 w 4543"/>
                  <a:gd name="T33" fmla="*/ 1381479 h 4138"/>
                  <a:gd name="T34" fmla="*/ 366400 w 4543"/>
                  <a:gd name="T35" fmla="*/ 1195074 h 4138"/>
                  <a:gd name="T36" fmla="*/ 366400 w 4543"/>
                  <a:gd name="T37" fmla="*/ 1195074 h 4138"/>
                  <a:gd name="T38" fmla="*/ 366400 w 4543"/>
                  <a:gd name="T39" fmla="*/ 293281 h 4138"/>
                  <a:gd name="T40" fmla="*/ 366400 w 4543"/>
                  <a:gd name="T41" fmla="*/ 293281 h 4138"/>
                  <a:gd name="T42" fmla="*/ 817383 w 4543"/>
                  <a:gd name="T43" fmla="*/ 106877 h 4138"/>
                  <a:gd name="T44" fmla="*/ 817383 w 4543"/>
                  <a:gd name="T45" fmla="*/ 106877 h 4138"/>
                  <a:gd name="T46" fmla="*/ 1268365 w 4543"/>
                  <a:gd name="T47" fmla="*/ 293281 h 4138"/>
                  <a:gd name="T48" fmla="*/ 1268365 w 4543"/>
                  <a:gd name="T49" fmla="*/ 293281 h 4138"/>
                  <a:gd name="T50" fmla="*/ 1268365 w 4543"/>
                  <a:gd name="T51" fmla="*/ 1195074 h 4138"/>
                  <a:gd name="T52" fmla="*/ 1268365 w 4543"/>
                  <a:gd name="T53" fmla="*/ 1195074 h 4138"/>
                  <a:gd name="T54" fmla="*/ 817383 w 4543"/>
                  <a:gd name="T55" fmla="*/ 1381479 h 4138"/>
                  <a:gd name="T56" fmla="*/ 817383 w 4543"/>
                  <a:gd name="T57" fmla="*/ 65134 h 4138"/>
                  <a:gd name="T58" fmla="*/ 817383 w 4543"/>
                  <a:gd name="T59" fmla="*/ 65134 h 4138"/>
                  <a:gd name="T60" fmla="*/ 336527 w 4543"/>
                  <a:gd name="T61" fmla="*/ 263413 h 4138"/>
                  <a:gd name="T62" fmla="*/ 336527 w 4543"/>
                  <a:gd name="T63" fmla="*/ 263413 h 4138"/>
                  <a:gd name="T64" fmla="*/ 336527 w 4543"/>
                  <a:gd name="T65" fmla="*/ 1224942 h 4138"/>
                  <a:gd name="T66" fmla="*/ 336527 w 4543"/>
                  <a:gd name="T67" fmla="*/ 1224942 h 4138"/>
                  <a:gd name="T68" fmla="*/ 817383 w 4543"/>
                  <a:gd name="T69" fmla="*/ 1423582 h 4138"/>
                  <a:gd name="T70" fmla="*/ 817383 w 4543"/>
                  <a:gd name="T71" fmla="*/ 1423582 h 4138"/>
                  <a:gd name="T72" fmla="*/ 1298238 w 4543"/>
                  <a:gd name="T73" fmla="*/ 1224942 h 4138"/>
                  <a:gd name="T74" fmla="*/ 1298238 w 4543"/>
                  <a:gd name="T75" fmla="*/ 1224942 h 4138"/>
                  <a:gd name="T76" fmla="*/ 1298238 w 4543"/>
                  <a:gd name="T77" fmla="*/ 263413 h 4138"/>
                  <a:gd name="T78" fmla="*/ 1298238 w 4543"/>
                  <a:gd name="T79" fmla="*/ 263413 h 4138"/>
                  <a:gd name="T80" fmla="*/ 817383 w 4543"/>
                  <a:gd name="T81" fmla="*/ 65134 h 4138"/>
                  <a:gd name="T82" fmla="*/ 817383 w 4543"/>
                  <a:gd name="T83" fmla="*/ 1488715 h 4138"/>
                  <a:gd name="T84" fmla="*/ 817383 w 4543"/>
                  <a:gd name="T85" fmla="*/ 1488715 h 4138"/>
                  <a:gd name="T86" fmla="*/ 290457 w 4543"/>
                  <a:gd name="T87" fmla="*/ 1270644 h 4138"/>
                  <a:gd name="T88" fmla="*/ 290457 w 4543"/>
                  <a:gd name="T89" fmla="*/ 1270644 h 4138"/>
                  <a:gd name="T90" fmla="*/ 290457 w 4543"/>
                  <a:gd name="T91" fmla="*/ 217352 h 4138"/>
                  <a:gd name="T92" fmla="*/ 290457 w 4543"/>
                  <a:gd name="T93" fmla="*/ 217352 h 4138"/>
                  <a:gd name="T94" fmla="*/ 817383 w 4543"/>
                  <a:gd name="T95" fmla="*/ 0 h 4138"/>
                  <a:gd name="T96" fmla="*/ 817383 w 4543"/>
                  <a:gd name="T97" fmla="*/ 0 h 4138"/>
                  <a:gd name="T98" fmla="*/ 1344308 w 4543"/>
                  <a:gd name="T99" fmla="*/ 217352 h 4138"/>
                  <a:gd name="T100" fmla="*/ 1344308 w 4543"/>
                  <a:gd name="T101" fmla="*/ 217352 h 4138"/>
                  <a:gd name="T102" fmla="*/ 1344308 w 4543"/>
                  <a:gd name="T103" fmla="*/ 1270644 h 4138"/>
                  <a:gd name="T104" fmla="*/ 1344308 w 4543"/>
                  <a:gd name="T105" fmla="*/ 1270644 h 4138"/>
                  <a:gd name="T106" fmla="*/ 817383 w 4543"/>
                  <a:gd name="T107" fmla="*/ 1488715 h 413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543" h="4138">
                    <a:moveTo>
                      <a:pt x="2271" y="478"/>
                    </a:moveTo>
                    <a:lnTo>
                      <a:pt x="2271" y="478"/>
                    </a:lnTo>
                    <a:cubicBezTo>
                      <a:pt x="1845" y="478"/>
                      <a:pt x="1446" y="642"/>
                      <a:pt x="1146" y="942"/>
                    </a:cubicBezTo>
                    <a:cubicBezTo>
                      <a:pt x="525" y="1563"/>
                      <a:pt x="525" y="2573"/>
                      <a:pt x="1146" y="3193"/>
                    </a:cubicBezTo>
                    <a:cubicBezTo>
                      <a:pt x="1445" y="3493"/>
                      <a:pt x="1845" y="3658"/>
                      <a:pt x="2271" y="3658"/>
                    </a:cubicBezTo>
                    <a:cubicBezTo>
                      <a:pt x="2696" y="3658"/>
                      <a:pt x="3096" y="3493"/>
                      <a:pt x="3396" y="3193"/>
                    </a:cubicBezTo>
                    <a:cubicBezTo>
                      <a:pt x="4017" y="2573"/>
                      <a:pt x="4017" y="1563"/>
                      <a:pt x="3397" y="942"/>
                    </a:cubicBezTo>
                    <a:cubicBezTo>
                      <a:pt x="3096" y="642"/>
                      <a:pt x="2696" y="478"/>
                      <a:pt x="2271" y="478"/>
                    </a:cubicBezTo>
                    <a:close/>
                    <a:moveTo>
                      <a:pt x="2271" y="3839"/>
                    </a:moveTo>
                    <a:lnTo>
                      <a:pt x="2271" y="3839"/>
                    </a:lnTo>
                    <a:cubicBezTo>
                      <a:pt x="1797" y="3839"/>
                      <a:pt x="1352" y="3655"/>
                      <a:pt x="1018" y="3321"/>
                    </a:cubicBezTo>
                    <a:cubicBezTo>
                      <a:pt x="327" y="2630"/>
                      <a:pt x="327" y="1506"/>
                      <a:pt x="1018" y="815"/>
                    </a:cubicBezTo>
                    <a:cubicBezTo>
                      <a:pt x="1352" y="481"/>
                      <a:pt x="1797" y="297"/>
                      <a:pt x="2271" y="297"/>
                    </a:cubicBezTo>
                    <a:cubicBezTo>
                      <a:pt x="2744" y="297"/>
                      <a:pt x="3190" y="481"/>
                      <a:pt x="3524" y="815"/>
                    </a:cubicBezTo>
                    <a:cubicBezTo>
                      <a:pt x="4215" y="1506"/>
                      <a:pt x="4215" y="2630"/>
                      <a:pt x="3524" y="3321"/>
                    </a:cubicBezTo>
                    <a:cubicBezTo>
                      <a:pt x="3190" y="3655"/>
                      <a:pt x="2744" y="3839"/>
                      <a:pt x="2271" y="3839"/>
                    </a:cubicBezTo>
                    <a:close/>
                    <a:moveTo>
                      <a:pt x="2271" y="181"/>
                    </a:moveTo>
                    <a:lnTo>
                      <a:pt x="2271" y="181"/>
                    </a:lnTo>
                    <a:cubicBezTo>
                      <a:pt x="1766" y="181"/>
                      <a:pt x="1292" y="377"/>
                      <a:pt x="935" y="732"/>
                    </a:cubicBezTo>
                    <a:cubicBezTo>
                      <a:pt x="199" y="1469"/>
                      <a:pt x="199" y="2667"/>
                      <a:pt x="935" y="3404"/>
                    </a:cubicBezTo>
                    <a:cubicBezTo>
                      <a:pt x="1292" y="3760"/>
                      <a:pt x="1766" y="3956"/>
                      <a:pt x="2271" y="3956"/>
                    </a:cubicBezTo>
                    <a:cubicBezTo>
                      <a:pt x="2776" y="3956"/>
                      <a:pt x="3251" y="3760"/>
                      <a:pt x="3607" y="3404"/>
                    </a:cubicBezTo>
                    <a:cubicBezTo>
                      <a:pt x="4343" y="2667"/>
                      <a:pt x="4343" y="1469"/>
                      <a:pt x="3607" y="732"/>
                    </a:cubicBezTo>
                    <a:cubicBezTo>
                      <a:pt x="3251" y="377"/>
                      <a:pt x="2776" y="181"/>
                      <a:pt x="2271" y="181"/>
                    </a:cubicBezTo>
                    <a:close/>
                    <a:moveTo>
                      <a:pt x="2271" y="4137"/>
                    </a:moveTo>
                    <a:lnTo>
                      <a:pt x="2271" y="4137"/>
                    </a:lnTo>
                    <a:cubicBezTo>
                      <a:pt x="1717" y="4137"/>
                      <a:pt x="1198" y="3922"/>
                      <a:pt x="807" y="3531"/>
                    </a:cubicBezTo>
                    <a:cubicBezTo>
                      <a:pt x="0" y="2724"/>
                      <a:pt x="0" y="1411"/>
                      <a:pt x="807" y="604"/>
                    </a:cubicBezTo>
                    <a:cubicBezTo>
                      <a:pt x="1198" y="214"/>
                      <a:pt x="1717" y="0"/>
                      <a:pt x="2271" y="0"/>
                    </a:cubicBezTo>
                    <a:cubicBezTo>
                      <a:pt x="2824" y="0"/>
                      <a:pt x="3344" y="214"/>
                      <a:pt x="3735" y="604"/>
                    </a:cubicBezTo>
                    <a:cubicBezTo>
                      <a:pt x="4542" y="1411"/>
                      <a:pt x="4542" y="2724"/>
                      <a:pt x="3735" y="3531"/>
                    </a:cubicBezTo>
                    <a:cubicBezTo>
                      <a:pt x="3344" y="3922"/>
                      <a:pt x="2824" y="4137"/>
                      <a:pt x="2271" y="413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75" name="Freeform 5">
                <a:extLst>
                  <a:ext uri="{FF2B5EF4-FFF2-40B4-BE49-F238E27FC236}">
                    <a16:creationId xmlns:a16="http://schemas.microsoft.com/office/drawing/2014/main" id="{E9281AEB-BA74-C845-9673-8D9651C387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600" y="3898900"/>
                <a:ext cx="92075" cy="92075"/>
              </a:xfrm>
              <a:custGeom>
                <a:avLst/>
                <a:gdLst>
                  <a:gd name="T0" fmla="*/ 85241 w 256"/>
                  <a:gd name="T1" fmla="*/ 82004 h 256"/>
                  <a:gd name="T2" fmla="*/ 85241 w 256"/>
                  <a:gd name="T3" fmla="*/ 82004 h 256"/>
                  <a:gd name="T4" fmla="*/ 85241 w 256"/>
                  <a:gd name="T5" fmla="*/ 58986 h 256"/>
                  <a:gd name="T6" fmla="*/ 33809 w 256"/>
                  <a:gd name="T7" fmla="*/ 7553 h 256"/>
                  <a:gd name="T8" fmla="*/ 33809 w 256"/>
                  <a:gd name="T9" fmla="*/ 7553 h 256"/>
                  <a:gd name="T10" fmla="*/ 13308 w 256"/>
                  <a:gd name="T11" fmla="*/ 4676 h 256"/>
                  <a:gd name="T12" fmla="*/ 8992 w 256"/>
                  <a:gd name="T13" fmla="*/ 8632 h 256"/>
                  <a:gd name="T14" fmla="*/ 4676 w 256"/>
                  <a:gd name="T15" fmla="*/ 13308 h 256"/>
                  <a:gd name="T16" fmla="*/ 4676 w 256"/>
                  <a:gd name="T17" fmla="*/ 13308 h 256"/>
                  <a:gd name="T18" fmla="*/ 7553 w 256"/>
                  <a:gd name="T19" fmla="*/ 33809 h 256"/>
                  <a:gd name="T20" fmla="*/ 58986 w 256"/>
                  <a:gd name="T21" fmla="*/ 85241 h 256"/>
                  <a:gd name="T22" fmla="*/ 58986 w 256"/>
                  <a:gd name="T23" fmla="*/ 85241 h 256"/>
                  <a:gd name="T24" fmla="*/ 82004 w 256"/>
                  <a:gd name="T25" fmla="*/ 85241 h 256"/>
                  <a:gd name="T26" fmla="*/ 85241 w 256"/>
                  <a:gd name="T27" fmla="*/ 82004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6" h="256">
                    <a:moveTo>
                      <a:pt x="237" y="228"/>
                    </a:moveTo>
                    <a:lnTo>
                      <a:pt x="237" y="228"/>
                    </a:lnTo>
                    <a:cubicBezTo>
                      <a:pt x="255" y="211"/>
                      <a:pt x="255" y="182"/>
                      <a:pt x="237" y="164"/>
                    </a:cubicBezTo>
                    <a:lnTo>
                      <a:pt x="94" y="21"/>
                    </a:lnTo>
                    <a:cubicBezTo>
                      <a:pt x="76" y="3"/>
                      <a:pt x="51" y="0"/>
                      <a:pt x="37" y="13"/>
                    </a:cubicBezTo>
                    <a:lnTo>
                      <a:pt x="25" y="24"/>
                    </a:lnTo>
                    <a:lnTo>
                      <a:pt x="13" y="37"/>
                    </a:lnTo>
                    <a:cubicBezTo>
                      <a:pt x="0" y="51"/>
                      <a:pt x="4" y="77"/>
                      <a:pt x="21" y="94"/>
                    </a:cubicBezTo>
                    <a:lnTo>
                      <a:pt x="164" y="237"/>
                    </a:lnTo>
                    <a:cubicBezTo>
                      <a:pt x="182" y="255"/>
                      <a:pt x="210" y="255"/>
                      <a:pt x="228" y="237"/>
                    </a:cubicBezTo>
                    <a:lnTo>
                      <a:pt x="237" y="22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76" name="Freeform 6">
                <a:extLst>
                  <a:ext uri="{FF2B5EF4-FFF2-40B4-BE49-F238E27FC236}">
                    <a16:creationId xmlns:a16="http://schemas.microsoft.com/office/drawing/2014/main" id="{C66A0CE9-8FC4-F640-AE25-4C3F607CC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6325" y="4316413"/>
                <a:ext cx="106363" cy="38100"/>
              </a:xfrm>
              <a:custGeom>
                <a:avLst/>
                <a:gdLst>
                  <a:gd name="T0" fmla="*/ 106001 w 294"/>
                  <a:gd name="T1" fmla="*/ 16486 h 104"/>
                  <a:gd name="T2" fmla="*/ 106001 w 294"/>
                  <a:gd name="T3" fmla="*/ 16486 h 104"/>
                  <a:gd name="T4" fmla="*/ 89721 w 294"/>
                  <a:gd name="T5" fmla="*/ 0 h 104"/>
                  <a:gd name="T6" fmla="*/ 17004 w 294"/>
                  <a:gd name="T7" fmla="*/ 0 h 104"/>
                  <a:gd name="T8" fmla="*/ 17004 w 294"/>
                  <a:gd name="T9" fmla="*/ 0 h 104"/>
                  <a:gd name="T10" fmla="*/ 362 w 294"/>
                  <a:gd name="T11" fmla="*/ 12822 h 104"/>
                  <a:gd name="T12" fmla="*/ 362 w 294"/>
                  <a:gd name="T13" fmla="*/ 12822 h 104"/>
                  <a:gd name="T14" fmla="*/ 17004 w 294"/>
                  <a:gd name="T15" fmla="*/ 37734 h 104"/>
                  <a:gd name="T16" fmla="*/ 89721 w 294"/>
                  <a:gd name="T17" fmla="*/ 37734 h 104"/>
                  <a:gd name="T18" fmla="*/ 89721 w 294"/>
                  <a:gd name="T19" fmla="*/ 37734 h 104"/>
                  <a:gd name="T20" fmla="*/ 106001 w 294"/>
                  <a:gd name="T21" fmla="*/ 21248 h 104"/>
                  <a:gd name="T22" fmla="*/ 106001 w 294"/>
                  <a:gd name="T23" fmla="*/ 16486 h 10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94" h="104">
                    <a:moveTo>
                      <a:pt x="293" y="45"/>
                    </a:moveTo>
                    <a:lnTo>
                      <a:pt x="293" y="45"/>
                    </a:lnTo>
                    <a:cubicBezTo>
                      <a:pt x="293" y="21"/>
                      <a:pt x="273" y="0"/>
                      <a:pt x="248" y="0"/>
                    </a:cubicBezTo>
                    <a:lnTo>
                      <a:pt x="47" y="0"/>
                    </a:lnTo>
                    <a:cubicBezTo>
                      <a:pt x="21" y="0"/>
                      <a:pt x="1" y="15"/>
                      <a:pt x="1" y="35"/>
                    </a:cubicBezTo>
                    <a:cubicBezTo>
                      <a:pt x="0" y="53"/>
                      <a:pt x="21" y="103"/>
                      <a:pt x="47" y="103"/>
                    </a:cubicBezTo>
                    <a:lnTo>
                      <a:pt x="248" y="103"/>
                    </a:lnTo>
                    <a:cubicBezTo>
                      <a:pt x="273" y="103"/>
                      <a:pt x="293" y="83"/>
                      <a:pt x="293" y="58"/>
                    </a:cubicBezTo>
                    <a:lnTo>
                      <a:pt x="293" y="4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77" name="Freeform 7">
                <a:extLst>
                  <a:ext uri="{FF2B5EF4-FFF2-40B4-BE49-F238E27FC236}">
                    <a16:creationId xmlns:a16="http://schemas.microsoft.com/office/drawing/2014/main" id="{A472AC03-1276-8F43-B377-0C65D7C5C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600" y="4679950"/>
                <a:ext cx="92075" cy="92075"/>
              </a:xfrm>
              <a:custGeom>
                <a:avLst/>
                <a:gdLst>
                  <a:gd name="T0" fmla="*/ 82004 w 256"/>
                  <a:gd name="T1" fmla="*/ 6114 h 256"/>
                  <a:gd name="T2" fmla="*/ 82004 w 256"/>
                  <a:gd name="T3" fmla="*/ 6114 h 256"/>
                  <a:gd name="T4" fmla="*/ 58986 w 256"/>
                  <a:gd name="T5" fmla="*/ 6114 h 256"/>
                  <a:gd name="T6" fmla="*/ 7553 w 256"/>
                  <a:gd name="T7" fmla="*/ 57907 h 256"/>
                  <a:gd name="T8" fmla="*/ 7553 w 256"/>
                  <a:gd name="T9" fmla="*/ 57907 h 256"/>
                  <a:gd name="T10" fmla="*/ 4676 w 256"/>
                  <a:gd name="T11" fmla="*/ 78408 h 256"/>
                  <a:gd name="T12" fmla="*/ 8992 w 256"/>
                  <a:gd name="T13" fmla="*/ 82724 h 256"/>
                  <a:gd name="T14" fmla="*/ 13308 w 256"/>
                  <a:gd name="T15" fmla="*/ 87399 h 256"/>
                  <a:gd name="T16" fmla="*/ 13308 w 256"/>
                  <a:gd name="T17" fmla="*/ 87399 h 256"/>
                  <a:gd name="T18" fmla="*/ 33809 w 256"/>
                  <a:gd name="T19" fmla="*/ 84162 h 256"/>
                  <a:gd name="T20" fmla="*/ 85241 w 256"/>
                  <a:gd name="T21" fmla="*/ 32370 h 256"/>
                  <a:gd name="T22" fmla="*/ 85241 w 256"/>
                  <a:gd name="T23" fmla="*/ 32370 h 256"/>
                  <a:gd name="T24" fmla="*/ 85241 w 256"/>
                  <a:gd name="T25" fmla="*/ 9711 h 256"/>
                  <a:gd name="T26" fmla="*/ 82004 w 256"/>
                  <a:gd name="T27" fmla="*/ 6114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6" h="256">
                    <a:moveTo>
                      <a:pt x="228" y="17"/>
                    </a:moveTo>
                    <a:lnTo>
                      <a:pt x="228" y="17"/>
                    </a:lnTo>
                    <a:cubicBezTo>
                      <a:pt x="210" y="0"/>
                      <a:pt x="182" y="0"/>
                      <a:pt x="164" y="17"/>
                    </a:cubicBezTo>
                    <a:lnTo>
                      <a:pt x="21" y="161"/>
                    </a:lnTo>
                    <a:cubicBezTo>
                      <a:pt x="4" y="178"/>
                      <a:pt x="0" y="204"/>
                      <a:pt x="13" y="218"/>
                    </a:cubicBezTo>
                    <a:lnTo>
                      <a:pt x="25" y="230"/>
                    </a:lnTo>
                    <a:lnTo>
                      <a:pt x="37" y="243"/>
                    </a:lnTo>
                    <a:cubicBezTo>
                      <a:pt x="51" y="255"/>
                      <a:pt x="76" y="251"/>
                      <a:pt x="94" y="234"/>
                    </a:cubicBezTo>
                    <a:lnTo>
                      <a:pt x="237" y="90"/>
                    </a:lnTo>
                    <a:cubicBezTo>
                      <a:pt x="255" y="73"/>
                      <a:pt x="255" y="44"/>
                      <a:pt x="237" y="27"/>
                    </a:cubicBezTo>
                    <a:lnTo>
                      <a:pt x="228" y="1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78" name="Freeform 8">
                <a:extLst>
                  <a:ext uri="{FF2B5EF4-FFF2-40B4-BE49-F238E27FC236}">
                    <a16:creationId xmlns:a16="http://schemas.microsoft.com/office/drawing/2014/main" id="{F1A334D8-DDE7-6F49-A2CD-28B9892E71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700" y="4835525"/>
                <a:ext cx="38100" cy="104775"/>
              </a:xfrm>
              <a:custGeom>
                <a:avLst/>
                <a:gdLst>
                  <a:gd name="T0" fmla="*/ 16329 w 105"/>
                  <a:gd name="T1" fmla="*/ 0 h 293"/>
                  <a:gd name="T2" fmla="*/ 16329 w 105"/>
                  <a:gd name="T3" fmla="*/ 0 h 293"/>
                  <a:gd name="T4" fmla="*/ 0 w 105"/>
                  <a:gd name="T5" fmla="*/ 16092 h 293"/>
                  <a:gd name="T6" fmla="*/ 0 w 105"/>
                  <a:gd name="T7" fmla="*/ 87968 h 293"/>
                  <a:gd name="T8" fmla="*/ 0 w 105"/>
                  <a:gd name="T9" fmla="*/ 87968 h 293"/>
                  <a:gd name="T10" fmla="*/ 12700 w 105"/>
                  <a:gd name="T11" fmla="*/ 104417 h 293"/>
                  <a:gd name="T12" fmla="*/ 12700 w 105"/>
                  <a:gd name="T13" fmla="*/ 104417 h 293"/>
                  <a:gd name="T14" fmla="*/ 37737 w 105"/>
                  <a:gd name="T15" fmla="*/ 87968 h 293"/>
                  <a:gd name="T16" fmla="*/ 37737 w 105"/>
                  <a:gd name="T17" fmla="*/ 16092 h 293"/>
                  <a:gd name="T18" fmla="*/ 37737 w 105"/>
                  <a:gd name="T19" fmla="*/ 16092 h 293"/>
                  <a:gd name="T20" fmla="*/ 21046 w 105"/>
                  <a:gd name="T21" fmla="*/ 0 h 293"/>
                  <a:gd name="T22" fmla="*/ 16329 w 105"/>
                  <a:gd name="T23" fmla="*/ 0 h 29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5" h="293">
                    <a:moveTo>
                      <a:pt x="45" y="0"/>
                    </a:moveTo>
                    <a:lnTo>
                      <a:pt x="45" y="0"/>
                    </a:lnTo>
                    <a:cubicBezTo>
                      <a:pt x="20" y="0"/>
                      <a:pt x="0" y="20"/>
                      <a:pt x="0" y="45"/>
                    </a:cubicBezTo>
                    <a:lnTo>
                      <a:pt x="0" y="246"/>
                    </a:lnTo>
                    <a:cubicBezTo>
                      <a:pt x="0" y="271"/>
                      <a:pt x="16" y="292"/>
                      <a:pt x="35" y="292"/>
                    </a:cubicBezTo>
                    <a:cubicBezTo>
                      <a:pt x="54" y="292"/>
                      <a:pt x="104" y="271"/>
                      <a:pt x="104" y="246"/>
                    </a:cubicBezTo>
                    <a:lnTo>
                      <a:pt x="104" y="45"/>
                    </a:lnTo>
                    <a:cubicBezTo>
                      <a:pt x="104" y="20"/>
                      <a:pt x="83" y="0"/>
                      <a:pt x="58" y="0"/>
                    </a:cubicBezTo>
                    <a:lnTo>
                      <a:pt x="45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79" name="Freeform 9">
                <a:extLst>
                  <a:ext uri="{FF2B5EF4-FFF2-40B4-BE49-F238E27FC236}">
                    <a16:creationId xmlns:a16="http://schemas.microsoft.com/office/drawing/2014/main" id="{3DBA8890-C1C5-9844-B125-72303BC750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7238" y="4679950"/>
                <a:ext cx="92075" cy="92075"/>
              </a:xfrm>
              <a:custGeom>
                <a:avLst/>
                <a:gdLst>
                  <a:gd name="T0" fmla="*/ 6449 w 257"/>
                  <a:gd name="T1" fmla="*/ 9711 h 256"/>
                  <a:gd name="T2" fmla="*/ 6449 w 257"/>
                  <a:gd name="T3" fmla="*/ 9711 h 256"/>
                  <a:gd name="T4" fmla="*/ 6449 w 257"/>
                  <a:gd name="T5" fmla="*/ 32370 h 256"/>
                  <a:gd name="T6" fmla="*/ 57681 w 257"/>
                  <a:gd name="T7" fmla="*/ 84162 h 256"/>
                  <a:gd name="T8" fmla="*/ 57681 w 257"/>
                  <a:gd name="T9" fmla="*/ 84162 h 256"/>
                  <a:gd name="T10" fmla="*/ 78461 w 257"/>
                  <a:gd name="T11" fmla="*/ 87399 h 256"/>
                  <a:gd name="T12" fmla="*/ 82760 w 257"/>
                  <a:gd name="T13" fmla="*/ 82724 h 256"/>
                  <a:gd name="T14" fmla="*/ 87059 w 257"/>
                  <a:gd name="T15" fmla="*/ 78408 h 256"/>
                  <a:gd name="T16" fmla="*/ 87059 w 257"/>
                  <a:gd name="T17" fmla="*/ 78408 h 256"/>
                  <a:gd name="T18" fmla="*/ 83835 w 257"/>
                  <a:gd name="T19" fmla="*/ 57907 h 256"/>
                  <a:gd name="T20" fmla="*/ 32961 w 257"/>
                  <a:gd name="T21" fmla="*/ 6114 h 256"/>
                  <a:gd name="T22" fmla="*/ 32961 w 257"/>
                  <a:gd name="T23" fmla="*/ 6114 h 256"/>
                  <a:gd name="T24" fmla="*/ 10032 w 257"/>
                  <a:gd name="T25" fmla="*/ 6114 h 256"/>
                  <a:gd name="T26" fmla="*/ 6449 w 257"/>
                  <a:gd name="T27" fmla="*/ 9711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7" h="256">
                    <a:moveTo>
                      <a:pt x="18" y="27"/>
                    </a:moveTo>
                    <a:lnTo>
                      <a:pt x="18" y="27"/>
                    </a:lnTo>
                    <a:cubicBezTo>
                      <a:pt x="0" y="44"/>
                      <a:pt x="0" y="73"/>
                      <a:pt x="18" y="90"/>
                    </a:cubicBezTo>
                    <a:lnTo>
                      <a:pt x="161" y="234"/>
                    </a:lnTo>
                    <a:cubicBezTo>
                      <a:pt x="179" y="251"/>
                      <a:pt x="205" y="255"/>
                      <a:pt x="219" y="243"/>
                    </a:cubicBezTo>
                    <a:lnTo>
                      <a:pt x="231" y="230"/>
                    </a:lnTo>
                    <a:lnTo>
                      <a:pt x="243" y="218"/>
                    </a:lnTo>
                    <a:cubicBezTo>
                      <a:pt x="256" y="204"/>
                      <a:pt x="252" y="178"/>
                      <a:pt x="234" y="161"/>
                    </a:cubicBezTo>
                    <a:lnTo>
                      <a:pt x="92" y="17"/>
                    </a:lnTo>
                    <a:cubicBezTo>
                      <a:pt x="74" y="0"/>
                      <a:pt x="45" y="0"/>
                      <a:pt x="28" y="17"/>
                    </a:cubicBezTo>
                    <a:lnTo>
                      <a:pt x="18" y="2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0" name="Freeform 10">
                <a:extLst>
                  <a:ext uri="{FF2B5EF4-FFF2-40B4-BE49-F238E27FC236}">
                    <a16:creationId xmlns:a16="http://schemas.microsoft.com/office/drawing/2014/main" id="{73897E67-91E6-3148-B05A-6AD5046150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1225" y="4316413"/>
                <a:ext cx="106363" cy="38100"/>
              </a:xfrm>
              <a:custGeom>
                <a:avLst/>
                <a:gdLst>
                  <a:gd name="T0" fmla="*/ 0 w 294"/>
                  <a:gd name="T1" fmla="*/ 21046 h 105"/>
                  <a:gd name="T2" fmla="*/ 0 w 294"/>
                  <a:gd name="T3" fmla="*/ 21046 h 105"/>
                  <a:gd name="T4" fmla="*/ 16642 w 294"/>
                  <a:gd name="T5" fmla="*/ 37374 h 105"/>
                  <a:gd name="T6" fmla="*/ 89721 w 294"/>
                  <a:gd name="T7" fmla="*/ 37737 h 105"/>
                  <a:gd name="T8" fmla="*/ 89721 w 294"/>
                  <a:gd name="T9" fmla="*/ 37737 h 105"/>
                  <a:gd name="T10" fmla="*/ 106001 w 294"/>
                  <a:gd name="T11" fmla="*/ 25037 h 105"/>
                  <a:gd name="T12" fmla="*/ 106001 w 294"/>
                  <a:gd name="T13" fmla="*/ 25037 h 105"/>
                  <a:gd name="T14" fmla="*/ 89721 w 294"/>
                  <a:gd name="T15" fmla="*/ 0 h 105"/>
                  <a:gd name="T16" fmla="*/ 16642 w 294"/>
                  <a:gd name="T17" fmla="*/ 0 h 105"/>
                  <a:gd name="T18" fmla="*/ 16642 w 294"/>
                  <a:gd name="T19" fmla="*/ 0 h 105"/>
                  <a:gd name="T20" fmla="*/ 0 w 294"/>
                  <a:gd name="T21" fmla="*/ 16329 h 105"/>
                  <a:gd name="T22" fmla="*/ 0 w 294"/>
                  <a:gd name="T23" fmla="*/ 21046 h 10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94" h="105">
                    <a:moveTo>
                      <a:pt x="0" y="58"/>
                    </a:moveTo>
                    <a:lnTo>
                      <a:pt x="0" y="58"/>
                    </a:lnTo>
                    <a:cubicBezTo>
                      <a:pt x="0" y="83"/>
                      <a:pt x="21" y="103"/>
                      <a:pt x="46" y="103"/>
                    </a:cubicBezTo>
                    <a:lnTo>
                      <a:pt x="248" y="104"/>
                    </a:lnTo>
                    <a:cubicBezTo>
                      <a:pt x="272" y="104"/>
                      <a:pt x="293" y="88"/>
                      <a:pt x="293" y="69"/>
                    </a:cubicBezTo>
                    <a:cubicBezTo>
                      <a:pt x="293" y="50"/>
                      <a:pt x="272" y="0"/>
                      <a:pt x="248" y="0"/>
                    </a:cubicBezTo>
                    <a:lnTo>
                      <a:pt x="46" y="0"/>
                    </a:lnTo>
                    <a:cubicBezTo>
                      <a:pt x="21" y="0"/>
                      <a:pt x="0" y="21"/>
                      <a:pt x="0" y="45"/>
                    </a:cubicBezTo>
                    <a:lnTo>
                      <a:pt x="0" y="5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1" name="Freeform 11">
                <a:extLst>
                  <a:ext uri="{FF2B5EF4-FFF2-40B4-BE49-F238E27FC236}">
                    <a16:creationId xmlns:a16="http://schemas.microsoft.com/office/drawing/2014/main" id="{D6340F08-CD06-1B46-AB47-48586F903B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7238" y="3898900"/>
                <a:ext cx="92075" cy="92075"/>
              </a:xfrm>
              <a:custGeom>
                <a:avLst/>
                <a:gdLst>
                  <a:gd name="T0" fmla="*/ 10032 w 257"/>
                  <a:gd name="T1" fmla="*/ 85601 h 256"/>
                  <a:gd name="T2" fmla="*/ 10032 w 257"/>
                  <a:gd name="T3" fmla="*/ 85601 h 256"/>
                  <a:gd name="T4" fmla="*/ 32961 w 257"/>
                  <a:gd name="T5" fmla="*/ 85601 h 256"/>
                  <a:gd name="T6" fmla="*/ 84193 w 257"/>
                  <a:gd name="T7" fmla="*/ 33809 h 256"/>
                  <a:gd name="T8" fmla="*/ 84193 w 257"/>
                  <a:gd name="T9" fmla="*/ 33809 h 256"/>
                  <a:gd name="T10" fmla="*/ 87059 w 257"/>
                  <a:gd name="T11" fmla="*/ 13308 h 256"/>
                  <a:gd name="T12" fmla="*/ 82760 w 257"/>
                  <a:gd name="T13" fmla="*/ 8632 h 256"/>
                  <a:gd name="T14" fmla="*/ 78461 w 257"/>
                  <a:gd name="T15" fmla="*/ 4676 h 256"/>
                  <a:gd name="T16" fmla="*/ 78461 w 257"/>
                  <a:gd name="T17" fmla="*/ 4676 h 256"/>
                  <a:gd name="T18" fmla="*/ 57681 w 257"/>
                  <a:gd name="T19" fmla="*/ 7553 h 256"/>
                  <a:gd name="T20" fmla="*/ 6449 w 257"/>
                  <a:gd name="T21" fmla="*/ 58986 h 256"/>
                  <a:gd name="T22" fmla="*/ 6449 w 257"/>
                  <a:gd name="T23" fmla="*/ 58986 h 256"/>
                  <a:gd name="T24" fmla="*/ 6449 w 257"/>
                  <a:gd name="T25" fmla="*/ 82004 h 256"/>
                  <a:gd name="T26" fmla="*/ 10032 w 257"/>
                  <a:gd name="T27" fmla="*/ 85601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7" h="256">
                    <a:moveTo>
                      <a:pt x="28" y="238"/>
                    </a:moveTo>
                    <a:lnTo>
                      <a:pt x="28" y="238"/>
                    </a:lnTo>
                    <a:cubicBezTo>
                      <a:pt x="45" y="255"/>
                      <a:pt x="74" y="255"/>
                      <a:pt x="92" y="238"/>
                    </a:cubicBezTo>
                    <a:lnTo>
                      <a:pt x="235" y="94"/>
                    </a:lnTo>
                    <a:cubicBezTo>
                      <a:pt x="252" y="77"/>
                      <a:pt x="256" y="51"/>
                      <a:pt x="243" y="37"/>
                    </a:cubicBezTo>
                    <a:lnTo>
                      <a:pt x="231" y="24"/>
                    </a:lnTo>
                    <a:lnTo>
                      <a:pt x="219" y="13"/>
                    </a:lnTo>
                    <a:cubicBezTo>
                      <a:pt x="205" y="0"/>
                      <a:pt x="179" y="3"/>
                      <a:pt x="161" y="21"/>
                    </a:cubicBezTo>
                    <a:lnTo>
                      <a:pt x="18" y="164"/>
                    </a:lnTo>
                    <a:cubicBezTo>
                      <a:pt x="0" y="182"/>
                      <a:pt x="0" y="211"/>
                      <a:pt x="18" y="228"/>
                    </a:cubicBezTo>
                    <a:lnTo>
                      <a:pt x="28" y="23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2" name="Freeform 12">
                <a:extLst>
                  <a:ext uri="{FF2B5EF4-FFF2-40B4-BE49-F238E27FC236}">
                    <a16:creationId xmlns:a16="http://schemas.microsoft.com/office/drawing/2014/main" id="{2DE71D22-0924-7044-AB65-371C6AEFF9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700" y="3730625"/>
                <a:ext cx="38100" cy="104775"/>
              </a:xfrm>
              <a:custGeom>
                <a:avLst/>
                <a:gdLst>
                  <a:gd name="T0" fmla="*/ 21046 w 105"/>
                  <a:gd name="T1" fmla="*/ 104417 h 293"/>
                  <a:gd name="T2" fmla="*/ 21046 w 105"/>
                  <a:gd name="T3" fmla="*/ 104417 h 293"/>
                  <a:gd name="T4" fmla="*/ 37737 w 105"/>
                  <a:gd name="T5" fmla="*/ 88326 h 293"/>
                  <a:gd name="T6" fmla="*/ 37737 w 105"/>
                  <a:gd name="T7" fmla="*/ 16449 h 293"/>
                  <a:gd name="T8" fmla="*/ 37737 w 105"/>
                  <a:gd name="T9" fmla="*/ 16449 h 293"/>
                  <a:gd name="T10" fmla="*/ 25037 w 105"/>
                  <a:gd name="T11" fmla="*/ 0 h 293"/>
                  <a:gd name="T12" fmla="*/ 25037 w 105"/>
                  <a:gd name="T13" fmla="*/ 0 h 293"/>
                  <a:gd name="T14" fmla="*/ 0 w 105"/>
                  <a:gd name="T15" fmla="*/ 16449 h 293"/>
                  <a:gd name="T16" fmla="*/ 0 w 105"/>
                  <a:gd name="T17" fmla="*/ 88326 h 293"/>
                  <a:gd name="T18" fmla="*/ 0 w 105"/>
                  <a:gd name="T19" fmla="*/ 88326 h 293"/>
                  <a:gd name="T20" fmla="*/ 16329 w 105"/>
                  <a:gd name="T21" fmla="*/ 104417 h 293"/>
                  <a:gd name="T22" fmla="*/ 21046 w 105"/>
                  <a:gd name="T23" fmla="*/ 104417 h 29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5" h="293">
                    <a:moveTo>
                      <a:pt x="58" y="292"/>
                    </a:moveTo>
                    <a:lnTo>
                      <a:pt x="58" y="292"/>
                    </a:lnTo>
                    <a:cubicBezTo>
                      <a:pt x="83" y="292"/>
                      <a:pt x="104" y="272"/>
                      <a:pt x="104" y="247"/>
                    </a:cubicBezTo>
                    <a:lnTo>
                      <a:pt x="104" y="46"/>
                    </a:lnTo>
                    <a:cubicBezTo>
                      <a:pt x="104" y="21"/>
                      <a:pt x="88" y="1"/>
                      <a:pt x="69" y="0"/>
                    </a:cubicBezTo>
                    <a:cubicBezTo>
                      <a:pt x="50" y="0"/>
                      <a:pt x="0" y="21"/>
                      <a:pt x="0" y="46"/>
                    </a:cubicBezTo>
                    <a:lnTo>
                      <a:pt x="0" y="247"/>
                    </a:lnTo>
                    <a:cubicBezTo>
                      <a:pt x="0" y="272"/>
                      <a:pt x="20" y="292"/>
                      <a:pt x="45" y="292"/>
                    </a:cubicBezTo>
                    <a:lnTo>
                      <a:pt x="58" y="2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3" name="Freeform 13">
                <a:extLst>
                  <a:ext uri="{FF2B5EF4-FFF2-40B4-BE49-F238E27FC236}">
                    <a16:creationId xmlns:a16="http://schemas.microsoft.com/office/drawing/2014/main" id="{4B2EBA7A-1377-414A-A740-1A928E1019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0663" y="4143375"/>
                <a:ext cx="250825" cy="250825"/>
              </a:xfrm>
              <a:custGeom>
                <a:avLst/>
                <a:gdLst>
                  <a:gd name="T0" fmla="*/ 237529 w 698"/>
                  <a:gd name="T1" fmla="*/ 185064 h 698"/>
                  <a:gd name="T2" fmla="*/ 237529 w 698"/>
                  <a:gd name="T3" fmla="*/ 185064 h 698"/>
                  <a:gd name="T4" fmla="*/ 237529 w 698"/>
                  <a:gd name="T5" fmla="*/ 231420 h 698"/>
                  <a:gd name="T6" fmla="*/ 230702 w 698"/>
                  <a:gd name="T7" fmla="*/ 237888 h 698"/>
                  <a:gd name="T8" fmla="*/ 230702 w 698"/>
                  <a:gd name="T9" fmla="*/ 237888 h 698"/>
                  <a:gd name="T10" fmla="*/ 185064 w 698"/>
                  <a:gd name="T11" fmla="*/ 237888 h 698"/>
                  <a:gd name="T12" fmla="*/ 23717 w 698"/>
                  <a:gd name="T13" fmla="*/ 76901 h 698"/>
                  <a:gd name="T14" fmla="*/ 23717 w 698"/>
                  <a:gd name="T15" fmla="*/ 76901 h 698"/>
                  <a:gd name="T16" fmla="*/ 0 w 698"/>
                  <a:gd name="T17" fmla="*/ 26951 h 698"/>
                  <a:gd name="T18" fmla="*/ 0 w 698"/>
                  <a:gd name="T19" fmla="*/ 26951 h 698"/>
                  <a:gd name="T20" fmla="*/ 26592 w 698"/>
                  <a:gd name="T21" fmla="*/ 719 h 698"/>
                  <a:gd name="T22" fmla="*/ 26592 w 698"/>
                  <a:gd name="T23" fmla="*/ 719 h 698"/>
                  <a:gd name="T24" fmla="*/ 76182 w 698"/>
                  <a:gd name="T25" fmla="*/ 24076 h 698"/>
                  <a:gd name="T26" fmla="*/ 237529 w 698"/>
                  <a:gd name="T27" fmla="*/ 185064 h 6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98" h="698">
                    <a:moveTo>
                      <a:pt x="661" y="515"/>
                    </a:moveTo>
                    <a:lnTo>
                      <a:pt x="661" y="515"/>
                    </a:lnTo>
                    <a:cubicBezTo>
                      <a:pt x="697" y="551"/>
                      <a:pt x="697" y="608"/>
                      <a:pt x="661" y="644"/>
                    </a:cubicBezTo>
                    <a:lnTo>
                      <a:pt x="642" y="662"/>
                    </a:lnTo>
                    <a:cubicBezTo>
                      <a:pt x="608" y="697"/>
                      <a:pt x="550" y="697"/>
                      <a:pt x="515" y="662"/>
                    </a:cubicBezTo>
                    <a:lnTo>
                      <a:pt x="66" y="214"/>
                    </a:lnTo>
                    <a:cubicBezTo>
                      <a:pt x="31" y="178"/>
                      <a:pt x="2" y="116"/>
                      <a:pt x="0" y="75"/>
                    </a:cubicBezTo>
                    <a:cubicBezTo>
                      <a:pt x="0" y="34"/>
                      <a:pt x="33" y="0"/>
                      <a:pt x="74" y="2"/>
                    </a:cubicBezTo>
                    <a:cubicBezTo>
                      <a:pt x="115" y="2"/>
                      <a:pt x="177" y="32"/>
                      <a:pt x="212" y="67"/>
                    </a:cubicBezTo>
                    <a:lnTo>
                      <a:pt x="661" y="51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4" name="Freeform 14">
                <a:extLst>
                  <a:ext uri="{FF2B5EF4-FFF2-40B4-BE49-F238E27FC236}">
                    <a16:creationId xmlns:a16="http://schemas.microsoft.com/office/drawing/2014/main" id="{2AD8E55B-2C03-3444-A28D-4ADA611195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9250" y="4049713"/>
                <a:ext cx="349250" cy="349250"/>
              </a:xfrm>
              <a:custGeom>
                <a:avLst/>
                <a:gdLst>
                  <a:gd name="T0" fmla="*/ 52154 w 971"/>
                  <a:gd name="T1" fmla="*/ 334518 h 972"/>
                  <a:gd name="T2" fmla="*/ 52154 w 971"/>
                  <a:gd name="T3" fmla="*/ 334518 h 972"/>
                  <a:gd name="T4" fmla="*/ 10071 w 971"/>
                  <a:gd name="T5" fmla="*/ 338471 h 972"/>
                  <a:gd name="T6" fmla="*/ 10071 w 971"/>
                  <a:gd name="T7" fmla="*/ 338471 h 972"/>
                  <a:gd name="T8" fmla="*/ 14387 w 971"/>
                  <a:gd name="T9" fmla="*/ 296431 h 972"/>
                  <a:gd name="T10" fmla="*/ 287745 w 971"/>
                  <a:gd name="T11" fmla="*/ 23715 h 972"/>
                  <a:gd name="T12" fmla="*/ 287745 w 971"/>
                  <a:gd name="T13" fmla="*/ 23715 h 972"/>
                  <a:gd name="T14" fmla="*/ 329827 w 971"/>
                  <a:gd name="T15" fmla="*/ 359 h 972"/>
                  <a:gd name="T16" fmla="*/ 329827 w 971"/>
                  <a:gd name="T17" fmla="*/ 359 h 972"/>
                  <a:gd name="T18" fmla="*/ 348890 w 971"/>
                  <a:gd name="T19" fmla="*/ 19403 h 972"/>
                  <a:gd name="T20" fmla="*/ 348890 w 971"/>
                  <a:gd name="T21" fmla="*/ 19403 h 972"/>
                  <a:gd name="T22" fmla="*/ 325511 w 971"/>
                  <a:gd name="T23" fmla="*/ 61801 h 972"/>
                  <a:gd name="T24" fmla="*/ 52154 w 971"/>
                  <a:gd name="T25" fmla="*/ 334518 h 9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71" h="972">
                    <a:moveTo>
                      <a:pt x="145" y="931"/>
                    </a:moveTo>
                    <a:lnTo>
                      <a:pt x="145" y="931"/>
                    </a:lnTo>
                    <a:cubicBezTo>
                      <a:pt x="110" y="966"/>
                      <a:pt x="58" y="971"/>
                      <a:pt x="28" y="942"/>
                    </a:cubicBezTo>
                    <a:cubicBezTo>
                      <a:pt x="0" y="913"/>
                      <a:pt x="4" y="861"/>
                      <a:pt x="40" y="825"/>
                    </a:cubicBezTo>
                    <a:lnTo>
                      <a:pt x="800" y="66"/>
                    </a:lnTo>
                    <a:cubicBezTo>
                      <a:pt x="834" y="31"/>
                      <a:pt x="888" y="1"/>
                      <a:pt x="917" y="1"/>
                    </a:cubicBezTo>
                    <a:cubicBezTo>
                      <a:pt x="947" y="0"/>
                      <a:pt x="970" y="24"/>
                      <a:pt x="970" y="54"/>
                    </a:cubicBezTo>
                    <a:cubicBezTo>
                      <a:pt x="969" y="84"/>
                      <a:pt x="940" y="136"/>
                      <a:pt x="905" y="172"/>
                    </a:cubicBezTo>
                    <a:lnTo>
                      <a:pt x="145" y="93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85" name="Group 4">
              <a:extLst>
                <a:ext uri="{FF2B5EF4-FFF2-40B4-BE49-F238E27FC236}">
                  <a16:creationId xmlns:a16="http://schemas.microsoft.com/office/drawing/2014/main" id="{BC030DFF-D250-3048-9CF3-1888E31809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00502" y="4612806"/>
              <a:ext cx="2250956" cy="1241410"/>
              <a:chOff x="5265738" y="5084763"/>
              <a:chExt cx="2481262" cy="1368425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186" name="Freeform 20">
                <a:extLst>
                  <a:ext uri="{FF2B5EF4-FFF2-40B4-BE49-F238E27FC236}">
                    <a16:creationId xmlns:a16="http://schemas.microsoft.com/office/drawing/2014/main" id="{5D84C684-6D4F-DF4C-9403-AEA71AA5EA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3913" y="5557838"/>
                <a:ext cx="180975" cy="180975"/>
              </a:xfrm>
              <a:custGeom>
                <a:avLst/>
                <a:gdLst>
                  <a:gd name="T0" fmla="*/ 180614 w 502"/>
                  <a:gd name="T1" fmla="*/ 90307 h 501"/>
                  <a:gd name="T2" fmla="*/ 180614 w 502"/>
                  <a:gd name="T3" fmla="*/ 90307 h 501"/>
                  <a:gd name="T4" fmla="*/ 90488 w 502"/>
                  <a:gd name="T5" fmla="*/ 180614 h 501"/>
                  <a:gd name="T6" fmla="*/ 90488 w 502"/>
                  <a:gd name="T7" fmla="*/ 180614 h 501"/>
                  <a:gd name="T8" fmla="*/ 0 w 502"/>
                  <a:gd name="T9" fmla="*/ 90307 h 501"/>
                  <a:gd name="T10" fmla="*/ 0 w 502"/>
                  <a:gd name="T11" fmla="*/ 90307 h 501"/>
                  <a:gd name="T12" fmla="*/ 90488 w 502"/>
                  <a:gd name="T13" fmla="*/ 0 h 501"/>
                  <a:gd name="T14" fmla="*/ 90488 w 502"/>
                  <a:gd name="T15" fmla="*/ 0 h 501"/>
                  <a:gd name="T16" fmla="*/ 180614 w 502"/>
                  <a:gd name="T17" fmla="*/ 90307 h 5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02" h="501">
                    <a:moveTo>
                      <a:pt x="501" y="250"/>
                    </a:moveTo>
                    <a:lnTo>
                      <a:pt x="501" y="250"/>
                    </a:lnTo>
                    <a:cubicBezTo>
                      <a:pt x="501" y="388"/>
                      <a:pt x="389" y="500"/>
                      <a:pt x="251" y="500"/>
                    </a:cubicBezTo>
                    <a:cubicBezTo>
                      <a:pt x="112" y="500"/>
                      <a:pt x="0" y="388"/>
                      <a:pt x="0" y="250"/>
                    </a:cubicBezTo>
                    <a:cubicBezTo>
                      <a:pt x="0" y="111"/>
                      <a:pt x="112" y="0"/>
                      <a:pt x="251" y="0"/>
                    </a:cubicBezTo>
                    <a:cubicBezTo>
                      <a:pt x="389" y="0"/>
                      <a:pt x="501" y="111"/>
                      <a:pt x="501" y="25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7" name="Freeform 25">
                <a:extLst>
                  <a:ext uri="{FF2B5EF4-FFF2-40B4-BE49-F238E27FC236}">
                    <a16:creationId xmlns:a16="http://schemas.microsoft.com/office/drawing/2014/main" id="{626A9C31-6CDC-1146-9CBD-A15A5DA23A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7688" y="5230813"/>
                <a:ext cx="180975" cy="180975"/>
              </a:xfrm>
              <a:custGeom>
                <a:avLst/>
                <a:gdLst>
                  <a:gd name="T0" fmla="*/ 0 w 501"/>
                  <a:gd name="T1" fmla="*/ 180614 h 501"/>
                  <a:gd name="T2" fmla="*/ 180614 w 501"/>
                  <a:gd name="T3" fmla="*/ 0 h 501"/>
                  <a:gd name="T4" fmla="*/ 0 w 501"/>
                  <a:gd name="T5" fmla="*/ 0 h 501"/>
                  <a:gd name="T6" fmla="*/ 0 w 501"/>
                  <a:gd name="T7" fmla="*/ 180614 h 50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1" h="501">
                    <a:moveTo>
                      <a:pt x="0" y="500"/>
                    </a:moveTo>
                    <a:lnTo>
                      <a:pt x="500" y="0"/>
                    </a:lnTo>
                    <a:lnTo>
                      <a:pt x="0" y="0"/>
                    </a:lnTo>
                    <a:lnTo>
                      <a:pt x="0" y="50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8" name="Freeform 26">
                <a:extLst>
                  <a:ext uri="{FF2B5EF4-FFF2-40B4-BE49-F238E27FC236}">
                    <a16:creationId xmlns:a16="http://schemas.microsoft.com/office/drawing/2014/main" id="{992AD698-5D7B-BD49-B3D5-CA9BCCD75B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7688" y="5884863"/>
                <a:ext cx="180975" cy="180975"/>
              </a:xfrm>
              <a:custGeom>
                <a:avLst/>
                <a:gdLst>
                  <a:gd name="T0" fmla="*/ 180614 w 501"/>
                  <a:gd name="T1" fmla="*/ 180614 h 502"/>
                  <a:gd name="T2" fmla="*/ 0 w 501"/>
                  <a:gd name="T3" fmla="*/ 0 h 502"/>
                  <a:gd name="T4" fmla="*/ 0 w 501"/>
                  <a:gd name="T5" fmla="*/ 180614 h 502"/>
                  <a:gd name="T6" fmla="*/ 180614 w 501"/>
                  <a:gd name="T7" fmla="*/ 180614 h 5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1" h="502">
                    <a:moveTo>
                      <a:pt x="500" y="501"/>
                    </a:moveTo>
                    <a:lnTo>
                      <a:pt x="0" y="0"/>
                    </a:lnTo>
                    <a:lnTo>
                      <a:pt x="0" y="501"/>
                    </a:lnTo>
                    <a:lnTo>
                      <a:pt x="500" y="50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9" name="Freeform 27">
                <a:extLst>
                  <a:ext uri="{FF2B5EF4-FFF2-40B4-BE49-F238E27FC236}">
                    <a16:creationId xmlns:a16="http://schemas.microsoft.com/office/drawing/2014/main" id="{F84C2FC9-5E46-1C45-8A23-5D9F37580F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2675" y="5884863"/>
                <a:ext cx="180975" cy="180975"/>
              </a:xfrm>
              <a:custGeom>
                <a:avLst/>
                <a:gdLst>
                  <a:gd name="T0" fmla="*/ 180614 w 502"/>
                  <a:gd name="T1" fmla="*/ 0 h 502"/>
                  <a:gd name="T2" fmla="*/ 0 w 502"/>
                  <a:gd name="T3" fmla="*/ 180614 h 502"/>
                  <a:gd name="T4" fmla="*/ 180614 w 502"/>
                  <a:gd name="T5" fmla="*/ 180614 h 502"/>
                  <a:gd name="T6" fmla="*/ 180614 w 502"/>
                  <a:gd name="T7" fmla="*/ 0 h 5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2" h="502">
                    <a:moveTo>
                      <a:pt x="501" y="0"/>
                    </a:moveTo>
                    <a:lnTo>
                      <a:pt x="0" y="501"/>
                    </a:lnTo>
                    <a:lnTo>
                      <a:pt x="501" y="501"/>
                    </a:lnTo>
                    <a:lnTo>
                      <a:pt x="501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0" name="Freeform 15">
                <a:extLst>
                  <a:ext uri="{FF2B5EF4-FFF2-40B4-BE49-F238E27FC236}">
                    <a16:creationId xmlns:a16="http://schemas.microsoft.com/office/drawing/2014/main" id="{BF5739DB-B0A2-F64B-8C4A-FFA69F80E9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5738" y="5329238"/>
                <a:ext cx="2252662" cy="1123950"/>
              </a:xfrm>
              <a:custGeom>
                <a:avLst/>
                <a:gdLst>
                  <a:gd name="T0" fmla="*/ 2219905 w 6258"/>
                  <a:gd name="T1" fmla="*/ 1123590 h 3124"/>
                  <a:gd name="T2" fmla="*/ 64794 w 6258"/>
                  <a:gd name="T3" fmla="*/ 1123590 h 3124"/>
                  <a:gd name="T4" fmla="*/ 64794 w 6258"/>
                  <a:gd name="T5" fmla="*/ 1123590 h 3124"/>
                  <a:gd name="T6" fmla="*/ 0 w 6258"/>
                  <a:gd name="T7" fmla="*/ 1058470 h 3124"/>
                  <a:gd name="T8" fmla="*/ 0 w 6258"/>
                  <a:gd name="T9" fmla="*/ 32380 h 3124"/>
                  <a:gd name="T10" fmla="*/ 0 w 6258"/>
                  <a:gd name="T11" fmla="*/ 32380 h 3124"/>
                  <a:gd name="T12" fmla="*/ 32397 w 6258"/>
                  <a:gd name="T13" fmla="*/ 0 h 3124"/>
                  <a:gd name="T14" fmla="*/ 32397 w 6258"/>
                  <a:gd name="T15" fmla="*/ 0 h 3124"/>
                  <a:gd name="T16" fmla="*/ 64794 w 6258"/>
                  <a:gd name="T17" fmla="*/ 32380 h 3124"/>
                  <a:gd name="T18" fmla="*/ 64794 w 6258"/>
                  <a:gd name="T19" fmla="*/ 1058470 h 3124"/>
                  <a:gd name="T20" fmla="*/ 2219905 w 6258"/>
                  <a:gd name="T21" fmla="*/ 1058470 h 3124"/>
                  <a:gd name="T22" fmla="*/ 2219905 w 6258"/>
                  <a:gd name="T23" fmla="*/ 1058470 h 3124"/>
                  <a:gd name="T24" fmla="*/ 2252302 w 6258"/>
                  <a:gd name="T25" fmla="*/ 1090850 h 3124"/>
                  <a:gd name="T26" fmla="*/ 2252302 w 6258"/>
                  <a:gd name="T27" fmla="*/ 1090850 h 3124"/>
                  <a:gd name="T28" fmla="*/ 2219905 w 6258"/>
                  <a:gd name="T29" fmla="*/ 1123590 h 31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58" h="3124">
                    <a:moveTo>
                      <a:pt x="6167" y="3123"/>
                    </a:moveTo>
                    <a:lnTo>
                      <a:pt x="180" y="3123"/>
                    </a:lnTo>
                    <a:cubicBezTo>
                      <a:pt x="81" y="3123"/>
                      <a:pt x="0" y="3042"/>
                      <a:pt x="0" y="2942"/>
                    </a:cubicBezTo>
                    <a:lnTo>
                      <a:pt x="0" y="90"/>
                    </a:lnTo>
                    <a:cubicBezTo>
                      <a:pt x="0" y="40"/>
                      <a:pt x="40" y="0"/>
                      <a:pt x="90" y="0"/>
                    </a:cubicBezTo>
                    <a:cubicBezTo>
                      <a:pt x="140" y="0"/>
                      <a:pt x="180" y="40"/>
                      <a:pt x="180" y="90"/>
                    </a:cubicBezTo>
                    <a:lnTo>
                      <a:pt x="180" y="2942"/>
                    </a:lnTo>
                    <a:lnTo>
                      <a:pt x="6167" y="2942"/>
                    </a:lnTo>
                    <a:cubicBezTo>
                      <a:pt x="6217" y="2942"/>
                      <a:pt x="6257" y="2982"/>
                      <a:pt x="6257" y="3032"/>
                    </a:cubicBezTo>
                    <a:cubicBezTo>
                      <a:pt x="6257" y="3082"/>
                      <a:pt x="6217" y="3123"/>
                      <a:pt x="6167" y="3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1" name="Freeform 16">
                <a:extLst>
                  <a:ext uri="{FF2B5EF4-FFF2-40B4-BE49-F238E27FC236}">
                    <a16:creationId xmlns:a16="http://schemas.microsoft.com/office/drawing/2014/main" id="{AD35A543-2E39-ED4D-B44D-69AD8083AA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0038" y="5214938"/>
                <a:ext cx="2254250" cy="1123950"/>
              </a:xfrm>
              <a:custGeom>
                <a:avLst/>
                <a:gdLst>
                  <a:gd name="T0" fmla="*/ 2221120 w 6260"/>
                  <a:gd name="T1" fmla="*/ 1123590 h 3124"/>
                  <a:gd name="T2" fmla="*/ 65179 w 6260"/>
                  <a:gd name="T3" fmla="*/ 1123590 h 3124"/>
                  <a:gd name="T4" fmla="*/ 65179 w 6260"/>
                  <a:gd name="T5" fmla="*/ 1123590 h 3124"/>
                  <a:gd name="T6" fmla="*/ 0 w 6260"/>
                  <a:gd name="T7" fmla="*/ 1058470 h 3124"/>
                  <a:gd name="T8" fmla="*/ 0 w 6260"/>
                  <a:gd name="T9" fmla="*/ 32740 h 3124"/>
                  <a:gd name="T10" fmla="*/ 0 w 6260"/>
                  <a:gd name="T11" fmla="*/ 32740 h 3124"/>
                  <a:gd name="T12" fmla="*/ 32769 w 6260"/>
                  <a:gd name="T13" fmla="*/ 0 h 3124"/>
                  <a:gd name="T14" fmla="*/ 32769 w 6260"/>
                  <a:gd name="T15" fmla="*/ 0 h 3124"/>
                  <a:gd name="T16" fmla="*/ 65179 w 6260"/>
                  <a:gd name="T17" fmla="*/ 32740 h 3124"/>
                  <a:gd name="T18" fmla="*/ 65179 w 6260"/>
                  <a:gd name="T19" fmla="*/ 1058470 h 3124"/>
                  <a:gd name="T20" fmla="*/ 2221120 w 6260"/>
                  <a:gd name="T21" fmla="*/ 1058470 h 3124"/>
                  <a:gd name="T22" fmla="*/ 2221120 w 6260"/>
                  <a:gd name="T23" fmla="*/ 1058470 h 3124"/>
                  <a:gd name="T24" fmla="*/ 2253890 w 6260"/>
                  <a:gd name="T25" fmla="*/ 1091210 h 3124"/>
                  <a:gd name="T26" fmla="*/ 2253890 w 6260"/>
                  <a:gd name="T27" fmla="*/ 1091210 h 3124"/>
                  <a:gd name="T28" fmla="*/ 2221120 w 6260"/>
                  <a:gd name="T29" fmla="*/ 1123590 h 31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60" h="3124">
                    <a:moveTo>
                      <a:pt x="6168" y="3123"/>
                    </a:moveTo>
                    <a:lnTo>
                      <a:pt x="181" y="3123"/>
                    </a:lnTo>
                    <a:cubicBezTo>
                      <a:pt x="81" y="3123"/>
                      <a:pt x="0" y="3042"/>
                      <a:pt x="0" y="2942"/>
                    </a:cubicBezTo>
                    <a:lnTo>
                      <a:pt x="0" y="91"/>
                    </a:lnTo>
                    <a:cubicBezTo>
                      <a:pt x="0" y="41"/>
                      <a:pt x="41" y="0"/>
                      <a:pt x="91" y="0"/>
                    </a:cubicBezTo>
                    <a:cubicBezTo>
                      <a:pt x="141" y="0"/>
                      <a:pt x="181" y="41"/>
                      <a:pt x="181" y="91"/>
                    </a:cubicBezTo>
                    <a:lnTo>
                      <a:pt x="181" y="2942"/>
                    </a:lnTo>
                    <a:lnTo>
                      <a:pt x="6168" y="2942"/>
                    </a:lnTo>
                    <a:cubicBezTo>
                      <a:pt x="6218" y="2942"/>
                      <a:pt x="6259" y="2983"/>
                      <a:pt x="6259" y="3033"/>
                    </a:cubicBezTo>
                    <a:cubicBezTo>
                      <a:pt x="6259" y="3083"/>
                      <a:pt x="6218" y="3123"/>
                      <a:pt x="6168" y="3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2" name="Freeform 17">
                <a:extLst>
                  <a:ext uri="{FF2B5EF4-FFF2-40B4-BE49-F238E27FC236}">
                    <a16:creationId xmlns:a16="http://schemas.microsoft.com/office/drawing/2014/main" id="{1F42E252-AEC3-8343-82D2-431C493C59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4350" y="5195888"/>
                <a:ext cx="2051050" cy="903287"/>
              </a:xfrm>
              <a:custGeom>
                <a:avLst/>
                <a:gdLst>
                  <a:gd name="T0" fmla="*/ 65141 w 5699"/>
                  <a:gd name="T1" fmla="*/ 65215 h 2507"/>
                  <a:gd name="T2" fmla="*/ 65141 w 5699"/>
                  <a:gd name="T3" fmla="*/ 837711 h 2507"/>
                  <a:gd name="T4" fmla="*/ 1985549 w 5699"/>
                  <a:gd name="T5" fmla="*/ 837711 h 2507"/>
                  <a:gd name="T6" fmla="*/ 1985549 w 5699"/>
                  <a:gd name="T7" fmla="*/ 65215 h 2507"/>
                  <a:gd name="T8" fmla="*/ 65141 w 5699"/>
                  <a:gd name="T9" fmla="*/ 65215 h 2507"/>
                  <a:gd name="T10" fmla="*/ 1985549 w 5699"/>
                  <a:gd name="T11" fmla="*/ 837711 h 2507"/>
                  <a:gd name="T12" fmla="*/ 1985549 w 5699"/>
                  <a:gd name="T13" fmla="*/ 870499 h 2507"/>
                  <a:gd name="T14" fmla="*/ 1985549 w 5699"/>
                  <a:gd name="T15" fmla="*/ 837711 h 2507"/>
                  <a:gd name="T16" fmla="*/ 1985549 w 5699"/>
                  <a:gd name="T17" fmla="*/ 902927 h 2507"/>
                  <a:gd name="T18" fmla="*/ 65141 w 5699"/>
                  <a:gd name="T19" fmla="*/ 902927 h 2507"/>
                  <a:gd name="T20" fmla="*/ 65141 w 5699"/>
                  <a:gd name="T21" fmla="*/ 902927 h 2507"/>
                  <a:gd name="T22" fmla="*/ 0 w 5699"/>
                  <a:gd name="T23" fmla="*/ 837711 h 2507"/>
                  <a:gd name="T24" fmla="*/ 0 w 5699"/>
                  <a:gd name="T25" fmla="*/ 65215 h 2507"/>
                  <a:gd name="T26" fmla="*/ 0 w 5699"/>
                  <a:gd name="T27" fmla="*/ 65215 h 2507"/>
                  <a:gd name="T28" fmla="*/ 65141 w 5699"/>
                  <a:gd name="T29" fmla="*/ 0 h 2507"/>
                  <a:gd name="T30" fmla="*/ 1985549 w 5699"/>
                  <a:gd name="T31" fmla="*/ 0 h 2507"/>
                  <a:gd name="T32" fmla="*/ 1985549 w 5699"/>
                  <a:gd name="T33" fmla="*/ 0 h 2507"/>
                  <a:gd name="T34" fmla="*/ 2050690 w 5699"/>
                  <a:gd name="T35" fmla="*/ 65215 h 2507"/>
                  <a:gd name="T36" fmla="*/ 2050690 w 5699"/>
                  <a:gd name="T37" fmla="*/ 837711 h 2507"/>
                  <a:gd name="T38" fmla="*/ 2050690 w 5699"/>
                  <a:gd name="T39" fmla="*/ 837711 h 2507"/>
                  <a:gd name="T40" fmla="*/ 1985549 w 5699"/>
                  <a:gd name="T41" fmla="*/ 902927 h 250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699" h="2507">
                    <a:moveTo>
                      <a:pt x="181" y="181"/>
                    </a:moveTo>
                    <a:lnTo>
                      <a:pt x="181" y="2325"/>
                    </a:lnTo>
                    <a:lnTo>
                      <a:pt x="5517" y="2325"/>
                    </a:lnTo>
                    <a:lnTo>
                      <a:pt x="5517" y="181"/>
                    </a:lnTo>
                    <a:lnTo>
                      <a:pt x="181" y="181"/>
                    </a:lnTo>
                    <a:close/>
                    <a:moveTo>
                      <a:pt x="5517" y="2325"/>
                    </a:moveTo>
                    <a:lnTo>
                      <a:pt x="5517" y="2416"/>
                    </a:lnTo>
                    <a:lnTo>
                      <a:pt x="5517" y="2325"/>
                    </a:lnTo>
                    <a:close/>
                    <a:moveTo>
                      <a:pt x="5517" y="2506"/>
                    </a:moveTo>
                    <a:lnTo>
                      <a:pt x="181" y="2506"/>
                    </a:lnTo>
                    <a:cubicBezTo>
                      <a:pt x="81" y="2506"/>
                      <a:pt x="0" y="2425"/>
                      <a:pt x="0" y="2325"/>
                    </a:cubicBezTo>
                    <a:lnTo>
                      <a:pt x="0" y="181"/>
                    </a:lnTo>
                    <a:cubicBezTo>
                      <a:pt x="0" y="81"/>
                      <a:pt x="81" y="0"/>
                      <a:pt x="181" y="0"/>
                    </a:cubicBezTo>
                    <a:lnTo>
                      <a:pt x="5517" y="0"/>
                    </a:lnTo>
                    <a:cubicBezTo>
                      <a:pt x="5617" y="0"/>
                      <a:pt x="5698" y="81"/>
                      <a:pt x="5698" y="181"/>
                    </a:cubicBezTo>
                    <a:lnTo>
                      <a:pt x="5698" y="2325"/>
                    </a:lnTo>
                    <a:cubicBezTo>
                      <a:pt x="5698" y="2425"/>
                      <a:pt x="5617" y="2506"/>
                      <a:pt x="5517" y="250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3" name="Freeform 18">
                <a:extLst>
                  <a:ext uri="{FF2B5EF4-FFF2-40B4-BE49-F238E27FC236}">
                    <a16:creationId xmlns:a16="http://schemas.microsoft.com/office/drawing/2014/main" id="{FCDDC400-A21D-604A-9B01-D807DA43A2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4338" y="5084763"/>
                <a:ext cx="2252662" cy="1123950"/>
              </a:xfrm>
              <a:custGeom>
                <a:avLst/>
                <a:gdLst>
                  <a:gd name="T0" fmla="*/ 65143 w 6259"/>
                  <a:gd name="T1" fmla="*/ 64781 h 3123"/>
                  <a:gd name="T2" fmla="*/ 65143 w 6259"/>
                  <a:gd name="T3" fmla="*/ 1058809 h 3123"/>
                  <a:gd name="T4" fmla="*/ 2187519 w 6259"/>
                  <a:gd name="T5" fmla="*/ 1058809 h 3123"/>
                  <a:gd name="T6" fmla="*/ 2187519 w 6259"/>
                  <a:gd name="T7" fmla="*/ 64781 h 3123"/>
                  <a:gd name="T8" fmla="*/ 65143 w 6259"/>
                  <a:gd name="T9" fmla="*/ 64781 h 3123"/>
                  <a:gd name="T10" fmla="*/ 2187519 w 6259"/>
                  <a:gd name="T11" fmla="*/ 1058809 h 3123"/>
                  <a:gd name="T12" fmla="*/ 2187519 w 6259"/>
                  <a:gd name="T13" fmla="*/ 1091200 h 3123"/>
                  <a:gd name="T14" fmla="*/ 2187519 w 6259"/>
                  <a:gd name="T15" fmla="*/ 1058809 h 3123"/>
                  <a:gd name="T16" fmla="*/ 2187519 w 6259"/>
                  <a:gd name="T17" fmla="*/ 1123590 h 3123"/>
                  <a:gd name="T18" fmla="*/ 65143 w 6259"/>
                  <a:gd name="T19" fmla="*/ 1123590 h 3123"/>
                  <a:gd name="T20" fmla="*/ 65143 w 6259"/>
                  <a:gd name="T21" fmla="*/ 1123590 h 3123"/>
                  <a:gd name="T22" fmla="*/ 0 w 6259"/>
                  <a:gd name="T23" fmla="*/ 1058809 h 3123"/>
                  <a:gd name="T24" fmla="*/ 0 w 6259"/>
                  <a:gd name="T25" fmla="*/ 64781 h 3123"/>
                  <a:gd name="T26" fmla="*/ 0 w 6259"/>
                  <a:gd name="T27" fmla="*/ 64781 h 3123"/>
                  <a:gd name="T28" fmla="*/ 65143 w 6259"/>
                  <a:gd name="T29" fmla="*/ 0 h 3123"/>
                  <a:gd name="T30" fmla="*/ 2187519 w 6259"/>
                  <a:gd name="T31" fmla="*/ 0 h 3123"/>
                  <a:gd name="T32" fmla="*/ 2187519 w 6259"/>
                  <a:gd name="T33" fmla="*/ 0 h 3123"/>
                  <a:gd name="T34" fmla="*/ 2252302 w 6259"/>
                  <a:gd name="T35" fmla="*/ 64781 h 3123"/>
                  <a:gd name="T36" fmla="*/ 2252302 w 6259"/>
                  <a:gd name="T37" fmla="*/ 1058809 h 3123"/>
                  <a:gd name="T38" fmla="*/ 2252302 w 6259"/>
                  <a:gd name="T39" fmla="*/ 1058809 h 3123"/>
                  <a:gd name="T40" fmla="*/ 2187519 w 6259"/>
                  <a:gd name="T41" fmla="*/ 1123590 h 312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259" h="3123">
                    <a:moveTo>
                      <a:pt x="181" y="180"/>
                    </a:moveTo>
                    <a:lnTo>
                      <a:pt x="181" y="2942"/>
                    </a:lnTo>
                    <a:lnTo>
                      <a:pt x="6078" y="2942"/>
                    </a:lnTo>
                    <a:lnTo>
                      <a:pt x="6078" y="180"/>
                    </a:lnTo>
                    <a:lnTo>
                      <a:pt x="181" y="180"/>
                    </a:lnTo>
                    <a:close/>
                    <a:moveTo>
                      <a:pt x="6078" y="2942"/>
                    </a:moveTo>
                    <a:lnTo>
                      <a:pt x="6078" y="3032"/>
                    </a:lnTo>
                    <a:lnTo>
                      <a:pt x="6078" y="2942"/>
                    </a:lnTo>
                    <a:close/>
                    <a:moveTo>
                      <a:pt x="6078" y="3122"/>
                    </a:moveTo>
                    <a:lnTo>
                      <a:pt x="181" y="3122"/>
                    </a:lnTo>
                    <a:cubicBezTo>
                      <a:pt x="81" y="3122"/>
                      <a:pt x="0" y="3041"/>
                      <a:pt x="0" y="2942"/>
                    </a:cubicBezTo>
                    <a:lnTo>
                      <a:pt x="0" y="180"/>
                    </a:lnTo>
                    <a:cubicBezTo>
                      <a:pt x="0" y="81"/>
                      <a:pt x="81" y="0"/>
                      <a:pt x="181" y="0"/>
                    </a:cubicBezTo>
                    <a:lnTo>
                      <a:pt x="6078" y="0"/>
                    </a:lnTo>
                    <a:cubicBezTo>
                      <a:pt x="6177" y="0"/>
                      <a:pt x="6258" y="81"/>
                      <a:pt x="6258" y="180"/>
                    </a:cubicBezTo>
                    <a:lnTo>
                      <a:pt x="6258" y="2942"/>
                    </a:lnTo>
                    <a:cubicBezTo>
                      <a:pt x="6258" y="3041"/>
                      <a:pt x="6177" y="3122"/>
                      <a:pt x="6078" y="312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4" name="Freeform 19">
                <a:extLst>
                  <a:ext uri="{FF2B5EF4-FFF2-40B4-BE49-F238E27FC236}">
                    <a16:creationId xmlns:a16="http://schemas.microsoft.com/office/drawing/2014/main" id="{696B2DEB-8C25-FF44-8CDA-DA276B7982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0788" y="5273675"/>
                <a:ext cx="639762" cy="747713"/>
              </a:xfrm>
              <a:custGeom>
                <a:avLst/>
                <a:gdLst>
                  <a:gd name="T0" fmla="*/ 319521 w 1778"/>
                  <a:gd name="T1" fmla="*/ 65159 h 2077"/>
                  <a:gd name="T2" fmla="*/ 319521 w 1778"/>
                  <a:gd name="T3" fmla="*/ 65159 h 2077"/>
                  <a:gd name="T4" fmla="*/ 64768 w 1778"/>
                  <a:gd name="T5" fmla="*/ 373677 h 2077"/>
                  <a:gd name="T6" fmla="*/ 64768 w 1778"/>
                  <a:gd name="T7" fmla="*/ 373677 h 2077"/>
                  <a:gd name="T8" fmla="*/ 319521 w 1778"/>
                  <a:gd name="T9" fmla="*/ 682194 h 2077"/>
                  <a:gd name="T10" fmla="*/ 319521 w 1778"/>
                  <a:gd name="T11" fmla="*/ 682194 h 2077"/>
                  <a:gd name="T12" fmla="*/ 574275 w 1778"/>
                  <a:gd name="T13" fmla="*/ 373677 h 2077"/>
                  <a:gd name="T14" fmla="*/ 574275 w 1778"/>
                  <a:gd name="T15" fmla="*/ 373677 h 2077"/>
                  <a:gd name="T16" fmla="*/ 319521 w 1778"/>
                  <a:gd name="T17" fmla="*/ 65159 h 2077"/>
                  <a:gd name="T18" fmla="*/ 319521 w 1778"/>
                  <a:gd name="T19" fmla="*/ 747353 h 2077"/>
                  <a:gd name="T20" fmla="*/ 319521 w 1778"/>
                  <a:gd name="T21" fmla="*/ 747353 h 2077"/>
                  <a:gd name="T22" fmla="*/ 0 w 1778"/>
                  <a:gd name="T23" fmla="*/ 373677 h 2077"/>
                  <a:gd name="T24" fmla="*/ 0 w 1778"/>
                  <a:gd name="T25" fmla="*/ 373677 h 2077"/>
                  <a:gd name="T26" fmla="*/ 319521 w 1778"/>
                  <a:gd name="T27" fmla="*/ 0 h 2077"/>
                  <a:gd name="T28" fmla="*/ 319521 w 1778"/>
                  <a:gd name="T29" fmla="*/ 0 h 2077"/>
                  <a:gd name="T30" fmla="*/ 639402 w 1778"/>
                  <a:gd name="T31" fmla="*/ 373677 h 2077"/>
                  <a:gd name="T32" fmla="*/ 639402 w 1778"/>
                  <a:gd name="T33" fmla="*/ 373677 h 2077"/>
                  <a:gd name="T34" fmla="*/ 319521 w 1778"/>
                  <a:gd name="T35" fmla="*/ 747353 h 207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778" h="2077">
                    <a:moveTo>
                      <a:pt x="888" y="181"/>
                    </a:moveTo>
                    <a:lnTo>
                      <a:pt x="888" y="181"/>
                    </a:lnTo>
                    <a:cubicBezTo>
                      <a:pt x="498" y="181"/>
                      <a:pt x="180" y="565"/>
                      <a:pt x="180" y="1038"/>
                    </a:cubicBezTo>
                    <a:cubicBezTo>
                      <a:pt x="180" y="1510"/>
                      <a:pt x="498" y="1895"/>
                      <a:pt x="888" y="1895"/>
                    </a:cubicBezTo>
                    <a:cubicBezTo>
                      <a:pt x="1279" y="1895"/>
                      <a:pt x="1596" y="1510"/>
                      <a:pt x="1596" y="1038"/>
                    </a:cubicBezTo>
                    <a:cubicBezTo>
                      <a:pt x="1596" y="565"/>
                      <a:pt x="1279" y="181"/>
                      <a:pt x="888" y="181"/>
                    </a:cubicBezTo>
                    <a:close/>
                    <a:moveTo>
                      <a:pt x="888" y="2076"/>
                    </a:moveTo>
                    <a:lnTo>
                      <a:pt x="888" y="2076"/>
                    </a:lnTo>
                    <a:cubicBezTo>
                      <a:pt x="398" y="2076"/>
                      <a:pt x="0" y="1610"/>
                      <a:pt x="0" y="1038"/>
                    </a:cubicBezTo>
                    <a:cubicBezTo>
                      <a:pt x="0" y="466"/>
                      <a:pt x="398" y="0"/>
                      <a:pt x="888" y="0"/>
                    </a:cubicBezTo>
                    <a:cubicBezTo>
                      <a:pt x="1379" y="0"/>
                      <a:pt x="1777" y="466"/>
                      <a:pt x="1777" y="1038"/>
                    </a:cubicBezTo>
                    <a:cubicBezTo>
                      <a:pt x="1777" y="1610"/>
                      <a:pt x="1379" y="2076"/>
                      <a:pt x="888" y="207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5" name="Freeform 21">
                <a:extLst>
                  <a:ext uri="{FF2B5EF4-FFF2-40B4-BE49-F238E27FC236}">
                    <a16:creationId xmlns:a16="http://schemas.microsoft.com/office/drawing/2014/main" id="{4D467EA7-8B18-2B49-8658-A36AE526A4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6450" y="5557838"/>
                <a:ext cx="180975" cy="180975"/>
              </a:xfrm>
              <a:custGeom>
                <a:avLst/>
                <a:gdLst>
                  <a:gd name="T0" fmla="*/ 180614 w 502"/>
                  <a:gd name="T1" fmla="*/ 90307 h 501"/>
                  <a:gd name="T2" fmla="*/ 180614 w 502"/>
                  <a:gd name="T3" fmla="*/ 90307 h 501"/>
                  <a:gd name="T4" fmla="*/ 90488 w 502"/>
                  <a:gd name="T5" fmla="*/ 180614 h 501"/>
                  <a:gd name="T6" fmla="*/ 90488 w 502"/>
                  <a:gd name="T7" fmla="*/ 180614 h 501"/>
                  <a:gd name="T8" fmla="*/ 0 w 502"/>
                  <a:gd name="T9" fmla="*/ 90307 h 501"/>
                  <a:gd name="T10" fmla="*/ 0 w 502"/>
                  <a:gd name="T11" fmla="*/ 90307 h 501"/>
                  <a:gd name="T12" fmla="*/ 90488 w 502"/>
                  <a:gd name="T13" fmla="*/ 0 h 501"/>
                  <a:gd name="T14" fmla="*/ 90488 w 502"/>
                  <a:gd name="T15" fmla="*/ 0 h 501"/>
                  <a:gd name="T16" fmla="*/ 180614 w 502"/>
                  <a:gd name="T17" fmla="*/ 90307 h 5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02" h="501">
                    <a:moveTo>
                      <a:pt x="501" y="250"/>
                    </a:moveTo>
                    <a:lnTo>
                      <a:pt x="501" y="250"/>
                    </a:lnTo>
                    <a:cubicBezTo>
                      <a:pt x="501" y="388"/>
                      <a:pt x="389" y="500"/>
                      <a:pt x="251" y="500"/>
                    </a:cubicBezTo>
                    <a:cubicBezTo>
                      <a:pt x="112" y="500"/>
                      <a:pt x="0" y="388"/>
                      <a:pt x="0" y="250"/>
                    </a:cubicBezTo>
                    <a:cubicBezTo>
                      <a:pt x="0" y="111"/>
                      <a:pt x="112" y="0"/>
                      <a:pt x="251" y="0"/>
                    </a:cubicBezTo>
                    <a:cubicBezTo>
                      <a:pt x="389" y="0"/>
                      <a:pt x="501" y="111"/>
                      <a:pt x="501" y="25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6" name="Freeform 22">
                <a:extLst>
                  <a:ext uri="{FF2B5EF4-FFF2-40B4-BE49-F238E27FC236}">
                    <a16:creationId xmlns:a16="http://schemas.microsoft.com/office/drawing/2014/main" id="{C1F45681-42D9-8442-873E-8A4C41F44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0000" y="5665788"/>
                <a:ext cx="541338" cy="322262"/>
              </a:xfrm>
              <a:custGeom>
                <a:avLst/>
                <a:gdLst>
                  <a:gd name="T0" fmla="*/ 270489 w 1503"/>
                  <a:gd name="T1" fmla="*/ 0 h 895"/>
                  <a:gd name="T2" fmla="*/ 270489 w 1503"/>
                  <a:gd name="T3" fmla="*/ 0 h 895"/>
                  <a:gd name="T4" fmla="*/ 0 w 1503"/>
                  <a:gd name="T5" fmla="*/ 97219 h 895"/>
                  <a:gd name="T6" fmla="*/ 0 w 1503"/>
                  <a:gd name="T7" fmla="*/ 97219 h 895"/>
                  <a:gd name="T8" fmla="*/ 270489 w 1503"/>
                  <a:gd name="T9" fmla="*/ 321902 h 895"/>
                  <a:gd name="T10" fmla="*/ 270489 w 1503"/>
                  <a:gd name="T11" fmla="*/ 321902 h 895"/>
                  <a:gd name="T12" fmla="*/ 540978 w 1503"/>
                  <a:gd name="T13" fmla="*/ 97219 h 895"/>
                  <a:gd name="T14" fmla="*/ 540978 w 1503"/>
                  <a:gd name="T15" fmla="*/ 97219 h 895"/>
                  <a:gd name="T16" fmla="*/ 270489 w 1503"/>
                  <a:gd name="T17" fmla="*/ 0 h 8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3" h="895">
                    <a:moveTo>
                      <a:pt x="751" y="0"/>
                    </a:moveTo>
                    <a:lnTo>
                      <a:pt x="751" y="0"/>
                    </a:lnTo>
                    <a:cubicBezTo>
                      <a:pt x="466" y="0"/>
                      <a:pt x="204" y="102"/>
                      <a:pt x="0" y="270"/>
                    </a:cubicBezTo>
                    <a:cubicBezTo>
                      <a:pt x="112" y="634"/>
                      <a:pt x="406" y="894"/>
                      <a:pt x="751" y="894"/>
                    </a:cubicBezTo>
                    <a:cubicBezTo>
                      <a:pt x="1097" y="894"/>
                      <a:pt x="1391" y="634"/>
                      <a:pt x="1502" y="270"/>
                    </a:cubicBezTo>
                    <a:cubicBezTo>
                      <a:pt x="1298" y="102"/>
                      <a:pt x="1037" y="0"/>
                      <a:pt x="751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7" name="Freeform 24">
                <a:extLst>
                  <a:ext uri="{FF2B5EF4-FFF2-40B4-BE49-F238E27FC236}">
                    <a16:creationId xmlns:a16="http://schemas.microsoft.com/office/drawing/2014/main" id="{D673D65C-1ACD-F740-B435-6F74DFD8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92875" y="5381625"/>
                <a:ext cx="255588" cy="255588"/>
              </a:xfrm>
              <a:custGeom>
                <a:avLst/>
                <a:gdLst>
                  <a:gd name="T0" fmla="*/ 255229 w 711"/>
                  <a:gd name="T1" fmla="*/ 127614 h 711"/>
                  <a:gd name="T2" fmla="*/ 255229 w 711"/>
                  <a:gd name="T3" fmla="*/ 127614 h 711"/>
                  <a:gd name="T4" fmla="*/ 127614 w 711"/>
                  <a:gd name="T5" fmla="*/ 255229 h 711"/>
                  <a:gd name="T6" fmla="*/ 127614 w 711"/>
                  <a:gd name="T7" fmla="*/ 255229 h 711"/>
                  <a:gd name="T8" fmla="*/ 0 w 711"/>
                  <a:gd name="T9" fmla="*/ 127614 h 711"/>
                  <a:gd name="T10" fmla="*/ 0 w 711"/>
                  <a:gd name="T11" fmla="*/ 127614 h 711"/>
                  <a:gd name="T12" fmla="*/ 127614 w 711"/>
                  <a:gd name="T13" fmla="*/ 0 h 711"/>
                  <a:gd name="T14" fmla="*/ 127614 w 711"/>
                  <a:gd name="T15" fmla="*/ 0 h 711"/>
                  <a:gd name="T16" fmla="*/ 255229 w 711"/>
                  <a:gd name="T17" fmla="*/ 127614 h 7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11" h="711">
                    <a:moveTo>
                      <a:pt x="710" y="355"/>
                    </a:moveTo>
                    <a:lnTo>
                      <a:pt x="710" y="355"/>
                    </a:lnTo>
                    <a:cubicBezTo>
                      <a:pt x="710" y="552"/>
                      <a:pt x="551" y="710"/>
                      <a:pt x="355" y="710"/>
                    </a:cubicBezTo>
                    <a:cubicBezTo>
                      <a:pt x="159" y="710"/>
                      <a:pt x="0" y="552"/>
                      <a:pt x="0" y="355"/>
                    </a:cubicBezTo>
                    <a:cubicBezTo>
                      <a:pt x="0" y="159"/>
                      <a:pt x="159" y="0"/>
                      <a:pt x="355" y="0"/>
                    </a:cubicBezTo>
                    <a:cubicBezTo>
                      <a:pt x="551" y="0"/>
                      <a:pt x="710" y="159"/>
                      <a:pt x="710" y="35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8" name="Freeform 28">
                <a:extLst>
                  <a:ext uri="{FF2B5EF4-FFF2-40B4-BE49-F238E27FC236}">
                    <a16:creationId xmlns:a16="http://schemas.microsoft.com/office/drawing/2014/main" id="{9D4DA2B4-27A9-1E42-84D0-CCC4C0E33B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2675" y="5230813"/>
                <a:ext cx="180975" cy="180975"/>
              </a:xfrm>
              <a:custGeom>
                <a:avLst/>
                <a:gdLst>
                  <a:gd name="T0" fmla="*/ 0 w 502"/>
                  <a:gd name="T1" fmla="*/ 0 h 501"/>
                  <a:gd name="T2" fmla="*/ 180614 w 502"/>
                  <a:gd name="T3" fmla="*/ 180614 h 501"/>
                  <a:gd name="T4" fmla="*/ 180614 w 502"/>
                  <a:gd name="T5" fmla="*/ 0 h 501"/>
                  <a:gd name="T6" fmla="*/ 0 w 502"/>
                  <a:gd name="T7" fmla="*/ 0 h 50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2" h="501">
                    <a:moveTo>
                      <a:pt x="0" y="0"/>
                    </a:moveTo>
                    <a:lnTo>
                      <a:pt x="501" y="500"/>
                    </a:lnTo>
                    <a:lnTo>
                      <a:pt x="501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sp>
          <p:nvSpPr>
            <p:cNvPr id="199" name="Freeform 29">
              <a:extLst>
                <a:ext uri="{FF2B5EF4-FFF2-40B4-BE49-F238E27FC236}">
                  <a16:creationId xmlns:a16="http://schemas.microsoft.com/office/drawing/2014/main" id="{5E390C44-25FC-AA41-95E0-0DC33A7E52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0363" y="2157347"/>
              <a:ext cx="993704" cy="1005226"/>
            </a:xfrm>
            <a:custGeom>
              <a:avLst/>
              <a:gdLst>
                <a:gd name="T0" fmla="*/ 403066 w 3041"/>
                <a:gd name="T1" fmla="*/ 553858 h 3079"/>
                <a:gd name="T2" fmla="*/ 551470 w 3041"/>
                <a:gd name="T3" fmla="*/ 702848 h 3079"/>
                <a:gd name="T4" fmla="*/ 551470 w 3041"/>
                <a:gd name="T5" fmla="*/ 405227 h 3079"/>
                <a:gd name="T6" fmla="*/ 337870 w 3041"/>
                <a:gd name="T7" fmla="*/ 553858 h 3079"/>
                <a:gd name="T8" fmla="*/ 551470 w 3041"/>
                <a:gd name="T9" fmla="*/ 340088 h 3079"/>
                <a:gd name="T10" fmla="*/ 551470 w 3041"/>
                <a:gd name="T11" fmla="*/ 767987 h 3079"/>
                <a:gd name="T12" fmla="*/ 320580 w 3041"/>
                <a:gd name="T13" fmla="*/ 843562 h 3079"/>
                <a:gd name="T14" fmla="*/ 416394 w 3041"/>
                <a:gd name="T15" fmla="*/ 898984 h 3079"/>
                <a:gd name="T16" fmla="*/ 436925 w 3041"/>
                <a:gd name="T17" fmla="*/ 1026742 h 3079"/>
                <a:gd name="T18" fmla="*/ 650525 w 3041"/>
                <a:gd name="T19" fmla="*/ 1042577 h 3079"/>
                <a:gd name="T20" fmla="*/ 666374 w 3041"/>
                <a:gd name="T21" fmla="*/ 929214 h 3079"/>
                <a:gd name="T22" fmla="*/ 782719 w 3041"/>
                <a:gd name="T23" fmla="*/ 843562 h 3079"/>
                <a:gd name="T24" fmla="*/ 904108 w 3041"/>
                <a:gd name="T25" fmla="*/ 889987 h 3079"/>
                <a:gd name="T26" fmla="*/ 912032 w 3041"/>
                <a:gd name="T27" fmla="*/ 892146 h 3079"/>
                <a:gd name="T28" fmla="*/ 1024775 w 3041"/>
                <a:gd name="T29" fmla="*/ 712925 h 3079"/>
                <a:gd name="T30" fmla="*/ 1019012 w 3041"/>
                <a:gd name="T31" fmla="*/ 691332 h 3079"/>
                <a:gd name="T32" fmla="*/ 918516 w 3041"/>
                <a:gd name="T33" fmla="*/ 609279 h 3079"/>
                <a:gd name="T34" fmla="*/ 922478 w 3041"/>
                <a:gd name="T35" fmla="*/ 553858 h 3079"/>
                <a:gd name="T36" fmla="*/ 934365 w 3041"/>
                <a:gd name="T37" fmla="*/ 466046 h 3079"/>
                <a:gd name="T38" fmla="*/ 1026216 w 3041"/>
                <a:gd name="T39" fmla="*/ 407386 h 3079"/>
                <a:gd name="T40" fmla="*/ 925720 w 3041"/>
                <a:gd name="T41" fmla="*/ 224206 h 3079"/>
                <a:gd name="T42" fmla="*/ 912032 w 3041"/>
                <a:gd name="T43" fmla="*/ 216289 h 3079"/>
                <a:gd name="T44" fmla="*/ 819460 w 3041"/>
                <a:gd name="T45" fmla="*/ 267032 h 3079"/>
                <a:gd name="T46" fmla="*/ 687266 w 3041"/>
                <a:gd name="T47" fmla="*/ 209091 h 3079"/>
                <a:gd name="T48" fmla="*/ 666374 w 3041"/>
                <a:gd name="T49" fmla="*/ 80973 h 3079"/>
                <a:gd name="T50" fmla="*/ 452774 w 3041"/>
                <a:gd name="T51" fmla="*/ 65139 h 3079"/>
                <a:gd name="T52" fmla="*/ 436925 w 3041"/>
                <a:gd name="T53" fmla="*/ 178861 h 3079"/>
                <a:gd name="T54" fmla="*/ 416394 w 3041"/>
                <a:gd name="T55" fmla="*/ 209091 h 3079"/>
                <a:gd name="T56" fmla="*/ 283839 w 3041"/>
                <a:gd name="T57" fmla="*/ 267032 h 3079"/>
                <a:gd name="T58" fmla="*/ 191267 w 3041"/>
                <a:gd name="T59" fmla="*/ 216289 h 3079"/>
                <a:gd name="T60" fmla="*/ 78524 w 3041"/>
                <a:gd name="T61" fmla="*/ 395150 h 3079"/>
                <a:gd name="T62" fmla="*/ 77083 w 3041"/>
                <a:gd name="T63" fmla="*/ 407386 h 3079"/>
                <a:gd name="T64" fmla="*/ 169295 w 3041"/>
                <a:gd name="T65" fmla="*/ 465687 h 3079"/>
                <a:gd name="T66" fmla="*/ 180822 w 3041"/>
                <a:gd name="T67" fmla="*/ 553858 h 3079"/>
                <a:gd name="T68" fmla="*/ 184784 w 3041"/>
                <a:gd name="T69" fmla="*/ 609279 h 3079"/>
                <a:gd name="T70" fmla="*/ 84287 w 3041"/>
                <a:gd name="T71" fmla="*/ 691332 h 3079"/>
                <a:gd name="T72" fmla="*/ 177580 w 3041"/>
                <a:gd name="T73" fmla="*/ 883869 h 3079"/>
                <a:gd name="T74" fmla="*/ 199192 w 3041"/>
                <a:gd name="T75" fmla="*/ 889987 h 3079"/>
                <a:gd name="T76" fmla="*/ 300409 w 3041"/>
                <a:gd name="T77" fmla="*/ 836724 h 3079"/>
                <a:gd name="T78" fmla="*/ 452774 w 3041"/>
                <a:gd name="T79" fmla="*/ 1107715 h 3079"/>
                <a:gd name="T80" fmla="*/ 371729 w 3041"/>
                <a:gd name="T81" fmla="*/ 950807 h 3079"/>
                <a:gd name="T82" fmla="*/ 231610 w 3041"/>
                <a:gd name="T83" fmla="*/ 946128 h 3079"/>
                <a:gd name="T84" fmla="*/ 121028 w 3041"/>
                <a:gd name="T85" fmla="*/ 916618 h 3079"/>
                <a:gd name="T86" fmla="*/ 51869 w 3041"/>
                <a:gd name="T87" fmla="*/ 634831 h 3079"/>
                <a:gd name="T88" fmla="*/ 115625 w 3041"/>
                <a:gd name="T89" fmla="*/ 553858 h 3079"/>
                <a:gd name="T90" fmla="*/ 51869 w 3041"/>
                <a:gd name="T91" fmla="*/ 473244 h 3079"/>
                <a:gd name="T92" fmla="*/ 14048 w 3041"/>
                <a:gd name="T93" fmla="*/ 424300 h 3079"/>
                <a:gd name="T94" fmla="*/ 121028 w 3041"/>
                <a:gd name="T95" fmla="*/ 191457 h 3079"/>
                <a:gd name="T96" fmla="*/ 231610 w 3041"/>
                <a:gd name="T97" fmla="*/ 161947 h 3079"/>
                <a:gd name="T98" fmla="*/ 371729 w 3041"/>
                <a:gd name="T99" fmla="*/ 157268 h 3079"/>
                <a:gd name="T100" fmla="*/ 452774 w 3041"/>
                <a:gd name="T101" fmla="*/ 0 h 3079"/>
                <a:gd name="T102" fmla="*/ 731571 w 3041"/>
                <a:gd name="T103" fmla="*/ 80973 h 3079"/>
                <a:gd name="T104" fmla="*/ 805412 w 3041"/>
                <a:gd name="T105" fmla="*/ 200094 h 3079"/>
                <a:gd name="T106" fmla="*/ 912032 w 3041"/>
                <a:gd name="T107" fmla="*/ 151150 h 3079"/>
                <a:gd name="T108" fmla="*/ 1080967 w 3041"/>
                <a:gd name="T109" fmla="*/ 362761 h 3079"/>
                <a:gd name="T110" fmla="*/ 1089252 w 3041"/>
                <a:gd name="T111" fmla="*/ 424300 h 3079"/>
                <a:gd name="T112" fmla="*/ 985513 w 3041"/>
                <a:gd name="T113" fmla="*/ 511392 h 3079"/>
                <a:gd name="T114" fmla="*/ 985513 w 3041"/>
                <a:gd name="T115" fmla="*/ 596683 h 3079"/>
                <a:gd name="T116" fmla="*/ 1089252 w 3041"/>
                <a:gd name="T117" fmla="*/ 684135 h 3079"/>
                <a:gd name="T118" fmla="*/ 982271 w 3041"/>
                <a:gd name="T119" fmla="*/ 916618 h 3079"/>
                <a:gd name="T120" fmla="*/ 912032 w 3041"/>
                <a:gd name="T121" fmla="*/ 956925 h 3079"/>
                <a:gd name="T122" fmla="*/ 805412 w 3041"/>
                <a:gd name="T123" fmla="*/ 907981 h 3079"/>
                <a:gd name="T124" fmla="*/ 731571 w 3041"/>
                <a:gd name="T125" fmla="*/ 1026742 h 307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41" h="3079">
                  <a:moveTo>
                    <a:pt x="1531" y="1126"/>
                  </a:moveTo>
                  <a:lnTo>
                    <a:pt x="1531" y="1126"/>
                  </a:lnTo>
                  <a:cubicBezTo>
                    <a:pt x="1303" y="1126"/>
                    <a:pt x="1119" y="1312"/>
                    <a:pt x="1119" y="1539"/>
                  </a:cubicBezTo>
                  <a:cubicBezTo>
                    <a:pt x="1119" y="1767"/>
                    <a:pt x="1303" y="1953"/>
                    <a:pt x="1531" y="1953"/>
                  </a:cubicBezTo>
                  <a:cubicBezTo>
                    <a:pt x="1759" y="1953"/>
                    <a:pt x="1945" y="1767"/>
                    <a:pt x="1945" y="1539"/>
                  </a:cubicBezTo>
                  <a:cubicBezTo>
                    <a:pt x="1945" y="1312"/>
                    <a:pt x="1759" y="1126"/>
                    <a:pt x="1531" y="1126"/>
                  </a:cubicBezTo>
                  <a:close/>
                  <a:moveTo>
                    <a:pt x="1531" y="2134"/>
                  </a:moveTo>
                  <a:lnTo>
                    <a:pt x="1531" y="2134"/>
                  </a:lnTo>
                  <a:cubicBezTo>
                    <a:pt x="1204" y="2134"/>
                    <a:pt x="938" y="1867"/>
                    <a:pt x="938" y="1539"/>
                  </a:cubicBezTo>
                  <a:cubicBezTo>
                    <a:pt x="938" y="1212"/>
                    <a:pt x="1204" y="945"/>
                    <a:pt x="1531" y="945"/>
                  </a:cubicBezTo>
                  <a:cubicBezTo>
                    <a:pt x="1859" y="945"/>
                    <a:pt x="2126" y="1212"/>
                    <a:pt x="2126" y="1539"/>
                  </a:cubicBezTo>
                  <a:cubicBezTo>
                    <a:pt x="2126" y="1867"/>
                    <a:pt x="1859" y="2134"/>
                    <a:pt x="1531" y="2134"/>
                  </a:cubicBezTo>
                  <a:close/>
                  <a:moveTo>
                    <a:pt x="834" y="2325"/>
                  </a:moveTo>
                  <a:lnTo>
                    <a:pt x="834" y="2325"/>
                  </a:lnTo>
                  <a:cubicBezTo>
                    <a:pt x="854" y="2325"/>
                    <a:pt x="874" y="2331"/>
                    <a:pt x="890" y="2344"/>
                  </a:cubicBezTo>
                  <a:cubicBezTo>
                    <a:pt x="970" y="2409"/>
                    <a:pt x="1060" y="2460"/>
                    <a:pt x="1156" y="2498"/>
                  </a:cubicBezTo>
                  <a:cubicBezTo>
                    <a:pt x="1190" y="2511"/>
                    <a:pt x="1213" y="2545"/>
                    <a:pt x="1213" y="2582"/>
                  </a:cubicBezTo>
                  <a:lnTo>
                    <a:pt x="1213" y="2853"/>
                  </a:lnTo>
                  <a:cubicBezTo>
                    <a:pt x="1213" y="2877"/>
                    <a:pt x="1233" y="2897"/>
                    <a:pt x="1257" y="2897"/>
                  </a:cubicBezTo>
                  <a:lnTo>
                    <a:pt x="1806" y="2897"/>
                  </a:lnTo>
                  <a:cubicBezTo>
                    <a:pt x="1830" y="2897"/>
                    <a:pt x="1850" y="2877"/>
                    <a:pt x="1850" y="2853"/>
                  </a:cubicBezTo>
                  <a:lnTo>
                    <a:pt x="1850" y="2582"/>
                  </a:lnTo>
                  <a:cubicBezTo>
                    <a:pt x="1850" y="2545"/>
                    <a:pt x="1873" y="2511"/>
                    <a:pt x="1908" y="2498"/>
                  </a:cubicBezTo>
                  <a:cubicBezTo>
                    <a:pt x="2003" y="2460"/>
                    <a:pt x="2093" y="2409"/>
                    <a:pt x="2173" y="2344"/>
                  </a:cubicBezTo>
                  <a:cubicBezTo>
                    <a:pt x="2202" y="2321"/>
                    <a:pt x="2243" y="2318"/>
                    <a:pt x="2275" y="2337"/>
                  </a:cubicBezTo>
                  <a:lnTo>
                    <a:pt x="2510" y="2473"/>
                  </a:lnTo>
                  <a:cubicBezTo>
                    <a:pt x="2517" y="2476"/>
                    <a:pt x="2524" y="2479"/>
                    <a:pt x="2532" y="2479"/>
                  </a:cubicBezTo>
                  <a:cubicBezTo>
                    <a:pt x="2545" y="2479"/>
                    <a:pt x="2561" y="2473"/>
                    <a:pt x="2570" y="2456"/>
                  </a:cubicBezTo>
                  <a:lnTo>
                    <a:pt x="2845" y="1981"/>
                  </a:lnTo>
                  <a:cubicBezTo>
                    <a:pt x="2853" y="1967"/>
                    <a:pt x="2851" y="1954"/>
                    <a:pt x="2849" y="1947"/>
                  </a:cubicBezTo>
                  <a:cubicBezTo>
                    <a:pt x="2848" y="1941"/>
                    <a:pt x="2842" y="1928"/>
                    <a:pt x="2829" y="1921"/>
                  </a:cubicBezTo>
                  <a:lnTo>
                    <a:pt x="2594" y="1785"/>
                  </a:lnTo>
                  <a:cubicBezTo>
                    <a:pt x="2561" y="1766"/>
                    <a:pt x="2544" y="1730"/>
                    <a:pt x="2550" y="1693"/>
                  </a:cubicBezTo>
                  <a:cubicBezTo>
                    <a:pt x="2557" y="1642"/>
                    <a:pt x="2561" y="1590"/>
                    <a:pt x="2561" y="1539"/>
                  </a:cubicBezTo>
                  <a:cubicBezTo>
                    <a:pt x="2561" y="1488"/>
                    <a:pt x="2557" y="1437"/>
                    <a:pt x="2550" y="1386"/>
                  </a:cubicBezTo>
                  <a:cubicBezTo>
                    <a:pt x="2544" y="1349"/>
                    <a:pt x="2561" y="1313"/>
                    <a:pt x="2594" y="1295"/>
                  </a:cubicBezTo>
                  <a:lnTo>
                    <a:pt x="2829" y="1158"/>
                  </a:lnTo>
                  <a:cubicBezTo>
                    <a:pt x="2842" y="1151"/>
                    <a:pt x="2848" y="1138"/>
                    <a:pt x="2849" y="1132"/>
                  </a:cubicBezTo>
                  <a:cubicBezTo>
                    <a:pt x="2851" y="1125"/>
                    <a:pt x="2853" y="1112"/>
                    <a:pt x="2845" y="1098"/>
                  </a:cubicBezTo>
                  <a:lnTo>
                    <a:pt x="2570" y="623"/>
                  </a:lnTo>
                  <a:cubicBezTo>
                    <a:pt x="2561" y="607"/>
                    <a:pt x="2545" y="601"/>
                    <a:pt x="2532" y="601"/>
                  </a:cubicBezTo>
                  <a:cubicBezTo>
                    <a:pt x="2524" y="601"/>
                    <a:pt x="2517" y="603"/>
                    <a:pt x="2510" y="607"/>
                  </a:cubicBezTo>
                  <a:lnTo>
                    <a:pt x="2275" y="742"/>
                  </a:lnTo>
                  <a:cubicBezTo>
                    <a:pt x="2243" y="760"/>
                    <a:pt x="2202" y="758"/>
                    <a:pt x="2173" y="735"/>
                  </a:cubicBezTo>
                  <a:cubicBezTo>
                    <a:pt x="2092" y="670"/>
                    <a:pt x="2003" y="618"/>
                    <a:pt x="1908" y="581"/>
                  </a:cubicBezTo>
                  <a:cubicBezTo>
                    <a:pt x="1873" y="567"/>
                    <a:pt x="1850" y="535"/>
                    <a:pt x="1850" y="497"/>
                  </a:cubicBezTo>
                  <a:lnTo>
                    <a:pt x="1850" y="225"/>
                  </a:lnTo>
                  <a:cubicBezTo>
                    <a:pt x="1850" y="201"/>
                    <a:pt x="1830" y="181"/>
                    <a:pt x="1806" y="181"/>
                  </a:cubicBezTo>
                  <a:lnTo>
                    <a:pt x="1257" y="181"/>
                  </a:lnTo>
                  <a:cubicBezTo>
                    <a:pt x="1233" y="181"/>
                    <a:pt x="1213" y="201"/>
                    <a:pt x="1213" y="225"/>
                  </a:cubicBezTo>
                  <a:lnTo>
                    <a:pt x="1213" y="497"/>
                  </a:lnTo>
                  <a:cubicBezTo>
                    <a:pt x="1213" y="535"/>
                    <a:pt x="1190" y="567"/>
                    <a:pt x="1156" y="581"/>
                  </a:cubicBezTo>
                  <a:cubicBezTo>
                    <a:pt x="1060" y="618"/>
                    <a:pt x="970" y="670"/>
                    <a:pt x="890" y="735"/>
                  </a:cubicBezTo>
                  <a:cubicBezTo>
                    <a:pt x="861" y="758"/>
                    <a:pt x="821" y="760"/>
                    <a:pt x="788" y="742"/>
                  </a:cubicBezTo>
                  <a:lnTo>
                    <a:pt x="553" y="607"/>
                  </a:lnTo>
                  <a:cubicBezTo>
                    <a:pt x="546" y="603"/>
                    <a:pt x="539" y="601"/>
                    <a:pt x="531" y="601"/>
                  </a:cubicBezTo>
                  <a:cubicBezTo>
                    <a:pt x="519" y="601"/>
                    <a:pt x="502" y="607"/>
                    <a:pt x="493" y="623"/>
                  </a:cubicBezTo>
                  <a:lnTo>
                    <a:pt x="218" y="1098"/>
                  </a:lnTo>
                  <a:cubicBezTo>
                    <a:pt x="210" y="1112"/>
                    <a:pt x="212" y="1125"/>
                    <a:pt x="214" y="1132"/>
                  </a:cubicBezTo>
                  <a:cubicBezTo>
                    <a:pt x="216" y="1138"/>
                    <a:pt x="220" y="1151"/>
                    <a:pt x="234" y="1158"/>
                  </a:cubicBezTo>
                  <a:lnTo>
                    <a:pt x="470" y="1294"/>
                  </a:lnTo>
                  <a:cubicBezTo>
                    <a:pt x="502" y="1313"/>
                    <a:pt x="519" y="1349"/>
                    <a:pt x="513" y="1386"/>
                  </a:cubicBezTo>
                  <a:cubicBezTo>
                    <a:pt x="506" y="1437"/>
                    <a:pt x="502" y="1488"/>
                    <a:pt x="502" y="1539"/>
                  </a:cubicBezTo>
                  <a:cubicBezTo>
                    <a:pt x="502" y="1590"/>
                    <a:pt x="506" y="1642"/>
                    <a:pt x="513" y="1693"/>
                  </a:cubicBezTo>
                  <a:cubicBezTo>
                    <a:pt x="519" y="1730"/>
                    <a:pt x="501" y="1766"/>
                    <a:pt x="470" y="1785"/>
                  </a:cubicBezTo>
                  <a:lnTo>
                    <a:pt x="234" y="1921"/>
                  </a:lnTo>
                  <a:cubicBezTo>
                    <a:pt x="213" y="1932"/>
                    <a:pt x="206" y="1960"/>
                    <a:pt x="218" y="1981"/>
                  </a:cubicBezTo>
                  <a:lnTo>
                    <a:pt x="493" y="2456"/>
                  </a:lnTo>
                  <a:cubicBezTo>
                    <a:pt x="502" y="2473"/>
                    <a:pt x="519" y="2479"/>
                    <a:pt x="531" y="2479"/>
                  </a:cubicBezTo>
                  <a:cubicBezTo>
                    <a:pt x="539" y="2479"/>
                    <a:pt x="546" y="2476"/>
                    <a:pt x="553" y="2473"/>
                  </a:cubicBezTo>
                  <a:lnTo>
                    <a:pt x="788" y="2337"/>
                  </a:lnTo>
                  <a:cubicBezTo>
                    <a:pt x="803" y="2328"/>
                    <a:pt x="818" y="2325"/>
                    <a:pt x="834" y="2325"/>
                  </a:cubicBezTo>
                  <a:close/>
                  <a:moveTo>
                    <a:pt x="1806" y="3078"/>
                  </a:moveTo>
                  <a:lnTo>
                    <a:pt x="1257" y="3078"/>
                  </a:lnTo>
                  <a:cubicBezTo>
                    <a:pt x="1133" y="3078"/>
                    <a:pt x="1032" y="2978"/>
                    <a:pt x="1032" y="2853"/>
                  </a:cubicBezTo>
                  <a:lnTo>
                    <a:pt x="1032" y="2642"/>
                  </a:lnTo>
                  <a:cubicBezTo>
                    <a:pt x="960" y="2609"/>
                    <a:pt x="891" y="2570"/>
                    <a:pt x="827" y="2523"/>
                  </a:cubicBezTo>
                  <a:lnTo>
                    <a:pt x="643" y="2629"/>
                  </a:lnTo>
                  <a:cubicBezTo>
                    <a:pt x="609" y="2649"/>
                    <a:pt x="571" y="2659"/>
                    <a:pt x="531" y="2659"/>
                  </a:cubicBezTo>
                  <a:cubicBezTo>
                    <a:pt x="451" y="2659"/>
                    <a:pt x="376" y="2616"/>
                    <a:pt x="336" y="2547"/>
                  </a:cubicBezTo>
                  <a:lnTo>
                    <a:pt x="61" y="2071"/>
                  </a:lnTo>
                  <a:cubicBezTo>
                    <a:pt x="0" y="1963"/>
                    <a:pt x="37" y="1826"/>
                    <a:pt x="144" y="1764"/>
                  </a:cubicBezTo>
                  <a:lnTo>
                    <a:pt x="327" y="1658"/>
                  </a:lnTo>
                  <a:cubicBezTo>
                    <a:pt x="323" y="1619"/>
                    <a:pt x="321" y="1579"/>
                    <a:pt x="321" y="1539"/>
                  </a:cubicBezTo>
                  <a:cubicBezTo>
                    <a:pt x="321" y="1500"/>
                    <a:pt x="323" y="1460"/>
                    <a:pt x="327" y="1421"/>
                  </a:cubicBezTo>
                  <a:lnTo>
                    <a:pt x="144" y="1315"/>
                  </a:lnTo>
                  <a:cubicBezTo>
                    <a:pt x="92" y="1285"/>
                    <a:pt x="55" y="1237"/>
                    <a:pt x="39" y="1179"/>
                  </a:cubicBezTo>
                  <a:cubicBezTo>
                    <a:pt x="24" y="1121"/>
                    <a:pt x="32" y="1060"/>
                    <a:pt x="62" y="1008"/>
                  </a:cubicBezTo>
                  <a:lnTo>
                    <a:pt x="336" y="532"/>
                  </a:lnTo>
                  <a:cubicBezTo>
                    <a:pt x="376" y="463"/>
                    <a:pt x="451" y="420"/>
                    <a:pt x="531" y="420"/>
                  </a:cubicBezTo>
                  <a:cubicBezTo>
                    <a:pt x="571" y="420"/>
                    <a:pt x="609" y="431"/>
                    <a:pt x="643" y="450"/>
                  </a:cubicBezTo>
                  <a:lnTo>
                    <a:pt x="827" y="556"/>
                  </a:lnTo>
                  <a:cubicBezTo>
                    <a:pt x="891" y="509"/>
                    <a:pt x="960" y="470"/>
                    <a:pt x="1032" y="437"/>
                  </a:cubicBezTo>
                  <a:lnTo>
                    <a:pt x="1032" y="225"/>
                  </a:lnTo>
                  <a:cubicBezTo>
                    <a:pt x="1032" y="102"/>
                    <a:pt x="1133" y="0"/>
                    <a:pt x="1257" y="0"/>
                  </a:cubicBezTo>
                  <a:lnTo>
                    <a:pt x="1806" y="0"/>
                  </a:lnTo>
                  <a:cubicBezTo>
                    <a:pt x="1930" y="0"/>
                    <a:pt x="2031" y="102"/>
                    <a:pt x="2031" y="225"/>
                  </a:cubicBezTo>
                  <a:lnTo>
                    <a:pt x="2031" y="437"/>
                  </a:lnTo>
                  <a:cubicBezTo>
                    <a:pt x="2103" y="470"/>
                    <a:pt x="2172" y="510"/>
                    <a:pt x="2236" y="556"/>
                  </a:cubicBezTo>
                  <a:lnTo>
                    <a:pt x="2420" y="450"/>
                  </a:lnTo>
                  <a:cubicBezTo>
                    <a:pt x="2454" y="431"/>
                    <a:pt x="2493" y="420"/>
                    <a:pt x="2532" y="420"/>
                  </a:cubicBezTo>
                  <a:cubicBezTo>
                    <a:pt x="2612" y="420"/>
                    <a:pt x="2687" y="463"/>
                    <a:pt x="2727" y="532"/>
                  </a:cubicBezTo>
                  <a:lnTo>
                    <a:pt x="3001" y="1008"/>
                  </a:lnTo>
                  <a:cubicBezTo>
                    <a:pt x="3031" y="1060"/>
                    <a:pt x="3040" y="1121"/>
                    <a:pt x="3024" y="1179"/>
                  </a:cubicBezTo>
                  <a:cubicBezTo>
                    <a:pt x="3009" y="1236"/>
                    <a:pt x="2971" y="1285"/>
                    <a:pt x="2919" y="1315"/>
                  </a:cubicBezTo>
                  <a:lnTo>
                    <a:pt x="2736" y="1421"/>
                  </a:lnTo>
                  <a:cubicBezTo>
                    <a:pt x="2740" y="1460"/>
                    <a:pt x="2742" y="1500"/>
                    <a:pt x="2742" y="1539"/>
                  </a:cubicBezTo>
                  <a:cubicBezTo>
                    <a:pt x="2742" y="1579"/>
                    <a:pt x="2740" y="1619"/>
                    <a:pt x="2736" y="1658"/>
                  </a:cubicBezTo>
                  <a:lnTo>
                    <a:pt x="2919" y="1764"/>
                  </a:lnTo>
                  <a:cubicBezTo>
                    <a:pt x="2971" y="1794"/>
                    <a:pt x="3009" y="1842"/>
                    <a:pt x="3024" y="1901"/>
                  </a:cubicBezTo>
                  <a:cubicBezTo>
                    <a:pt x="3040" y="1959"/>
                    <a:pt x="3031" y="2019"/>
                    <a:pt x="3001" y="2071"/>
                  </a:cubicBezTo>
                  <a:lnTo>
                    <a:pt x="2727" y="2547"/>
                  </a:lnTo>
                  <a:cubicBezTo>
                    <a:pt x="2687" y="2616"/>
                    <a:pt x="2612" y="2659"/>
                    <a:pt x="2532" y="2659"/>
                  </a:cubicBezTo>
                  <a:cubicBezTo>
                    <a:pt x="2493" y="2659"/>
                    <a:pt x="2454" y="2649"/>
                    <a:pt x="2420" y="2629"/>
                  </a:cubicBezTo>
                  <a:lnTo>
                    <a:pt x="2236" y="2523"/>
                  </a:lnTo>
                  <a:cubicBezTo>
                    <a:pt x="2172" y="2570"/>
                    <a:pt x="2103" y="2609"/>
                    <a:pt x="2031" y="2642"/>
                  </a:cubicBezTo>
                  <a:lnTo>
                    <a:pt x="2031" y="2853"/>
                  </a:lnTo>
                  <a:cubicBezTo>
                    <a:pt x="2031" y="2978"/>
                    <a:pt x="1930" y="3078"/>
                    <a:pt x="1806" y="3078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sp>
          <p:nvSpPr>
            <p:cNvPr id="200" name="Freeform 30">
              <a:extLst>
                <a:ext uri="{FF2B5EF4-FFF2-40B4-BE49-F238E27FC236}">
                  <a16:creationId xmlns:a16="http://schemas.microsoft.com/office/drawing/2014/main" id="{B9AD52C1-4893-9446-88CE-B050245270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5903" y="4164918"/>
              <a:ext cx="1751224" cy="1709460"/>
            </a:xfrm>
            <a:custGeom>
              <a:avLst/>
              <a:gdLst>
                <a:gd name="T0" fmla="*/ 1748198 w 5361"/>
                <a:gd name="T1" fmla="*/ 1076676 h 5233"/>
                <a:gd name="T2" fmla="*/ 1662139 w 5361"/>
                <a:gd name="T3" fmla="*/ 1002857 h 5233"/>
                <a:gd name="T4" fmla="*/ 1669701 w 5361"/>
                <a:gd name="T5" fmla="*/ 897710 h 5233"/>
                <a:gd name="T6" fmla="*/ 1677982 w 5361"/>
                <a:gd name="T7" fmla="*/ 759435 h 5233"/>
                <a:gd name="T8" fmla="*/ 1858744 w 5361"/>
                <a:gd name="T9" fmla="*/ 636283 h 5233"/>
                <a:gd name="T10" fmla="*/ 1785647 w 5361"/>
                <a:gd name="T11" fmla="*/ 476762 h 5233"/>
                <a:gd name="T12" fmla="*/ 1797530 w 5361"/>
                <a:gd name="T13" fmla="*/ 432471 h 5233"/>
                <a:gd name="T14" fmla="*/ 1909515 w 5361"/>
                <a:gd name="T15" fmla="*/ 561384 h 5233"/>
                <a:gd name="T16" fmla="*/ 1865225 w 5361"/>
                <a:gd name="T17" fmla="*/ 726306 h 5233"/>
                <a:gd name="T18" fmla="*/ 1734875 w 5361"/>
                <a:gd name="T19" fmla="*/ 897710 h 5233"/>
                <a:gd name="T20" fmla="*/ 1780966 w 5361"/>
                <a:gd name="T21" fmla="*/ 1020141 h 5233"/>
                <a:gd name="T22" fmla="*/ 1792489 w 5361"/>
                <a:gd name="T23" fmla="*/ 1064433 h 5233"/>
                <a:gd name="T24" fmla="*/ 965020 w 5361"/>
                <a:gd name="T25" fmla="*/ 598473 h 5233"/>
                <a:gd name="T26" fmla="*/ 965020 w 5361"/>
                <a:gd name="T27" fmla="*/ 1196587 h 5233"/>
                <a:gd name="T28" fmla="*/ 1263888 w 5361"/>
                <a:gd name="T29" fmla="*/ 897710 h 5233"/>
                <a:gd name="T30" fmla="*/ 965020 w 5361"/>
                <a:gd name="T31" fmla="*/ 1261763 h 5233"/>
                <a:gd name="T32" fmla="*/ 965020 w 5361"/>
                <a:gd name="T33" fmla="*/ 533297 h 5233"/>
                <a:gd name="T34" fmla="*/ 1329063 w 5361"/>
                <a:gd name="T35" fmla="*/ 897710 h 5233"/>
                <a:gd name="T36" fmla="*/ 784259 w 5361"/>
                <a:gd name="T37" fmla="*/ 1884003 h 5233"/>
                <a:gd name="T38" fmla="*/ 662911 w 5361"/>
                <a:gd name="T39" fmla="*/ 1606012 h 5233"/>
                <a:gd name="T40" fmla="*/ 366564 w 5361"/>
                <a:gd name="T41" fmla="*/ 1591968 h 5233"/>
                <a:gd name="T42" fmla="*/ 275103 w 5361"/>
                <a:gd name="T43" fmla="*/ 1603851 h 5233"/>
                <a:gd name="T44" fmla="*/ 20165 w 5361"/>
                <a:gd name="T45" fmla="*/ 1234396 h 5233"/>
                <a:gd name="T46" fmla="*/ 64455 w 5361"/>
                <a:gd name="T47" fmla="*/ 1068754 h 5233"/>
                <a:gd name="T48" fmla="*/ 194804 w 5361"/>
                <a:gd name="T49" fmla="*/ 897710 h 5233"/>
                <a:gd name="T50" fmla="*/ 64815 w 5361"/>
                <a:gd name="T51" fmla="*/ 726306 h 5233"/>
                <a:gd name="T52" fmla="*/ 8642 w 5361"/>
                <a:gd name="T53" fmla="*/ 652847 h 5233"/>
                <a:gd name="T54" fmla="*/ 201286 w 5361"/>
                <a:gd name="T55" fmla="*/ 247744 h 5233"/>
                <a:gd name="T56" fmla="*/ 366564 w 5361"/>
                <a:gd name="T57" fmla="*/ 203452 h 5233"/>
                <a:gd name="T58" fmla="*/ 662911 w 5361"/>
                <a:gd name="T59" fmla="*/ 189409 h 5233"/>
                <a:gd name="T60" fmla="*/ 695679 w 5361"/>
                <a:gd name="T61" fmla="*/ 0 h 5233"/>
                <a:gd name="T62" fmla="*/ 728086 w 5361"/>
                <a:gd name="T63" fmla="*/ 211014 h 5233"/>
                <a:gd name="T64" fmla="*/ 707561 w 5361"/>
                <a:gd name="T65" fmla="*/ 241262 h 5233"/>
                <a:gd name="T66" fmla="*/ 488991 w 5361"/>
                <a:gd name="T67" fmla="*/ 349290 h 5233"/>
                <a:gd name="T68" fmla="*/ 291666 w 5361"/>
                <a:gd name="T69" fmla="*/ 254225 h 5233"/>
                <a:gd name="T70" fmla="*/ 76697 w 5361"/>
                <a:gd name="T71" fmla="*/ 593792 h 5233"/>
                <a:gd name="T72" fmla="*/ 71296 w 5361"/>
                <a:gd name="T73" fmla="*/ 636283 h 5233"/>
                <a:gd name="T74" fmla="*/ 252057 w 5361"/>
                <a:gd name="T75" fmla="*/ 759435 h 5233"/>
                <a:gd name="T76" fmla="*/ 259979 w 5361"/>
                <a:gd name="T77" fmla="*/ 897710 h 5233"/>
                <a:gd name="T78" fmla="*/ 267901 w 5361"/>
                <a:gd name="T79" fmla="*/ 1002857 h 5233"/>
                <a:gd name="T80" fmla="*/ 96862 w 5361"/>
                <a:gd name="T81" fmla="*/ 1125288 h 5233"/>
                <a:gd name="T82" fmla="*/ 76697 w 5361"/>
                <a:gd name="T83" fmla="*/ 1201628 h 5233"/>
                <a:gd name="T84" fmla="*/ 291666 w 5361"/>
                <a:gd name="T85" fmla="*/ 1540835 h 5233"/>
                <a:gd name="T86" fmla="*/ 488991 w 5361"/>
                <a:gd name="T87" fmla="*/ 1445771 h 5233"/>
                <a:gd name="T88" fmla="*/ 525720 w 5361"/>
                <a:gd name="T89" fmla="*/ 1448651 h 5233"/>
                <a:gd name="T90" fmla="*/ 728086 w 5361"/>
                <a:gd name="T91" fmla="*/ 1584406 h 5233"/>
                <a:gd name="T92" fmla="*/ 784259 w 5361"/>
                <a:gd name="T93" fmla="*/ 1818826 h 5233"/>
                <a:gd name="T94" fmla="*/ 1201954 w 5361"/>
                <a:gd name="T95" fmla="*/ 1763012 h 5233"/>
                <a:gd name="T96" fmla="*/ 1222479 w 5361"/>
                <a:gd name="T97" fmla="*/ 1553798 h 5233"/>
                <a:gd name="T98" fmla="*/ 1404320 w 5361"/>
                <a:gd name="T99" fmla="*/ 1448651 h 5233"/>
                <a:gd name="T100" fmla="*/ 1595884 w 5361"/>
                <a:gd name="T101" fmla="*/ 1535434 h 5233"/>
                <a:gd name="T102" fmla="*/ 1744238 w 5361"/>
                <a:gd name="T103" fmla="*/ 1391037 h 5233"/>
                <a:gd name="T104" fmla="*/ 1800410 w 5361"/>
                <a:gd name="T105" fmla="*/ 1423085 h 5233"/>
                <a:gd name="T106" fmla="*/ 1563116 w 5361"/>
                <a:gd name="T107" fmla="*/ 1591968 h 5233"/>
                <a:gd name="T108" fmla="*/ 1266769 w 5361"/>
                <a:gd name="T109" fmla="*/ 1606012 h 5233"/>
                <a:gd name="T110" fmla="*/ 1145781 w 5361"/>
                <a:gd name="T111" fmla="*/ 1884003 h 52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361" h="5233">
                  <a:moveTo>
                    <a:pt x="4901" y="3002"/>
                  </a:moveTo>
                  <a:lnTo>
                    <a:pt x="4901" y="3002"/>
                  </a:lnTo>
                  <a:cubicBezTo>
                    <a:pt x="4885" y="3002"/>
                    <a:pt x="4869" y="2998"/>
                    <a:pt x="4855" y="2990"/>
                  </a:cubicBezTo>
                  <a:lnTo>
                    <a:pt x="4660" y="2876"/>
                  </a:lnTo>
                  <a:cubicBezTo>
                    <a:pt x="4627" y="2858"/>
                    <a:pt x="4610" y="2822"/>
                    <a:pt x="4616" y="2785"/>
                  </a:cubicBezTo>
                  <a:cubicBezTo>
                    <a:pt x="4630" y="2689"/>
                    <a:pt x="4637" y="2591"/>
                    <a:pt x="4637" y="2493"/>
                  </a:cubicBezTo>
                  <a:cubicBezTo>
                    <a:pt x="4637" y="2396"/>
                    <a:pt x="4630" y="2297"/>
                    <a:pt x="4616" y="2201"/>
                  </a:cubicBezTo>
                  <a:cubicBezTo>
                    <a:pt x="4610" y="2164"/>
                    <a:pt x="4627" y="2128"/>
                    <a:pt x="4660" y="2109"/>
                  </a:cubicBezTo>
                  <a:lnTo>
                    <a:pt x="5089" y="1861"/>
                  </a:lnTo>
                  <a:cubicBezTo>
                    <a:pt x="5126" y="1841"/>
                    <a:pt x="5151" y="1807"/>
                    <a:pt x="5162" y="1767"/>
                  </a:cubicBezTo>
                  <a:cubicBezTo>
                    <a:pt x="5172" y="1727"/>
                    <a:pt x="5167" y="1684"/>
                    <a:pt x="5147" y="1649"/>
                  </a:cubicBezTo>
                  <a:lnTo>
                    <a:pt x="4959" y="1324"/>
                  </a:lnTo>
                  <a:cubicBezTo>
                    <a:pt x="4934" y="1281"/>
                    <a:pt x="4949" y="1225"/>
                    <a:pt x="4992" y="1201"/>
                  </a:cubicBezTo>
                  <a:cubicBezTo>
                    <a:pt x="5036" y="1176"/>
                    <a:pt x="5091" y="1190"/>
                    <a:pt x="5116" y="1234"/>
                  </a:cubicBezTo>
                  <a:lnTo>
                    <a:pt x="5303" y="1559"/>
                  </a:lnTo>
                  <a:cubicBezTo>
                    <a:pt x="5348" y="1636"/>
                    <a:pt x="5360" y="1727"/>
                    <a:pt x="5336" y="1813"/>
                  </a:cubicBezTo>
                  <a:cubicBezTo>
                    <a:pt x="5313" y="1900"/>
                    <a:pt x="5258" y="1973"/>
                    <a:pt x="5180" y="2017"/>
                  </a:cubicBezTo>
                  <a:lnTo>
                    <a:pt x="4802" y="2236"/>
                  </a:lnTo>
                  <a:cubicBezTo>
                    <a:pt x="4813" y="2321"/>
                    <a:pt x="4818" y="2407"/>
                    <a:pt x="4818" y="2493"/>
                  </a:cubicBezTo>
                  <a:cubicBezTo>
                    <a:pt x="4818" y="2579"/>
                    <a:pt x="4813" y="2665"/>
                    <a:pt x="4802" y="2750"/>
                  </a:cubicBezTo>
                  <a:lnTo>
                    <a:pt x="4946" y="2833"/>
                  </a:lnTo>
                  <a:cubicBezTo>
                    <a:pt x="4989" y="2858"/>
                    <a:pt x="5004" y="2914"/>
                    <a:pt x="4978" y="2956"/>
                  </a:cubicBezTo>
                  <a:cubicBezTo>
                    <a:pt x="4962" y="2986"/>
                    <a:pt x="4932" y="3002"/>
                    <a:pt x="4901" y="3002"/>
                  </a:cubicBezTo>
                  <a:close/>
                  <a:moveTo>
                    <a:pt x="2680" y="1662"/>
                  </a:moveTo>
                  <a:lnTo>
                    <a:pt x="2680" y="1662"/>
                  </a:lnTo>
                  <a:cubicBezTo>
                    <a:pt x="2222" y="1662"/>
                    <a:pt x="1849" y="2035"/>
                    <a:pt x="1849" y="2493"/>
                  </a:cubicBezTo>
                  <a:cubicBezTo>
                    <a:pt x="1849" y="2951"/>
                    <a:pt x="2222" y="3323"/>
                    <a:pt x="2680" y="3323"/>
                  </a:cubicBezTo>
                  <a:cubicBezTo>
                    <a:pt x="3138" y="3323"/>
                    <a:pt x="3510" y="2951"/>
                    <a:pt x="3510" y="2493"/>
                  </a:cubicBezTo>
                  <a:cubicBezTo>
                    <a:pt x="3510" y="2035"/>
                    <a:pt x="3138" y="1662"/>
                    <a:pt x="2680" y="1662"/>
                  </a:cubicBezTo>
                  <a:close/>
                  <a:moveTo>
                    <a:pt x="2680" y="3504"/>
                  </a:moveTo>
                  <a:lnTo>
                    <a:pt x="2680" y="3504"/>
                  </a:lnTo>
                  <a:cubicBezTo>
                    <a:pt x="2122" y="3504"/>
                    <a:pt x="1668" y="3051"/>
                    <a:pt x="1668" y="2493"/>
                  </a:cubicBezTo>
                  <a:cubicBezTo>
                    <a:pt x="1668" y="1935"/>
                    <a:pt x="2122" y="1481"/>
                    <a:pt x="2680" y="1481"/>
                  </a:cubicBezTo>
                  <a:cubicBezTo>
                    <a:pt x="3237" y="1481"/>
                    <a:pt x="3691" y="1935"/>
                    <a:pt x="3691" y="2493"/>
                  </a:cubicBezTo>
                  <a:cubicBezTo>
                    <a:pt x="3691" y="3051"/>
                    <a:pt x="3237" y="3504"/>
                    <a:pt x="2680" y="3504"/>
                  </a:cubicBezTo>
                  <a:close/>
                  <a:moveTo>
                    <a:pt x="3182" y="5232"/>
                  </a:moveTo>
                  <a:lnTo>
                    <a:pt x="2178" y="5232"/>
                  </a:lnTo>
                  <a:cubicBezTo>
                    <a:pt x="1992" y="5232"/>
                    <a:pt x="1841" y="5081"/>
                    <a:pt x="1841" y="4896"/>
                  </a:cubicBezTo>
                  <a:lnTo>
                    <a:pt x="1841" y="4460"/>
                  </a:lnTo>
                  <a:cubicBezTo>
                    <a:pt x="1683" y="4393"/>
                    <a:pt x="1533" y="4306"/>
                    <a:pt x="1395" y="4203"/>
                  </a:cubicBezTo>
                  <a:lnTo>
                    <a:pt x="1018" y="4421"/>
                  </a:lnTo>
                  <a:cubicBezTo>
                    <a:pt x="941" y="4465"/>
                    <a:pt x="850" y="4477"/>
                    <a:pt x="764" y="4454"/>
                  </a:cubicBezTo>
                  <a:cubicBezTo>
                    <a:pt x="676" y="4431"/>
                    <a:pt x="604" y="4375"/>
                    <a:pt x="559" y="4298"/>
                  </a:cubicBezTo>
                  <a:lnTo>
                    <a:pt x="56" y="3428"/>
                  </a:lnTo>
                  <a:cubicBezTo>
                    <a:pt x="12" y="3350"/>
                    <a:pt x="0" y="3259"/>
                    <a:pt x="23" y="3173"/>
                  </a:cubicBezTo>
                  <a:cubicBezTo>
                    <a:pt x="46" y="3086"/>
                    <a:pt x="102" y="3013"/>
                    <a:pt x="179" y="2968"/>
                  </a:cubicBezTo>
                  <a:lnTo>
                    <a:pt x="557" y="2750"/>
                  </a:lnTo>
                  <a:cubicBezTo>
                    <a:pt x="547" y="2664"/>
                    <a:pt x="541" y="2578"/>
                    <a:pt x="541" y="2493"/>
                  </a:cubicBezTo>
                  <a:cubicBezTo>
                    <a:pt x="541" y="2407"/>
                    <a:pt x="547" y="2321"/>
                    <a:pt x="557" y="2236"/>
                  </a:cubicBezTo>
                  <a:lnTo>
                    <a:pt x="180" y="2017"/>
                  </a:lnTo>
                  <a:cubicBezTo>
                    <a:pt x="102" y="1973"/>
                    <a:pt x="46" y="1900"/>
                    <a:pt x="24" y="1813"/>
                  </a:cubicBezTo>
                  <a:cubicBezTo>
                    <a:pt x="0" y="1727"/>
                    <a:pt x="12" y="1636"/>
                    <a:pt x="56" y="1559"/>
                  </a:cubicBezTo>
                  <a:lnTo>
                    <a:pt x="559" y="688"/>
                  </a:lnTo>
                  <a:cubicBezTo>
                    <a:pt x="604" y="611"/>
                    <a:pt x="676" y="555"/>
                    <a:pt x="763" y="532"/>
                  </a:cubicBezTo>
                  <a:cubicBezTo>
                    <a:pt x="850" y="508"/>
                    <a:pt x="940" y="521"/>
                    <a:pt x="1018" y="565"/>
                  </a:cubicBezTo>
                  <a:lnTo>
                    <a:pt x="1396" y="783"/>
                  </a:lnTo>
                  <a:cubicBezTo>
                    <a:pt x="1533" y="679"/>
                    <a:pt x="1683" y="593"/>
                    <a:pt x="1841" y="526"/>
                  </a:cubicBezTo>
                  <a:lnTo>
                    <a:pt x="1841" y="90"/>
                  </a:lnTo>
                  <a:cubicBezTo>
                    <a:pt x="1841" y="40"/>
                    <a:pt x="1882" y="0"/>
                    <a:pt x="1932" y="0"/>
                  </a:cubicBezTo>
                  <a:cubicBezTo>
                    <a:pt x="1981" y="0"/>
                    <a:pt x="2022" y="40"/>
                    <a:pt x="2022" y="90"/>
                  </a:cubicBezTo>
                  <a:lnTo>
                    <a:pt x="2022" y="586"/>
                  </a:lnTo>
                  <a:cubicBezTo>
                    <a:pt x="2022" y="624"/>
                    <a:pt x="1999" y="657"/>
                    <a:pt x="1965" y="670"/>
                  </a:cubicBezTo>
                  <a:cubicBezTo>
                    <a:pt x="1783" y="742"/>
                    <a:pt x="1613" y="840"/>
                    <a:pt x="1460" y="962"/>
                  </a:cubicBezTo>
                  <a:cubicBezTo>
                    <a:pt x="1431" y="986"/>
                    <a:pt x="1390" y="989"/>
                    <a:pt x="1358" y="970"/>
                  </a:cubicBezTo>
                  <a:lnTo>
                    <a:pt x="927" y="722"/>
                  </a:lnTo>
                  <a:cubicBezTo>
                    <a:pt x="892" y="701"/>
                    <a:pt x="850" y="696"/>
                    <a:pt x="810" y="706"/>
                  </a:cubicBezTo>
                  <a:cubicBezTo>
                    <a:pt x="769" y="717"/>
                    <a:pt x="736" y="743"/>
                    <a:pt x="715" y="779"/>
                  </a:cubicBezTo>
                  <a:lnTo>
                    <a:pt x="213" y="1649"/>
                  </a:lnTo>
                  <a:cubicBezTo>
                    <a:pt x="193" y="1685"/>
                    <a:pt x="187" y="1727"/>
                    <a:pt x="198" y="1767"/>
                  </a:cubicBezTo>
                  <a:cubicBezTo>
                    <a:pt x="208" y="1807"/>
                    <a:pt x="234" y="1841"/>
                    <a:pt x="270" y="1861"/>
                  </a:cubicBezTo>
                  <a:lnTo>
                    <a:pt x="700" y="2109"/>
                  </a:lnTo>
                  <a:cubicBezTo>
                    <a:pt x="732" y="2128"/>
                    <a:pt x="749" y="2164"/>
                    <a:pt x="744" y="2201"/>
                  </a:cubicBezTo>
                  <a:cubicBezTo>
                    <a:pt x="729" y="2298"/>
                    <a:pt x="722" y="2396"/>
                    <a:pt x="722" y="2493"/>
                  </a:cubicBezTo>
                  <a:cubicBezTo>
                    <a:pt x="722" y="2590"/>
                    <a:pt x="729" y="2688"/>
                    <a:pt x="744" y="2785"/>
                  </a:cubicBezTo>
                  <a:cubicBezTo>
                    <a:pt x="749" y="2822"/>
                    <a:pt x="732" y="2858"/>
                    <a:pt x="700" y="2876"/>
                  </a:cubicBezTo>
                  <a:lnTo>
                    <a:pt x="269" y="3125"/>
                  </a:lnTo>
                  <a:cubicBezTo>
                    <a:pt x="234" y="3146"/>
                    <a:pt x="208" y="3179"/>
                    <a:pt x="198" y="3219"/>
                  </a:cubicBezTo>
                  <a:cubicBezTo>
                    <a:pt x="187" y="3259"/>
                    <a:pt x="193" y="3301"/>
                    <a:pt x="213" y="3337"/>
                  </a:cubicBezTo>
                  <a:lnTo>
                    <a:pt x="715" y="4208"/>
                  </a:lnTo>
                  <a:cubicBezTo>
                    <a:pt x="736" y="4243"/>
                    <a:pt x="769" y="4269"/>
                    <a:pt x="810" y="4279"/>
                  </a:cubicBezTo>
                  <a:cubicBezTo>
                    <a:pt x="850" y="4290"/>
                    <a:pt x="892" y="4284"/>
                    <a:pt x="927" y="4264"/>
                  </a:cubicBezTo>
                  <a:lnTo>
                    <a:pt x="1358" y="4015"/>
                  </a:lnTo>
                  <a:cubicBezTo>
                    <a:pt x="1390" y="3997"/>
                    <a:pt x="1431" y="4000"/>
                    <a:pt x="1460" y="4023"/>
                  </a:cubicBezTo>
                  <a:cubicBezTo>
                    <a:pt x="1612" y="4145"/>
                    <a:pt x="1782" y="4244"/>
                    <a:pt x="1965" y="4315"/>
                  </a:cubicBezTo>
                  <a:cubicBezTo>
                    <a:pt x="1999" y="4329"/>
                    <a:pt x="2022" y="4362"/>
                    <a:pt x="2022" y="4400"/>
                  </a:cubicBezTo>
                  <a:lnTo>
                    <a:pt x="2022" y="4896"/>
                  </a:lnTo>
                  <a:cubicBezTo>
                    <a:pt x="2022" y="4982"/>
                    <a:pt x="2092" y="5051"/>
                    <a:pt x="2178" y="5051"/>
                  </a:cubicBezTo>
                  <a:lnTo>
                    <a:pt x="3182" y="5051"/>
                  </a:lnTo>
                  <a:cubicBezTo>
                    <a:pt x="3268" y="5051"/>
                    <a:pt x="3338" y="4982"/>
                    <a:pt x="3338" y="4896"/>
                  </a:cubicBezTo>
                  <a:lnTo>
                    <a:pt x="3338" y="4400"/>
                  </a:lnTo>
                  <a:cubicBezTo>
                    <a:pt x="3338" y="4362"/>
                    <a:pt x="3360" y="4329"/>
                    <a:pt x="3395" y="4315"/>
                  </a:cubicBezTo>
                  <a:cubicBezTo>
                    <a:pt x="3577" y="4244"/>
                    <a:pt x="3747" y="4146"/>
                    <a:pt x="3900" y="4023"/>
                  </a:cubicBezTo>
                  <a:cubicBezTo>
                    <a:pt x="3929" y="4000"/>
                    <a:pt x="3970" y="3997"/>
                    <a:pt x="4001" y="4015"/>
                  </a:cubicBezTo>
                  <a:lnTo>
                    <a:pt x="4432" y="4264"/>
                  </a:lnTo>
                  <a:cubicBezTo>
                    <a:pt x="4506" y="4307"/>
                    <a:pt x="4602" y="4282"/>
                    <a:pt x="4644" y="4207"/>
                  </a:cubicBezTo>
                  <a:lnTo>
                    <a:pt x="4844" y="3863"/>
                  </a:lnTo>
                  <a:cubicBezTo>
                    <a:pt x="4868" y="3819"/>
                    <a:pt x="4923" y="3805"/>
                    <a:pt x="4967" y="3829"/>
                  </a:cubicBezTo>
                  <a:cubicBezTo>
                    <a:pt x="5010" y="3855"/>
                    <a:pt x="5025" y="3910"/>
                    <a:pt x="5000" y="3952"/>
                  </a:cubicBezTo>
                  <a:lnTo>
                    <a:pt x="4801" y="4298"/>
                  </a:lnTo>
                  <a:cubicBezTo>
                    <a:pt x="4708" y="4458"/>
                    <a:pt x="4502" y="4514"/>
                    <a:pt x="4341" y="4421"/>
                  </a:cubicBezTo>
                  <a:lnTo>
                    <a:pt x="3964" y="4203"/>
                  </a:lnTo>
                  <a:cubicBezTo>
                    <a:pt x="3826" y="4306"/>
                    <a:pt x="3677" y="4393"/>
                    <a:pt x="3518" y="4460"/>
                  </a:cubicBezTo>
                  <a:lnTo>
                    <a:pt x="3518" y="4896"/>
                  </a:lnTo>
                  <a:cubicBezTo>
                    <a:pt x="3518" y="5081"/>
                    <a:pt x="3368" y="5232"/>
                    <a:pt x="3182" y="523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grpSp>
          <p:nvGrpSpPr>
            <p:cNvPr id="201" name="Group 6">
              <a:extLst>
                <a:ext uri="{FF2B5EF4-FFF2-40B4-BE49-F238E27FC236}">
                  <a16:creationId xmlns:a16="http://schemas.microsoft.com/office/drawing/2014/main" id="{1963B4BF-263B-7640-B451-91277BD4EF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26237" y="3738633"/>
              <a:ext cx="1666254" cy="2151586"/>
              <a:chOff x="3309938" y="4121150"/>
              <a:chExt cx="1836737" cy="2371725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202" name="Freeform 1">
                <a:extLst>
                  <a:ext uri="{FF2B5EF4-FFF2-40B4-BE49-F238E27FC236}">
                    <a16:creationId xmlns:a16="http://schemas.microsoft.com/office/drawing/2014/main" id="{7B68DFA0-FD53-AD44-90D0-FF480858D2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8450" y="5248275"/>
                <a:ext cx="290513" cy="741363"/>
              </a:xfrm>
              <a:custGeom>
                <a:avLst/>
                <a:gdLst>
                  <a:gd name="T0" fmla="*/ 175099 w 808"/>
                  <a:gd name="T1" fmla="*/ 51798 h 2061"/>
                  <a:gd name="T2" fmla="*/ 175099 w 808"/>
                  <a:gd name="T3" fmla="*/ 51798 h 2061"/>
                  <a:gd name="T4" fmla="*/ 289075 w 808"/>
                  <a:gd name="T5" fmla="*/ 210431 h 2061"/>
                  <a:gd name="T6" fmla="*/ 289075 w 808"/>
                  <a:gd name="T7" fmla="*/ 227697 h 2061"/>
                  <a:gd name="T8" fmla="*/ 221840 w 808"/>
                  <a:gd name="T9" fmla="*/ 227697 h 2061"/>
                  <a:gd name="T10" fmla="*/ 221840 w 808"/>
                  <a:gd name="T11" fmla="*/ 205754 h 2061"/>
                  <a:gd name="T12" fmla="*/ 221840 w 808"/>
                  <a:gd name="T13" fmla="*/ 205754 h 2061"/>
                  <a:gd name="T14" fmla="*/ 147414 w 808"/>
                  <a:gd name="T15" fmla="*/ 113668 h 2061"/>
                  <a:gd name="T16" fmla="*/ 147414 w 808"/>
                  <a:gd name="T17" fmla="*/ 113668 h 2061"/>
                  <a:gd name="T18" fmla="*/ 73707 w 808"/>
                  <a:gd name="T19" fmla="*/ 205754 h 2061"/>
                  <a:gd name="T20" fmla="*/ 73707 w 808"/>
                  <a:gd name="T21" fmla="*/ 205754 h 2061"/>
                  <a:gd name="T22" fmla="*/ 290153 w 808"/>
                  <a:gd name="T23" fmla="*/ 532731 h 2061"/>
                  <a:gd name="T24" fmla="*/ 290153 w 808"/>
                  <a:gd name="T25" fmla="*/ 532731 h 2061"/>
                  <a:gd name="T26" fmla="*/ 175099 w 808"/>
                  <a:gd name="T27" fmla="*/ 692083 h 2061"/>
                  <a:gd name="T28" fmla="*/ 175099 w 808"/>
                  <a:gd name="T29" fmla="*/ 741003 h 2061"/>
                  <a:gd name="T30" fmla="*/ 116133 w 808"/>
                  <a:gd name="T31" fmla="*/ 741003 h 2061"/>
                  <a:gd name="T32" fmla="*/ 116133 w 808"/>
                  <a:gd name="T33" fmla="*/ 692083 h 2061"/>
                  <a:gd name="T34" fmla="*/ 116133 w 808"/>
                  <a:gd name="T35" fmla="*/ 692083 h 2061"/>
                  <a:gd name="T36" fmla="*/ 0 w 808"/>
                  <a:gd name="T37" fmla="*/ 532731 h 2061"/>
                  <a:gd name="T38" fmla="*/ 0 w 808"/>
                  <a:gd name="T39" fmla="*/ 493163 h 2061"/>
                  <a:gd name="T40" fmla="*/ 67235 w 808"/>
                  <a:gd name="T41" fmla="*/ 493163 h 2061"/>
                  <a:gd name="T42" fmla="*/ 67235 w 808"/>
                  <a:gd name="T43" fmla="*/ 537407 h 2061"/>
                  <a:gd name="T44" fmla="*/ 67235 w 808"/>
                  <a:gd name="T45" fmla="*/ 537407 h 2061"/>
                  <a:gd name="T46" fmla="*/ 142740 w 808"/>
                  <a:gd name="T47" fmla="*/ 628774 h 2061"/>
                  <a:gd name="T48" fmla="*/ 142740 w 808"/>
                  <a:gd name="T49" fmla="*/ 628774 h 2061"/>
                  <a:gd name="T50" fmla="*/ 218244 w 808"/>
                  <a:gd name="T51" fmla="*/ 537407 h 2061"/>
                  <a:gd name="T52" fmla="*/ 218244 w 808"/>
                  <a:gd name="T53" fmla="*/ 537407 h 2061"/>
                  <a:gd name="T54" fmla="*/ 2876 w 808"/>
                  <a:gd name="T55" fmla="*/ 210431 h 2061"/>
                  <a:gd name="T56" fmla="*/ 2876 w 808"/>
                  <a:gd name="T57" fmla="*/ 210431 h 2061"/>
                  <a:gd name="T58" fmla="*/ 116133 w 808"/>
                  <a:gd name="T59" fmla="*/ 51798 h 2061"/>
                  <a:gd name="T60" fmla="*/ 116133 w 808"/>
                  <a:gd name="T61" fmla="*/ 0 h 2061"/>
                  <a:gd name="T62" fmla="*/ 175099 w 808"/>
                  <a:gd name="T63" fmla="*/ 0 h 2061"/>
                  <a:gd name="T64" fmla="*/ 175099 w 808"/>
                  <a:gd name="T65" fmla="*/ 51798 h 206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8" h="2061">
                    <a:moveTo>
                      <a:pt x="487" y="144"/>
                    </a:moveTo>
                    <a:lnTo>
                      <a:pt x="487" y="144"/>
                    </a:lnTo>
                    <a:cubicBezTo>
                      <a:pt x="705" y="175"/>
                      <a:pt x="804" y="344"/>
                      <a:pt x="804" y="585"/>
                    </a:cubicBezTo>
                    <a:lnTo>
                      <a:pt x="804" y="633"/>
                    </a:lnTo>
                    <a:lnTo>
                      <a:pt x="617" y="633"/>
                    </a:lnTo>
                    <a:lnTo>
                      <a:pt x="617" y="572"/>
                    </a:lnTo>
                    <a:cubicBezTo>
                      <a:pt x="617" y="413"/>
                      <a:pt x="553" y="316"/>
                      <a:pt x="410" y="316"/>
                    </a:cubicBezTo>
                    <a:cubicBezTo>
                      <a:pt x="269" y="316"/>
                      <a:pt x="205" y="413"/>
                      <a:pt x="205" y="572"/>
                    </a:cubicBezTo>
                    <a:cubicBezTo>
                      <a:pt x="205" y="974"/>
                      <a:pt x="807" y="977"/>
                      <a:pt x="807" y="1481"/>
                    </a:cubicBezTo>
                    <a:cubicBezTo>
                      <a:pt x="807" y="1722"/>
                      <a:pt x="705" y="1893"/>
                      <a:pt x="487" y="1924"/>
                    </a:cubicBezTo>
                    <a:lnTo>
                      <a:pt x="487" y="2060"/>
                    </a:lnTo>
                    <a:lnTo>
                      <a:pt x="323" y="2060"/>
                    </a:lnTo>
                    <a:lnTo>
                      <a:pt x="323" y="1924"/>
                    </a:lnTo>
                    <a:cubicBezTo>
                      <a:pt x="100" y="1893"/>
                      <a:pt x="0" y="1724"/>
                      <a:pt x="0" y="1481"/>
                    </a:cubicBezTo>
                    <a:lnTo>
                      <a:pt x="0" y="1371"/>
                    </a:lnTo>
                    <a:lnTo>
                      <a:pt x="187" y="1371"/>
                    </a:lnTo>
                    <a:lnTo>
                      <a:pt x="187" y="1494"/>
                    </a:lnTo>
                    <a:cubicBezTo>
                      <a:pt x="187" y="1656"/>
                      <a:pt x="254" y="1748"/>
                      <a:pt x="397" y="1748"/>
                    </a:cubicBezTo>
                    <a:cubicBezTo>
                      <a:pt x="543" y="1748"/>
                      <a:pt x="607" y="1656"/>
                      <a:pt x="607" y="1494"/>
                    </a:cubicBezTo>
                    <a:cubicBezTo>
                      <a:pt x="607" y="1095"/>
                      <a:pt x="8" y="1089"/>
                      <a:pt x="8" y="585"/>
                    </a:cubicBezTo>
                    <a:cubicBezTo>
                      <a:pt x="8" y="339"/>
                      <a:pt x="107" y="177"/>
                      <a:pt x="323" y="144"/>
                    </a:cubicBezTo>
                    <a:lnTo>
                      <a:pt x="323" y="0"/>
                    </a:lnTo>
                    <a:lnTo>
                      <a:pt x="487" y="0"/>
                    </a:lnTo>
                    <a:lnTo>
                      <a:pt x="487" y="144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03" name="Freeform 31">
                <a:extLst>
                  <a:ext uri="{FF2B5EF4-FFF2-40B4-BE49-F238E27FC236}">
                    <a16:creationId xmlns:a16="http://schemas.microsoft.com/office/drawing/2014/main" id="{F67F15DC-39FD-154F-B9FA-8019C4A6B6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9938" y="4754563"/>
                <a:ext cx="1836737" cy="1738312"/>
              </a:xfrm>
              <a:custGeom>
                <a:avLst/>
                <a:gdLst>
                  <a:gd name="T0" fmla="*/ 918008 w 5102"/>
                  <a:gd name="T1" fmla="*/ 64782 h 4830"/>
                  <a:gd name="T2" fmla="*/ 918008 w 5102"/>
                  <a:gd name="T3" fmla="*/ 64782 h 4830"/>
                  <a:gd name="T4" fmla="*/ 317163 w 5102"/>
                  <a:gd name="T5" fmla="*/ 396609 h 4830"/>
                  <a:gd name="T6" fmla="*/ 317163 w 5102"/>
                  <a:gd name="T7" fmla="*/ 396609 h 4830"/>
                  <a:gd name="T8" fmla="*/ 64801 w 5102"/>
                  <a:gd name="T9" fmla="*/ 1044787 h 4830"/>
                  <a:gd name="T10" fmla="*/ 64801 w 5102"/>
                  <a:gd name="T11" fmla="*/ 1044787 h 4830"/>
                  <a:gd name="T12" fmla="*/ 918008 w 5102"/>
                  <a:gd name="T13" fmla="*/ 1672810 h 4830"/>
                  <a:gd name="T14" fmla="*/ 918008 w 5102"/>
                  <a:gd name="T15" fmla="*/ 1672810 h 4830"/>
                  <a:gd name="T16" fmla="*/ 1771216 w 5102"/>
                  <a:gd name="T17" fmla="*/ 1044787 h 4830"/>
                  <a:gd name="T18" fmla="*/ 1771216 w 5102"/>
                  <a:gd name="T19" fmla="*/ 1044787 h 4830"/>
                  <a:gd name="T20" fmla="*/ 1518854 w 5102"/>
                  <a:gd name="T21" fmla="*/ 396609 h 4830"/>
                  <a:gd name="T22" fmla="*/ 1518854 w 5102"/>
                  <a:gd name="T23" fmla="*/ 396609 h 4830"/>
                  <a:gd name="T24" fmla="*/ 918008 w 5102"/>
                  <a:gd name="T25" fmla="*/ 64782 h 4830"/>
                  <a:gd name="T26" fmla="*/ 918008 w 5102"/>
                  <a:gd name="T27" fmla="*/ 1737952 h 4830"/>
                  <a:gd name="T28" fmla="*/ 918008 w 5102"/>
                  <a:gd name="T29" fmla="*/ 1737952 h 4830"/>
                  <a:gd name="T30" fmla="*/ 0 w 5102"/>
                  <a:gd name="T31" fmla="*/ 1044787 h 4830"/>
                  <a:gd name="T32" fmla="*/ 0 w 5102"/>
                  <a:gd name="T33" fmla="*/ 1044787 h 4830"/>
                  <a:gd name="T34" fmla="*/ 918008 w 5102"/>
                  <a:gd name="T35" fmla="*/ 0 h 4830"/>
                  <a:gd name="T36" fmla="*/ 918008 w 5102"/>
                  <a:gd name="T37" fmla="*/ 0 h 4830"/>
                  <a:gd name="T38" fmla="*/ 1569615 w 5102"/>
                  <a:gd name="T39" fmla="*/ 355940 h 4830"/>
                  <a:gd name="T40" fmla="*/ 1569615 w 5102"/>
                  <a:gd name="T41" fmla="*/ 355940 h 4830"/>
                  <a:gd name="T42" fmla="*/ 1836377 w 5102"/>
                  <a:gd name="T43" fmla="*/ 1044787 h 4830"/>
                  <a:gd name="T44" fmla="*/ 1836377 w 5102"/>
                  <a:gd name="T45" fmla="*/ 1044787 h 4830"/>
                  <a:gd name="T46" fmla="*/ 918008 w 5102"/>
                  <a:gd name="T47" fmla="*/ 1737952 h 483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5102" h="4830">
                    <a:moveTo>
                      <a:pt x="2550" y="180"/>
                    </a:moveTo>
                    <a:lnTo>
                      <a:pt x="2550" y="180"/>
                    </a:lnTo>
                    <a:cubicBezTo>
                      <a:pt x="1952" y="180"/>
                      <a:pt x="1360" y="507"/>
                      <a:pt x="881" y="1102"/>
                    </a:cubicBezTo>
                    <a:cubicBezTo>
                      <a:pt x="449" y="1638"/>
                      <a:pt x="180" y="2329"/>
                      <a:pt x="180" y="2903"/>
                    </a:cubicBezTo>
                    <a:cubicBezTo>
                      <a:pt x="180" y="3963"/>
                      <a:pt x="1111" y="4648"/>
                      <a:pt x="2550" y="4648"/>
                    </a:cubicBezTo>
                    <a:cubicBezTo>
                      <a:pt x="3989" y="4648"/>
                      <a:pt x="4920" y="3963"/>
                      <a:pt x="4920" y="2903"/>
                    </a:cubicBezTo>
                    <a:cubicBezTo>
                      <a:pt x="4920" y="2329"/>
                      <a:pt x="4651" y="1638"/>
                      <a:pt x="4219" y="1102"/>
                    </a:cubicBezTo>
                    <a:cubicBezTo>
                      <a:pt x="3741" y="507"/>
                      <a:pt x="3149" y="180"/>
                      <a:pt x="2550" y="180"/>
                    </a:cubicBezTo>
                    <a:close/>
                    <a:moveTo>
                      <a:pt x="2550" y="4829"/>
                    </a:moveTo>
                    <a:lnTo>
                      <a:pt x="2550" y="4829"/>
                    </a:lnTo>
                    <a:cubicBezTo>
                      <a:pt x="1001" y="4829"/>
                      <a:pt x="0" y="4072"/>
                      <a:pt x="0" y="2903"/>
                    </a:cubicBezTo>
                    <a:cubicBezTo>
                      <a:pt x="0" y="1596"/>
                      <a:pt x="1176" y="0"/>
                      <a:pt x="2550" y="0"/>
                    </a:cubicBezTo>
                    <a:cubicBezTo>
                      <a:pt x="3204" y="0"/>
                      <a:pt x="3846" y="351"/>
                      <a:pt x="4360" y="989"/>
                    </a:cubicBezTo>
                    <a:cubicBezTo>
                      <a:pt x="4823" y="1564"/>
                      <a:pt x="5101" y="2280"/>
                      <a:pt x="5101" y="2903"/>
                    </a:cubicBezTo>
                    <a:cubicBezTo>
                      <a:pt x="5101" y="4072"/>
                      <a:pt x="4099" y="4829"/>
                      <a:pt x="2550" y="482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04" name="Freeform 32">
                <a:extLst>
                  <a:ext uri="{FF2B5EF4-FFF2-40B4-BE49-F238E27FC236}">
                    <a16:creationId xmlns:a16="http://schemas.microsoft.com/office/drawing/2014/main" id="{7A15F897-F819-E943-B05A-78FFEF4E31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338" y="4121150"/>
                <a:ext cx="769937" cy="534988"/>
              </a:xfrm>
              <a:custGeom>
                <a:avLst/>
                <a:gdLst>
                  <a:gd name="T0" fmla="*/ 80705 w 2137"/>
                  <a:gd name="T1" fmla="*/ 65076 h 1488"/>
                  <a:gd name="T2" fmla="*/ 381546 w 2137"/>
                  <a:gd name="T3" fmla="*/ 466676 h 1488"/>
                  <a:gd name="T4" fmla="*/ 381546 w 2137"/>
                  <a:gd name="T5" fmla="*/ 466676 h 1488"/>
                  <a:gd name="T6" fmla="*/ 384788 w 2137"/>
                  <a:gd name="T7" fmla="*/ 469553 h 1488"/>
                  <a:gd name="T8" fmla="*/ 384788 w 2137"/>
                  <a:gd name="T9" fmla="*/ 469553 h 1488"/>
                  <a:gd name="T10" fmla="*/ 388031 w 2137"/>
                  <a:gd name="T11" fmla="*/ 466676 h 1488"/>
                  <a:gd name="T12" fmla="*/ 688872 w 2137"/>
                  <a:gd name="T13" fmla="*/ 65076 h 1488"/>
                  <a:gd name="T14" fmla="*/ 80705 w 2137"/>
                  <a:gd name="T15" fmla="*/ 65076 h 1488"/>
                  <a:gd name="T16" fmla="*/ 384788 w 2137"/>
                  <a:gd name="T17" fmla="*/ 534628 h 1488"/>
                  <a:gd name="T18" fmla="*/ 384788 w 2137"/>
                  <a:gd name="T19" fmla="*/ 534628 h 1488"/>
                  <a:gd name="T20" fmla="*/ 329664 w 2137"/>
                  <a:gd name="T21" fmla="*/ 505506 h 1488"/>
                  <a:gd name="T22" fmla="*/ 19095 w 2137"/>
                  <a:gd name="T23" fmla="*/ 90962 h 1488"/>
                  <a:gd name="T24" fmla="*/ 19095 w 2137"/>
                  <a:gd name="T25" fmla="*/ 90962 h 1488"/>
                  <a:gd name="T26" fmla="*/ 9728 w 2137"/>
                  <a:gd name="T27" fmla="*/ 29482 h 1488"/>
                  <a:gd name="T28" fmla="*/ 9728 w 2137"/>
                  <a:gd name="T29" fmla="*/ 29482 h 1488"/>
                  <a:gd name="T30" fmla="*/ 64852 w 2137"/>
                  <a:gd name="T31" fmla="*/ 0 h 1488"/>
                  <a:gd name="T32" fmla="*/ 705085 w 2137"/>
                  <a:gd name="T33" fmla="*/ 0 h 1488"/>
                  <a:gd name="T34" fmla="*/ 705085 w 2137"/>
                  <a:gd name="T35" fmla="*/ 0 h 1488"/>
                  <a:gd name="T36" fmla="*/ 760209 w 2137"/>
                  <a:gd name="T37" fmla="*/ 29482 h 1488"/>
                  <a:gd name="T38" fmla="*/ 760209 w 2137"/>
                  <a:gd name="T39" fmla="*/ 29482 h 1488"/>
                  <a:gd name="T40" fmla="*/ 750842 w 2137"/>
                  <a:gd name="T41" fmla="*/ 90962 h 1488"/>
                  <a:gd name="T42" fmla="*/ 440273 w 2137"/>
                  <a:gd name="T43" fmla="*/ 505506 h 1488"/>
                  <a:gd name="T44" fmla="*/ 440273 w 2137"/>
                  <a:gd name="T45" fmla="*/ 505506 h 1488"/>
                  <a:gd name="T46" fmla="*/ 384788 w 2137"/>
                  <a:gd name="T47" fmla="*/ 534628 h 14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137" h="1488">
                    <a:moveTo>
                      <a:pt x="224" y="181"/>
                    </a:moveTo>
                    <a:lnTo>
                      <a:pt x="1059" y="1298"/>
                    </a:lnTo>
                    <a:cubicBezTo>
                      <a:pt x="1063" y="1303"/>
                      <a:pt x="1067" y="1305"/>
                      <a:pt x="1068" y="1306"/>
                    </a:cubicBezTo>
                    <a:cubicBezTo>
                      <a:pt x="1070" y="1305"/>
                      <a:pt x="1073" y="1303"/>
                      <a:pt x="1077" y="1298"/>
                    </a:cubicBezTo>
                    <a:lnTo>
                      <a:pt x="1912" y="181"/>
                    </a:lnTo>
                    <a:lnTo>
                      <a:pt x="224" y="181"/>
                    </a:lnTo>
                    <a:close/>
                    <a:moveTo>
                      <a:pt x="1068" y="1487"/>
                    </a:moveTo>
                    <a:lnTo>
                      <a:pt x="1068" y="1487"/>
                    </a:lnTo>
                    <a:cubicBezTo>
                      <a:pt x="1009" y="1487"/>
                      <a:pt x="953" y="1457"/>
                      <a:pt x="915" y="1406"/>
                    </a:cubicBezTo>
                    <a:lnTo>
                      <a:pt x="53" y="253"/>
                    </a:lnTo>
                    <a:cubicBezTo>
                      <a:pt x="10" y="197"/>
                      <a:pt x="0" y="134"/>
                      <a:pt x="27" y="82"/>
                    </a:cubicBezTo>
                    <a:cubicBezTo>
                      <a:pt x="53" y="30"/>
                      <a:pt x="108" y="0"/>
                      <a:pt x="180" y="0"/>
                    </a:cubicBezTo>
                    <a:lnTo>
                      <a:pt x="1957" y="0"/>
                    </a:lnTo>
                    <a:cubicBezTo>
                      <a:pt x="2028" y="0"/>
                      <a:pt x="2084" y="30"/>
                      <a:pt x="2110" y="82"/>
                    </a:cubicBezTo>
                    <a:cubicBezTo>
                      <a:pt x="2136" y="134"/>
                      <a:pt x="2126" y="197"/>
                      <a:pt x="2084" y="253"/>
                    </a:cubicBezTo>
                    <a:lnTo>
                      <a:pt x="1222" y="1406"/>
                    </a:lnTo>
                    <a:cubicBezTo>
                      <a:pt x="1183" y="1457"/>
                      <a:pt x="1128" y="1487"/>
                      <a:pt x="1068" y="148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05" name="Freeform 33">
                <a:extLst>
                  <a:ext uri="{FF2B5EF4-FFF2-40B4-BE49-F238E27FC236}">
                    <a16:creationId xmlns:a16="http://schemas.microsoft.com/office/drawing/2014/main" id="{965557BF-20B6-AB4E-B7FF-3017C38EA3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4313" y="4597400"/>
                <a:ext cx="407987" cy="222250"/>
              </a:xfrm>
              <a:custGeom>
                <a:avLst/>
                <a:gdLst>
                  <a:gd name="T0" fmla="*/ 111007 w 1132"/>
                  <a:gd name="T1" fmla="*/ 64987 h 619"/>
                  <a:gd name="T2" fmla="*/ 111007 w 1132"/>
                  <a:gd name="T3" fmla="*/ 64987 h 619"/>
                  <a:gd name="T4" fmla="*/ 64874 w 1132"/>
                  <a:gd name="T5" fmla="*/ 110945 h 619"/>
                  <a:gd name="T6" fmla="*/ 64874 w 1132"/>
                  <a:gd name="T7" fmla="*/ 110945 h 619"/>
                  <a:gd name="T8" fmla="*/ 111007 w 1132"/>
                  <a:gd name="T9" fmla="*/ 157263 h 619"/>
                  <a:gd name="T10" fmla="*/ 296259 w 1132"/>
                  <a:gd name="T11" fmla="*/ 157263 h 619"/>
                  <a:gd name="T12" fmla="*/ 296259 w 1132"/>
                  <a:gd name="T13" fmla="*/ 157263 h 619"/>
                  <a:gd name="T14" fmla="*/ 342392 w 1132"/>
                  <a:gd name="T15" fmla="*/ 110945 h 619"/>
                  <a:gd name="T16" fmla="*/ 342392 w 1132"/>
                  <a:gd name="T17" fmla="*/ 110945 h 619"/>
                  <a:gd name="T18" fmla="*/ 296259 w 1132"/>
                  <a:gd name="T19" fmla="*/ 64987 h 619"/>
                  <a:gd name="T20" fmla="*/ 111007 w 1132"/>
                  <a:gd name="T21" fmla="*/ 64987 h 619"/>
                  <a:gd name="T22" fmla="*/ 296259 w 1132"/>
                  <a:gd name="T23" fmla="*/ 221891 h 619"/>
                  <a:gd name="T24" fmla="*/ 111007 w 1132"/>
                  <a:gd name="T25" fmla="*/ 221891 h 619"/>
                  <a:gd name="T26" fmla="*/ 111007 w 1132"/>
                  <a:gd name="T27" fmla="*/ 221891 h 619"/>
                  <a:gd name="T28" fmla="*/ 0 w 1132"/>
                  <a:gd name="T29" fmla="*/ 110945 h 619"/>
                  <a:gd name="T30" fmla="*/ 0 w 1132"/>
                  <a:gd name="T31" fmla="*/ 110945 h 619"/>
                  <a:gd name="T32" fmla="*/ 111007 w 1132"/>
                  <a:gd name="T33" fmla="*/ 0 h 619"/>
                  <a:gd name="T34" fmla="*/ 296259 w 1132"/>
                  <a:gd name="T35" fmla="*/ 0 h 619"/>
                  <a:gd name="T36" fmla="*/ 296259 w 1132"/>
                  <a:gd name="T37" fmla="*/ 0 h 619"/>
                  <a:gd name="T38" fmla="*/ 407627 w 1132"/>
                  <a:gd name="T39" fmla="*/ 110945 h 619"/>
                  <a:gd name="T40" fmla="*/ 407627 w 1132"/>
                  <a:gd name="T41" fmla="*/ 110945 h 619"/>
                  <a:gd name="T42" fmla="*/ 296259 w 1132"/>
                  <a:gd name="T43" fmla="*/ 221891 h 61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2" h="619">
                    <a:moveTo>
                      <a:pt x="308" y="181"/>
                    </a:moveTo>
                    <a:lnTo>
                      <a:pt x="308" y="181"/>
                    </a:lnTo>
                    <a:cubicBezTo>
                      <a:pt x="237" y="181"/>
                      <a:pt x="180" y="239"/>
                      <a:pt x="180" y="309"/>
                    </a:cubicBezTo>
                    <a:cubicBezTo>
                      <a:pt x="180" y="380"/>
                      <a:pt x="237" y="438"/>
                      <a:pt x="308" y="438"/>
                    </a:cubicBezTo>
                    <a:lnTo>
                      <a:pt x="822" y="438"/>
                    </a:lnTo>
                    <a:cubicBezTo>
                      <a:pt x="893" y="438"/>
                      <a:pt x="950" y="380"/>
                      <a:pt x="950" y="309"/>
                    </a:cubicBezTo>
                    <a:cubicBezTo>
                      <a:pt x="950" y="239"/>
                      <a:pt x="893" y="181"/>
                      <a:pt x="822" y="181"/>
                    </a:cubicBezTo>
                    <a:lnTo>
                      <a:pt x="308" y="181"/>
                    </a:lnTo>
                    <a:close/>
                    <a:moveTo>
                      <a:pt x="822" y="618"/>
                    </a:moveTo>
                    <a:lnTo>
                      <a:pt x="308" y="618"/>
                    </a:lnTo>
                    <a:cubicBezTo>
                      <a:pt x="138" y="618"/>
                      <a:pt x="0" y="480"/>
                      <a:pt x="0" y="309"/>
                    </a:cubicBezTo>
                    <a:cubicBezTo>
                      <a:pt x="0" y="139"/>
                      <a:pt x="138" y="0"/>
                      <a:pt x="308" y="0"/>
                    </a:cubicBezTo>
                    <a:lnTo>
                      <a:pt x="822" y="0"/>
                    </a:lnTo>
                    <a:cubicBezTo>
                      <a:pt x="993" y="0"/>
                      <a:pt x="1131" y="139"/>
                      <a:pt x="1131" y="309"/>
                    </a:cubicBezTo>
                    <a:cubicBezTo>
                      <a:pt x="1131" y="480"/>
                      <a:pt x="993" y="618"/>
                      <a:pt x="822" y="61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206" name="Group 9">
              <a:extLst>
                <a:ext uri="{FF2B5EF4-FFF2-40B4-BE49-F238E27FC236}">
                  <a16:creationId xmlns:a16="http://schemas.microsoft.com/office/drawing/2014/main" id="{E680AD00-90AD-BE4A-B0C8-BAFE5BA857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19405" y="1494878"/>
              <a:ext cx="1690740" cy="966342"/>
              <a:chOff x="5507036" y="1647825"/>
              <a:chExt cx="1863727" cy="1065213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207" name="Freeform 34">
                <a:extLst>
                  <a:ext uri="{FF2B5EF4-FFF2-40B4-BE49-F238E27FC236}">
                    <a16:creationId xmlns:a16="http://schemas.microsoft.com/office/drawing/2014/main" id="{8F2070AA-AE98-EC4A-92F4-C69FEC49F0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92950" y="1647825"/>
                <a:ext cx="277813" cy="246063"/>
              </a:xfrm>
              <a:custGeom>
                <a:avLst/>
                <a:gdLst>
                  <a:gd name="T0" fmla="*/ 15474 w 772"/>
                  <a:gd name="T1" fmla="*/ 110764 h 682"/>
                  <a:gd name="T2" fmla="*/ 15474 w 772"/>
                  <a:gd name="T3" fmla="*/ 110764 h 682"/>
                  <a:gd name="T4" fmla="*/ 17273 w 772"/>
                  <a:gd name="T5" fmla="*/ 139989 h 682"/>
                  <a:gd name="T6" fmla="*/ 250823 w 772"/>
                  <a:gd name="T7" fmla="*/ 238486 h 682"/>
                  <a:gd name="T8" fmla="*/ 250823 w 772"/>
                  <a:gd name="T9" fmla="*/ 238486 h 682"/>
                  <a:gd name="T10" fmla="*/ 272775 w 772"/>
                  <a:gd name="T11" fmla="*/ 219725 h 682"/>
                  <a:gd name="T12" fmla="*/ 224554 w 772"/>
                  <a:gd name="T13" fmla="*/ 24173 h 682"/>
                  <a:gd name="T14" fmla="*/ 224554 w 772"/>
                  <a:gd name="T15" fmla="*/ 24173 h 682"/>
                  <a:gd name="T16" fmla="*/ 188927 w 772"/>
                  <a:gd name="T17" fmla="*/ 9020 h 682"/>
                  <a:gd name="T18" fmla="*/ 15474 w 772"/>
                  <a:gd name="T19" fmla="*/ 110764 h 68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72" h="682">
                    <a:moveTo>
                      <a:pt x="43" y="307"/>
                    </a:moveTo>
                    <a:lnTo>
                      <a:pt x="43" y="307"/>
                    </a:lnTo>
                    <a:cubicBezTo>
                      <a:pt x="0" y="332"/>
                      <a:pt x="2" y="368"/>
                      <a:pt x="48" y="388"/>
                    </a:cubicBezTo>
                    <a:lnTo>
                      <a:pt x="697" y="661"/>
                    </a:lnTo>
                    <a:cubicBezTo>
                      <a:pt x="743" y="681"/>
                      <a:pt x="771" y="657"/>
                      <a:pt x="758" y="609"/>
                    </a:cubicBezTo>
                    <a:lnTo>
                      <a:pt x="624" y="67"/>
                    </a:lnTo>
                    <a:cubicBezTo>
                      <a:pt x="612" y="19"/>
                      <a:pt x="567" y="0"/>
                      <a:pt x="525" y="25"/>
                    </a:cubicBezTo>
                    <a:lnTo>
                      <a:pt x="43" y="30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08" name="Freeform 35">
                <a:extLst>
                  <a:ext uri="{FF2B5EF4-FFF2-40B4-BE49-F238E27FC236}">
                    <a16:creationId xmlns:a16="http://schemas.microsoft.com/office/drawing/2014/main" id="{3A31C45E-3934-974F-B5DD-31EEC29416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7036" y="1752600"/>
                <a:ext cx="1771650" cy="960438"/>
              </a:xfrm>
              <a:custGeom>
                <a:avLst/>
                <a:gdLst>
                  <a:gd name="T0" fmla="*/ 37067 w 4923"/>
                  <a:gd name="T1" fmla="*/ 960078 h 2666"/>
                  <a:gd name="T2" fmla="*/ 37067 w 4923"/>
                  <a:gd name="T3" fmla="*/ 960078 h 2666"/>
                  <a:gd name="T4" fmla="*/ 20873 w 4923"/>
                  <a:gd name="T5" fmla="*/ 955755 h 2666"/>
                  <a:gd name="T6" fmla="*/ 20873 w 4923"/>
                  <a:gd name="T7" fmla="*/ 955755 h 2666"/>
                  <a:gd name="T8" fmla="*/ 8637 w 4923"/>
                  <a:gd name="T9" fmla="*/ 911443 h 2666"/>
                  <a:gd name="T10" fmla="*/ 393340 w 4923"/>
                  <a:gd name="T11" fmla="*/ 235967 h 2666"/>
                  <a:gd name="T12" fmla="*/ 393340 w 4923"/>
                  <a:gd name="T13" fmla="*/ 235967 h 2666"/>
                  <a:gd name="T14" fmla="*/ 445522 w 4923"/>
                  <a:gd name="T15" fmla="*/ 201742 h 2666"/>
                  <a:gd name="T16" fmla="*/ 445522 w 4923"/>
                  <a:gd name="T17" fmla="*/ 201742 h 2666"/>
                  <a:gd name="T18" fmla="*/ 499143 w 4923"/>
                  <a:gd name="T19" fmla="*/ 233805 h 2666"/>
                  <a:gd name="T20" fmla="*/ 747814 w 4923"/>
                  <a:gd name="T21" fmla="*/ 631526 h 2666"/>
                  <a:gd name="T22" fmla="*/ 987129 w 4923"/>
                  <a:gd name="T23" fmla="*/ 284241 h 2666"/>
                  <a:gd name="T24" fmla="*/ 987129 w 4923"/>
                  <a:gd name="T25" fmla="*/ 284241 h 2666"/>
                  <a:gd name="T26" fmla="*/ 1040390 w 4923"/>
                  <a:gd name="T27" fmla="*/ 253979 h 2666"/>
                  <a:gd name="T28" fmla="*/ 1040390 w 4923"/>
                  <a:gd name="T29" fmla="*/ 253979 h 2666"/>
                  <a:gd name="T30" fmla="*/ 1041830 w 4923"/>
                  <a:gd name="T31" fmla="*/ 253979 h 2666"/>
                  <a:gd name="T32" fmla="*/ 1041830 w 4923"/>
                  <a:gd name="T33" fmla="*/ 253979 h 2666"/>
                  <a:gd name="T34" fmla="*/ 1095091 w 4923"/>
                  <a:gd name="T35" fmla="*/ 286402 h 2666"/>
                  <a:gd name="T36" fmla="*/ 1373991 w 4923"/>
                  <a:gd name="T37" fmla="*/ 730956 h 2666"/>
                  <a:gd name="T38" fmla="*/ 1704714 w 4923"/>
                  <a:gd name="T39" fmla="*/ 23056 h 2666"/>
                  <a:gd name="T40" fmla="*/ 1704714 w 4923"/>
                  <a:gd name="T41" fmla="*/ 23056 h 2666"/>
                  <a:gd name="T42" fmla="*/ 1747898 w 4923"/>
                  <a:gd name="T43" fmla="*/ 7565 h 2666"/>
                  <a:gd name="T44" fmla="*/ 1747898 w 4923"/>
                  <a:gd name="T45" fmla="*/ 7565 h 2666"/>
                  <a:gd name="T46" fmla="*/ 1763733 w 4923"/>
                  <a:gd name="T47" fmla="*/ 50796 h 2666"/>
                  <a:gd name="T48" fmla="*/ 1428332 w 4923"/>
                  <a:gd name="T49" fmla="*/ 768422 h 2666"/>
                  <a:gd name="T50" fmla="*/ 1428332 w 4923"/>
                  <a:gd name="T51" fmla="*/ 768422 h 2666"/>
                  <a:gd name="T52" fmla="*/ 1378670 w 4923"/>
                  <a:gd name="T53" fmla="*/ 806249 h 2666"/>
                  <a:gd name="T54" fmla="*/ 1378670 w 4923"/>
                  <a:gd name="T55" fmla="*/ 806249 h 2666"/>
                  <a:gd name="T56" fmla="*/ 1324329 w 4923"/>
                  <a:gd name="T57" fmla="*/ 774907 h 2666"/>
                  <a:gd name="T58" fmla="*/ 1040390 w 4923"/>
                  <a:gd name="T59" fmla="*/ 321707 h 2666"/>
                  <a:gd name="T60" fmla="*/ 801075 w 4923"/>
                  <a:gd name="T61" fmla="*/ 668992 h 2666"/>
                  <a:gd name="T62" fmla="*/ 801075 w 4923"/>
                  <a:gd name="T63" fmla="*/ 668992 h 2666"/>
                  <a:gd name="T64" fmla="*/ 746015 w 4923"/>
                  <a:gd name="T65" fmla="*/ 698893 h 2666"/>
                  <a:gd name="T66" fmla="*/ 746015 w 4923"/>
                  <a:gd name="T67" fmla="*/ 698893 h 2666"/>
                  <a:gd name="T68" fmla="*/ 692754 w 4923"/>
                  <a:gd name="T69" fmla="*/ 666470 h 2666"/>
                  <a:gd name="T70" fmla="*/ 446961 w 4923"/>
                  <a:gd name="T71" fmla="*/ 273073 h 2666"/>
                  <a:gd name="T72" fmla="*/ 65497 w 4923"/>
                  <a:gd name="T73" fmla="*/ 943506 h 2666"/>
                  <a:gd name="T74" fmla="*/ 65497 w 4923"/>
                  <a:gd name="T75" fmla="*/ 943506 h 2666"/>
                  <a:gd name="T76" fmla="*/ 37067 w 4923"/>
                  <a:gd name="T77" fmla="*/ 960078 h 26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4923" h="2666">
                    <a:moveTo>
                      <a:pt x="103" y="2665"/>
                    </a:moveTo>
                    <a:lnTo>
                      <a:pt x="103" y="2665"/>
                    </a:lnTo>
                    <a:cubicBezTo>
                      <a:pt x="88" y="2665"/>
                      <a:pt x="73" y="2661"/>
                      <a:pt x="58" y="2653"/>
                    </a:cubicBezTo>
                    <a:cubicBezTo>
                      <a:pt x="15" y="2628"/>
                      <a:pt x="0" y="2573"/>
                      <a:pt x="24" y="2530"/>
                    </a:cubicBezTo>
                    <a:lnTo>
                      <a:pt x="1093" y="655"/>
                    </a:lnTo>
                    <a:cubicBezTo>
                      <a:pt x="1127" y="596"/>
                      <a:pt x="1179" y="561"/>
                      <a:pt x="1238" y="560"/>
                    </a:cubicBezTo>
                    <a:cubicBezTo>
                      <a:pt x="1297" y="560"/>
                      <a:pt x="1351" y="591"/>
                      <a:pt x="1387" y="649"/>
                    </a:cubicBezTo>
                    <a:lnTo>
                      <a:pt x="2078" y="1753"/>
                    </a:lnTo>
                    <a:lnTo>
                      <a:pt x="2743" y="789"/>
                    </a:lnTo>
                    <a:cubicBezTo>
                      <a:pt x="2780" y="735"/>
                      <a:pt x="2834" y="705"/>
                      <a:pt x="2891" y="705"/>
                    </a:cubicBezTo>
                    <a:cubicBezTo>
                      <a:pt x="2893" y="705"/>
                      <a:pt x="2894" y="705"/>
                      <a:pt x="2895" y="705"/>
                    </a:cubicBezTo>
                    <a:cubicBezTo>
                      <a:pt x="2954" y="706"/>
                      <a:pt x="3008" y="739"/>
                      <a:pt x="3043" y="795"/>
                    </a:cubicBezTo>
                    <a:lnTo>
                      <a:pt x="3818" y="2029"/>
                    </a:lnTo>
                    <a:lnTo>
                      <a:pt x="4737" y="64"/>
                    </a:lnTo>
                    <a:cubicBezTo>
                      <a:pt x="4758" y="19"/>
                      <a:pt x="4812" y="0"/>
                      <a:pt x="4857" y="21"/>
                    </a:cubicBezTo>
                    <a:cubicBezTo>
                      <a:pt x="4903" y="42"/>
                      <a:pt x="4922" y="95"/>
                      <a:pt x="4901" y="141"/>
                    </a:cubicBezTo>
                    <a:lnTo>
                      <a:pt x="3969" y="2133"/>
                    </a:lnTo>
                    <a:cubicBezTo>
                      <a:pt x="3939" y="2197"/>
                      <a:pt x="3889" y="2235"/>
                      <a:pt x="3831" y="2238"/>
                    </a:cubicBezTo>
                    <a:cubicBezTo>
                      <a:pt x="3771" y="2242"/>
                      <a:pt x="3717" y="2210"/>
                      <a:pt x="3680" y="2151"/>
                    </a:cubicBezTo>
                    <a:lnTo>
                      <a:pt x="2891" y="893"/>
                    </a:lnTo>
                    <a:lnTo>
                      <a:pt x="2226" y="1857"/>
                    </a:lnTo>
                    <a:cubicBezTo>
                      <a:pt x="2188" y="1912"/>
                      <a:pt x="2134" y="1942"/>
                      <a:pt x="2073" y="1940"/>
                    </a:cubicBezTo>
                    <a:cubicBezTo>
                      <a:pt x="2015" y="1939"/>
                      <a:pt x="1961" y="1906"/>
                      <a:pt x="1925" y="1850"/>
                    </a:cubicBezTo>
                    <a:lnTo>
                      <a:pt x="1242" y="758"/>
                    </a:lnTo>
                    <a:lnTo>
                      <a:pt x="182" y="2619"/>
                    </a:lnTo>
                    <a:cubicBezTo>
                      <a:pt x="165" y="2648"/>
                      <a:pt x="134" y="2665"/>
                      <a:pt x="103" y="266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209" name="Group 5">
              <a:extLst>
                <a:ext uri="{FF2B5EF4-FFF2-40B4-BE49-F238E27FC236}">
                  <a16:creationId xmlns:a16="http://schemas.microsoft.com/office/drawing/2014/main" id="{1F9F7A68-57A7-CB44-BE79-CF093E6B46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62066" y="3014238"/>
              <a:ext cx="1474715" cy="1356622"/>
              <a:chOff x="4892675" y="3322638"/>
              <a:chExt cx="1625600" cy="1495425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210" name="Freeform 2">
                <a:extLst>
                  <a:ext uri="{FF2B5EF4-FFF2-40B4-BE49-F238E27FC236}">
                    <a16:creationId xmlns:a16="http://schemas.microsoft.com/office/drawing/2014/main" id="{85EC1D0D-1944-7B4E-B08F-E4554E26F2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5788" y="3751263"/>
                <a:ext cx="252412" cy="642937"/>
              </a:xfrm>
              <a:custGeom>
                <a:avLst/>
                <a:gdLst>
                  <a:gd name="T0" fmla="*/ 152311 w 701"/>
                  <a:gd name="T1" fmla="*/ 44229 h 1788"/>
                  <a:gd name="T2" fmla="*/ 152311 w 701"/>
                  <a:gd name="T3" fmla="*/ 44229 h 1788"/>
                  <a:gd name="T4" fmla="*/ 251332 w 701"/>
                  <a:gd name="T5" fmla="*/ 181950 h 1788"/>
                  <a:gd name="T6" fmla="*/ 251332 w 701"/>
                  <a:gd name="T7" fmla="*/ 197052 h 1788"/>
                  <a:gd name="T8" fmla="*/ 193000 w 701"/>
                  <a:gd name="T9" fmla="*/ 197052 h 1788"/>
                  <a:gd name="T10" fmla="*/ 193000 w 701"/>
                  <a:gd name="T11" fmla="*/ 177994 h 1788"/>
                  <a:gd name="T12" fmla="*/ 193000 w 701"/>
                  <a:gd name="T13" fmla="*/ 177994 h 1788"/>
                  <a:gd name="T14" fmla="*/ 128186 w 701"/>
                  <a:gd name="T15" fmla="*/ 97807 h 1788"/>
                  <a:gd name="T16" fmla="*/ 128186 w 701"/>
                  <a:gd name="T17" fmla="*/ 97807 h 1788"/>
                  <a:gd name="T18" fmla="*/ 64093 w 701"/>
                  <a:gd name="T19" fmla="*/ 177994 h 1788"/>
                  <a:gd name="T20" fmla="*/ 64093 w 701"/>
                  <a:gd name="T21" fmla="*/ 177994 h 1788"/>
                  <a:gd name="T22" fmla="*/ 252052 w 701"/>
                  <a:gd name="T23" fmla="*/ 461706 h 1788"/>
                  <a:gd name="T24" fmla="*/ 252052 w 701"/>
                  <a:gd name="T25" fmla="*/ 461706 h 1788"/>
                  <a:gd name="T26" fmla="*/ 152311 w 701"/>
                  <a:gd name="T27" fmla="*/ 600146 h 1788"/>
                  <a:gd name="T28" fmla="*/ 152311 w 701"/>
                  <a:gd name="T29" fmla="*/ 642577 h 1788"/>
                  <a:gd name="T30" fmla="*/ 100821 w 701"/>
                  <a:gd name="T31" fmla="*/ 642577 h 1788"/>
                  <a:gd name="T32" fmla="*/ 100821 w 701"/>
                  <a:gd name="T33" fmla="*/ 600146 h 1788"/>
                  <a:gd name="T34" fmla="*/ 100821 w 701"/>
                  <a:gd name="T35" fmla="*/ 600146 h 1788"/>
                  <a:gd name="T36" fmla="*/ 0 w 701"/>
                  <a:gd name="T37" fmla="*/ 461706 h 1788"/>
                  <a:gd name="T38" fmla="*/ 0 w 701"/>
                  <a:gd name="T39" fmla="*/ 427186 h 1788"/>
                  <a:gd name="T40" fmla="*/ 58332 w 701"/>
                  <a:gd name="T41" fmla="*/ 427186 h 1788"/>
                  <a:gd name="T42" fmla="*/ 58332 w 701"/>
                  <a:gd name="T43" fmla="*/ 465662 h 1788"/>
                  <a:gd name="T44" fmla="*/ 58332 w 701"/>
                  <a:gd name="T45" fmla="*/ 465662 h 1788"/>
                  <a:gd name="T46" fmla="*/ 124226 w 701"/>
                  <a:gd name="T47" fmla="*/ 545130 h 1788"/>
                  <a:gd name="T48" fmla="*/ 124226 w 701"/>
                  <a:gd name="T49" fmla="*/ 545130 h 1788"/>
                  <a:gd name="T50" fmla="*/ 189759 w 701"/>
                  <a:gd name="T51" fmla="*/ 465662 h 1788"/>
                  <a:gd name="T52" fmla="*/ 189759 w 701"/>
                  <a:gd name="T53" fmla="*/ 465662 h 1788"/>
                  <a:gd name="T54" fmla="*/ 2521 w 701"/>
                  <a:gd name="T55" fmla="*/ 181950 h 1788"/>
                  <a:gd name="T56" fmla="*/ 2521 w 701"/>
                  <a:gd name="T57" fmla="*/ 181950 h 1788"/>
                  <a:gd name="T58" fmla="*/ 100821 w 701"/>
                  <a:gd name="T59" fmla="*/ 44229 h 1788"/>
                  <a:gd name="T60" fmla="*/ 100821 w 701"/>
                  <a:gd name="T61" fmla="*/ 0 h 1788"/>
                  <a:gd name="T62" fmla="*/ 152311 w 701"/>
                  <a:gd name="T63" fmla="*/ 0 h 1788"/>
                  <a:gd name="T64" fmla="*/ 152311 w 701"/>
                  <a:gd name="T65" fmla="*/ 44229 h 17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01" h="1788">
                    <a:moveTo>
                      <a:pt x="423" y="123"/>
                    </a:moveTo>
                    <a:lnTo>
                      <a:pt x="423" y="123"/>
                    </a:lnTo>
                    <a:cubicBezTo>
                      <a:pt x="612" y="150"/>
                      <a:pt x="698" y="297"/>
                      <a:pt x="698" y="506"/>
                    </a:cubicBezTo>
                    <a:lnTo>
                      <a:pt x="698" y="548"/>
                    </a:lnTo>
                    <a:lnTo>
                      <a:pt x="536" y="548"/>
                    </a:lnTo>
                    <a:lnTo>
                      <a:pt x="536" y="495"/>
                    </a:lnTo>
                    <a:cubicBezTo>
                      <a:pt x="536" y="357"/>
                      <a:pt x="481" y="272"/>
                      <a:pt x="356" y="272"/>
                    </a:cubicBezTo>
                    <a:cubicBezTo>
                      <a:pt x="233" y="272"/>
                      <a:pt x="178" y="357"/>
                      <a:pt x="178" y="495"/>
                    </a:cubicBezTo>
                    <a:cubicBezTo>
                      <a:pt x="178" y="844"/>
                      <a:pt x="700" y="846"/>
                      <a:pt x="700" y="1284"/>
                    </a:cubicBezTo>
                    <a:cubicBezTo>
                      <a:pt x="700" y="1493"/>
                      <a:pt x="612" y="1642"/>
                      <a:pt x="423" y="1669"/>
                    </a:cubicBezTo>
                    <a:lnTo>
                      <a:pt x="423" y="1787"/>
                    </a:lnTo>
                    <a:lnTo>
                      <a:pt x="280" y="1787"/>
                    </a:lnTo>
                    <a:lnTo>
                      <a:pt x="280" y="1669"/>
                    </a:lnTo>
                    <a:cubicBezTo>
                      <a:pt x="87" y="1642"/>
                      <a:pt x="0" y="1496"/>
                      <a:pt x="0" y="1284"/>
                    </a:cubicBezTo>
                    <a:lnTo>
                      <a:pt x="0" y="1188"/>
                    </a:lnTo>
                    <a:lnTo>
                      <a:pt x="162" y="1188"/>
                    </a:lnTo>
                    <a:lnTo>
                      <a:pt x="162" y="1295"/>
                    </a:lnTo>
                    <a:cubicBezTo>
                      <a:pt x="162" y="1435"/>
                      <a:pt x="221" y="1516"/>
                      <a:pt x="345" y="1516"/>
                    </a:cubicBezTo>
                    <a:cubicBezTo>
                      <a:pt x="471" y="1516"/>
                      <a:pt x="527" y="1435"/>
                      <a:pt x="527" y="1295"/>
                    </a:cubicBezTo>
                    <a:cubicBezTo>
                      <a:pt x="527" y="948"/>
                      <a:pt x="7" y="944"/>
                      <a:pt x="7" y="506"/>
                    </a:cubicBezTo>
                    <a:cubicBezTo>
                      <a:pt x="7" y="292"/>
                      <a:pt x="94" y="152"/>
                      <a:pt x="280" y="123"/>
                    </a:cubicBezTo>
                    <a:lnTo>
                      <a:pt x="280" y="0"/>
                    </a:lnTo>
                    <a:lnTo>
                      <a:pt x="423" y="0"/>
                    </a:lnTo>
                    <a:lnTo>
                      <a:pt x="423" y="123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11" name="Freeform 36">
                <a:extLst>
                  <a:ext uri="{FF2B5EF4-FFF2-40B4-BE49-F238E27FC236}">
                    <a16:creationId xmlns:a16="http://schemas.microsoft.com/office/drawing/2014/main" id="{297E2A9F-3FC8-9744-B39E-54A55F40CB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2850" y="3322638"/>
                <a:ext cx="1495425" cy="1495425"/>
              </a:xfrm>
              <a:custGeom>
                <a:avLst/>
                <a:gdLst>
                  <a:gd name="T0" fmla="*/ 747353 w 4154"/>
                  <a:gd name="T1" fmla="*/ 65175 h 4153"/>
                  <a:gd name="T2" fmla="*/ 747353 w 4154"/>
                  <a:gd name="T3" fmla="*/ 65175 h 4153"/>
                  <a:gd name="T4" fmla="*/ 65159 w 4154"/>
                  <a:gd name="T5" fmla="*/ 747172 h 4153"/>
                  <a:gd name="T6" fmla="*/ 65159 w 4154"/>
                  <a:gd name="T7" fmla="*/ 747172 h 4153"/>
                  <a:gd name="T8" fmla="*/ 747353 w 4154"/>
                  <a:gd name="T9" fmla="*/ 1429890 h 4153"/>
                  <a:gd name="T10" fmla="*/ 747353 w 4154"/>
                  <a:gd name="T11" fmla="*/ 1429890 h 4153"/>
                  <a:gd name="T12" fmla="*/ 1429906 w 4154"/>
                  <a:gd name="T13" fmla="*/ 747172 h 4153"/>
                  <a:gd name="T14" fmla="*/ 1429906 w 4154"/>
                  <a:gd name="T15" fmla="*/ 747172 h 4153"/>
                  <a:gd name="T16" fmla="*/ 747353 w 4154"/>
                  <a:gd name="T17" fmla="*/ 65175 h 4153"/>
                  <a:gd name="T18" fmla="*/ 747353 w 4154"/>
                  <a:gd name="T19" fmla="*/ 1495065 h 4153"/>
                  <a:gd name="T20" fmla="*/ 747353 w 4154"/>
                  <a:gd name="T21" fmla="*/ 1495065 h 4153"/>
                  <a:gd name="T22" fmla="*/ 0 w 4154"/>
                  <a:gd name="T23" fmla="*/ 747172 h 4153"/>
                  <a:gd name="T24" fmla="*/ 0 w 4154"/>
                  <a:gd name="T25" fmla="*/ 747172 h 4153"/>
                  <a:gd name="T26" fmla="*/ 747353 w 4154"/>
                  <a:gd name="T27" fmla="*/ 0 h 4153"/>
                  <a:gd name="T28" fmla="*/ 747353 w 4154"/>
                  <a:gd name="T29" fmla="*/ 0 h 4153"/>
                  <a:gd name="T30" fmla="*/ 1495065 w 4154"/>
                  <a:gd name="T31" fmla="*/ 747172 h 4153"/>
                  <a:gd name="T32" fmla="*/ 1495065 w 4154"/>
                  <a:gd name="T33" fmla="*/ 747172 h 4153"/>
                  <a:gd name="T34" fmla="*/ 747353 w 4154"/>
                  <a:gd name="T35" fmla="*/ 1495065 h 41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154" h="4153">
                    <a:moveTo>
                      <a:pt x="2076" y="181"/>
                    </a:moveTo>
                    <a:lnTo>
                      <a:pt x="2076" y="181"/>
                    </a:lnTo>
                    <a:cubicBezTo>
                      <a:pt x="1031" y="181"/>
                      <a:pt x="181" y="1032"/>
                      <a:pt x="181" y="2075"/>
                    </a:cubicBezTo>
                    <a:cubicBezTo>
                      <a:pt x="181" y="3121"/>
                      <a:pt x="1031" y="3971"/>
                      <a:pt x="2076" y="3971"/>
                    </a:cubicBezTo>
                    <a:cubicBezTo>
                      <a:pt x="3121" y="3971"/>
                      <a:pt x="3972" y="3121"/>
                      <a:pt x="3972" y="2075"/>
                    </a:cubicBezTo>
                    <a:cubicBezTo>
                      <a:pt x="3972" y="1032"/>
                      <a:pt x="3121" y="181"/>
                      <a:pt x="2076" y="181"/>
                    </a:cubicBezTo>
                    <a:close/>
                    <a:moveTo>
                      <a:pt x="2076" y="4152"/>
                    </a:moveTo>
                    <a:lnTo>
                      <a:pt x="2076" y="4152"/>
                    </a:lnTo>
                    <a:cubicBezTo>
                      <a:pt x="931" y="4152"/>
                      <a:pt x="0" y="3220"/>
                      <a:pt x="0" y="2075"/>
                    </a:cubicBezTo>
                    <a:cubicBezTo>
                      <a:pt x="0" y="932"/>
                      <a:pt x="931" y="0"/>
                      <a:pt x="2076" y="0"/>
                    </a:cubicBezTo>
                    <a:cubicBezTo>
                      <a:pt x="3221" y="0"/>
                      <a:pt x="4153" y="932"/>
                      <a:pt x="4153" y="2075"/>
                    </a:cubicBezTo>
                    <a:cubicBezTo>
                      <a:pt x="4153" y="3220"/>
                      <a:pt x="3221" y="4152"/>
                      <a:pt x="2076" y="415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12" name="Freeform 37">
                <a:extLst>
                  <a:ext uri="{FF2B5EF4-FFF2-40B4-BE49-F238E27FC236}">
                    <a16:creationId xmlns:a16="http://schemas.microsoft.com/office/drawing/2014/main" id="{3C30BB9F-4608-1049-B3B4-6E258461EF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2675" y="3322638"/>
                <a:ext cx="909638" cy="1495425"/>
              </a:xfrm>
              <a:custGeom>
                <a:avLst/>
                <a:gdLst>
                  <a:gd name="T0" fmla="*/ 876534 w 2528"/>
                  <a:gd name="T1" fmla="*/ 1495065 h 4153"/>
                  <a:gd name="T2" fmla="*/ 746997 w 2528"/>
                  <a:gd name="T3" fmla="*/ 1495065 h 4153"/>
                  <a:gd name="T4" fmla="*/ 746997 w 2528"/>
                  <a:gd name="T5" fmla="*/ 1495065 h 4153"/>
                  <a:gd name="T6" fmla="*/ 0 w 2528"/>
                  <a:gd name="T7" fmla="*/ 747172 h 4153"/>
                  <a:gd name="T8" fmla="*/ 0 w 2528"/>
                  <a:gd name="T9" fmla="*/ 747172 h 4153"/>
                  <a:gd name="T10" fmla="*/ 746997 w 2528"/>
                  <a:gd name="T11" fmla="*/ 0 h 4153"/>
                  <a:gd name="T12" fmla="*/ 876534 w 2528"/>
                  <a:gd name="T13" fmla="*/ 0 h 4153"/>
                  <a:gd name="T14" fmla="*/ 876534 w 2528"/>
                  <a:gd name="T15" fmla="*/ 0 h 4153"/>
                  <a:gd name="T16" fmla="*/ 909278 w 2528"/>
                  <a:gd name="T17" fmla="*/ 32768 h 4153"/>
                  <a:gd name="T18" fmla="*/ 909278 w 2528"/>
                  <a:gd name="T19" fmla="*/ 32768 h 4153"/>
                  <a:gd name="T20" fmla="*/ 876534 w 2528"/>
                  <a:gd name="T21" fmla="*/ 65175 h 4153"/>
                  <a:gd name="T22" fmla="*/ 746997 w 2528"/>
                  <a:gd name="T23" fmla="*/ 65175 h 4153"/>
                  <a:gd name="T24" fmla="*/ 746997 w 2528"/>
                  <a:gd name="T25" fmla="*/ 65175 h 4153"/>
                  <a:gd name="T26" fmla="*/ 64769 w 2528"/>
                  <a:gd name="T27" fmla="*/ 747172 h 4153"/>
                  <a:gd name="T28" fmla="*/ 64769 w 2528"/>
                  <a:gd name="T29" fmla="*/ 747172 h 4153"/>
                  <a:gd name="T30" fmla="*/ 746997 w 2528"/>
                  <a:gd name="T31" fmla="*/ 1429890 h 4153"/>
                  <a:gd name="T32" fmla="*/ 876534 w 2528"/>
                  <a:gd name="T33" fmla="*/ 1429890 h 4153"/>
                  <a:gd name="T34" fmla="*/ 876534 w 2528"/>
                  <a:gd name="T35" fmla="*/ 1429890 h 4153"/>
                  <a:gd name="T36" fmla="*/ 909278 w 2528"/>
                  <a:gd name="T37" fmla="*/ 1462297 h 4153"/>
                  <a:gd name="T38" fmla="*/ 909278 w 2528"/>
                  <a:gd name="T39" fmla="*/ 1462297 h 4153"/>
                  <a:gd name="T40" fmla="*/ 876534 w 2528"/>
                  <a:gd name="T41" fmla="*/ 1495065 h 415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528" h="4153">
                    <a:moveTo>
                      <a:pt x="2436" y="4152"/>
                    </a:moveTo>
                    <a:lnTo>
                      <a:pt x="2076" y="4152"/>
                    </a:lnTo>
                    <a:cubicBezTo>
                      <a:pt x="930" y="4152"/>
                      <a:pt x="0" y="3221"/>
                      <a:pt x="0" y="2075"/>
                    </a:cubicBezTo>
                    <a:cubicBezTo>
                      <a:pt x="0" y="932"/>
                      <a:pt x="930" y="0"/>
                      <a:pt x="2076" y="0"/>
                    </a:cubicBezTo>
                    <a:lnTo>
                      <a:pt x="2436" y="0"/>
                    </a:lnTo>
                    <a:cubicBezTo>
                      <a:pt x="2486" y="0"/>
                      <a:pt x="2527" y="41"/>
                      <a:pt x="2527" y="91"/>
                    </a:cubicBezTo>
                    <a:cubicBezTo>
                      <a:pt x="2527" y="141"/>
                      <a:pt x="2486" y="181"/>
                      <a:pt x="2436" y="181"/>
                    </a:cubicBezTo>
                    <a:lnTo>
                      <a:pt x="2076" y="181"/>
                    </a:lnTo>
                    <a:cubicBezTo>
                      <a:pt x="1030" y="181"/>
                      <a:pt x="180" y="1032"/>
                      <a:pt x="180" y="2075"/>
                    </a:cubicBezTo>
                    <a:cubicBezTo>
                      <a:pt x="180" y="3121"/>
                      <a:pt x="1030" y="3971"/>
                      <a:pt x="2076" y="3971"/>
                    </a:cubicBezTo>
                    <a:lnTo>
                      <a:pt x="2436" y="3971"/>
                    </a:lnTo>
                    <a:cubicBezTo>
                      <a:pt x="2486" y="3971"/>
                      <a:pt x="2527" y="4011"/>
                      <a:pt x="2527" y="4061"/>
                    </a:cubicBezTo>
                    <a:cubicBezTo>
                      <a:pt x="2527" y="4111"/>
                      <a:pt x="2486" y="4152"/>
                      <a:pt x="2436" y="415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213" name="Group 11">
              <a:extLst>
                <a:ext uri="{FF2B5EF4-FFF2-40B4-BE49-F238E27FC236}">
                  <a16:creationId xmlns:a16="http://schemas.microsoft.com/office/drawing/2014/main" id="{86C2A7D0-548F-1348-A409-5A339E1053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46399" y="1869317"/>
              <a:ext cx="1765625" cy="1659054"/>
              <a:chOff x="3332163" y="2060575"/>
              <a:chExt cx="1946275" cy="1828800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214" name="Freeform 43">
                <a:extLst>
                  <a:ext uri="{FF2B5EF4-FFF2-40B4-BE49-F238E27FC236}">
                    <a16:creationId xmlns:a16="http://schemas.microsoft.com/office/drawing/2014/main" id="{287C520C-DB7F-F040-BA5E-1FDAA20BBC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1663" y="2060575"/>
                <a:ext cx="273050" cy="481013"/>
              </a:xfrm>
              <a:custGeom>
                <a:avLst/>
                <a:gdLst>
                  <a:gd name="T0" fmla="*/ 65115 w 759"/>
                  <a:gd name="T1" fmla="*/ 415584 h 1338"/>
                  <a:gd name="T2" fmla="*/ 207935 w 759"/>
                  <a:gd name="T3" fmla="*/ 415584 h 1338"/>
                  <a:gd name="T4" fmla="*/ 207935 w 759"/>
                  <a:gd name="T5" fmla="*/ 68305 h 1338"/>
                  <a:gd name="T6" fmla="*/ 207935 w 759"/>
                  <a:gd name="T7" fmla="*/ 68305 h 1338"/>
                  <a:gd name="T8" fmla="*/ 65115 w 759"/>
                  <a:gd name="T9" fmla="*/ 240507 h 1338"/>
                  <a:gd name="T10" fmla="*/ 65115 w 759"/>
                  <a:gd name="T11" fmla="*/ 415584 h 1338"/>
                  <a:gd name="T12" fmla="*/ 240313 w 759"/>
                  <a:gd name="T13" fmla="*/ 480653 h 1338"/>
                  <a:gd name="T14" fmla="*/ 32377 w 759"/>
                  <a:gd name="T15" fmla="*/ 480653 h 1338"/>
                  <a:gd name="T16" fmla="*/ 32377 w 759"/>
                  <a:gd name="T17" fmla="*/ 480653 h 1338"/>
                  <a:gd name="T18" fmla="*/ 0 w 759"/>
                  <a:gd name="T19" fmla="*/ 448298 h 1338"/>
                  <a:gd name="T20" fmla="*/ 0 w 759"/>
                  <a:gd name="T21" fmla="*/ 240507 h 1338"/>
                  <a:gd name="T22" fmla="*/ 0 w 759"/>
                  <a:gd name="T23" fmla="*/ 240507 h 1338"/>
                  <a:gd name="T24" fmla="*/ 240313 w 759"/>
                  <a:gd name="T25" fmla="*/ 0 h 1338"/>
                  <a:gd name="T26" fmla="*/ 240313 w 759"/>
                  <a:gd name="T27" fmla="*/ 0 h 1338"/>
                  <a:gd name="T28" fmla="*/ 272690 w 759"/>
                  <a:gd name="T29" fmla="*/ 32715 h 1338"/>
                  <a:gd name="T30" fmla="*/ 272690 w 759"/>
                  <a:gd name="T31" fmla="*/ 448298 h 1338"/>
                  <a:gd name="T32" fmla="*/ 272690 w 759"/>
                  <a:gd name="T33" fmla="*/ 448298 h 1338"/>
                  <a:gd name="T34" fmla="*/ 240313 w 759"/>
                  <a:gd name="T35" fmla="*/ 480653 h 133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59" h="1338">
                    <a:moveTo>
                      <a:pt x="181" y="1156"/>
                    </a:moveTo>
                    <a:lnTo>
                      <a:pt x="578" y="1156"/>
                    </a:lnTo>
                    <a:lnTo>
                      <a:pt x="578" y="190"/>
                    </a:lnTo>
                    <a:cubicBezTo>
                      <a:pt x="352" y="232"/>
                      <a:pt x="181" y="431"/>
                      <a:pt x="181" y="669"/>
                    </a:cubicBezTo>
                    <a:lnTo>
                      <a:pt x="181" y="1156"/>
                    </a:lnTo>
                    <a:close/>
                    <a:moveTo>
                      <a:pt x="668" y="1337"/>
                    </a:moveTo>
                    <a:lnTo>
                      <a:pt x="90" y="1337"/>
                    </a:lnTo>
                    <a:cubicBezTo>
                      <a:pt x="40" y="1337"/>
                      <a:pt x="0" y="1297"/>
                      <a:pt x="0" y="1247"/>
                    </a:cubicBezTo>
                    <a:lnTo>
                      <a:pt x="0" y="669"/>
                    </a:lnTo>
                    <a:cubicBezTo>
                      <a:pt x="0" y="300"/>
                      <a:pt x="300" y="0"/>
                      <a:pt x="668" y="0"/>
                    </a:cubicBezTo>
                    <a:cubicBezTo>
                      <a:pt x="717" y="0"/>
                      <a:pt x="758" y="41"/>
                      <a:pt x="758" y="91"/>
                    </a:cubicBezTo>
                    <a:lnTo>
                      <a:pt x="758" y="1247"/>
                    </a:lnTo>
                    <a:cubicBezTo>
                      <a:pt x="758" y="1297"/>
                      <a:pt x="717" y="1337"/>
                      <a:pt x="668" y="133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15" name="Freeform 38">
                <a:extLst>
                  <a:ext uri="{FF2B5EF4-FFF2-40B4-BE49-F238E27FC236}">
                    <a16:creationId xmlns:a16="http://schemas.microsoft.com/office/drawing/2014/main" id="{AFF0559B-39FC-1647-9E13-D86664577A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1100" y="2716213"/>
                <a:ext cx="287338" cy="500062"/>
              </a:xfrm>
              <a:custGeom>
                <a:avLst/>
                <a:gdLst>
                  <a:gd name="T0" fmla="*/ 254530 w 797"/>
                  <a:gd name="T1" fmla="*/ 499702 h 1390"/>
                  <a:gd name="T2" fmla="*/ 32087 w 797"/>
                  <a:gd name="T3" fmla="*/ 499702 h 1390"/>
                  <a:gd name="T4" fmla="*/ 32087 w 797"/>
                  <a:gd name="T5" fmla="*/ 499702 h 1390"/>
                  <a:gd name="T6" fmla="*/ 0 w 797"/>
                  <a:gd name="T7" fmla="*/ 466964 h 1390"/>
                  <a:gd name="T8" fmla="*/ 0 w 797"/>
                  <a:gd name="T9" fmla="*/ 466964 h 1390"/>
                  <a:gd name="T10" fmla="*/ 32087 w 797"/>
                  <a:gd name="T11" fmla="*/ 434586 h 1390"/>
                  <a:gd name="T12" fmla="*/ 221723 w 797"/>
                  <a:gd name="T13" fmla="*/ 434586 h 1390"/>
                  <a:gd name="T14" fmla="*/ 221723 w 797"/>
                  <a:gd name="T15" fmla="*/ 64756 h 1390"/>
                  <a:gd name="T16" fmla="*/ 32087 w 797"/>
                  <a:gd name="T17" fmla="*/ 64756 h 1390"/>
                  <a:gd name="T18" fmla="*/ 32087 w 797"/>
                  <a:gd name="T19" fmla="*/ 64756 h 1390"/>
                  <a:gd name="T20" fmla="*/ 0 w 797"/>
                  <a:gd name="T21" fmla="*/ 32378 h 1390"/>
                  <a:gd name="T22" fmla="*/ 0 w 797"/>
                  <a:gd name="T23" fmla="*/ 32378 h 1390"/>
                  <a:gd name="T24" fmla="*/ 32087 w 797"/>
                  <a:gd name="T25" fmla="*/ 0 h 1390"/>
                  <a:gd name="T26" fmla="*/ 254530 w 797"/>
                  <a:gd name="T27" fmla="*/ 0 h 1390"/>
                  <a:gd name="T28" fmla="*/ 254530 w 797"/>
                  <a:gd name="T29" fmla="*/ 0 h 1390"/>
                  <a:gd name="T30" fmla="*/ 286977 w 797"/>
                  <a:gd name="T31" fmla="*/ 32378 h 1390"/>
                  <a:gd name="T32" fmla="*/ 286977 w 797"/>
                  <a:gd name="T33" fmla="*/ 466964 h 1390"/>
                  <a:gd name="T34" fmla="*/ 286977 w 797"/>
                  <a:gd name="T35" fmla="*/ 466964 h 1390"/>
                  <a:gd name="T36" fmla="*/ 254530 w 797"/>
                  <a:gd name="T37" fmla="*/ 499702 h 139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797" h="1390">
                    <a:moveTo>
                      <a:pt x="706" y="1389"/>
                    </a:moveTo>
                    <a:lnTo>
                      <a:pt x="89" y="1389"/>
                    </a:lnTo>
                    <a:cubicBezTo>
                      <a:pt x="40" y="1389"/>
                      <a:pt x="0" y="1348"/>
                      <a:pt x="0" y="1298"/>
                    </a:cubicBezTo>
                    <a:cubicBezTo>
                      <a:pt x="0" y="1248"/>
                      <a:pt x="40" y="1208"/>
                      <a:pt x="89" y="1208"/>
                    </a:cubicBezTo>
                    <a:lnTo>
                      <a:pt x="615" y="1208"/>
                    </a:lnTo>
                    <a:lnTo>
                      <a:pt x="615" y="180"/>
                    </a:lnTo>
                    <a:lnTo>
                      <a:pt x="89" y="180"/>
                    </a:lnTo>
                    <a:cubicBezTo>
                      <a:pt x="40" y="180"/>
                      <a:pt x="0" y="140"/>
                      <a:pt x="0" y="90"/>
                    </a:cubicBezTo>
                    <a:cubicBezTo>
                      <a:pt x="0" y="40"/>
                      <a:pt x="40" y="0"/>
                      <a:pt x="89" y="0"/>
                    </a:cubicBezTo>
                    <a:lnTo>
                      <a:pt x="706" y="0"/>
                    </a:lnTo>
                    <a:cubicBezTo>
                      <a:pt x="756" y="0"/>
                      <a:pt x="796" y="40"/>
                      <a:pt x="796" y="90"/>
                    </a:cubicBezTo>
                    <a:lnTo>
                      <a:pt x="796" y="1298"/>
                    </a:lnTo>
                    <a:cubicBezTo>
                      <a:pt x="796" y="1348"/>
                      <a:pt x="756" y="1389"/>
                      <a:pt x="706" y="138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16" name="Freeform 39">
                <a:extLst>
                  <a:ext uri="{FF2B5EF4-FFF2-40B4-BE49-F238E27FC236}">
                    <a16:creationId xmlns:a16="http://schemas.microsoft.com/office/drawing/2014/main" id="{F345177F-0112-5340-B5B0-5F4F64E431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8363" y="2614613"/>
                <a:ext cx="153987" cy="153987"/>
              </a:xfrm>
              <a:custGeom>
                <a:avLst/>
                <a:gdLst>
                  <a:gd name="T0" fmla="*/ 153628 w 429"/>
                  <a:gd name="T1" fmla="*/ 76994 h 428"/>
                  <a:gd name="T2" fmla="*/ 153628 w 429"/>
                  <a:gd name="T3" fmla="*/ 76994 h 428"/>
                  <a:gd name="T4" fmla="*/ 76814 w 429"/>
                  <a:gd name="T5" fmla="*/ 153627 h 428"/>
                  <a:gd name="T6" fmla="*/ 76814 w 429"/>
                  <a:gd name="T7" fmla="*/ 153627 h 428"/>
                  <a:gd name="T8" fmla="*/ 0 w 429"/>
                  <a:gd name="T9" fmla="*/ 76994 h 428"/>
                  <a:gd name="T10" fmla="*/ 0 w 429"/>
                  <a:gd name="T11" fmla="*/ 76994 h 428"/>
                  <a:gd name="T12" fmla="*/ 76814 w 429"/>
                  <a:gd name="T13" fmla="*/ 0 h 428"/>
                  <a:gd name="T14" fmla="*/ 76814 w 429"/>
                  <a:gd name="T15" fmla="*/ 0 h 428"/>
                  <a:gd name="T16" fmla="*/ 153628 w 429"/>
                  <a:gd name="T17" fmla="*/ 76994 h 4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29" h="428">
                    <a:moveTo>
                      <a:pt x="428" y="214"/>
                    </a:moveTo>
                    <a:lnTo>
                      <a:pt x="428" y="214"/>
                    </a:lnTo>
                    <a:cubicBezTo>
                      <a:pt x="428" y="332"/>
                      <a:pt x="332" y="427"/>
                      <a:pt x="214" y="427"/>
                    </a:cubicBezTo>
                    <a:cubicBezTo>
                      <a:pt x="96" y="427"/>
                      <a:pt x="0" y="332"/>
                      <a:pt x="0" y="214"/>
                    </a:cubicBezTo>
                    <a:cubicBezTo>
                      <a:pt x="0" y="96"/>
                      <a:pt x="96" y="0"/>
                      <a:pt x="214" y="0"/>
                    </a:cubicBezTo>
                    <a:cubicBezTo>
                      <a:pt x="332" y="0"/>
                      <a:pt x="428" y="96"/>
                      <a:pt x="428" y="21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17" name="Freeform 40">
                <a:extLst>
                  <a:ext uri="{FF2B5EF4-FFF2-40B4-BE49-F238E27FC236}">
                    <a16:creationId xmlns:a16="http://schemas.microsoft.com/office/drawing/2014/main" id="{CC0A51A4-E390-9844-8A69-125F38976A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575" y="3552825"/>
                <a:ext cx="355600" cy="336550"/>
              </a:xfrm>
              <a:custGeom>
                <a:avLst/>
                <a:gdLst>
                  <a:gd name="T0" fmla="*/ 322847 w 988"/>
                  <a:gd name="T1" fmla="*/ 336190 h 936"/>
                  <a:gd name="T2" fmla="*/ 32393 w 988"/>
                  <a:gd name="T3" fmla="*/ 336190 h 936"/>
                  <a:gd name="T4" fmla="*/ 32393 w 988"/>
                  <a:gd name="T5" fmla="*/ 336190 h 936"/>
                  <a:gd name="T6" fmla="*/ 0 w 988"/>
                  <a:gd name="T7" fmla="*/ 303830 h 936"/>
                  <a:gd name="T8" fmla="*/ 0 w 988"/>
                  <a:gd name="T9" fmla="*/ 32720 h 936"/>
                  <a:gd name="T10" fmla="*/ 0 w 988"/>
                  <a:gd name="T11" fmla="*/ 32720 h 936"/>
                  <a:gd name="T12" fmla="*/ 32393 w 988"/>
                  <a:gd name="T13" fmla="*/ 0 h 936"/>
                  <a:gd name="T14" fmla="*/ 32393 w 988"/>
                  <a:gd name="T15" fmla="*/ 0 h 936"/>
                  <a:gd name="T16" fmla="*/ 65145 w 988"/>
                  <a:gd name="T17" fmla="*/ 32720 h 936"/>
                  <a:gd name="T18" fmla="*/ 65145 w 988"/>
                  <a:gd name="T19" fmla="*/ 271469 h 936"/>
                  <a:gd name="T20" fmla="*/ 290095 w 988"/>
                  <a:gd name="T21" fmla="*/ 271469 h 936"/>
                  <a:gd name="T22" fmla="*/ 290095 w 988"/>
                  <a:gd name="T23" fmla="*/ 154612 h 936"/>
                  <a:gd name="T24" fmla="*/ 290095 w 988"/>
                  <a:gd name="T25" fmla="*/ 154612 h 936"/>
                  <a:gd name="T26" fmla="*/ 322847 w 988"/>
                  <a:gd name="T27" fmla="*/ 121892 h 936"/>
                  <a:gd name="T28" fmla="*/ 322847 w 988"/>
                  <a:gd name="T29" fmla="*/ 121892 h 936"/>
                  <a:gd name="T30" fmla="*/ 355240 w 988"/>
                  <a:gd name="T31" fmla="*/ 154612 h 936"/>
                  <a:gd name="T32" fmla="*/ 355240 w 988"/>
                  <a:gd name="T33" fmla="*/ 303830 h 936"/>
                  <a:gd name="T34" fmla="*/ 355240 w 988"/>
                  <a:gd name="T35" fmla="*/ 303830 h 936"/>
                  <a:gd name="T36" fmla="*/ 322847 w 988"/>
                  <a:gd name="T37" fmla="*/ 336190 h 9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88" h="936">
                    <a:moveTo>
                      <a:pt x="897" y="935"/>
                    </a:moveTo>
                    <a:lnTo>
                      <a:pt x="90" y="935"/>
                    </a:lnTo>
                    <a:cubicBezTo>
                      <a:pt x="41" y="935"/>
                      <a:pt x="0" y="894"/>
                      <a:pt x="0" y="845"/>
                    </a:cubicBezTo>
                    <a:lnTo>
                      <a:pt x="0" y="91"/>
                    </a:lnTo>
                    <a:cubicBezTo>
                      <a:pt x="0" y="41"/>
                      <a:pt x="41" y="0"/>
                      <a:pt x="90" y="0"/>
                    </a:cubicBezTo>
                    <a:cubicBezTo>
                      <a:pt x="140" y="0"/>
                      <a:pt x="181" y="41"/>
                      <a:pt x="181" y="91"/>
                    </a:cubicBezTo>
                    <a:lnTo>
                      <a:pt x="181" y="755"/>
                    </a:lnTo>
                    <a:lnTo>
                      <a:pt x="806" y="755"/>
                    </a:lnTo>
                    <a:lnTo>
                      <a:pt x="806" y="430"/>
                    </a:lnTo>
                    <a:cubicBezTo>
                      <a:pt x="806" y="380"/>
                      <a:pt x="847" y="339"/>
                      <a:pt x="897" y="339"/>
                    </a:cubicBezTo>
                    <a:cubicBezTo>
                      <a:pt x="947" y="339"/>
                      <a:pt x="987" y="380"/>
                      <a:pt x="987" y="430"/>
                    </a:cubicBezTo>
                    <a:lnTo>
                      <a:pt x="987" y="845"/>
                    </a:lnTo>
                    <a:cubicBezTo>
                      <a:pt x="987" y="894"/>
                      <a:pt x="947" y="935"/>
                      <a:pt x="897" y="93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18" name="Freeform 41">
                <a:extLst>
                  <a:ext uri="{FF2B5EF4-FFF2-40B4-BE49-F238E27FC236}">
                    <a16:creationId xmlns:a16="http://schemas.microsoft.com/office/drawing/2014/main" id="{B2F8F489-BC75-D547-9353-8AB2770DA8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8488" y="3552825"/>
                <a:ext cx="355600" cy="336550"/>
              </a:xfrm>
              <a:custGeom>
                <a:avLst/>
                <a:gdLst>
                  <a:gd name="T0" fmla="*/ 322814 w 987"/>
                  <a:gd name="T1" fmla="*/ 336190 h 936"/>
                  <a:gd name="T2" fmla="*/ 32426 w 987"/>
                  <a:gd name="T3" fmla="*/ 336190 h 936"/>
                  <a:gd name="T4" fmla="*/ 32426 w 987"/>
                  <a:gd name="T5" fmla="*/ 336190 h 936"/>
                  <a:gd name="T6" fmla="*/ 0 w 987"/>
                  <a:gd name="T7" fmla="*/ 303830 h 936"/>
                  <a:gd name="T8" fmla="*/ 0 w 987"/>
                  <a:gd name="T9" fmla="*/ 154612 h 936"/>
                  <a:gd name="T10" fmla="*/ 0 w 987"/>
                  <a:gd name="T11" fmla="*/ 154612 h 936"/>
                  <a:gd name="T12" fmla="*/ 32426 w 987"/>
                  <a:gd name="T13" fmla="*/ 121892 h 936"/>
                  <a:gd name="T14" fmla="*/ 32426 w 987"/>
                  <a:gd name="T15" fmla="*/ 121892 h 936"/>
                  <a:gd name="T16" fmla="*/ 65211 w 987"/>
                  <a:gd name="T17" fmla="*/ 154612 h 936"/>
                  <a:gd name="T18" fmla="*/ 65211 w 987"/>
                  <a:gd name="T19" fmla="*/ 271469 h 936"/>
                  <a:gd name="T20" fmla="*/ 290028 w 987"/>
                  <a:gd name="T21" fmla="*/ 271469 h 936"/>
                  <a:gd name="T22" fmla="*/ 290028 w 987"/>
                  <a:gd name="T23" fmla="*/ 32720 h 936"/>
                  <a:gd name="T24" fmla="*/ 290028 w 987"/>
                  <a:gd name="T25" fmla="*/ 32720 h 936"/>
                  <a:gd name="T26" fmla="*/ 322814 w 987"/>
                  <a:gd name="T27" fmla="*/ 0 h 936"/>
                  <a:gd name="T28" fmla="*/ 322814 w 987"/>
                  <a:gd name="T29" fmla="*/ 0 h 936"/>
                  <a:gd name="T30" fmla="*/ 355240 w 987"/>
                  <a:gd name="T31" fmla="*/ 32720 h 936"/>
                  <a:gd name="T32" fmla="*/ 355240 w 987"/>
                  <a:gd name="T33" fmla="*/ 303830 h 936"/>
                  <a:gd name="T34" fmla="*/ 355240 w 987"/>
                  <a:gd name="T35" fmla="*/ 303830 h 936"/>
                  <a:gd name="T36" fmla="*/ 322814 w 987"/>
                  <a:gd name="T37" fmla="*/ 336190 h 9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87" h="936">
                    <a:moveTo>
                      <a:pt x="896" y="935"/>
                    </a:moveTo>
                    <a:lnTo>
                      <a:pt x="90" y="935"/>
                    </a:lnTo>
                    <a:cubicBezTo>
                      <a:pt x="40" y="935"/>
                      <a:pt x="0" y="894"/>
                      <a:pt x="0" y="845"/>
                    </a:cubicBezTo>
                    <a:lnTo>
                      <a:pt x="0" y="430"/>
                    </a:lnTo>
                    <a:cubicBezTo>
                      <a:pt x="0" y="380"/>
                      <a:pt x="40" y="339"/>
                      <a:pt x="90" y="339"/>
                    </a:cubicBezTo>
                    <a:cubicBezTo>
                      <a:pt x="140" y="339"/>
                      <a:pt x="181" y="380"/>
                      <a:pt x="181" y="430"/>
                    </a:cubicBezTo>
                    <a:lnTo>
                      <a:pt x="181" y="755"/>
                    </a:lnTo>
                    <a:lnTo>
                      <a:pt x="805" y="755"/>
                    </a:lnTo>
                    <a:lnTo>
                      <a:pt x="805" y="91"/>
                    </a:lnTo>
                    <a:cubicBezTo>
                      <a:pt x="805" y="41"/>
                      <a:pt x="846" y="0"/>
                      <a:pt x="896" y="0"/>
                    </a:cubicBezTo>
                    <a:cubicBezTo>
                      <a:pt x="946" y="0"/>
                      <a:pt x="986" y="41"/>
                      <a:pt x="986" y="91"/>
                    </a:cubicBezTo>
                    <a:lnTo>
                      <a:pt x="986" y="845"/>
                    </a:lnTo>
                    <a:cubicBezTo>
                      <a:pt x="986" y="894"/>
                      <a:pt x="946" y="935"/>
                      <a:pt x="896" y="93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19" name="Freeform 42">
                <a:extLst>
                  <a:ext uri="{FF2B5EF4-FFF2-40B4-BE49-F238E27FC236}">
                    <a16:creationId xmlns:a16="http://schemas.microsoft.com/office/drawing/2014/main" id="{12A79EAF-5805-C246-8ADA-D8920D8C41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2163" y="2924175"/>
                <a:ext cx="236537" cy="65088"/>
              </a:xfrm>
              <a:custGeom>
                <a:avLst/>
                <a:gdLst>
                  <a:gd name="T0" fmla="*/ 203775 w 657"/>
                  <a:gd name="T1" fmla="*/ 64730 h 182"/>
                  <a:gd name="T2" fmla="*/ 32402 w 657"/>
                  <a:gd name="T3" fmla="*/ 64730 h 182"/>
                  <a:gd name="T4" fmla="*/ 32402 w 657"/>
                  <a:gd name="T5" fmla="*/ 64730 h 182"/>
                  <a:gd name="T6" fmla="*/ 0 w 657"/>
                  <a:gd name="T7" fmla="*/ 32544 h 182"/>
                  <a:gd name="T8" fmla="*/ 0 w 657"/>
                  <a:gd name="T9" fmla="*/ 32544 h 182"/>
                  <a:gd name="T10" fmla="*/ 32402 w 657"/>
                  <a:gd name="T11" fmla="*/ 0 h 182"/>
                  <a:gd name="T12" fmla="*/ 203775 w 657"/>
                  <a:gd name="T13" fmla="*/ 0 h 182"/>
                  <a:gd name="T14" fmla="*/ 203775 w 657"/>
                  <a:gd name="T15" fmla="*/ 0 h 182"/>
                  <a:gd name="T16" fmla="*/ 236177 w 657"/>
                  <a:gd name="T17" fmla="*/ 32544 h 182"/>
                  <a:gd name="T18" fmla="*/ 236177 w 657"/>
                  <a:gd name="T19" fmla="*/ 32544 h 182"/>
                  <a:gd name="T20" fmla="*/ 203775 w 657"/>
                  <a:gd name="T21" fmla="*/ 64730 h 1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57" h="182">
                    <a:moveTo>
                      <a:pt x="566" y="181"/>
                    </a:moveTo>
                    <a:lnTo>
                      <a:pt x="90" y="181"/>
                    </a:lnTo>
                    <a:cubicBezTo>
                      <a:pt x="40" y="181"/>
                      <a:pt x="0" y="141"/>
                      <a:pt x="0" y="91"/>
                    </a:cubicBezTo>
                    <a:cubicBezTo>
                      <a:pt x="0" y="41"/>
                      <a:pt x="40" y="0"/>
                      <a:pt x="90" y="0"/>
                    </a:cubicBezTo>
                    <a:lnTo>
                      <a:pt x="566" y="0"/>
                    </a:lnTo>
                    <a:cubicBezTo>
                      <a:pt x="616" y="0"/>
                      <a:pt x="656" y="41"/>
                      <a:pt x="656" y="91"/>
                    </a:cubicBezTo>
                    <a:cubicBezTo>
                      <a:pt x="656" y="141"/>
                      <a:pt x="616" y="181"/>
                      <a:pt x="566" y="18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20" name="Freeform 44">
                <a:extLst>
                  <a:ext uri="{FF2B5EF4-FFF2-40B4-BE49-F238E27FC236}">
                    <a16:creationId xmlns:a16="http://schemas.microsoft.com/office/drawing/2014/main" id="{97603DB0-700A-9B4A-BF01-80703AFD66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3613" y="2165350"/>
                <a:ext cx="1581150" cy="1581150"/>
              </a:xfrm>
              <a:custGeom>
                <a:avLst/>
                <a:gdLst>
                  <a:gd name="T0" fmla="*/ 790395 w 4393"/>
                  <a:gd name="T1" fmla="*/ 1580790 h 4394"/>
                  <a:gd name="T2" fmla="*/ 790395 w 4393"/>
                  <a:gd name="T3" fmla="*/ 1580790 h 4394"/>
                  <a:gd name="T4" fmla="*/ 0 w 4393"/>
                  <a:gd name="T5" fmla="*/ 790575 h 4394"/>
                  <a:gd name="T6" fmla="*/ 0 w 4393"/>
                  <a:gd name="T7" fmla="*/ 790575 h 4394"/>
                  <a:gd name="T8" fmla="*/ 790395 w 4393"/>
                  <a:gd name="T9" fmla="*/ 0 h 4394"/>
                  <a:gd name="T10" fmla="*/ 790395 w 4393"/>
                  <a:gd name="T11" fmla="*/ 0 h 4394"/>
                  <a:gd name="T12" fmla="*/ 965678 w 4393"/>
                  <a:gd name="T13" fmla="*/ 19432 h 4394"/>
                  <a:gd name="T14" fmla="*/ 965678 w 4393"/>
                  <a:gd name="T15" fmla="*/ 19432 h 4394"/>
                  <a:gd name="T16" fmla="*/ 990513 w 4393"/>
                  <a:gd name="T17" fmla="*/ 58295 h 4394"/>
                  <a:gd name="T18" fmla="*/ 990513 w 4393"/>
                  <a:gd name="T19" fmla="*/ 58295 h 4394"/>
                  <a:gd name="T20" fmla="*/ 951281 w 4393"/>
                  <a:gd name="T21" fmla="*/ 82764 h 4394"/>
                  <a:gd name="T22" fmla="*/ 951281 w 4393"/>
                  <a:gd name="T23" fmla="*/ 82764 h 4394"/>
                  <a:gd name="T24" fmla="*/ 790395 w 4393"/>
                  <a:gd name="T25" fmla="*/ 65132 h 4394"/>
                  <a:gd name="T26" fmla="*/ 790395 w 4393"/>
                  <a:gd name="T27" fmla="*/ 65132 h 4394"/>
                  <a:gd name="T28" fmla="*/ 65146 w 4393"/>
                  <a:gd name="T29" fmla="*/ 790575 h 4394"/>
                  <a:gd name="T30" fmla="*/ 65146 w 4393"/>
                  <a:gd name="T31" fmla="*/ 790575 h 4394"/>
                  <a:gd name="T32" fmla="*/ 790395 w 4393"/>
                  <a:gd name="T33" fmla="*/ 1515659 h 4394"/>
                  <a:gd name="T34" fmla="*/ 790395 w 4393"/>
                  <a:gd name="T35" fmla="*/ 1515659 h 4394"/>
                  <a:gd name="T36" fmla="*/ 1515644 w 4393"/>
                  <a:gd name="T37" fmla="*/ 790575 h 4394"/>
                  <a:gd name="T38" fmla="*/ 1515644 w 4393"/>
                  <a:gd name="T39" fmla="*/ 790575 h 4394"/>
                  <a:gd name="T40" fmla="*/ 1133403 w 4393"/>
                  <a:gd name="T41" fmla="*/ 150774 h 4394"/>
                  <a:gd name="T42" fmla="*/ 1133403 w 4393"/>
                  <a:gd name="T43" fmla="*/ 150774 h 4394"/>
                  <a:gd name="T44" fmla="*/ 1120086 w 4393"/>
                  <a:gd name="T45" fmla="*/ 106873 h 4394"/>
                  <a:gd name="T46" fmla="*/ 1120086 w 4393"/>
                  <a:gd name="T47" fmla="*/ 106873 h 4394"/>
                  <a:gd name="T48" fmla="*/ 1163637 w 4393"/>
                  <a:gd name="T49" fmla="*/ 93559 h 4394"/>
                  <a:gd name="T50" fmla="*/ 1163637 w 4393"/>
                  <a:gd name="T51" fmla="*/ 93559 h 4394"/>
                  <a:gd name="T52" fmla="*/ 1580790 w 4393"/>
                  <a:gd name="T53" fmla="*/ 790575 h 4394"/>
                  <a:gd name="T54" fmla="*/ 1580790 w 4393"/>
                  <a:gd name="T55" fmla="*/ 790575 h 4394"/>
                  <a:gd name="T56" fmla="*/ 790395 w 4393"/>
                  <a:gd name="T57" fmla="*/ 1580790 h 439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4393" h="4394">
                    <a:moveTo>
                      <a:pt x="2196" y="4393"/>
                    </a:moveTo>
                    <a:lnTo>
                      <a:pt x="2196" y="4393"/>
                    </a:lnTo>
                    <a:cubicBezTo>
                      <a:pt x="985" y="4393"/>
                      <a:pt x="0" y="3408"/>
                      <a:pt x="0" y="2197"/>
                    </a:cubicBezTo>
                    <a:cubicBezTo>
                      <a:pt x="0" y="985"/>
                      <a:pt x="985" y="0"/>
                      <a:pt x="2196" y="0"/>
                    </a:cubicBezTo>
                    <a:cubicBezTo>
                      <a:pt x="2361" y="0"/>
                      <a:pt x="2525" y="18"/>
                      <a:pt x="2683" y="54"/>
                    </a:cubicBezTo>
                    <a:cubicBezTo>
                      <a:pt x="2732" y="65"/>
                      <a:pt x="2763" y="113"/>
                      <a:pt x="2752" y="162"/>
                    </a:cubicBezTo>
                    <a:cubicBezTo>
                      <a:pt x="2740" y="211"/>
                      <a:pt x="2692" y="241"/>
                      <a:pt x="2643" y="230"/>
                    </a:cubicBezTo>
                    <a:cubicBezTo>
                      <a:pt x="2498" y="197"/>
                      <a:pt x="2347" y="181"/>
                      <a:pt x="2196" y="181"/>
                    </a:cubicBezTo>
                    <a:cubicBezTo>
                      <a:pt x="1085" y="181"/>
                      <a:pt x="181" y="1085"/>
                      <a:pt x="181" y="2197"/>
                    </a:cubicBezTo>
                    <a:cubicBezTo>
                      <a:pt x="181" y="3308"/>
                      <a:pt x="1085" y="4212"/>
                      <a:pt x="2196" y="4212"/>
                    </a:cubicBezTo>
                    <a:cubicBezTo>
                      <a:pt x="3307" y="4212"/>
                      <a:pt x="4211" y="3308"/>
                      <a:pt x="4211" y="2197"/>
                    </a:cubicBezTo>
                    <a:cubicBezTo>
                      <a:pt x="4211" y="1452"/>
                      <a:pt x="3804" y="772"/>
                      <a:pt x="3149" y="419"/>
                    </a:cubicBezTo>
                    <a:cubicBezTo>
                      <a:pt x="3105" y="396"/>
                      <a:pt x="3088" y="341"/>
                      <a:pt x="3112" y="297"/>
                    </a:cubicBezTo>
                    <a:cubicBezTo>
                      <a:pt x="3136" y="253"/>
                      <a:pt x="3190" y="236"/>
                      <a:pt x="3233" y="260"/>
                    </a:cubicBezTo>
                    <a:cubicBezTo>
                      <a:pt x="3948" y="644"/>
                      <a:pt x="4392" y="1386"/>
                      <a:pt x="4392" y="2197"/>
                    </a:cubicBezTo>
                    <a:cubicBezTo>
                      <a:pt x="4392" y="3408"/>
                      <a:pt x="3406" y="4393"/>
                      <a:pt x="2196" y="439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221" name="Group 13">
              <a:extLst>
                <a:ext uri="{FF2B5EF4-FFF2-40B4-BE49-F238E27FC236}">
                  <a16:creationId xmlns:a16="http://schemas.microsoft.com/office/drawing/2014/main" id="{295F5F9F-808E-5F43-BF14-86013A386D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08875" y="2504424"/>
              <a:ext cx="1607209" cy="809365"/>
              <a:chOff x="5826125" y="2760663"/>
              <a:chExt cx="1771650" cy="892175"/>
            </a:xfrm>
            <a:solidFill>
              <a:schemeClr val="accent5"/>
            </a:solidFill>
          </p:grpSpPr>
          <p:sp>
            <p:nvSpPr>
              <p:cNvPr id="222" name="Freeform 45">
                <a:extLst>
                  <a:ext uri="{FF2B5EF4-FFF2-40B4-BE49-F238E27FC236}">
                    <a16:creationId xmlns:a16="http://schemas.microsoft.com/office/drawing/2014/main" id="{B93A4C41-98E0-7A41-BABE-772F9A12B1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6125" y="2760663"/>
                <a:ext cx="1771650" cy="892175"/>
              </a:xfrm>
              <a:custGeom>
                <a:avLst/>
                <a:gdLst>
                  <a:gd name="T0" fmla="*/ 1706153 w 4923"/>
                  <a:gd name="T1" fmla="*/ 891815 h 2477"/>
                  <a:gd name="T2" fmla="*/ 647770 w 4923"/>
                  <a:gd name="T3" fmla="*/ 891815 h 2477"/>
                  <a:gd name="T4" fmla="*/ 647770 w 4923"/>
                  <a:gd name="T5" fmla="*/ 891815 h 2477"/>
                  <a:gd name="T6" fmla="*/ 615381 w 4923"/>
                  <a:gd name="T7" fmla="*/ 859398 h 2477"/>
                  <a:gd name="T8" fmla="*/ 615381 w 4923"/>
                  <a:gd name="T9" fmla="*/ 859398 h 2477"/>
                  <a:gd name="T10" fmla="*/ 647770 w 4923"/>
                  <a:gd name="T11" fmla="*/ 826622 h 2477"/>
                  <a:gd name="T12" fmla="*/ 1706153 w 4923"/>
                  <a:gd name="T13" fmla="*/ 826622 h 2477"/>
                  <a:gd name="T14" fmla="*/ 1706153 w 4923"/>
                  <a:gd name="T15" fmla="*/ 65193 h 2477"/>
                  <a:gd name="T16" fmla="*/ 65137 w 4923"/>
                  <a:gd name="T17" fmla="*/ 65193 h 2477"/>
                  <a:gd name="T18" fmla="*/ 65137 w 4923"/>
                  <a:gd name="T19" fmla="*/ 497774 h 2477"/>
                  <a:gd name="T20" fmla="*/ 65137 w 4923"/>
                  <a:gd name="T21" fmla="*/ 497774 h 2477"/>
                  <a:gd name="T22" fmla="*/ 32748 w 4923"/>
                  <a:gd name="T23" fmla="*/ 530190 h 2477"/>
                  <a:gd name="T24" fmla="*/ 32748 w 4923"/>
                  <a:gd name="T25" fmla="*/ 530190 h 2477"/>
                  <a:gd name="T26" fmla="*/ 0 w 4923"/>
                  <a:gd name="T27" fmla="*/ 497774 h 2477"/>
                  <a:gd name="T28" fmla="*/ 0 w 4923"/>
                  <a:gd name="T29" fmla="*/ 65193 h 2477"/>
                  <a:gd name="T30" fmla="*/ 0 w 4923"/>
                  <a:gd name="T31" fmla="*/ 65193 h 2477"/>
                  <a:gd name="T32" fmla="*/ 65137 w 4923"/>
                  <a:gd name="T33" fmla="*/ 0 h 2477"/>
                  <a:gd name="T34" fmla="*/ 1706153 w 4923"/>
                  <a:gd name="T35" fmla="*/ 0 h 2477"/>
                  <a:gd name="T36" fmla="*/ 1706153 w 4923"/>
                  <a:gd name="T37" fmla="*/ 0 h 2477"/>
                  <a:gd name="T38" fmla="*/ 1771290 w 4923"/>
                  <a:gd name="T39" fmla="*/ 65193 h 2477"/>
                  <a:gd name="T40" fmla="*/ 1771290 w 4923"/>
                  <a:gd name="T41" fmla="*/ 826622 h 2477"/>
                  <a:gd name="T42" fmla="*/ 1771290 w 4923"/>
                  <a:gd name="T43" fmla="*/ 826622 h 2477"/>
                  <a:gd name="T44" fmla="*/ 1706153 w 4923"/>
                  <a:gd name="T45" fmla="*/ 891815 h 247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923" h="2477">
                    <a:moveTo>
                      <a:pt x="4741" y="2476"/>
                    </a:moveTo>
                    <a:lnTo>
                      <a:pt x="1800" y="2476"/>
                    </a:lnTo>
                    <a:cubicBezTo>
                      <a:pt x="1751" y="2476"/>
                      <a:pt x="1710" y="2436"/>
                      <a:pt x="1710" y="2386"/>
                    </a:cubicBezTo>
                    <a:cubicBezTo>
                      <a:pt x="1710" y="2336"/>
                      <a:pt x="1751" y="2295"/>
                      <a:pt x="1800" y="2295"/>
                    </a:cubicBezTo>
                    <a:lnTo>
                      <a:pt x="4741" y="2295"/>
                    </a:lnTo>
                    <a:lnTo>
                      <a:pt x="4741" y="181"/>
                    </a:lnTo>
                    <a:lnTo>
                      <a:pt x="181" y="181"/>
                    </a:lnTo>
                    <a:lnTo>
                      <a:pt x="181" y="1382"/>
                    </a:lnTo>
                    <a:cubicBezTo>
                      <a:pt x="181" y="1432"/>
                      <a:pt x="141" y="1472"/>
                      <a:pt x="91" y="1472"/>
                    </a:cubicBezTo>
                    <a:cubicBezTo>
                      <a:pt x="41" y="1472"/>
                      <a:pt x="0" y="1432"/>
                      <a:pt x="0" y="1382"/>
                    </a:cubicBezTo>
                    <a:lnTo>
                      <a:pt x="0" y="181"/>
                    </a:lnTo>
                    <a:cubicBezTo>
                      <a:pt x="0" y="82"/>
                      <a:pt x="81" y="0"/>
                      <a:pt x="181" y="0"/>
                    </a:cubicBezTo>
                    <a:lnTo>
                      <a:pt x="4741" y="0"/>
                    </a:lnTo>
                    <a:cubicBezTo>
                      <a:pt x="4841" y="0"/>
                      <a:pt x="4922" y="82"/>
                      <a:pt x="4922" y="181"/>
                    </a:cubicBezTo>
                    <a:lnTo>
                      <a:pt x="4922" y="2295"/>
                    </a:lnTo>
                    <a:cubicBezTo>
                      <a:pt x="4922" y="2395"/>
                      <a:pt x="4841" y="2476"/>
                      <a:pt x="4741" y="247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23" name="Freeform 46">
                <a:extLst>
                  <a:ext uri="{FF2B5EF4-FFF2-40B4-BE49-F238E27FC236}">
                    <a16:creationId xmlns:a16="http://schemas.microsoft.com/office/drawing/2014/main" id="{D2510F79-562A-FD4D-B91E-D27BDD133E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7588" y="2955925"/>
                <a:ext cx="923925" cy="85725"/>
              </a:xfrm>
              <a:custGeom>
                <a:avLst/>
                <a:gdLst>
                  <a:gd name="T0" fmla="*/ 923565 w 2565"/>
                  <a:gd name="T1" fmla="*/ 69156 h 238"/>
                  <a:gd name="T2" fmla="*/ 923565 w 2565"/>
                  <a:gd name="T3" fmla="*/ 69156 h 238"/>
                  <a:gd name="T4" fmla="*/ 907356 w 2565"/>
                  <a:gd name="T5" fmla="*/ 85365 h 238"/>
                  <a:gd name="T6" fmla="*/ 16209 w 2565"/>
                  <a:gd name="T7" fmla="*/ 85365 h 238"/>
                  <a:gd name="T8" fmla="*/ 16209 w 2565"/>
                  <a:gd name="T9" fmla="*/ 85365 h 238"/>
                  <a:gd name="T10" fmla="*/ 0 w 2565"/>
                  <a:gd name="T11" fmla="*/ 69156 h 238"/>
                  <a:gd name="T12" fmla="*/ 0 w 2565"/>
                  <a:gd name="T13" fmla="*/ 16209 h 238"/>
                  <a:gd name="T14" fmla="*/ 0 w 2565"/>
                  <a:gd name="T15" fmla="*/ 16209 h 238"/>
                  <a:gd name="T16" fmla="*/ 16209 w 2565"/>
                  <a:gd name="T17" fmla="*/ 0 h 238"/>
                  <a:gd name="T18" fmla="*/ 907356 w 2565"/>
                  <a:gd name="T19" fmla="*/ 0 h 238"/>
                  <a:gd name="T20" fmla="*/ 907356 w 2565"/>
                  <a:gd name="T21" fmla="*/ 0 h 238"/>
                  <a:gd name="T22" fmla="*/ 923565 w 2565"/>
                  <a:gd name="T23" fmla="*/ 16209 h 238"/>
                  <a:gd name="T24" fmla="*/ 923565 w 2565"/>
                  <a:gd name="T25" fmla="*/ 69156 h 2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65" h="238">
                    <a:moveTo>
                      <a:pt x="2564" y="192"/>
                    </a:moveTo>
                    <a:lnTo>
                      <a:pt x="2564" y="192"/>
                    </a:lnTo>
                    <a:cubicBezTo>
                      <a:pt x="2564" y="216"/>
                      <a:pt x="2543" y="237"/>
                      <a:pt x="2519" y="237"/>
                    </a:cubicBezTo>
                    <a:lnTo>
                      <a:pt x="45" y="237"/>
                    </a:lnTo>
                    <a:cubicBezTo>
                      <a:pt x="21" y="237"/>
                      <a:pt x="0" y="216"/>
                      <a:pt x="0" y="192"/>
                    </a:cubicBezTo>
                    <a:lnTo>
                      <a:pt x="0" y="45"/>
                    </a:lnTo>
                    <a:cubicBezTo>
                      <a:pt x="0" y="21"/>
                      <a:pt x="21" y="0"/>
                      <a:pt x="45" y="0"/>
                    </a:cubicBezTo>
                    <a:lnTo>
                      <a:pt x="2519" y="0"/>
                    </a:lnTo>
                    <a:cubicBezTo>
                      <a:pt x="2543" y="0"/>
                      <a:pt x="2564" y="21"/>
                      <a:pt x="2564" y="45"/>
                    </a:cubicBezTo>
                    <a:lnTo>
                      <a:pt x="2564" y="1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24" name="Freeform 47">
                <a:extLst>
                  <a:ext uri="{FF2B5EF4-FFF2-40B4-BE49-F238E27FC236}">
                    <a16:creationId xmlns:a16="http://schemas.microsoft.com/office/drawing/2014/main" id="{7C53C290-7723-BF49-9ACC-1A8DF6CB35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70725" y="2955925"/>
                <a:ext cx="257175" cy="85725"/>
              </a:xfrm>
              <a:custGeom>
                <a:avLst/>
                <a:gdLst>
                  <a:gd name="T0" fmla="*/ 256815 w 714"/>
                  <a:gd name="T1" fmla="*/ 69156 h 238"/>
                  <a:gd name="T2" fmla="*/ 256815 w 714"/>
                  <a:gd name="T3" fmla="*/ 69156 h 238"/>
                  <a:gd name="T4" fmla="*/ 240606 w 714"/>
                  <a:gd name="T5" fmla="*/ 85365 h 238"/>
                  <a:gd name="T6" fmla="*/ 16209 w 714"/>
                  <a:gd name="T7" fmla="*/ 85365 h 238"/>
                  <a:gd name="T8" fmla="*/ 16209 w 714"/>
                  <a:gd name="T9" fmla="*/ 85365 h 238"/>
                  <a:gd name="T10" fmla="*/ 0 w 714"/>
                  <a:gd name="T11" fmla="*/ 69156 h 238"/>
                  <a:gd name="T12" fmla="*/ 0 w 714"/>
                  <a:gd name="T13" fmla="*/ 16209 h 238"/>
                  <a:gd name="T14" fmla="*/ 0 w 714"/>
                  <a:gd name="T15" fmla="*/ 16209 h 238"/>
                  <a:gd name="T16" fmla="*/ 16209 w 714"/>
                  <a:gd name="T17" fmla="*/ 0 h 238"/>
                  <a:gd name="T18" fmla="*/ 240606 w 714"/>
                  <a:gd name="T19" fmla="*/ 0 h 238"/>
                  <a:gd name="T20" fmla="*/ 240606 w 714"/>
                  <a:gd name="T21" fmla="*/ 0 h 238"/>
                  <a:gd name="T22" fmla="*/ 256815 w 714"/>
                  <a:gd name="T23" fmla="*/ 16209 h 238"/>
                  <a:gd name="T24" fmla="*/ 256815 w 714"/>
                  <a:gd name="T25" fmla="*/ 69156 h 2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14" h="238">
                    <a:moveTo>
                      <a:pt x="713" y="192"/>
                    </a:moveTo>
                    <a:lnTo>
                      <a:pt x="713" y="192"/>
                    </a:lnTo>
                    <a:cubicBezTo>
                      <a:pt x="713" y="216"/>
                      <a:pt x="693" y="237"/>
                      <a:pt x="668" y="237"/>
                    </a:cubicBezTo>
                    <a:lnTo>
                      <a:pt x="45" y="237"/>
                    </a:lnTo>
                    <a:cubicBezTo>
                      <a:pt x="20" y="237"/>
                      <a:pt x="0" y="216"/>
                      <a:pt x="0" y="192"/>
                    </a:cubicBezTo>
                    <a:lnTo>
                      <a:pt x="0" y="45"/>
                    </a:lnTo>
                    <a:cubicBezTo>
                      <a:pt x="0" y="21"/>
                      <a:pt x="20" y="0"/>
                      <a:pt x="45" y="0"/>
                    </a:cubicBezTo>
                    <a:lnTo>
                      <a:pt x="668" y="0"/>
                    </a:lnTo>
                    <a:cubicBezTo>
                      <a:pt x="693" y="0"/>
                      <a:pt x="713" y="21"/>
                      <a:pt x="713" y="45"/>
                    </a:cubicBezTo>
                    <a:lnTo>
                      <a:pt x="713" y="1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25" name="Freeform 48">
                <a:extLst>
                  <a:ext uri="{FF2B5EF4-FFF2-40B4-BE49-F238E27FC236}">
                    <a16:creationId xmlns:a16="http://schemas.microsoft.com/office/drawing/2014/main" id="{E122AF54-2C1F-994B-B410-4BEE6DC71A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8700" y="3217863"/>
                <a:ext cx="1219200" cy="34925"/>
              </a:xfrm>
              <a:custGeom>
                <a:avLst/>
                <a:gdLst>
                  <a:gd name="T0" fmla="*/ 1218840 w 3388"/>
                  <a:gd name="T1" fmla="*/ 18190 h 96"/>
                  <a:gd name="T2" fmla="*/ 1218840 w 3388"/>
                  <a:gd name="T3" fmla="*/ 18190 h 96"/>
                  <a:gd name="T4" fmla="*/ 1202647 w 3388"/>
                  <a:gd name="T5" fmla="*/ 34561 h 96"/>
                  <a:gd name="T6" fmla="*/ 16194 w 3388"/>
                  <a:gd name="T7" fmla="*/ 34561 h 96"/>
                  <a:gd name="T8" fmla="*/ 16194 w 3388"/>
                  <a:gd name="T9" fmla="*/ 34561 h 96"/>
                  <a:gd name="T10" fmla="*/ 0 w 3388"/>
                  <a:gd name="T11" fmla="*/ 18190 h 96"/>
                  <a:gd name="T12" fmla="*/ 0 w 3388"/>
                  <a:gd name="T13" fmla="*/ 16371 h 96"/>
                  <a:gd name="T14" fmla="*/ 0 w 3388"/>
                  <a:gd name="T15" fmla="*/ 16371 h 96"/>
                  <a:gd name="T16" fmla="*/ 16194 w 3388"/>
                  <a:gd name="T17" fmla="*/ 0 h 96"/>
                  <a:gd name="T18" fmla="*/ 1202647 w 3388"/>
                  <a:gd name="T19" fmla="*/ 0 h 96"/>
                  <a:gd name="T20" fmla="*/ 1202647 w 3388"/>
                  <a:gd name="T21" fmla="*/ 0 h 96"/>
                  <a:gd name="T22" fmla="*/ 1218840 w 3388"/>
                  <a:gd name="T23" fmla="*/ 16371 h 96"/>
                  <a:gd name="T24" fmla="*/ 1218840 w 3388"/>
                  <a:gd name="T25" fmla="*/ 18190 h 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88" h="96">
                    <a:moveTo>
                      <a:pt x="3387" y="50"/>
                    </a:moveTo>
                    <a:lnTo>
                      <a:pt x="3387" y="50"/>
                    </a:lnTo>
                    <a:cubicBezTo>
                      <a:pt x="3387" y="75"/>
                      <a:pt x="3367" y="95"/>
                      <a:pt x="3342" y="95"/>
                    </a:cubicBezTo>
                    <a:lnTo>
                      <a:pt x="45" y="95"/>
                    </a:lnTo>
                    <a:cubicBezTo>
                      <a:pt x="20" y="95"/>
                      <a:pt x="0" y="75"/>
                      <a:pt x="0" y="50"/>
                    </a:cubicBezTo>
                    <a:lnTo>
                      <a:pt x="0" y="45"/>
                    </a:lnTo>
                    <a:cubicBezTo>
                      <a:pt x="0" y="20"/>
                      <a:pt x="20" y="0"/>
                      <a:pt x="45" y="0"/>
                    </a:cubicBezTo>
                    <a:lnTo>
                      <a:pt x="3342" y="0"/>
                    </a:lnTo>
                    <a:cubicBezTo>
                      <a:pt x="3367" y="0"/>
                      <a:pt x="3387" y="20"/>
                      <a:pt x="3387" y="45"/>
                    </a:cubicBezTo>
                    <a:lnTo>
                      <a:pt x="3387" y="5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26" name="Freeform 49">
                <a:extLst>
                  <a:ext uri="{FF2B5EF4-FFF2-40B4-BE49-F238E27FC236}">
                    <a16:creationId xmlns:a16="http://schemas.microsoft.com/office/drawing/2014/main" id="{E24D4531-BC55-3D49-A48C-DA57158025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8700" y="3144838"/>
                <a:ext cx="1219200" cy="34925"/>
              </a:xfrm>
              <a:custGeom>
                <a:avLst/>
                <a:gdLst>
                  <a:gd name="T0" fmla="*/ 1218840 w 3388"/>
                  <a:gd name="T1" fmla="*/ 18003 h 97"/>
                  <a:gd name="T2" fmla="*/ 1218840 w 3388"/>
                  <a:gd name="T3" fmla="*/ 18003 h 97"/>
                  <a:gd name="T4" fmla="*/ 1202647 w 3388"/>
                  <a:gd name="T5" fmla="*/ 34565 h 97"/>
                  <a:gd name="T6" fmla="*/ 16194 w 3388"/>
                  <a:gd name="T7" fmla="*/ 34565 h 97"/>
                  <a:gd name="T8" fmla="*/ 16194 w 3388"/>
                  <a:gd name="T9" fmla="*/ 34565 h 97"/>
                  <a:gd name="T10" fmla="*/ 0 w 3388"/>
                  <a:gd name="T11" fmla="*/ 18003 h 97"/>
                  <a:gd name="T12" fmla="*/ 0 w 3388"/>
                  <a:gd name="T13" fmla="*/ 16202 h 97"/>
                  <a:gd name="T14" fmla="*/ 0 w 3388"/>
                  <a:gd name="T15" fmla="*/ 16202 h 97"/>
                  <a:gd name="T16" fmla="*/ 16194 w 3388"/>
                  <a:gd name="T17" fmla="*/ 0 h 97"/>
                  <a:gd name="T18" fmla="*/ 1202647 w 3388"/>
                  <a:gd name="T19" fmla="*/ 0 h 97"/>
                  <a:gd name="T20" fmla="*/ 1202647 w 3388"/>
                  <a:gd name="T21" fmla="*/ 0 h 97"/>
                  <a:gd name="T22" fmla="*/ 1218840 w 3388"/>
                  <a:gd name="T23" fmla="*/ 16202 h 97"/>
                  <a:gd name="T24" fmla="*/ 1218840 w 3388"/>
                  <a:gd name="T25" fmla="*/ 18003 h 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88" h="97">
                    <a:moveTo>
                      <a:pt x="3387" y="50"/>
                    </a:moveTo>
                    <a:lnTo>
                      <a:pt x="3387" y="50"/>
                    </a:lnTo>
                    <a:cubicBezTo>
                      <a:pt x="3387" y="76"/>
                      <a:pt x="3367" y="96"/>
                      <a:pt x="3342" y="96"/>
                    </a:cubicBezTo>
                    <a:lnTo>
                      <a:pt x="45" y="96"/>
                    </a:lnTo>
                    <a:cubicBezTo>
                      <a:pt x="20" y="96"/>
                      <a:pt x="0" y="76"/>
                      <a:pt x="0" y="50"/>
                    </a:cubicBezTo>
                    <a:lnTo>
                      <a:pt x="0" y="45"/>
                    </a:lnTo>
                    <a:cubicBezTo>
                      <a:pt x="0" y="20"/>
                      <a:pt x="20" y="0"/>
                      <a:pt x="45" y="0"/>
                    </a:cubicBezTo>
                    <a:lnTo>
                      <a:pt x="3342" y="0"/>
                    </a:lnTo>
                    <a:cubicBezTo>
                      <a:pt x="3367" y="0"/>
                      <a:pt x="3387" y="20"/>
                      <a:pt x="3387" y="45"/>
                    </a:cubicBezTo>
                    <a:lnTo>
                      <a:pt x="3387" y="5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27" name="Freeform 50">
                <a:extLst>
                  <a:ext uri="{FF2B5EF4-FFF2-40B4-BE49-F238E27FC236}">
                    <a16:creationId xmlns:a16="http://schemas.microsoft.com/office/drawing/2014/main" id="{676B5A9A-B57D-A14E-A482-1E00DAAEDA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5150" y="3471863"/>
                <a:ext cx="504825" cy="33337"/>
              </a:xfrm>
              <a:custGeom>
                <a:avLst/>
                <a:gdLst>
                  <a:gd name="T0" fmla="*/ 488273 w 1403"/>
                  <a:gd name="T1" fmla="*/ 32975 h 92"/>
                  <a:gd name="T2" fmla="*/ 15832 w 1403"/>
                  <a:gd name="T3" fmla="*/ 32975 h 92"/>
                  <a:gd name="T4" fmla="*/ 15832 w 1403"/>
                  <a:gd name="T5" fmla="*/ 32975 h 92"/>
                  <a:gd name="T6" fmla="*/ 0 w 1403"/>
                  <a:gd name="T7" fmla="*/ 16669 h 92"/>
                  <a:gd name="T8" fmla="*/ 0 w 1403"/>
                  <a:gd name="T9" fmla="*/ 16669 h 92"/>
                  <a:gd name="T10" fmla="*/ 15832 w 1403"/>
                  <a:gd name="T11" fmla="*/ 0 h 92"/>
                  <a:gd name="T12" fmla="*/ 488273 w 1403"/>
                  <a:gd name="T13" fmla="*/ 0 h 92"/>
                  <a:gd name="T14" fmla="*/ 488273 w 1403"/>
                  <a:gd name="T15" fmla="*/ 0 h 92"/>
                  <a:gd name="T16" fmla="*/ 504465 w 1403"/>
                  <a:gd name="T17" fmla="*/ 16669 h 92"/>
                  <a:gd name="T18" fmla="*/ 504465 w 1403"/>
                  <a:gd name="T19" fmla="*/ 16669 h 92"/>
                  <a:gd name="T20" fmla="*/ 488273 w 1403"/>
                  <a:gd name="T21" fmla="*/ 32975 h 9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03" h="92">
                    <a:moveTo>
                      <a:pt x="1357" y="91"/>
                    </a:moveTo>
                    <a:lnTo>
                      <a:pt x="44" y="91"/>
                    </a:lnTo>
                    <a:cubicBezTo>
                      <a:pt x="20" y="91"/>
                      <a:pt x="0" y="70"/>
                      <a:pt x="0" y="46"/>
                    </a:cubicBezTo>
                    <a:cubicBezTo>
                      <a:pt x="0" y="20"/>
                      <a:pt x="20" y="0"/>
                      <a:pt x="44" y="0"/>
                    </a:cubicBezTo>
                    <a:lnTo>
                      <a:pt x="1357" y="0"/>
                    </a:lnTo>
                    <a:cubicBezTo>
                      <a:pt x="1382" y="0"/>
                      <a:pt x="1402" y="20"/>
                      <a:pt x="1402" y="46"/>
                    </a:cubicBezTo>
                    <a:cubicBezTo>
                      <a:pt x="1402" y="70"/>
                      <a:pt x="1382" y="91"/>
                      <a:pt x="1357" y="9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sp>
          <p:nvSpPr>
            <p:cNvPr id="228" name="Freeform 52">
              <a:extLst>
                <a:ext uri="{FF2B5EF4-FFF2-40B4-BE49-F238E27FC236}">
                  <a16:creationId xmlns:a16="http://schemas.microsoft.com/office/drawing/2014/main" id="{3334D3D1-1FE4-4B42-9620-12908C8CA0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4225" y="3542772"/>
              <a:ext cx="1337901" cy="1176604"/>
            </a:xfrm>
            <a:custGeom>
              <a:avLst/>
              <a:gdLst>
                <a:gd name="T0" fmla="*/ 519327 w 4095"/>
                <a:gd name="T1" fmla="*/ 752916 h 3602"/>
                <a:gd name="T2" fmla="*/ 737214 w 4095"/>
                <a:gd name="T3" fmla="*/ 971121 h 3602"/>
                <a:gd name="T4" fmla="*/ 737214 w 4095"/>
                <a:gd name="T5" fmla="*/ 535071 h 3602"/>
                <a:gd name="T6" fmla="*/ 454141 w 4095"/>
                <a:gd name="T7" fmla="*/ 752916 h 3602"/>
                <a:gd name="T8" fmla="*/ 737214 w 4095"/>
                <a:gd name="T9" fmla="*/ 469897 h 3602"/>
                <a:gd name="T10" fmla="*/ 737214 w 4095"/>
                <a:gd name="T11" fmla="*/ 1035934 h 3602"/>
                <a:gd name="T12" fmla="*/ 1212603 w 4095"/>
                <a:gd name="T13" fmla="*/ 1268902 h 3602"/>
                <a:gd name="T14" fmla="*/ 1240335 w 4095"/>
                <a:gd name="T15" fmla="*/ 1232175 h 3602"/>
                <a:gd name="T16" fmla="*/ 1401319 w 4095"/>
                <a:gd name="T17" fmla="*/ 978322 h 3602"/>
                <a:gd name="T18" fmla="*/ 1388714 w 4095"/>
                <a:gd name="T19" fmla="*/ 931512 h 3602"/>
                <a:gd name="T20" fmla="*/ 1255821 w 4095"/>
                <a:gd name="T21" fmla="*/ 831052 h 3602"/>
                <a:gd name="T22" fmla="*/ 1261943 w 4095"/>
                <a:gd name="T23" fmla="*/ 752916 h 3602"/>
                <a:gd name="T24" fmla="*/ 1272027 w 4095"/>
                <a:gd name="T25" fmla="*/ 641653 h 3602"/>
                <a:gd name="T26" fmla="*/ 1404560 w 4095"/>
                <a:gd name="T27" fmla="*/ 553434 h 3602"/>
                <a:gd name="T28" fmla="*/ 1264824 w 4095"/>
                <a:gd name="T29" fmla="*/ 290580 h 3602"/>
                <a:gd name="T30" fmla="*/ 1100599 w 4095"/>
                <a:gd name="T31" fmla="*/ 345671 h 3602"/>
                <a:gd name="T32" fmla="*/ 1064224 w 4095"/>
                <a:gd name="T33" fmla="*/ 342791 h 3602"/>
                <a:gd name="T34" fmla="*/ 908282 w 4095"/>
                <a:gd name="T35" fmla="*/ 234408 h 3602"/>
                <a:gd name="T36" fmla="*/ 873708 w 4095"/>
                <a:gd name="T37" fmla="*/ 65173 h 3602"/>
                <a:gd name="T38" fmla="*/ 566146 w 4095"/>
                <a:gd name="T39" fmla="*/ 99381 h 3602"/>
                <a:gd name="T40" fmla="*/ 545618 w 4095"/>
                <a:gd name="T41" fmla="*/ 264655 h 3602"/>
                <a:gd name="T42" fmla="*/ 410204 w 4095"/>
                <a:gd name="T43" fmla="*/ 342791 h 3602"/>
                <a:gd name="T44" fmla="*/ 256422 w 4095"/>
                <a:gd name="T45" fmla="*/ 277977 h 3602"/>
                <a:gd name="T46" fmla="*/ 73109 w 4095"/>
                <a:gd name="T47" fmla="*/ 527509 h 3602"/>
                <a:gd name="T48" fmla="*/ 85714 w 4095"/>
                <a:gd name="T49" fmla="*/ 573959 h 3602"/>
                <a:gd name="T50" fmla="*/ 218607 w 4095"/>
                <a:gd name="T51" fmla="*/ 674419 h 3602"/>
                <a:gd name="T52" fmla="*/ 212485 w 4095"/>
                <a:gd name="T53" fmla="*/ 752916 h 3602"/>
                <a:gd name="T54" fmla="*/ 202761 w 4095"/>
                <a:gd name="T55" fmla="*/ 864179 h 3602"/>
                <a:gd name="T56" fmla="*/ 69868 w 4095"/>
                <a:gd name="T57" fmla="*/ 952397 h 3602"/>
                <a:gd name="T58" fmla="*/ 145858 w 4095"/>
                <a:gd name="T59" fmla="*/ 1104708 h 3602"/>
                <a:gd name="T60" fmla="*/ 133973 w 4095"/>
                <a:gd name="T61" fmla="*/ 1148997 h 3602"/>
                <a:gd name="T62" fmla="*/ 16567 w 4095"/>
                <a:gd name="T63" fmla="*/ 1011089 h 3602"/>
                <a:gd name="T64" fmla="*/ 52941 w 4095"/>
                <a:gd name="T65" fmla="*/ 875341 h 3602"/>
                <a:gd name="T66" fmla="*/ 147659 w 4095"/>
                <a:gd name="T67" fmla="*/ 752916 h 3602"/>
                <a:gd name="T68" fmla="*/ 52941 w 4095"/>
                <a:gd name="T69" fmla="*/ 630490 h 3602"/>
                <a:gd name="T70" fmla="*/ 6843 w 4095"/>
                <a:gd name="T71" fmla="*/ 569998 h 3602"/>
                <a:gd name="T72" fmla="*/ 153421 w 4095"/>
                <a:gd name="T73" fmla="*/ 258173 h 3602"/>
                <a:gd name="T74" fmla="*/ 387154 w 4095"/>
                <a:gd name="T75" fmla="*/ 278338 h 3602"/>
                <a:gd name="T76" fmla="*/ 500960 w 4095"/>
                <a:gd name="T77" fmla="*/ 99381 h 3602"/>
                <a:gd name="T78" fmla="*/ 873708 w 4095"/>
                <a:gd name="T79" fmla="*/ 0 h 3602"/>
                <a:gd name="T80" fmla="*/ 973468 w 4095"/>
                <a:gd name="T81" fmla="*/ 212444 h 3602"/>
                <a:gd name="T82" fmla="*/ 1185233 w 4095"/>
                <a:gd name="T83" fmla="*/ 221806 h 3602"/>
                <a:gd name="T84" fmla="*/ 1457861 w 4095"/>
                <a:gd name="T85" fmla="*/ 494742 h 3602"/>
                <a:gd name="T86" fmla="*/ 1421487 w 4095"/>
                <a:gd name="T87" fmla="*/ 630490 h 3602"/>
                <a:gd name="T88" fmla="*/ 1326769 w 4095"/>
                <a:gd name="T89" fmla="*/ 752916 h 3602"/>
                <a:gd name="T90" fmla="*/ 1421487 w 4095"/>
                <a:gd name="T91" fmla="*/ 875341 h 3602"/>
                <a:gd name="T92" fmla="*/ 1467585 w 4095"/>
                <a:gd name="T93" fmla="*/ 935833 h 3602"/>
                <a:gd name="T94" fmla="*/ 1321007 w 4095"/>
                <a:gd name="T95" fmla="*/ 1248018 h 3602"/>
                <a:gd name="T96" fmla="*/ 1244656 w 4095"/>
                <a:gd name="T97" fmla="*/ 1296628 h 360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095" h="3602">
                  <a:moveTo>
                    <a:pt x="2047" y="1486"/>
                  </a:moveTo>
                  <a:lnTo>
                    <a:pt x="2047" y="1486"/>
                  </a:lnTo>
                  <a:cubicBezTo>
                    <a:pt x="1713" y="1486"/>
                    <a:pt x="1442" y="1757"/>
                    <a:pt x="1442" y="2091"/>
                  </a:cubicBezTo>
                  <a:cubicBezTo>
                    <a:pt x="1442" y="2425"/>
                    <a:pt x="1713" y="2697"/>
                    <a:pt x="2047" y="2697"/>
                  </a:cubicBezTo>
                  <a:cubicBezTo>
                    <a:pt x="2381" y="2697"/>
                    <a:pt x="2653" y="2425"/>
                    <a:pt x="2653" y="2091"/>
                  </a:cubicBezTo>
                  <a:cubicBezTo>
                    <a:pt x="2653" y="1757"/>
                    <a:pt x="2381" y="1486"/>
                    <a:pt x="2047" y="1486"/>
                  </a:cubicBezTo>
                  <a:close/>
                  <a:moveTo>
                    <a:pt x="2047" y="2877"/>
                  </a:moveTo>
                  <a:lnTo>
                    <a:pt x="2047" y="2877"/>
                  </a:lnTo>
                  <a:cubicBezTo>
                    <a:pt x="1613" y="2877"/>
                    <a:pt x="1261" y="2525"/>
                    <a:pt x="1261" y="2091"/>
                  </a:cubicBezTo>
                  <a:cubicBezTo>
                    <a:pt x="1261" y="1657"/>
                    <a:pt x="1613" y="1305"/>
                    <a:pt x="2047" y="1305"/>
                  </a:cubicBezTo>
                  <a:cubicBezTo>
                    <a:pt x="2481" y="1305"/>
                    <a:pt x="2833" y="1657"/>
                    <a:pt x="2833" y="2091"/>
                  </a:cubicBezTo>
                  <a:cubicBezTo>
                    <a:pt x="2833" y="2525"/>
                    <a:pt x="2481" y="2877"/>
                    <a:pt x="2047" y="2877"/>
                  </a:cubicBezTo>
                  <a:close/>
                  <a:moveTo>
                    <a:pt x="3456" y="3601"/>
                  </a:moveTo>
                  <a:lnTo>
                    <a:pt x="3456" y="3601"/>
                  </a:lnTo>
                  <a:cubicBezTo>
                    <a:pt x="3412" y="3601"/>
                    <a:pt x="3374" y="3569"/>
                    <a:pt x="3367" y="3524"/>
                  </a:cubicBezTo>
                  <a:cubicBezTo>
                    <a:pt x="3360" y="3475"/>
                    <a:pt x="3394" y="3429"/>
                    <a:pt x="3444" y="3422"/>
                  </a:cubicBezTo>
                  <a:cubicBezTo>
                    <a:pt x="3472" y="3417"/>
                    <a:pt x="3497" y="3400"/>
                    <a:pt x="3512" y="3375"/>
                  </a:cubicBezTo>
                  <a:lnTo>
                    <a:pt x="3891" y="2717"/>
                  </a:lnTo>
                  <a:cubicBezTo>
                    <a:pt x="3904" y="2696"/>
                    <a:pt x="3908" y="2670"/>
                    <a:pt x="3900" y="2645"/>
                  </a:cubicBezTo>
                  <a:cubicBezTo>
                    <a:pt x="3894" y="2620"/>
                    <a:pt x="3879" y="2600"/>
                    <a:pt x="3856" y="2587"/>
                  </a:cubicBezTo>
                  <a:lnTo>
                    <a:pt x="3532" y="2400"/>
                  </a:lnTo>
                  <a:cubicBezTo>
                    <a:pt x="3499" y="2381"/>
                    <a:pt x="3482" y="2345"/>
                    <a:pt x="3487" y="2308"/>
                  </a:cubicBezTo>
                  <a:cubicBezTo>
                    <a:pt x="3498" y="2237"/>
                    <a:pt x="3504" y="2163"/>
                    <a:pt x="3504" y="2091"/>
                  </a:cubicBezTo>
                  <a:cubicBezTo>
                    <a:pt x="3504" y="2018"/>
                    <a:pt x="3498" y="1945"/>
                    <a:pt x="3487" y="1874"/>
                  </a:cubicBezTo>
                  <a:cubicBezTo>
                    <a:pt x="3482" y="1837"/>
                    <a:pt x="3499" y="1801"/>
                    <a:pt x="3532" y="1782"/>
                  </a:cubicBezTo>
                  <a:lnTo>
                    <a:pt x="3856" y="1594"/>
                  </a:lnTo>
                  <a:cubicBezTo>
                    <a:pt x="3879" y="1582"/>
                    <a:pt x="3894" y="1561"/>
                    <a:pt x="3900" y="1537"/>
                  </a:cubicBezTo>
                  <a:cubicBezTo>
                    <a:pt x="3908" y="1512"/>
                    <a:pt x="3904" y="1486"/>
                    <a:pt x="3892" y="1465"/>
                  </a:cubicBezTo>
                  <a:lnTo>
                    <a:pt x="3512" y="807"/>
                  </a:lnTo>
                  <a:cubicBezTo>
                    <a:pt x="3486" y="761"/>
                    <a:pt x="3427" y="746"/>
                    <a:pt x="3382" y="772"/>
                  </a:cubicBezTo>
                  <a:lnTo>
                    <a:pt x="3056" y="960"/>
                  </a:lnTo>
                  <a:cubicBezTo>
                    <a:pt x="3024" y="979"/>
                    <a:pt x="2984" y="975"/>
                    <a:pt x="2955" y="952"/>
                  </a:cubicBezTo>
                  <a:cubicBezTo>
                    <a:pt x="2841" y="861"/>
                    <a:pt x="2715" y="788"/>
                    <a:pt x="2579" y="735"/>
                  </a:cubicBezTo>
                  <a:cubicBezTo>
                    <a:pt x="2544" y="721"/>
                    <a:pt x="2522" y="688"/>
                    <a:pt x="2522" y="651"/>
                  </a:cubicBezTo>
                  <a:lnTo>
                    <a:pt x="2522" y="276"/>
                  </a:lnTo>
                  <a:cubicBezTo>
                    <a:pt x="2522" y="223"/>
                    <a:pt x="2479" y="181"/>
                    <a:pt x="2426" y="181"/>
                  </a:cubicBezTo>
                  <a:lnTo>
                    <a:pt x="1667" y="181"/>
                  </a:lnTo>
                  <a:cubicBezTo>
                    <a:pt x="1615" y="181"/>
                    <a:pt x="1572" y="223"/>
                    <a:pt x="1572" y="276"/>
                  </a:cubicBezTo>
                  <a:lnTo>
                    <a:pt x="1572" y="651"/>
                  </a:lnTo>
                  <a:cubicBezTo>
                    <a:pt x="1572" y="688"/>
                    <a:pt x="1549" y="721"/>
                    <a:pt x="1515" y="735"/>
                  </a:cubicBezTo>
                  <a:cubicBezTo>
                    <a:pt x="1380" y="788"/>
                    <a:pt x="1253" y="861"/>
                    <a:pt x="1139" y="952"/>
                  </a:cubicBezTo>
                  <a:cubicBezTo>
                    <a:pt x="1110" y="975"/>
                    <a:pt x="1069" y="979"/>
                    <a:pt x="1038" y="960"/>
                  </a:cubicBezTo>
                  <a:lnTo>
                    <a:pt x="712" y="772"/>
                  </a:lnTo>
                  <a:cubicBezTo>
                    <a:pt x="667" y="746"/>
                    <a:pt x="609" y="761"/>
                    <a:pt x="582" y="807"/>
                  </a:cubicBezTo>
                  <a:lnTo>
                    <a:pt x="203" y="1465"/>
                  </a:lnTo>
                  <a:cubicBezTo>
                    <a:pt x="190" y="1486"/>
                    <a:pt x="187" y="1511"/>
                    <a:pt x="194" y="1537"/>
                  </a:cubicBezTo>
                  <a:cubicBezTo>
                    <a:pt x="200" y="1561"/>
                    <a:pt x="216" y="1582"/>
                    <a:pt x="238" y="1594"/>
                  </a:cubicBezTo>
                  <a:lnTo>
                    <a:pt x="563" y="1782"/>
                  </a:lnTo>
                  <a:cubicBezTo>
                    <a:pt x="594" y="1801"/>
                    <a:pt x="612" y="1837"/>
                    <a:pt x="607" y="1873"/>
                  </a:cubicBezTo>
                  <a:cubicBezTo>
                    <a:pt x="596" y="1946"/>
                    <a:pt x="590" y="2018"/>
                    <a:pt x="590" y="2091"/>
                  </a:cubicBezTo>
                  <a:cubicBezTo>
                    <a:pt x="590" y="2163"/>
                    <a:pt x="596" y="2236"/>
                    <a:pt x="607" y="2309"/>
                  </a:cubicBezTo>
                  <a:cubicBezTo>
                    <a:pt x="612" y="2345"/>
                    <a:pt x="594" y="2381"/>
                    <a:pt x="563" y="2400"/>
                  </a:cubicBezTo>
                  <a:lnTo>
                    <a:pt x="238" y="2587"/>
                  </a:lnTo>
                  <a:cubicBezTo>
                    <a:pt x="216" y="2600"/>
                    <a:pt x="200" y="2620"/>
                    <a:pt x="194" y="2645"/>
                  </a:cubicBezTo>
                  <a:cubicBezTo>
                    <a:pt x="187" y="2670"/>
                    <a:pt x="190" y="2696"/>
                    <a:pt x="203" y="2717"/>
                  </a:cubicBezTo>
                  <a:lnTo>
                    <a:pt x="405" y="3068"/>
                  </a:lnTo>
                  <a:cubicBezTo>
                    <a:pt x="430" y="3111"/>
                    <a:pt x="415" y="3167"/>
                    <a:pt x="372" y="3191"/>
                  </a:cubicBezTo>
                  <a:cubicBezTo>
                    <a:pt x="329" y="3217"/>
                    <a:pt x="274" y="3202"/>
                    <a:pt x="248" y="3159"/>
                  </a:cubicBezTo>
                  <a:lnTo>
                    <a:pt x="46" y="2808"/>
                  </a:lnTo>
                  <a:cubicBezTo>
                    <a:pt x="9" y="2744"/>
                    <a:pt x="0" y="2670"/>
                    <a:pt x="19" y="2599"/>
                  </a:cubicBezTo>
                  <a:cubicBezTo>
                    <a:pt x="38" y="2527"/>
                    <a:pt x="83" y="2468"/>
                    <a:pt x="147" y="2431"/>
                  </a:cubicBezTo>
                  <a:lnTo>
                    <a:pt x="420" y="2273"/>
                  </a:lnTo>
                  <a:cubicBezTo>
                    <a:pt x="413" y="2213"/>
                    <a:pt x="410" y="2152"/>
                    <a:pt x="410" y="2091"/>
                  </a:cubicBezTo>
                  <a:cubicBezTo>
                    <a:pt x="410" y="2030"/>
                    <a:pt x="413" y="1969"/>
                    <a:pt x="420" y="1908"/>
                  </a:cubicBezTo>
                  <a:lnTo>
                    <a:pt x="147" y="1751"/>
                  </a:lnTo>
                  <a:cubicBezTo>
                    <a:pt x="84" y="1714"/>
                    <a:pt x="38" y="1655"/>
                    <a:pt x="19" y="1583"/>
                  </a:cubicBezTo>
                  <a:cubicBezTo>
                    <a:pt x="0" y="1512"/>
                    <a:pt x="9" y="1438"/>
                    <a:pt x="46" y="1374"/>
                  </a:cubicBezTo>
                  <a:lnTo>
                    <a:pt x="426" y="717"/>
                  </a:lnTo>
                  <a:cubicBezTo>
                    <a:pt x="502" y="585"/>
                    <a:pt x="671" y="539"/>
                    <a:pt x="803" y="616"/>
                  </a:cubicBezTo>
                  <a:lnTo>
                    <a:pt x="1075" y="773"/>
                  </a:lnTo>
                  <a:cubicBezTo>
                    <a:pt x="1174" y="700"/>
                    <a:pt x="1280" y="639"/>
                    <a:pt x="1391" y="590"/>
                  </a:cubicBezTo>
                  <a:lnTo>
                    <a:pt x="1391" y="276"/>
                  </a:lnTo>
                  <a:cubicBezTo>
                    <a:pt x="1391" y="124"/>
                    <a:pt x="1515" y="0"/>
                    <a:pt x="1667" y="0"/>
                  </a:cubicBezTo>
                  <a:lnTo>
                    <a:pt x="2426" y="0"/>
                  </a:lnTo>
                  <a:cubicBezTo>
                    <a:pt x="2579" y="0"/>
                    <a:pt x="2703" y="124"/>
                    <a:pt x="2703" y="276"/>
                  </a:cubicBezTo>
                  <a:lnTo>
                    <a:pt x="2703" y="590"/>
                  </a:lnTo>
                  <a:cubicBezTo>
                    <a:pt x="2815" y="639"/>
                    <a:pt x="2920" y="700"/>
                    <a:pt x="3018" y="773"/>
                  </a:cubicBezTo>
                  <a:lnTo>
                    <a:pt x="3291" y="616"/>
                  </a:lnTo>
                  <a:cubicBezTo>
                    <a:pt x="3423" y="539"/>
                    <a:pt x="3592" y="585"/>
                    <a:pt x="3668" y="717"/>
                  </a:cubicBezTo>
                  <a:lnTo>
                    <a:pt x="4048" y="1374"/>
                  </a:lnTo>
                  <a:cubicBezTo>
                    <a:pt x="4085" y="1438"/>
                    <a:pt x="4094" y="1512"/>
                    <a:pt x="4075" y="1583"/>
                  </a:cubicBezTo>
                  <a:cubicBezTo>
                    <a:pt x="4056" y="1655"/>
                    <a:pt x="4011" y="1714"/>
                    <a:pt x="3947" y="1751"/>
                  </a:cubicBezTo>
                  <a:lnTo>
                    <a:pt x="3674" y="1908"/>
                  </a:lnTo>
                  <a:cubicBezTo>
                    <a:pt x="3681" y="1969"/>
                    <a:pt x="3684" y="2030"/>
                    <a:pt x="3684" y="2091"/>
                  </a:cubicBezTo>
                  <a:cubicBezTo>
                    <a:pt x="3684" y="2152"/>
                    <a:pt x="3681" y="2213"/>
                    <a:pt x="3674" y="2273"/>
                  </a:cubicBezTo>
                  <a:lnTo>
                    <a:pt x="3947" y="2431"/>
                  </a:lnTo>
                  <a:cubicBezTo>
                    <a:pt x="4010" y="2468"/>
                    <a:pt x="4056" y="2527"/>
                    <a:pt x="4075" y="2599"/>
                  </a:cubicBezTo>
                  <a:cubicBezTo>
                    <a:pt x="4094" y="2670"/>
                    <a:pt x="4085" y="2744"/>
                    <a:pt x="4048" y="2808"/>
                  </a:cubicBezTo>
                  <a:lnTo>
                    <a:pt x="3668" y="3466"/>
                  </a:lnTo>
                  <a:cubicBezTo>
                    <a:pt x="3626" y="3538"/>
                    <a:pt x="3554" y="3587"/>
                    <a:pt x="3470" y="3600"/>
                  </a:cubicBezTo>
                  <a:cubicBezTo>
                    <a:pt x="3466" y="3601"/>
                    <a:pt x="3461" y="3601"/>
                    <a:pt x="3456" y="360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grpSp>
          <p:nvGrpSpPr>
            <p:cNvPr id="229" name="Group 12">
              <a:extLst>
                <a:ext uri="{FF2B5EF4-FFF2-40B4-BE49-F238E27FC236}">
                  <a16:creationId xmlns:a16="http://schemas.microsoft.com/office/drawing/2014/main" id="{9D920276-CD48-BD4D-99B5-B76105496D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04453" y="940420"/>
              <a:ext cx="1552483" cy="1202526"/>
              <a:chOff x="3065463" y="1036638"/>
              <a:chExt cx="1711325" cy="1325562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230" name="Freeform 3">
                <a:extLst>
                  <a:ext uri="{FF2B5EF4-FFF2-40B4-BE49-F238E27FC236}">
                    <a16:creationId xmlns:a16="http://schemas.microsoft.com/office/drawing/2014/main" id="{00415E32-5E85-C949-9579-F53CB1AA97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338" y="1706563"/>
                <a:ext cx="166687" cy="422275"/>
              </a:xfrm>
              <a:custGeom>
                <a:avLst/>
                <a:gdLst>
                  <a:gd name="T0" fmla="*/ 100518 w 461"/>
                  <a:gd name="T1" fmla="*/ 29469 h 1175"/>
                  <a:gd name="T2" fmla="*/ 100518 w 461"/>
                  <a:gd name="T3" fmla="*/ 29469 h 1175"/>
                  <a:gd name="T4" fmla="*/ 165964 w 461"/>
                  <a:gd name="T5" fmla="*/ 119675 h 1175"/>
                  <a:gd name="T6" fmla="*/ 165964 w 461"/>
                  <a:gd name="T7" fmla="*/ 129737 h 1175"/>
                  <a:gd name="T8" fmla="*/ 127275 w 461"/>
                  <a:gd name="T9" fmla="*/ 129737 h 1175"/>
                  <a:gd name="T10" fmla="*/ 127275 w 461"/>
                  <a:gd name="T11" fmla="*/ 117159 h 1175"/>
                  <a:gd name="T12" fmla="*/ 127275 w 461"/>
                  <a:gd name="T13" fmla="*/ 117159 h 1175"/>
                  <a:gd name="T14" fmla="*/ 84609 w 461"/>
                  <a:gd name="T15" fmla="*/ 64689 h 1175"/>
                  <a:gd name="T16" fmla="*/ 84609 w 461"/>
                  <a:gd name="T17" fmla="*/ 64689 h 1175"/>
                  <a:gd name="T18" fmla="*/ 42305 w 461"/>
                  <a:gd name="T19" fmla="*/ 117159 h 1175"/>
                  <a:gd name="T20" fmla="*/ 42305 w 461"/>
                  <a:gd name="T21" fmla="*/ 117159 h 1175"/>
                  <a:gd name="T22" fmla="*/ 166325 w 461"/>
                  <a:gd name="T23" fmla="*/ 303319 h 1175"/>
                  <a:gd name="T24" fmla="*/ 166325 w 461"/>
                  <a:gd name="T25" fmla="*/ 303319 h 1175"/>
                  <a:gd name="T26" fmla="*/ 100518 w 461"/>
                  <a:gd name="T27" fmla="*/ 394243 h 1175"/>
                  <a:gd name="T28" fmla="*/ 100518 w 461"/>
                  <a:gd name="T29" fmla="*/ 421916 h 1175"/>
                  <a:gd name="T30" fmla="*/ 66530 w 461"/>
                  <a:gd name="T31" fmla="*/ 421916 h 1175"/>
                  <a:gd name="T32" fmla="*/ 66530 w 461"/>
                  <a:gd name="T33" fmla="*/ 394243 h 1175"/>
                  <a:gd name="T34" fmla="*/ 66530 w 461"/>
                  <a:gd name="T35" fmla="*/ 394243 h 1175"/>
                  <a:gd name="T36" fmla="*/ 0 w 461"/>
                  <a:gd name="T37" fmla="*/ 303319 h 1175"/>
                  <a:gd name="T38" fmla="*/ 0 w 461"/>
                  <a:gd name="T39" fmla="*/ 280678 h 1175"/>
                  <a:gd name="T40" fmla="*/ 38689 w 461"/>
                  <a:gd name="T41" fmla="*/ 280678 h 1175"/>
                  <a:gd name="T42" fmla="*/ 38689 w 461"/>
                  <a:gd name="T43" fmla="*/ 306194 h 1175"/>
                  <a:gd name="T44" fmla="*/ 38689 w 461"/>
                  <a:gd name="T45" fmla="*/ 306194 h 1175"/>
                  <a:gd name="T46" fmla="*/ 82078 w 461"/>
                  <a:gd name="T47" fmla="*/ 357945 h 1175"/>
                  <a:gd name="T48" fmla="*/ 82078 w 461"/>
                  <a:gd name="T49" fmla="*/ 357945 h 1175"/>
                  <a:gd name="T50" fmla="*/ 125106 w 461"/>
                  <a:gd name="T51" fmla="*/ 306194 h 1175"/>
                  <a:gd name="T52" fmla="*/ 125106 w 461"/>
                  <a:gd name="T53" fmla="*/ 306194 h 1175"/>
                  <a:gd name="T54" fmla="*/ 1808 w 461"/>
                  <a:gd name="T55" fmla="*/ 119675 h 1175"/>
                  <a:gd name="T56" fmla="*/ 1808 w 461"/>
                  <a:gd name="T57" fmla="*/ 119675 h 1175"/>
                  <a:gd name="T58" fmla="*/ 66530 w 461"/>
                  <a:gd name="T59" fmla="*/ 29469 h 1175"/>
                  <a:gd name="T60" fmla="*/ 66530 w 461"/>
                  <a:gd name="T61" fmla="*/ 0 h 1175"/>
                  <a:gd name="T62" fmla="*/ 100518 w 461"/>
                  <a:gd name="T63" fmla="*/ 0 h 1175"/>
                  <a:gd name="T64" fmla="*/ 100518 w 461"/>
                  <a:gd name="T65" fmla="*/ 29469 h 117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61" h="1175">
                    <a:moveTo>
                      <a:pt x="278" y="82"/>
                    </a:moveTo>
                    <a:lnTo>
                      <a:pt x="278" y="82"/>
                    </a:lnTo>
                    <a:cubicBezTo>
                      <a:pt x="402" y="100"/>
                      <a:pt x="459" y="196"/>
                      <a:pt x="459" y="333"/>
                    </a:cubicBezTo>
                    <a:lnTo>
                      <a:pt x="459" y="361"/>
                    </a:lnTo>
                    <a:lnTo>
                      <a:pt x="352" y="361"/>
                    </a:lnTo>
                    <a:lnTo>
                      <a:pt x="352" y="326"/>
                    </a:lnTo>
                    <a:cubicBezTo>
                      <a:pt x="352" y="235"/>
                      <a:pt x="316" y="180"/>
                      <a:pt x="234" y="180"/>
                    </a:cubicBezTo>
                    <a:cubicBezTo>
                      <a:pt x="154" y="180"/>
                      <a:pt x="117" y="235"/>
                      <a:pt x="117" y="326"/>
                    </a:cubicBezTo>
                    <a:cubicBezTo>
                      <a:pt x="117" y="555"/>
                      <a:pt x="460" y="557"/>
                      <a:pt x="460" y="844"/>
                    </a:cubicBezTo>
                    <a:cubicBezTo>
                      <a:pt x="460" y="982"/>
                      <a:pt x="402" y="1080"/>
                      <a:pt x="278" y="1097"/>
                    </a:cubicBezTo>
                    <a:lnTo>
                      <a:pt x="278" y="1174"/>
                    </a:lnTo>
                    <a:lnTo>
                      <a:pt x="184" y="1174"/>
                    </a:lnTo>
                    <a:lnTo>
                      <a:pt x="184" y="1097"/>
                    </a:lnTo>
                    <a:cubicBezTo>
                      <a:pt x="58" y="1080"/>
                      <a:pt x="0" y="983"/>
                      <a:pt x="0" y="844"/>
                    </a:cubicBezTo>
                    <a:lnTo>
                      <a:pt x="0" y="781"/>
                    </a:lnTo>
                    <a:lnTo>
                      <a:pt x="107" y="781"/>
                    </a:lnTo>
                    <a:lnTo>
                      <a:pt x="107" y="852"/>
                    </a:lnTo>
                    <a:cubicBezTo>
                      <a:pt x="107" y="944"/>
                      <a:pt x="145" y="996"/>
                      <a:pt x="227" y="996"/>
                    </a:cubicBezTo>
                    <a:cubicBezTo>
                      <a:pt x="310" y="996"/>
                      <a:pt x="346" y="944"/>
                      <a:pt x="346" y="852"/>
                    </a:cubicBezTo>
                    <a:cubicBezTo>
                      <a:pt x="346" y="624"/>
                      <a:pt x="5" y="621"/>
                      <a:pt x="5" y="333"/>
                    </a:cubicBezTo>
                    <a:cubicBezTo>
                      <a:pt x="5" y="193"/>
                      <a:pt x="62" y="101"/>
                      <a:pt x="184" y="82"/>
                    </a:cubicBezTo>
                    <a:lnTo>
                      <a:pt x="184" y="0"/>
                    </a:lnTo>
                    <a:lnTo>
                      <a:pt x="278" y="0"/>
                    </a:lnTo>
                    <a:lnTo>
                      <a:pt x="278" y="8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31" name="Freeform 51">
                <a:extLst>
                  <a:ext uri="{FF2B5EF4-FFF2-40B4-BE49-F238E27FC236}">
                    <a16:creationId xmlns:a16="http://schemas.microsoft.com/office/drawing/2014/main" id="{F628CD86-477C-A94C-8BB2-75188C1AC8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9950" y="1414463"/>
                <a:ext cx="1004888" cy="947737"/>
              </a:xfrm>
              <a:custGeom>
                <a:avLst/>
                <a:gdLst>
                  <a:gd name="T0" fmla="*/ 278315 w 2791"/>
                  <a:gd name="T1" fmla="*/ 947377 h 2634"/>
                  <a:gd name="T2" fmla="*/ 278315 w 2791"/>
                  <a:gd name="T3" fmla="*/ 947377 h 2634"/>
                  <a:gd name="T4" fmla="*/ 262833 w 2791"/>
                  <a:gd name="T5" fmla="*/ 943419 h 2634"/>
                  <a:gd name="T6" fmla="*/ 262833 w 2791"/>
                  <a:gd name="T7" fmla="*/ 943419 h 2634"/>
                  <a:gd name="T8" fmla="*/ 85691 w 2791"/>
                  <a:gd name="T9" fmla="*/ 782585 h 2634"/>
                  <a:gd name="T10" fmla="*/ 85691 w 2791"/>
                  <a:gd name="T11" fmla="*/ 782585 h 2634"/>
                  <a:gd name="T12" fmla="*/ 0 w 2791"/>
                  <a:gd name="T13" fmla="*/ 501934 h 2634"/>
                  <a:gd name="T14" fmla="*/ 0 w 2791"/>
                  <a:gd name="T15" fmla="*/ 501934 h 2634"/>
                  <a:gd name="T16" fmla="*/ 502264 w 2791"/>
                  <a:gd name="T17" fmla="*/ 0 h 2634"/>
                  <a:gd name="T18" fmla="*/ 502264 w 2791"/>
                  <a:gd name="T19" fmla="*/ 0 h 2634"/>
                  <a:gd name="T20" fmla="*/ 1004528 w 2791"/>
                  <a:gd name="T21" fmla="*/ 501934 h 2634"/>
                  <a:gd name="T22" fmla="*/ 1004528 w 2791"/>
                  <a:gd name="T23" fmla="*/ 501934 h 2634"/>
                  <a:gd name="T24" fmla="*/ 964923 w 2791"/>
                  <a:gd name="T25" fmla="*/ 697310 h 2634"/>
                  <a:gd name="T26" fmla="*/ 964923 w 2791"/>
                  <a:gd name="T27" fmla="*/ 697310 h 2634"/>
                  <a:gd name="T28" fmla="*/ 922437 w 2791"/>
                  <a:gd name="T29" fmla="*/ 714581 h 2634"/>
                  <a:gd name="T30" fmla="*/ 922437 w 2791"/>
                  <a:gd name="T31" fmla="*/ 714581 h 2634"/>
                  <a:gd name="T32" fmla="*/ 905155 w 2791"/>
                  <a:gd name="T33" fmla="*/ 672123 h 2634"/>
                  <a:gd name="T34" fmla="*/ 905155 w 2791"/>
                  <a:gd name="T35" fmla="*/ 672123 h 2634"/>
                  <a:gd name="T36" fmla="*/ 939360 w 2791"/>
                  <a:gd name="T37" fmla="*/ 501934 h 2634"/>
                  <a:gd name="T38" fmla="*/ 939360 w 2791"/>
                  <a:gd name="T39" fmla="*/ 501934 h 2634"/>
                  <a:gd name="T40" fmla="*/ 502264 w 2791"/>
                  <a:gd name="T41" fmla="*/ 65125 h 2634"/>
                  <a:gd name="T42" fmla="*/ 502264 w 2791"/>
                  <a:gd name="T43" fmla="*/ 65125 h 2634"/>
                  <a:gd name="T44" fmla="*/ 65168 w 2791"/>
                  <a:gd name="T45" fmla="*/ 501934 h 2634"/>
                  <a:gd name="T46" fmla="*/ 65168 w 2791"/>
                  <a:gd name="T47" fmla="*/ 501934 h 2634"/>
                  <a:gd name="T48" fmla="*/ 139698 w 2791"/>
                  <a:gd name="T49" fmla="*/ 746244 h 2634"/>
                  <a:gd name="T50" fmla="*/ 139698 w 2791"/>
                  <a:gd name="T51" fmla="*/ 746244 h 2634"/>
                  <a:gd name="T52" fmla="*/ 293797 w 2791"/>
                  <a:gd name="T53" fmla="*/ 886210 h 2634"/>
                  <a:gd name="T54" fmla="*/ 293797 w 2791"/>
                  <a:gd name="T55" fmla="*/ 886210 h 2634"/>
                  <a:gd name="T56" fmla="*/ 307119 w 2791"/>
                  <a:gd name="T57" fmla="*/ 930466 h 2634"/>
                  <a:gd name="T58" fmla="*/ 307119 w 2791"/>
                  <a:gd name="T59" fmla="*/ 930466 h 2634"/>
                  <a:gd name="T60" fmla="*/ 278315 w 2791"/>
                  <a:gd name="T61" fmla="*/ 947377 h 263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791" h="2634">
                    <a:moveTo>
                      <a:pt x="773" y="2633"/>
                    </a:moveTo>
                    <a:lnTo>
                      <a:pt x="773" y="2633"/>
                    </a:lnTo>
                    <a:cubicBezTo>
                      <a:pt x="759" y="2633"/>
                      <a:pt x="743" y="2629"/>
                      <a:pt x="730" y="2622"/>
                    </a:cubicBezTo>
                    <a:cubicBezTo>
                      <a:pt x="534" y="2515"/>
                      <a:pt x="363" y="2361"/>
                      <a:pt x="238" y="2175"/>
                    </a:cubicBezTo>
                    <a:cubicBezTo>
                      <a:pt x="82" y="1945"/>
                      <a:pt x="0" y="1675"/>
                      <a:pt x="0" y="1395"/>
                    </a:cubicBezTo>
                    <a:cubicBezTo>
                      <a:pt x="0" y="626"/>
                      <a:pt x="626" y="0"/>
                      <a:pt x="1395" y="0"/>
                    </a:cubicBezTo>
                    <a:cubicBezTo>
                      <a:pt x="2164" y="0"/>
                      <a:pt x="2790" y="626"/>
                      <a:pt x="2790" y="1395"/>
                    </a:cubicBezTo>
                    <a:cubicBezTo>
                      <a:pt x="2790" y="1584"/>
                      <a:pt x="2753" y="1766"/>
                      <a:pt x="2680" y="1938"/>
                    </a:cubicBezTo>
                    <a:cubicBezTo>
                      <a:pt x="2660" y="1984"/>
                      <a:pt x="2608" y="2006"/>
                      <a:pt x="2562" y="1986"/>
                    </a:cubicBezTo>
                    <a:cubicBezTo>
                      <a:pt x="2515" y="1967"/>
                      <a:pt x="2494" y="1914"/>
                      <a:pt x="2514" y="1868"/>
                    </a:cubicBezTo>
                    <a:cubicBezTo>
                      <a:pt x="2577" y="1718"/>
                      <a:pt x="2609" y="1559"/>
                      <a:pt x="2609" y="1395"/>
                    </a:cubicBezTo>
                    <a:cubicBezTo>
                      <a:pt x="2609" y="726"/>
                      <a:pt x="2064" y="181"/>
                      <a:pt x="1395" y="181"/>
                    </a:cubicBezTo>
                    <a:cubicBezTo>
                      <a:pt x="725" y="181"/>
                      <a:pt x="181" y="726"/>
                      <a:pt x="181" y="1395"/>
                    </a:cubicBezTo>
                    <a:cubicBezTo>
                      <a:pt x="181" y="1638"/>
                      <a:pt x="252" y="1873"/>
                      <a:pt x="388" y="2074"/>
                    </a:cubicBezTo>
                    <a:cubicBezTo>
                      <a:pt x="497" y="2236"/>
                      <a:pt x="645" y="2370"/>
                      <a:pt x="816" y="2463"/>
                    </a:cubicBezTo>
                    <a:cubicBezTo>
                      <a:pt x="860" y="2487"/>
                      <a:pt x="876" y="2542"/>
                      <a:pt x="853" y="2586"/>
                    </a:cubicBezTo>
                    <a:cubicBezTo>
                      <a:pt x="836" y="2616"/>
                      <a:pt x="805" y="2633"/>
                      <a:pt x="773" y="263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32" name="Freeform 53">
                <a:extLst>
                  <a:ext uri="{FF2B5EF4-FFF2-40B4-BE49-F238E27FC236}">
                    <a16:creationId xmlns:a16="http://schemas.microsoft.com/office/drawing/2014/main" id="{618D03BC-1B2D-0C4F-B0DB-AAF13BD000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8263" y="1036638"/>
                <a:ext cx="65087" cy="288925"/>
              </a:xfrm>
              <a:custGeom>
                <a:avLst/>
                <a:gdLst>
                  <a:gd name="T0" fmla="*/ 32544 w 182"/>
                  <a:gd name="T1" fmla="*/ 288566 h 804"/>
                  <a:gd name="T2" fmla="*/ 32544 w 182"/>
                  <a:gd name="T3" fmla="*/ 288566 h 804"/>
                  <a:gd name="T4" fmla="*/ 0 w 182"/>
                  <a:gd name="T5" fmla="*/ 256223 h 804"/>
                  <a:gd name="T6" fmla="*/ 0 w 182"/>
                  <a:gd name="T7" fmla="*/ 32342 h 804"/>
                  <a:gd name="T8" fmla="*/ 0 w 182"/>
                  <a:gd name="T9" fmla="*/ 32342 h 804"/>
                  <a:gd name="T10" fmla="*/ 32544 w 182"/>
                  <a:gd name="T11" fmla="*/ 0 h 804"/>
                  <a:gd name="T12" fmla="*/ 32544 w 182"/>
                  <a:gd name="T13" fmla="*/ 0 h 804"/>
                  <a:gd name="T14" fmla="*/ 64729 w 182"/>
                  <a:gd name="T15" fmla="*/ 32342 h 804"/>
                  <a:gd name="T16" fmla="*/ 64729 w 182"/>
                  <a:gd name="T17" fmla="*/ 256223 h 804"/>
                  <a:gd name="T18" fmla="*/ 64729 w 182"/>
                  <a:gd name="T19" fmla="*/ 256223 h 804"/>
                  <a:gd name="T20" fmla="*/ 32544 w 182"/>
                  <a:gd name="T21" fmla="*/ 288566 h 8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2" h="804">
                    <a:moveTo>
                      <a:pt x="91" y="803"/>
                    </a:moveTo>
                    <a:lnTo>
                      <a:pt x="91" y="803"/>
                    </a:lnTo>
                    <a:cubicBezTo>
                      <a:pt x="41" y="803"/>
                      <a:pt x="0" y="763"/>
                      <a:pt x="0" y="713"/>
                    </a:cubicBezTo>
                    <a:lnTo>
                      <a:pt x="0" y="90"/>
                    </a:lnTo>
                    <a:cubicBezTo>
                      <a:pt x="0" y="41"/>
                      <a:pt x="41" y="0"/>
                      <a:pt x="91" y="0"/>
                    </a:cubicBezTo>
                    <a:cubicBezTo>
                      <a:pt x="141" y="0"/>
                      <a:pt x="181" y="41"/>
                      <a:pt x="181" y="90"/>
                    </a:cubicBezTo>
                    <a:lnTo>
                      <a:pt x="181" y="713"/>
                    </a:lnTo>
                    <a:cubicBezTo>
                      <a:pt x="181" y="763"/>
                      <a:pt x="141" y="803"/>
                      <a:pt x="91" y="80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33" name="Freeform 54">
                <a:extLst>
                  <a:ext uri="{FF2B5EF4-FFF2-40B4-BE49-F238E27FC236}">
                    <a16:creationId xmlns:a16="http://schemas.microsoft.com/office/drawing/2014/main" id="{1A105304-D299-974A-BB22-0F54E7DF66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0263" y="1204913"/>
                <a:ext cx="206375" cy="250825"/>
              </a:xfrm>
              <a:custGeom>
                <a:avLst/>
                <a:gdLst>
                  <a:gd name="T0" fmla="*/ 168852 w 572"/>
                  <a:gd name="T1" fmla="*/ 250465 h 697"/>
                  <a:gd name="T2" fmla="*/ 168852 w 572"/>
                  <a:gd name="T3" fmla="*/ 250465 h 697"/>
                  <a:gd name="T4" fmla="*/ 142514 w 572"/>
                  <a:gd name="T5" fmla="*/ 237150 h 697"/>
                  <a:gd name="T6" fmla="*/ 10824 w 572"/>
                  <a:gd name="T7" fmla="*/ 56139 h 697"/>
                  <a:gd name="T8" fmla="*/ 10824 w 572"/>
                  <a:gd name="T9" fmla="*/ 56139 h 697"/>
                  <a:gd name="T10" fmla="*/ 17679 w 572"/>
                  <a:gd name="T11" fmla="*/ 10796 h 697"/>
                  <a:gd name="T12" fmla="*/ 17679 w 572"/>
                  <a:gd name="T13" fmla="*/ 10796 h 697"/>
                  <a:gd name="T14" fmla="*/ 63500 w 572"/>
                  <a:gd name="T15" fmla="*/ 17993 h 697"/>
                  <a:gd name="T16" fmla="*/ 195551 w 572"/>
                  <a:gd name="T17" fmla="*/ 198645 h 697"/>
                  <a:gd name="T18" fmla="*/ 195551 w 572"/>
                  <a:gd name="T19" fmla="*/ 198645 h 697"/>
                  <a:gd name="T20" fmla="*/ 188335 w 572"/>
                  <a:gd name="T21" fmla="*/ 244347 h 697"/>
                  <a:gd name="T22" fmla="*/ 188335 w 572"/>
                  <a:gd name="T23" fmla="*/ 244347 h 697"/>
                  <a:gd name="T24" fmla="*/ 168852 w 572"/>
                  <a:gd name="T25" fmla="*/ 250465 h 6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72" h="697">
                    <a:moveTo>
                      <a:pt x="468" y="696"/>
                    </a:moveTo>
                    <a:lnTo>
                      <a:pt x="468" y="696"/>
                    </a:lnTo>
                    <a:cubicBezTo>
                      <a:pt x="441" y="696"/>
                      <a:pt x="413" y="683"/>
                      <a:pt x="395" y="659"/>
                    </a:cubicBezTo>
                    <a:lnTo>
                      <a:pt x="30" y="156"/>
                    </a:lnTo>
                    <a:cubicBezTo>
                      <a:pt x="0" y="115"/>
                      <a:pt x="10" y="59"/>
                      <a:pt x="49" y="30"/>
                    </a:cubicBezTo>
                    <a:cubicBezTo>
                      <a:pt x="90" y="0"/>
                      <a:pt x="147" y="9"/>
                      <a:pt x="176" y="50"/>
                    </a:cubicBezTo>
                    <a:lnTo>
                      <a:pt x="542" y="552"/>
                    </a:lnTo>
                    <a:cubicBezTo>
                      <a:pt x="571" y="593"/>
                      <a:pt x="562" y="649"/>
                      <a:pt x="522" y="679"/>
                    </a:cubicBezTo>
                    <a:cubicBezTo>
                      <a:pt x="505" y="690"/>
                      <a:pt x="487" y="696"/>
                      <a:pt x="468" y="69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34" name="Freeform 55">
                <a:extLst>
                  <a:ext uri="{FF2B5EF4-FFF2-40B4-BE49-F238E27FC236}">
                    <a16:creationId xmlns:a16="http://schemas.microsoft.com/office/drawing/2014/main" id="{5C73B3B2-A188-5749-969F-39F1851ECC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5463" y="1641475"/>
                <a:ext cx="285750" cy="138113"/>
              </a:xfrm>
              <a:custGeom>
                <a:avLst/>
                <a:gdLst>
                  <a:gd name="T0" fmla="*/ 248728 w 795"/>
                  <a:gd name="T1" fmla="*/ 137754 h 385"/>
                  <a:gd name="T2" fmla="*/ 248728 w 795"/>
                  <a:gd name="T3" fmla="*/ 137754 h 385"/>
                  <a:gd name="T4" fmla="*/ 239024 w 795"/>
                  <a:gd name="T5" fmla="*/ 136319 h 385"/>
                  <a:gd name="T6" fmla="*/ 26239 w 795"/>
                  <a:gd name="T7" fmla="*/ 67442 h 385"/>
                  <a:gd name="T8" fmla="*/ 26239 w 795"/>
                  <a:gd name="T9" fmla="*/ 67442 h 385"/>
                  <a:gd name="T10" fmla="*/ 5392 w 795"/>
                  <a:gd name="T11" fmla="*/ 26546 h 385"/>
                  <a:gd name="T12" fmla="*/ 5392 w 795"/>
                  <a:gd name="T13" fmla="*/ 26546 h 385"/>
                  <a:gd name="T14" fmla="*/ 46367 w 795"/>
                  <a:gd name="T15" fmla="*/ 5740 h 385"/>
                  <a:gd name="T16" fmla="*/ 258792 w 795"/>
                  <a:gd name="T17" fmla="*/ 74617 h 385"/>
                  <a:gd name="T18" fmla="*/ 258792 w 795"/>
                  <a:gd name="T19" fmla="*/ 74617 h 385"/>
                  <a:gd name="T20" fmla="*/ 279999 w 795"/>
                  <a:gd name="T21" fmla="*/ 115513 h 385"/>
                  <a:gd name="T22" fmla="*/ 279999 w 795"/>
                  <a:gd name="T23" fmla="*/ 115513 h 385"/>
                  <a:gd name="T24" fmla="*/ 248728 w 795"/>
                  <a:gd name="T25" fmla="*/ 137754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5" h="385">
                    <a:moveTo>
                      <a:pt x="692" y="384"/>
                    </a:moveTo>
                    <a:lnTo>
                      <a:pt x="692" y="384"/>
                    </a:lnTo>
                    <a:cubicBezTo>
                      <a:pt x="683" y="384"/>
                      <a:pt x="673" y="383"/>
                      <a:pt x="665" y="380"/>
                    </a:cubicBezTo>
                    <a:lnTo>
                      <a:pt x="73" y="188"/>
                    </a:lnTo>
                    <a:cubicBezTo>
                      <a:pt x="25" y="172"/>
                      <a:pt x="0" y="121"/>
                      <a:pt x="15" y="74"/>
                    </a:cubicBezTo>
                    <a:cubicBezTo>
                      <a:pt x="31" y="26"/>
                      <a:pt x="81" y="0"/>
                      <a:pt x="129" y="16"/>
                    </a:cubicBezTo>
                    <a:lnTo>
                      <a:pt x="720" y="208"/>
                    </a:lnTo>
                    <a:cubicBezTo>
                      <a:pt x="768" y="223"/>
                      <a:pt x="794" y="274"/>
                      <a:pt x="779" y="322"/>
                    </a:cubicBezTo>
                    <a:cubicBezTo>
                      <a:pt x="766" y="360"/>
                      <a:pt x="730" y="384"/>
                      <a:pt x="692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35" name="Freeform 56">
                <a:extLst>
                  <a:ext uri="{FF2B5EF4-FFF2-40B4-BE49-F238E27FC236}">
                    <a16:creationId xmlns:a16="http://schemas.microsoft.com/office/drawing/2014/main" id="{E1910110-7797-1340-922D-3B0C142B6B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4988" y="2103438"/>
                <a:ext cx="285750" cy="138112"/>
              </a:xfrm>
              <a:custGeom>
                <a:avLst/>
                <a:gdLst>
                  <a:gd name="T0" fmla="*/ 36303 w 795"/>
                  <a:gd name="T1" fmla="*/ 137753 h 385"/>
                  <a:gd name="T2" fmla="*/ 36303 w 795"/>
                  <a:gd name="T3" fmla="*/ 137753 h 385"/>
                  <a:gd name="T4" fmla="*/ 5751 w 795"/>
                  <a:gd name="T5" fmla="*/ 115153 h 385"/>
                  <a:gd name="T6" fmla="*/ 5751 w 795"/>
                  <a:gd name="T7" fmla="*/ 115153 h 385"/>
                  <a:gd name="T8" fmla="*/ 26598 w 795"/>
                  <a:gd name="T9" fmla="*/ 74258 h 385"/>
                  <a:gd name="T10" fmla="*/ 239024 w 795"/>
                  <a:gd name="T11" fmla="*/ 5381 h 385"/>
                  <a:gd name="T12" fmla="*/ 239024 w 795"/>
                  <a:gd name="T13" fmla="*/ 5381 h 385"/>
                  <a:gd name="T14" fmla="*/ 279640 w 795"/>
                  <a:gd name="T15" fmla="*/ 26187 h 385"/>
                  <a:gd name="T16" fmla="*/ 279640 w 795"/>
                  <a:gd name="T17" fmla="*/ 26187 h 385"/>
                  <a:gd name="T18" fmla="*/ 258792 w 795"/>
                  <a:gd name="T19" fmla="*/ 67083 h 385"/>
                  <a:gd name="T20" fmla="*/ 46726 w 795"/>
                  <a:gd name="T21" fmla="*/ 135960 h 385"/>
                  <a:gd name="T22" fmla="*/ 46726 w 795"/>
                  <a:gd name="T23" fmla="*/ 135960 h 385"/>
                  <a:gd name="T24" fmla="*/ 36303 w 795"/>
                  <a:gd name="T25" fmla="*/ 137753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5" h="385">
                    <a:moveTo>
                      <a:pt x="101" y="384"/>
                    </a:moveTo>
                    <a:lnTo>
                      <a:pt x="101" y="384"/>
                    </a:lnTo>
                    <a:cubicBezTo>
                      <a:pt x="63" y="384"/>
                      <a:pt x="28" y="359"/>
                      <a:pt x="16" y="321"/>
                    </a:cubicBezTo>
                    <a:cubicBezTo>
                      <a:pt x="0" y="274"/>
                      <a:pt x="26" y="223"/>
                      <a:pt x="74" y="207"/>
                    </a:cubicBezTo>
                    <a:lnTo>
                      <a:pt x="665" y="15"/>
                    </a:lnTo>
                    <a:cubicBezTo>
                      <a:pt x="712" y="0"/>
                      <a:pt x="763" y="26"/>
                      <a:pt x="778" y="73"/>
                    </a:cubicBezTo>
                    <a:cubicBezTo>
                      <a:pt x="794" y="121"/>
                      <a:pt x="768" y="172"/>
                      <a:pt x="720" y="187"/>
                    </a:cubicBezTo>
                    <a:lnTo>
                      <a:pt x="130" y="379"/>
                    </a:lnTo>
                    <a:cubicBezTo>
                      <a:pt x="120" y="382"/>
                      <a:pt x="111" y="384"/>
                      <a:pt x="101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36" name="Freeform 57">
                <a:extLst>
                  <a:ext uri="{FF2B5EF4-FFF2-40B4-BE49-F238E27FC236}">
                    <a16:creationId xmlns:a16="http://schemas.microsoft.com/office/drawing/2014/main" id="{D910CA5C-014A-124F-81BA-4439B5D843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1038" y="1614488"/>
                <a:ext cx="285750" cy="138112"/>
              </a:xfrm>
              <a:custGeom>
                <a:avLst/>
                <a:gdLst>
                  <a:gd name="T0" fmla="*/ 36394 w 793"/>
                  <a:gd name="T1" fmla="*/ 137753 h 385"/>
                  <a:gd name="T2" fmla="*/ 36394 w 793"/>
                  <a:gd name="T3" fmla="*/ 137753 h 385"/>
                  <a:gd name="T4" fmla="*/ 5405 w 793"/>
                  <a:gd name="T5" fmla="*/ 115153 h 385"/>
                  <a:gd name="T6" fmla="*/ 5405 w 793"/>
                  <a:gd name="T7" fmla="*/ 115153 h 385"/>
                  <a:gd name="T8" fmla="*/ 26305 w 793"/>
                  <a:gd name="T9" fmla="*/ 74258 h 385"/>
                  <a:gd name="T10" fmla="*/ 238906 w 793"/>
                  <a:gd name="T11" fmla="*/ 5381 h 385"/>
                  <a:gd name="T12" fmla="*/ 238906 w 793"/>
                  <a:gd name="T13" fmla="*/ 5381 h 385"/>
                  <a:gd name="T14" fmla="*/ 279985 w 793"/>
                  <a:gd name="T15" fmla="*/ 26546 h 385"/>
                  <a:gd name="T16" fmla="*/ 279985 w 793"/>
                  <a:gd name="T17" fmla="*/ 26546 h 385"/>
                  <a:gd name="T18" fmla="*/ 259085 w 793"/>
                  <a:gd name="T19" fmla="*/ 67083 h 385"/>
                  <a:gd name="T20" fmla="*/ 46484 w 793"/>
                  <a:gd name="T21" fmla="*/ 135960 h 385"/>
                  <a:gd name="T22" fmla="*/ 46484 w 793"/>
                  <a:gd name="T23" fmla="*/ 135960 h 385"/>
                  <a:gd name="T24" fmla="*/ 36394 w 793"/>
                  <a:gd name="T25" fmla="*/ 137753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3" h="385">
                    <a:moveTo>
                      <a:pt x="101" y="384"/>
                    </a:moveTo>
                    <a:lnTo>
                      <a:pt x="101" y="384"/>
                    </a:lnTo>
                    <a:cubicBezTo>
                      <a:pt x="63" y="384"/>
                      <a:pt x="28" y="359"/>
                      <a:pt x="15" y="321"/>
                    </a:cubicBezTo>
                    <a:cubicBezTo>
                      <a:pt x="0" y="274"/>
                      <a:pt x="26" y="223"/>
                      <a:pt x="73" y="207"/>
                    </a:cubicBezTo>
                    <a:lnTo>
                      <a:pt x="663" y="15"/>
                    </a:lnTo>
                    <a:cubicBezTo>
                      <a:pt x="711" y="0"/>
                      <a:pt x="762" y="26"/>
                      <a:pt x="777" y="74"/>
                    </a:cubicBezTo>
                    <a:cubicBezTo>
                      <a:pt x="792" y="121"/>
                      <a:pt x="767" y="172"/>
                      <a:pt x="719" y="187"/>
                    </a:cubicBezTo>
                    <a:lnTo>
                      <a:pt x="129" y="379"/>
                    </a:lnTo>
                    <a:cubicBezTo>
                      <a:pt x="120" y="382"/>
                      <a:pt x="111" y="384"/>
                      <a:pt x="101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37" name="Freeform 58">
                <a:extLst>
                  <a:ext uri="{FF2B5EF4-FFF2-40B4-BE49-F238E27FC236}">
                    <a16:creationId xmlns:a16="http://schemas.microsoft.com/office/drawing/2014/main" id="{E7E27806-47BF-E249-9277-7E729E9CC6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1325" y="1189038"/>
                <a:ext cx="206375" cy="250825"/>
              </a:xfrm>
              <a:custGeom>
                <a:avLst/>
                <a:gdLst>
                  <a:gd name="T0" fmla="*/ 36801 w 572"/>
                  <a:gd name="T1" fmla="*/ 250465 h 696"/>
                  <a:gd name="T2" fmla="*/ 36801 w 572"/>
                  <a:gd name="T3" fmla="*/ 250465 h 696"/>
                  <a:gd name="T4" fmla="*/ 18040 w 572"/>
                  <a:gd name="T5" fmla="*/ 244338 h 696"/>
                  <a:gd name="T6" fmla="*/ 18040 w 572"/>
                  <a:gd name="T7" fmla="*/ 244338 h 696"/>
                  <a:gd name="T8" fmla="*/ 10824 w 572"/>
                  <a:gd name="T9" fmla="*/ 198930 h 696"/>
                  <a:gd name="T10" fmla="*/ 142153 w 572"/>
                  <a:gd name="T11" fmla="*/ 17659 h 696"/>
                  <a:gd name="T12" fmla="*/ 142153 w 572"/>
                  <a:gd name="T13" fmla="*/ 17659 h 696"/>
                  <a:gd name="T14" fmla="*/ 187974 w 572"/>
                  <a:gd name="T15" fmla="*/ 10451 h 696"/>
                  <a:gd name="T16" fmla="*/ 187974 w 572"/>
                  <a:gd name="T17" fmla="*/ 10451 h 696"/>
                  <a:gd name="T18" fmla="*/ 195190 w 572"/>
                  <a:gd name="T19" fmla="*/ 55859 h 696"/>
                  <a:gd name="T20" fmla="*/ 63500 w 572"/>
                  <a:gd name="T21" fmla="*/ 237131 h 696"/>
                  <a:gd name="T22" fmla="*/ 63500 w 572"/>
                  <a:gd name="T23" fmla="*/ 237131 h 696"/>
                  <a:gd name="T24" fmla="*/ 36801 w 572"/>
                  <a:gd name="T25" fmla="*/ 250465 h 6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72" h="696">
                    <a:moveTo>
                      <a:pt x="102" y="695"/>
                    </a:moveTo>
                    <a:lnTo>
                      <a:pt x="102" y="695"/>
                    </a:lnTo>
                    <a:cubicBezTo>
                      <a:pt x="84" y="695"/>
                      <a:pt x="66" y="690"/>
                      <a:pt x="50" y="678"/>
                    </a:cubicBezTo>
                    <a:cubicBezTo>
                      <a:pt x="9" y="649"/>
                      <a:pt x="0" y="592"/>
                      <a:pt x="30" y="552"/>
                    </a:cubicBezTo>
                    <a:lnTo>
                      <a:pt x="394" y="49"/>
                    </a:lnTo>
                    <a:cubicBezTo>
                      <a:pt x="424" y="9"/>
                      <a:pt x="481" y="0"/>
                      <a:pt x="521" y="29"/>
                    </a:cubicBezTo>
                    <a:cubicBezTo>
                      <a:pt x="561" y="59"/>
                      <a:pt x="571" y="115"/>
                      <a:pt x="541" y="155"/>
                    </a:cubicBezTo>
                    <a:lnTo>
                      <a:pt x="176" y="658"/>
                    </a:lnTo>
                    <a:cubicBezTo>
                      <a:pt x="158" y="682"/>
                      <a:pt x="131" y="695"/>
                      <a:pt x="102" y="69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</p:grpSp>
      <p:pic>
        <p:nvPicPr>
          <p:cNvPr id="2" name="Paveikslėlis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656" y="5833076"/>
            <a:ext cx="1829344" cy="102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58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31028" y="2883824"/>
            <a:ext cx="6736291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lt-LT" sz="3200" b="1" u="sng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Projektų idėjų pasiūlymus gali teikti</a:t>
            </a:r>
            <a:r>
              <a:rPr lang="lt-LT" sz="3200" b="1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 Savivaldybėje gyvenamąją vietą deklaravę, ne jaunesni nei 16 metų gyventojai.</a:t>
            </a:r>
            <a:endParaRPr lang="af-ZA" sz="3200" b="1" dirty="0">
              <a:latin typeface="Quicksand" panose="02070303000000060000" pitchFamily="18" charset="77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7383" y="658781"/>
            <a:ext cx="61474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000" b="1" spc="-150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Kas gali teikti </a:t>
            </a:r>
          </a:p>
          <a:p>
            <a:pPr algn="ctr"/>
            <a:r>
              <a:rPr lang="lt-LT" sz="4000" b="1" spc="-150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projektų idėjų pasiūlymus? </a:t>
            </a: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4D3AE9B2-D269-1740-836C-DFA4C38374C7}"/>
              </a:ext>
            </a:extLst>
          </p:cNvPr>
          <p:cNvGrpSpPr/>
          <p:nvPr/>
        </p:nvGrpSpPr>
        <p:grpSpPr>
          <a:xfrm>
            <a:off x="6621780" y="-1743629"/>
            <a:ext cx="6877217" cy="8859417"/>
            <a:chOff x="-1371198" y="-51988"/>
            <a:chExt cx="5363952" cy="6909988"/>
          </a:xfrm>
        </p:grpSpPr>
        <p:grpSp>
          <p:nvGrpSpPr>
            <p:cNvPr id="133" name="Group 7">
              <a:extLst>
                <a:ext uri="{FF2B5EF4-FFF2-40B4-BE49-F238E27FC236}">
                  <a16:creationId xmlns:a16="http://schemas.microsoft.com/office/drawing/2014/main" id="{1D90745B-15EE-DC4C-940E-13ED46EDF8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9944" y="4214227"/>
              <a:ext cx="1483356" cy="1350862"/>
              <a:chOff x="2135188" y="3590925"/>
              <a:chExt cx="1635125" cy="1489075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187" name="Freeform 4">
                <a:extLst>
                  <a:ext uri="{FF2B5EF4-FFF2-40B4-BE49-F238E27FC236}">
                    <a16:creationId xmlns:a16="http://schemas.microsoft.com/office/drawing/2014/main" id="{0D9F7E6B-A955-3A43-AB83-8D70ED6B4D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5188" y="3590925"/>
                <a:ext cx="1635125" cy="1489075"/>
              </a:xfrm>
              <a:custGeom>
                <a:avLst/>
                <a:gdLst>
                  <a:gd name="T0" fmla="*/ 817383 w 4543"/>
                  <a:gd name="T1" fmla="*/ 172010 h 4138"/>
                  <a:gd name="T2" fmla="*/ 817383 w 4543"/>
                  <a:gd name="T3" fmla="*/ 172010 h 4138"/>
                  <a:gd name="T4" fmla="*/ 412470 w 4543"/>
                  <a:gd name="T5" fmla="*/ 338982 h 4138"/>
                  <a:gd name="T6" fmla="*/ 412470 w 4543"/>
                  <a:gd name="T7" fmla="*/ 338982 h 4138"/>
                  <a:gd name="T8" fmla="*/ 412470 w 4543"/>
                  <a:gd name="T9" fmla="*/ 1149013 h 4138"/>
                  <a:gd name="T10" fmla="*/ 412470 w 4543"/>
                  <a:gd name="T11" fmla="*/ 1149013 h 4138"/>
                  <a:gd name="T12" fmla="*/ 817383 w 4543"/>
                  <a:gd name="T13" fmla="*/ 1316345 h 4138"/>
                  <a:gd name="T14" fmla="*/ 817383 w 4543"/>
                  <a:gd name="T15" fmla="*/ 1316345 h 4138"/>
                  <a:gd name="T16" fmla="*/ 817383 w 4543"/>
                  <a:gd name="T17" fmla="*/ 1316345 h 4138"/>
                  <a:gd name="T18" fmla="*/ 1222295 w 4543"/>
                  <a:gd name="T19" fmla="*/ 1149013 h 4138"/>
                  <a:gd name="T20" fmla="*/ 1222295 w 4543"/>
                  <a:gd name="T21" fmla="*/ 1149013 h 4138"/>
                  <a:gd name="T22" fmla="*/ 1222655 w 4543"/>
                  <a:gd name="T23" fmla="*/ 338982 h 4138"/>
                  <a:gd name="T24" fmla="*/ 1222655 w 4543"/>
                  <a:gd name="T25" fmla="*/ 338982 h 4138"/>
                  <a:gd name="T26" fmla="*/ 817383 w 4543"/>
                  <a:gd name="T27" fmla="*/ 172010 h 4138"/>
                  <a:gd name="T28" fmla="*/ 817383 w 4543"/>
                  <a:gd name="T29" fmla="*/ 1381479 h 4138"/>
                  <a:gd name="T30" fmla="*/ 817383 w 4543"/>
                  <a:gd name="T31" fmla="*/ 1381479 h 4138"/>
                  <a:gd name="T32" fmla="*/ 817383 w 4543"/>
                  <a:gd name="T33" fmla="*/ 1381479 h 4138"/>
                  <a:gd name="T34" fmla="*/ 366400 w 4543"/>
                  <a:gd name="T35" fmla="*/ 1195074 h 4138"/>
                  <a:gd name="T36" fmla="*/ 366400 w 4543"/>
                  <a:gd name="T37" fmla="*/ 1195074 h 4138"/>
                  <a:gd name="T38" fmla="*/ 366400 w 4543"/>
                  <a:gd name="T39" fmla="*/ 293281 h 4138"/>
                  <a:gd name="T40" fmla="*/ 366400 w 4543"/>
                  <a:gd name="T41" fmla="*/ 293281 h 4138"/>
                  <a:gd name="T42" fmla="*/ 817383 w 4543"/>
                  <a:gd name="T43" fmla="*/ 106877 h 4138"/>
                  <a:gd name="T44" fmla="*/ 817383 w 4543"/>
                  <a:gd name="T45" fmla="*/ 106877 h 4138"/>
                  <a:gd name="T46" fmla="*/ 1268365 w 4543"/>
                  <a:gd name="T47" fmla="*/ 293281 h 4138"/>
                  <a:gd name="T48" fmla="*/ 1268365 w 4543"/>
                  <a:gd name="T49" fmla="*/ 293281 h 4138"/>
                  <a:gd name="T50" fmla="*/ 1268365 w 4543"/>
                  <a:gd name="T51" fmla="*/ 1195074 h 4138"/>
                  <a:gd name="T52" fmla="*/ 1268365 w 4543"/>
                  <a:gd name="T53" fmla="*/ 1195074 h 4138"/>
                  <a:gd name="T54" fmla="*/ 817383 w 4543"/>
                  <a:gd name="T55" fmla="*/ 1381479 h 4138"/>
                  <a:gd name="T56" fmla="*/ 817383 w 4543"/>
                  <a:gd name="T57" fmla="*/ 65134 h 4138"/>
                  <a:gd name="T58" fmla="*/ 817383 w 4543"/>
                  <a:gd name="T59" fmla="*/ 65134 h 4138"/>
                  <a:gd name="T60" fmla="*/ 336527 w 4543"/>
                  <a:gd name="T61" fmla="*/ 263413 h 4138"/>
                  <a:gd name="T62" fmla="*/ 336527 w 4543"/>
                  <a:gd name="T63" fmla="*/ 263413 h 4138"/>
                  <a:gd name="T64" fmla="*/ 336527 w 4543"/>
                  <a:gd name="T65" fmla="*/ 1224942 h 4138"/>
                  <a:gd name="T66" fmla="*/ 336527 w 4543"/>
                  <a:gd name="T67" fmla="*/ 1224942 h 4138"/>
                  <a:gd name="T68" fmla="*/ 817383 w 4543"/>
                  <a:gd name="T69" fmla="*/ 1423582 h 4138"/>
                  <a:gd name="T70" fmla="*/ 817383 w 4543"/>
                  <a:gd name="T71" fmla="*/ 1423582 h 4138"/>
                  <a:gd name="T72" fmla="*/ 1298238 w 4543"/>
                  <a:gd name="T73" fmla="*/ 1224942 h 4138"/>
                  <a:gd name="T74" fmla="*/ 1298238 w 4543"/>
                  <a:gd name="T75" fmla="*/ 1224942 h 4138"/>
                  <a:gd name="T76" fmla="*/ 1298238 w 4543"/>
                  <a:gd name="T77" fmla="*/ 263413 h 4138"/>
                  <a:gd name="T78" fmla="*/ 1298238 w 4543"/>
                  <a:gd name="T79" fmla="*/ 263413 h 4138"/>
                  <a:gd name="T80" fmla="*/ 817383 w 4543"/>
                  <a:gd name="T81" fmla="*/ 65134 h 4138"/>
                  <a:gd name="T82" fmla="*/ 817383 w 4543"/>
                  <a:gd name="T83" fmla="*/ 1488715 h 4138"/>
                  <a:gd name="T84" fmla="*/ 817383 w 4543"/>
                  <a:gd name="T85" fmla="*/ 1488715 h 4138"/>
                  <a:gd name="T86" fmla="*/ 290457 w 4543"/>
                  <a:gd name="T87" fmla="*/ 1270644 h 4138"/>
                  <a:gd name="T88" fmla="*/ 290457 w 4543"/>
                  <a:gd name="T89" fmla="*/ 1270644 h 4138"/>
                  <a:gd name="T90" fmla="*/ 290457 w 4543"/>
                  <a:gd name="T91" fmla="*/ 217352 h 4138"/>
                  <a:gd name="T92" fmla="*/ 290457 w 4543"/>
                  <a:gd name="T93" fmla="*/ 217352 h 4138"/>
                  <a:gd name="T94" fmla="*/ 817383 w 4543"/>
                  <a:gd name="T95" fmla="*/ 0 h 4138"/>
                  <a:gd name="T96" fmla="*/ 817383 w 4543"/>
                  <a:gd name="T97" fmla="*/ 0 h 4138"/>
                  <a:gd name="T98" fmla="*/ 1344308 w 4543"/>
                  <a:gd name="T99" fmla="*/ 217352 h 4138"/>
                  <a:gd name="T100" fmla="*/ 1344308 w 4543"/>
                  <a:gd name="T101" fmla="*/ 217352 h 4138"/>
                  <a:gd name="T102" fmla="*/ 1344308 w 4543"/>
                  <a:gd name="T103" fmla="*/ 1270644 h 4138"/>
                  <a:gd name="T104" fmla="*/ 1344308 w 4543"/>
                  <a:gd name="T105" fmla="*/ 1270644 h 4138"/>
                  <a:gd name="T106" fmla="*/ 817383 w 4543"/>
                  <a:gd name="T107" fmla="*/ 1488715 h 413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543" h="4138">
                    <a:moveTo>
                      <a:pt x="2271" y="478"/>
                    </a:moveTo>
                    <a:lnTo>
                      <a:pt x="2271" y="478"/>
                    </a:lnTo>
                    <a:cubicBezTo>
                      <a:pt x="1845" y="478"/>
                      <a:pt x="1446" y="642"/>
                      <a:pt x="1146" y="942"/>
                    </a:cubicBezTo>
                    <a:cubicBezTo>
                      <a:pt x="525" y="1563"/>
                      <a:pt x="525" y="2573"/>
                      <a:pt x="1146" y="3193"/>
                    </a:cubicBezTo>
                    <a:cubicBezTo>
                      <a:pt x="1445" y="3493"/>
                      <a:pt x="1845" y="3658"/>
                      <a:pt x="2271" y="3658"/>
                    </a:cubicBezTo>
                    <a:cubicBezTo>
                      <a:pt x="2696" y="3658"/>
                      <a:pt x="3096" y="3493"/>
                      <a:pt x="3396" y="3193"/>
                    </a:cubicBezTo>
                    <a:cubicBezTo>
                      <a:pt x="4017" y="2573"/>
                      <a:pt x="4017" y="1563"/>
                      <a:pt x="3397" y="942"/>
                    </a:cubicBezTo>
                    <a:cubicBezTo>
                      <a:pt x="3096" y="642"/>
                      <a:pt x="2696" y="478"/>
                      <a:pt x="2271" y="478"/>
                    </a:cubicBezTo>
                    <a:close/>
                    <a:moveTo>
                      <a:pt x="2271" y="3839"/>
                    </a:moveTo>
                    <a:lnTo>
                      <a:pt x="2271" y="3839"/>
                    </a:lnTo>
                    <a:cubicBezTo>
                      <a:pt x="1797" y="3839"/>
                      <a:pt x="1352" y="3655"/>
                      <a:pt x="1018" y="3321"/>
                    </a:cubicBezTo>
                    <a:cubicBezTo>
                      <a:pt x="327" y="2630"/>
                      <a:pt x="327" y="1506"/>
                      <a:pt x="1018" y="815"/>
                    </a:cubicBezTo>
                    <a:cubicBezTo>
                      <a:pt x="1352" y="481"/>
                      <a:pt x="1797" y="297"/>
                      <a:pt x="2271" y="297"/>
                    </a:cubicBezTo>
                    <a:cubicBezTo>
                      <a:pt x="2744" y="297"/>
                      <a:pt x="3190" y="481"/>
                      <a:pt x="3524" y="815"/>
                    </a:cubicBezTo>
                    <a:cubicBezTo>
                      <a:pt x="4215" y="1506"/>
                      <a:pt x="4215" y="2630"/>
                      <a:pt x="3524" y="3321"/>
                    </a:cubicBezTo>
                    <a:cubicBezTo>
                      <a:pt x="3190" y="3655"/>
                      <a:pt x="2744" y="3839"/>
                      <a:pt x="2271" y="3839"/>
                    </a:cubicBezTo>
                    <a:close/>
                    <a:moveTo>
                      <a:pt x="2271" y="181"/>
                    </a:moveTo>
                    <a:lnTo>
                      <a:pt x="2271" y="181"/>
                    </a:lnTo>
                    <a:cubicBezTo>
                      <a:pt x="1766" y="181"/>
                      <a:pt x="1292" y="377"/>
                      <a:pt x="935" y="732"/>
                    </a:cubicBezTo>
                    <a:cubicBezTo>
                      <a:pt x="199" y="1469"/>
                      <a:pt x="199" y="2667"/>
                      <a:pt x="935" y="3404"/>
                    </a:cubicBezTo>
                    <a:cubicBezTo>
                      <a:pt x="1292" y="3760"/>
                      <a:pt x="1766" y="3956"/>
                      <a:pt x="2271" y="3956"/>
                    </a:cubicBezTo>
                    <a:cubicBezTo>
                      <a:pt x="2776" y="3956"/>
                      <a:pt x="3251" y="3760"/>
                      <a:pt x="3607" y="3404"/>
                    </a:cubicBezTo>
                    <a:cubicBezTo>
                      <a:pt x="4343" y="2667"/>
                      <a:pt x="4343" y="1469"/>
                      <a:pt x="3607" y="732"/>
                    </a:cubicBezTo>
                    <a:cubicBezTo>
                      <a:pt x="3251" y="377"/>
                      <a:pt x="2776" y="181"/>
                      <a:pt x="2271" y="181"/>
                    </a:cubicBezTo>
                    <a:close/>
                    <a:moveTo>
                      <a:pt x="2271" y="4137"/>
                    </a:moveTo>
                    <a:lnTo>
                      <a:pt x="2271" y="4137"/>
                    </a:lnTo>
                    <a:cubicBezTo>
                      <a:pt x="1717" y="4137"/>
                      <a:pt x="1198" y="3922"/>
                      <a:pt x="807" y="3531"/>
                    </a:cubicBezTo>
                    <a:cubicBezTo>
                      <a:pt x="0" y="2724"/>
                      <a:pt x="0" y="1411"/>
                      <a:pt x="807" y="604"/>
                    </a:cubicBezTo>
                    <a:cubicBezTo>
                      <a:pt x="1198" y="214"/>
                      <a:pt x="1717" y="0"/>
                      <a:pt x="2271" y="0"/>
                    </a:cubicBezTo>
                    <a:cubicBezTo>
                      <a:pt x="2824" y="0"/>
                      <a:pt x="3344" y="214"/>
                      <a:pt x="3735" y="604"/>
                    </a:cubicBezTo>
                    <a:cubicBezTo>
                      <a:pt x="4542" y="1411"/>
                      <a:pt x="4542" y="2724"/>
                      <a:pt x="3735" y="3531"/>
                    </a:cubicBezTo>
                    <a:cubicBezTo>
                      <a:pt x="3344" y="3922"/>
                      <a:pt x="2824" y="4137"/>
                      <a:pt x="2271" y="413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8" name="Freeform 5">
                <a:extLst>
                  <a:ext uri="{FF2B5EF4-FFF2-40B4-BE49-F238E27FC236}">
                    <a16:creationId xmlns:a16="http://schemas.microsoft.com/office/drawing/2014/main" id="{705EC6E0-7EEF-2543-A24A-65B5A9D85C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600" y="3898900"/>
                <a:ext cx="92075" cy="92075"/>
              </a:xfrm>
              <a:custGeom>
                <a:avLst/>
                <a:gdLst>
                  <a:gd name="T0" fmla="*/ 85241 w 256"/>
                  <a:gd name="T1" fmla="*/ 82004 h 256"/>
                  <a:gd name="T2" fmla="*/ 85241 w 256"/>
                  <a:gd name="T3" fmla="*/ 82004 h 256"/>
                  <a:gd name="T4" fmla="*/ 85241 w 256"/>
                  <a:gd name="T5" fmla="*/ 58986 h 256"/>
                  <a:gd name="T6" fmla="*/ 33809 w 256"/>
                  <a:gd name="T7" fmla="*/ 7553 h 256"/>
                  <a:gd name="T8" fmla="*/ 33809 w 256"/>
                  <a:gd name="T9" fmla="*/ 7553 h 256"/>
                  <a:gd name="T10" fmla="*/ 13308 w 256"/>
                  <a:gd name="T11" fmla="*/ 4676 h 256"/>
                  <a:gd name="T12" fmla="*/ 8992 w 256"/>
                  <a:gd name="T13" fmla="*/ 8632 h 256"/>
                  <a:gd name="T14" fmla="*/ 4676 w 256"/>
                  <a:gd name="T15" fmla="*/ 13308 h 256"/>
                  <a:gd name="T16" fmla="*/ 4676 w 256"/>
                  <a:gd name="T17" fmla="*/ 13308 h 256"/>
                  <a:gd name="T18" fmla="*/ 7553 w 256"/>
                  <a:gd name="T19" fmla="*/ 33809 h 256"/>
                  <a:gd name="T20" fmla="*/ 58986 w 256"/>
                  <a:gd name="T21" fmla="*/ 85241 h 256"/>
                  <a:gd name="T22" fmla="*/ 58986 w 256"/>
                  <a:gd name="T23" fmla="*/ 85241 h 256"/>
                  <a:gd name="T24" fmla="*/ 82004 w 256"/>
                  <a:gd name="T25" fmla="*/ 85241 h 256"/>
                  <a:gd name="T26" fmla="*/ 85241 w 256"/>
                  <a:gd name="T27" fmla="*/ 82004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6" h="256">
                    <a:moveTo>
                      <a:pt x="237" y="228"/>
                    </a:moveTo>
                    <a:lnTo>
                      <a:pt x="237" y="228"/>
                    </a:lnTo>
                    <a:cubicBezTo>
                      <a:pt x="255" y="211"/>
                      <a:pt x="255" y="182"/>
                      <a:pt x="237" y="164"/>
                    </a:cubicBezTo>
                    <a:lnTo>
                      <a:pt x="94" y="21"/>
                    </a:lnTo>
                    <a:cubicBezTo>
                      <a:pt x="76" y="3"/>
                      <a:pt x="51" y="0"/>
                      <a:pt x="37" y="13"/>
                    </a:cubicBezTo>
                    <a:lnTo>
                      <a:pt x="25" y="24"/>
                    </a:lnTo>
                    <a:lnTo>
                      <a:pt x="13" y="37"/>
                    </a:lnTo>
                    <a:cubicBezTo>
                      <a:pt x="0" y="51"/>
                      <a:pt x="4" y="77"/>
                      <a:pt x="21" y="94"/>
                    </a:cubicBezTo>
                    <a:lnTo>
                      <a:pt x="164" y="237"/>
                    </a:lnTo>
                    <a:cubicBezTo>
                      <a:pt x="182" y="255"/>
                      <a:pt x="210" y="255"/>
                      <a:pt x="228" y="237"/>
                    </a:cubicBezTo>
                    <a:lnTo>
                      <a:pt x="237" y="22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9" name="Freeform 6">
                <a:extLst>
                  <a:ext uri="{FF2B5EF4-FFF2-40B4-BE49-F238E27FC236}">
                    <a16:creationId xmlns:a16="http://schemas.microsoft.com/office/drawing/2014/main" id="{DFF5DB40-9FCD-4647-9A8A-A877713FC4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6325" y="4316413"/>
                <a:ext cx="106363" cy="38100"/>
              </a:xfrm>
              <a:custGeom>
                <a:avLst/>
                <a:gdLst>
                  <a:gd name="T0" fmla="*/ 106001 w 294"/>
                  <a:gd name="T1" fmla="*/ 16486 h 104"/>
                  <a:gd name="T2" fmla="*/ 106001 w 294"/>
                  <a:gd name="T3" fmla="*/ 16486 h 104"/>
                  <a:gd name="T4" fmla="*/ 89721 w 294"/>
                  <a:gd name="T5" fmla="*/ 0 h 104"/>
                  <a:gd name="T6" fmla="*/ 17004 w 294"/>
                  <a:gd name="T7" fmla="*/ 0 h 104"/>
                  <a:gd name="T8" fmla="*/ 17004 w 294"/>
                  <a:gd name="T9" fmla="*/ 0 h 104"/>
                  <a:gd name="T10" fmla="*/ 362 w 294"/>
                  <a:gd name="T11" fmla="*/ 12822 h 104"/>
                  <a:gd name="T12" fmla="*/ 362 w 294"/>
                  <a:gd name="T13" fmla="*/ 12822 h 104"/>
                  <a:gd name="T14" fmla="*/ 17004 w 294"/>
                  <a:gd name="T15" fmla="*/ 37734 h 104"/>
                  <a:gd name="T16" fmla="*/ 89721 w 294"/>
                  <a:gd name="T17" fmla="*/ 37734 h 104"/>
                  <a:gd name="T18" fmla="*/ 89721 w 294"/>
                  <a:gd name="T19" fmla="*/ 37734 h 104"/>
                  <a:gd name="T20" fmla="*/ 106001 w 294"/>
                  <a:gd name="T21" fmla="*/ 21248 h 104"/>
                  <a:gd name="T22" fmla="*/ 106001 w 294"/>
                  <a:gd name="T23" fmla="*/ 16486 h 10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94" h="104">
                    <a:moveTo>
                      <a:pt x="293" y="45"/>
                    </a:moveTo>
                    <a:lnTo>
                      <a:pt x="293" y="45"/>
                    </a:lnTo>
                    <a:cubicBezTo>
                      <a:pt x="293" y="21"/>
                      <a:pt x="273" y="0"/>
                      <a:pt x="248" y="0"/>
                    </a:cubicBezTo>
                    <a:lnTo>
                      <a:pt x="47" y="0"/>
                    </a:lnTo>
                    <a:cubicBezTo>
                      <a:pt x="21" y="0"/>
                      <a:pt x="1" y="15"/>
                      <a:pt x="1" y="35"/>
                    </a:cubicBezTo>
                    <a:cubicBezTo>
                      <a:pt x="0" y="53"/>
                      <a:pt x="21" y="103"/>
                      <a:pt x="47" y="103"/>
                    </a:cubicBezTo>
                    <a:lnTo>
                      <a:pt x="248" y="103"/>
                    </a:lnTo>
                    <a:cubicBezTo>
                      <a:pt x="273" y="103"/>
                      <a:pt x="293" y="83"/>
                      <a:pt x="293" y="58"/>
                    </a:cubicBezTo>
                    <a:lnTo>
                      <a:pt x="293" y="4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0" name="Freeform 7">
                <a:extLst>
                  <a:ext uri="{FF2B5EF4-FFF2-40B4-BE49-F238E27FC236}">
                    <a16:creationId xmlns:a16="http://schemas.microsoft.com/office/drawing/2014/main" id="{02F5DFDB-A503-E54B-AAE0-EFB481FC26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600" y="4679950"/>
                <a:ext cx="92075" cy="92075"/>
              </a:xfrm>
              <a:custGeom>
                <a:avLst/>
                <a:gdLst>
                  <a:gd name="T0" fmla="*/ 82004 w 256"/>
                  <a:gd name="T1" fmla="*/ 6114 h 256"/>
                  <a:gd name="T2" fmla="*/ 82004 w 256"/>
                  <a:gd name="T3" fmla="*/ 6114 h 256"/>
                  <a:gd name="T4" fmla="*/ 58986 w 256"/>
                  <a:gd name="T5" fmla="*/ 6114 h 256"/>
                  <a:gd name="T6" fmla="*/ 7553 w 256"/>
                  <a:gd name="T7" fmla="*/ 57907 h 256"/>
                  <a:gd name="T8" fmla="*/ 7553 w 256"/>
                  <a:gd name="T9" fmla="*/ 57907 h 256"/>
                  <a:gd name="T10" fmla="*/ 4676 w 256"/>
                  <a:gd name="T11" fmla="*/ 78408 h 256"/>
                  <a:gd name="T12" fmla="*/ 8992 w 256"/>
                  <a:gd name="T13" fmla="*/ 82724 h 256"/>
                  <a:gd name="T14" fmla="*/ 13308 w 256"/>
                  <a:gd name="T15" fmla="*/ 87399 h 256"/>
                  <a:gd name="T16" fmla="*/ 13308 w 256"/>
                  <a:gd name="T17" fmla="*/ 87399 h 256"/>
                  <a:gd name="T18" fmla="*/ 33809 w 256"/>
                  <a:gd name="T19" fmla="*/ 84162 h 256"/>
                  <a:gd name="T20" fmla="*/ 85241 w 256"/>
                  <a:gd name="T21" fmla="*/ 32370 h 256"/>
                  <a:gd name="T22" fmla="*/ 85241 w 256"/>
                  <a:gd name="T23" fmla="*/ 32370 h 256"/>
                  <a:gd name="T24" fmla="*/ 85241 w 256"/>
                  <a:gd name="T25" fmla="*/ 9711 h 256"/>
                  <a:gd name="T26" fmla="*/ 82004 w 256"/>
                  <a:gd name="T27" fmla="*/ 6114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6" h="256">
                    <a:moveTo>
                      <a:pt x="228" y="17"/>
                    </a:moveTo>
                    <a:lnTo>
                      <a:pt x="228" y="17"/>
                    </a:lnTo>
                    <a:cubicBezTo>
                      <a:pt x="210" y="0"/>
                      <a:pt x="182" y="0"/>
                      <a:pt x="164" y="17"/>
                    </a:cubicBezTo>
                    <a:lnTo>
                      <a:pt x="21" y="161"/>
                    </a:lnTo>
                    <a:cubicBezTo>
                      <a:pt x="4" y="178"/>
                      <a:pt x="0" y="204"/>
                      <a:pt x="13" y="218"/>
                    </a:cubicBezTo>
                    <a:lnTo>
                      <a:pt x="25" y="230"/>
                    </a:lnTo>
                    <a:lnTo>
                      <a:pt x="37" y="243"/>
                    </a:lnTo>
                    <a:cubicBezTo>
                      <a:pt x="51" y="255"/>
                      <a:pt x="76" y="251"/>
                      <a:pt x="94" y="234"/>
                    </a:cubicBezTo>
                    <a:lnTo>
                      <a:pt x="237" y="90"/>
                    </a:lnTo>
                    <a:cubicBezTo>
                      <a:pt x="255" y="73"/>
                      <a:pt x="255" y="44"/>
                      <a:pt x="237" y="27"/>
                    </a:cubicBezTo>
                    <a:lnTo>
                      <a:pt x="228" y="1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1" name="Freeform 8">
                <a:extLst>
                  <a:ext uri="{FF2B5EF4-FFF2-40B4-BE49-F238E27FC236}">
                    <a16:creationId xmlns:a16="http://schemas.microsoft.com/office/drawing/2014/main" id="{FCF88512-927A-9341-B343-DE868B6D8C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700" y="4835525"/>
                <a:ext cx="38100" cy="104775"/>
              </a:xfrm>
              <a:custGeom>
                <a:avLst/>
                <a:gdLst>
                  <a:gd name="T0" fmla="*/ 16329 w 105"/>
                  <a:gd name="T1" fmla="*/ 0 h 293"/>
                  <a:gd name="T2" fmla="*/ 16329 w 105"/>
                  <a:gd name="T3" fmla="*/ 0 h 293"/>
                  <a:gd name="T4" fmla="*/ 0 w 105"/>
                  <a:gd name="T5" fmla="*/ 16092 h 293"/>
                  <a:gd name="T6" fmla="*/ 0 w 105"/>
                  <a:gd name="T7" fmla="*/ 87968 h 293"/>
                  <a:gd name="T8" fmla="*/ 0 w 105"/>
                  <a:gd name="T9" fmla="*/ 87968 h 293"/>
                  <a:gd name="T10" fmla="*/ 12700 w 105"/>
                  <a:gd name="T11" fmla="*/ 104417 h 293"/>
                  <a:gd name="T12" fmla="*/ 12700 w 105"/>
                  <a:gd name="T13" fmla="*/ 104417 h 293"/>
                  <a:gd name="T14" fmla="*/ 37737 w 105"/>
                  <a:gd name="T15" fmla="*/ 87968 h 293"/>
                  <a:gd name="T16" fmla="*/ 37737 w 105"/>
                  <a:gd name="T17" fmla="*/ 16092 h 293"/>
                  <a:gd name="T18" fmla="*/ 37737 w 105"/>
                  <a:gd name="T19" fmla="*/ 16092 h 293"/>
                  <a:gd name="T20" fmla="*/ 21046 w 105"/>
                  <a:gd name="T21" fmla="*/ 0 h 293"/>
                  <a:gd name="T22" fmla="*/ 16329 w 105"/>
                  <a:gd name="T23" fmla="*/ 0 h 29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5" h="293">
                    <a:moveTo>
                      <a:pt x="45" y="0"/>
                    </a:moveTo>
                    <a:lnTo>
                      <a:pt x="45" y="0"/>
                    </a:lnTo>
                    <a:cubicBezTo>
                      <a:pt x="20" y="0"/>
                      <a:pt x="0" y="20"/>
                      <a:pt x="0" y="45"/>
                    </a:cubicBezTo>
                    <a:lnTo>
                      <a:pt x="0" y="246"/>
                    </a:lnTo>
                    <a:cubicBezTo>
                      <a:pt x="0" y="271"/>
                      <a:pt x="16" y="292"/>
                      <a:pt x="35" y="292"/>
                    </a:cubicBezTo>
                    <a:cubicBezTo>
                      <a:pt x="54" y="292"/>
                      <a:pt x="104" y="271"/>
                      <a:pt x="104" y="246"/>
                    </a:cubicBezTo>
                    <a:lnTo>
                      <a:pt x="104" y="45"/>
                    </a:lnTo>
                    <a:cubicBezTo>
                      <a:pt x="104" y="20"/>
                      <a:pt x="83" y="0"/>
                      <a:pt x="58" y="0"/>
                    </a:cubicBezTo>
                    <a:lnTo>
                      <a:pt x="45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2" name="Freeform 9">
                <a:extLst>
                  <a:ext uri="{FF2B5EF4-FFF2-40B4-BE49-F238E27FC236}">
                    <a16:creationId xmlns:a16="http://schemas.microsoft.com/office/drawing/2014/main" id="{B5992300-9592-A549-9E76-4C4FED620F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7238" y="4679950"/>
                <a:ext cx="92075" cy="92075"/>
              </a:xfrm>
              <a:custGeom>
                <a:avLst/>
                <a:gdLst>
                  <a:gd name="T0" fmla="*/ 6449 w 257"/>
                  <a:gd name="T1" fmla="*/ 9711 h 256"/>
                  <a:gd name="T2" fmla="*/ 6449 w 257"/>
                  <a:gd name="T3" fmla="*/ 9711 h 256"/>
                  <a:gd name="T4" fmla="*/ 6449 w 257"/>
                  <a:gd name="T5" fmla="*/ 32370 h 256"/>
                  <a:gd name="T6" fmla="*/ 57681 w 257"/>
                  <a:gd name="T7" fmla="*/ 84162 h 256"/>
                  <a:gd name="T8" fmla="*/ 57681 w 257"/>
                  <a:gd name="T9" fmla="*/ 84162 h 256"/>
                  <a:gd name="T10" fmla="*/ 78461 w 257"/>
                  <a:gd name="T11" fmla="*/ 87399 h 256"/>
                  <a:gd name="T12" fmla="*/ 82760 w 257"/>
                  <a:gd name="T13" fmla="*/ 82724 h 256"/>
                  <a:gd name="T14" fmla="*/ 87059 w 257"/>
                  <a:gd name="T15" fmla="*/ 78408 h 256"/>
                  <a:gd name="T16" fmla="*/ 87059 w 257"/>
                  <a:gd name="T17" fmla="*/ 78408 h 256"/>
                  <a:gd name="T18" fmla="*/ 83835 w 257"/>
                  <a:gd name="T19" fmla="*/ 57907 h 256"/>
                  <a:gd name="T20" fmla="*/ 32961 w 257"/>
                  <a:gd name="T21" fmla="*/ 6114 h 256"/>
                  <a:gd name="T22" fmla="*/ 32961 w 257"/>
                  <a:gd name="T23" fmla="*/ 6114 h 256"/>
                  <a:gd name="T24" fmla="*/ 10032 w 257"/>
                  <a:gd name="T25" fmla="*/ 6114 h 256"/>
                  <a:gd name="T26" fmla="*/ 6449 w 257"/>
                  <a:gd name="T27" fmla="*/ 9711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7" h="256">
                    <a:moveTo>
                      <a:pt x="18" y="27"/>
                    </a:moveTo>
                    <a:lnTo>
                      <a:pt x="18" y="27"/>
                    </a:lnTo>
                    <a:cubicBezTo>
                      <a:pt x="0" y="44"/>
                      <a:pt x="0" y="73"/>
                      <a:pt x="18" y="90"/>
                    </a:cubicBezTo>
                    <a:lnTo>
                      <a:pt x="161" y="234"/>
                    </a:lnTo>
                    <a:cubicBezTo>
                      <a:pt x="179" y="251"/>
                      <a:pt x="205" y="255"/>
                      <a:pt x="219" y="243"/>
                    </a:cubicBezTo>
                    <a:lnTo>
                      <a:pt x="231" y="230"/>
                    </a:lnTo>
                    <a:lnTo>
                      <a:pt x="243" y="218"/>
                    </a:lnTo>
                    <a:cubicBezTo>
                      <a:pt x="256" y="204"/>
                      <a:pt x="252" y="178"/>
                      <a:pt x="234" y="161"/>
                    </a:cubicBezTo>
                    <a:lnTo>
                      <a:pt x="92" y="17"/>
                    </a:lnTo>
                    <a:cubicBezTo>
                      <a:pt x="74" y="0"/>
                      <a:pt x="45" y="0"/>
                      <a:pt x="28" y="17"/>
                    </a:cubicBezTo>
                    <a:lnTo>
                      <a:pt x="18" y="2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3" name="Freeform 10">
                <a:extLst>
                  <a:ext uri="{FF2B5EF4-FFF2-40B4-BE49-F238E27FC236}">
                    <a16:creationId xmlns:a16="http://schemas.microsoft.com/office/drawing/2014/main" id="{571ED0AA-8B1F-7F4D-83DD-BBA1C9D743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1225" y="4316413"/>
                <a:ext cx="106363" cy="38100"/>
              </a:xfrm>
              <a:custGeom>
                <a:avLst/>
                <a:gdLst>
                  <a:gd name="T0" fmla="*/ 0 w 294"/>
                  <a:gd name="T1" fmla="*/ 21046 h 105"/>
                  <a:gd name="T2" fmla="*/ 0 w 294"/>
                  <a:gd name="T3" fmla="*/ 21046 h 105"/>
                  <a:gd name="T4" fmla="*/ 16642 w 294"/>
                  <a:gd name="T5" fmla="*/ 37374 h 105"/>
                  <a:gd name="T6" fmla="*/ 89721 w 294"/>
                  <a:gd name="T7" fmla="*/ 37737 h 105"/>
                  <a:gd name="T8" fmla="*/ 89721 w 294"/>
                  <a:gd name="T9" fmla="*/ 37737 h 105"/>
                  <a:gd name="T10" fmla="*/ 106001 w 294"/>
                  <a:gd name="T11" fmla="*/ 25037 h 105"/>
                  <a:gd name="T12" fmla="*/ 106001 w 294"/>
                  <a:gd name="T13" fmla="*/ 25037 h 105"/>
                  <a:gd name="T14" fmla="*/ 89721 w 294"/>
                  <a:gd name="T15" fmla="*/ 0 h 105"/>
                  <a:gd name="T16" fmla="*/ 16642 w 294"/>
                  <a:gd name="T17" fmla="*/ 0 h 105"/>
                  <a:gd name="T18" fmla="*/ 16642 w 294"/>
                  <a:gd name="T19" fmla="*/ 0 h 105"/>
                  <a:gd name="T20" fmla="*/ 0 w 294"/>
                  <a:gd name="T21" fmla="*/ 16329 h 105"/>
                  <a:gd name="T22" fmla="*/ 0 w 294"/>
                  <a:gd name="T23" fmla="*/ 21046 h 10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94" h="105">
                    <a:moveTo>
                      <a:pt x="0" y="58"/>
                    </a:moveTo>
                    <a:lnTo>
                      <a:pt x="0" y="58"/>
                    </a:lnTo>
                    <a:cubicBezTo>
                      <a:pt x="0" y="83"/>
                      <a:pt x="21" y="103"/>
                      <a:pt x="46" y="103"/>
                    </a:cubicBezTo>
                    <a:lnTo>
                      <a:pt x="248" y="104"/>
                    </a:lnTo>
                    <a:cubicBezTo>
                      <a:pt x="272" y="104"/>
                      <a:pt x="293" y="88"/>
                      <a:pt x="293" y="69"/>
                    </a:cubicBezTo>
                    <a:cubicBezTo>
                      <a:pt x="293" y="50"/>
                      <a:pt x="272" y="0"/>
                      <a:pt x="248" y="0"/>
                    </a:cubicBezTo>
                    <a:lnTo>
                      <a:pt x="46" y="0"/>
                    </a:lnTo>
                    <a:cubicBezTo>
                      <a:pt x="21" y="0"/>
                      <a:pt x="0" y="21"/>
                      <a:pt x="0" y="45"/>
                    </a:cubicBezTo>
                    <a:lnTo>
                      <a:pt x="0" y="5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4" name="Freeform 11">
                <a:extLst>
                  <a:ext uri="{FF2B5EF4-FFF2-40B4-BE49-F238E27FC236}">
                    <a16:creationId xmlns:a16="http://schemas.microsoft.com/office/drawing/2014/main" id="{5B65A93A-0053-7C4B-8D19-65FE99F60A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7238" y="3898900"/>
                <a:ext cx="92075" cy="92075"/>
              </a:xfrm>
              <a:custGeom>
                <a:avLst/>
                <a:gdLst>
                  <a:gd name="T0" fmla="*/ 10032 w 257"/>
                  <a:gd name="T1" fmla="*/ 85601 h 256"/>
                  <a:gd name="T2" fmla="*/ 10032 w 257"/>
                  <a:gd name="T3" fmla="*/ 85601 h 256"/>
                  <a:gd name="T4" fmla="*/ 32961 w 257"/>
                  <a:gd name="T5" fmla="*/ 85601 h 256"/>
                  <a:gd name="T6" fmla="*/ 84193 w 257"/>
                  <a:gd name="T7" fmla="*/ 33809 h 256"/>
                  <a:gd name="T8" fmla="*/ 84193 w 257"/>
                  <a:gd name="T9" fmla="*/ 33809 h 256"/>
                  <a:gd name="T10" fmla="*/ 87059 w 257"/>
                  <a:gd name="T11" fmla="*/ 13308 h 256"/>
                  <a:gd name="T12" fmla="*/ 82760 w 257"/>
                  <a:gd name="T13" fmla="*/ 8632 h 256"/>
                  <a:gd name="T14" fmla="*/ 78461 w 257"/>
                  <a:gd name="T15" fmla="*/ 4676 h 256"/>
                  <a:gd name="T16" fmla="*/ 78461 w 257"/>
                  <a:gd name="T17" fmla="*/ 4676 h 256"/>
                  <a:gd name="T18" fmla="*/ 57681 w 257"/>
                  <a:gd name="T19" fmla="*/ 7553 h 256"/>
                  <a:gd name="T20" fmla="*/ 6449 w 257"/>
                  <a:gd name="T21" fmla="*/ 58986 h 256"/>
                  <a:gd name="T22" fmla="*/ 6449 w 257"/>
                  <a:gd name="T23" fmla="*/ 58986 h 256"/>
                  <a:gd name="T24" fmla="*/ 6449 w 257"/>
                  <a:gd name="T25" fmla="*/ 82004 h 256"/>
                  <a:gd name="T26" fmla="*/ 10032 w 257"/>
                  <a:gd name="T27" fmla="*/ 85601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7" h="256">
                    <a:moveTo>
                      <a:pt x="28" y="238"/>
                    </a:moveTo>
                    <a:lnTo>
                      <a:pt x="28" y="238"/>
                    </a:lnTo>
                    <a:cubicBezTo>
                      <a:pt x="45" y="255"/>
                      <a:pt x="74" y="255"/>
                      <a:pt x="92" y="238"/>
                    </a:cubicBezTo>
                    <a:lnTo>
                      <a:pt x="235" y="94"/>
                    </a:lnTo>
                    <a:cubicBezTo>
                      <a:pt x="252" y="77"/>
                      <a:pt x="256" y="51"/>
                      <a:pt x="243" y="37"/>
                    </a:cubicBezTo>
                    <a:lnTo>
                      <a:pt x="231" y="24"/>
                    </a:lnTo>
                    <a:lnTo>
                      <a:pt x="219" y="13"/>
                    </a:lnTo>
                    <a:cubicBezTo>
                      <a:pt x="205" y="0"/>
                      <a:pt x="179" y="3"/>
                      <a:pt x="161" y="21"/>
                    </a:cubicBezTo>
                    <a:lnTo>
                      <a:pt x="18" y="164"/>
                    </a:lnTo>
                    <a:cubicBezTo>
                      <a:pt x="0" y="182"/>
                      <a:pt x="0" y="211"/>
                      <a:pt x="18" y="228"/>
                    </a:cubicBezTo>
                    <a:lnTo>
                      <a:pt x="28" y="23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5" name="Freeform 12">
                <a:extLst>
                  <a:ext uri="{FF2B5EF4-FFF2-40B4-BE49-F238E27FC236}">
                    <a16:creationId xmlns:a16="http://schemas.microsoft.com/office/drawing/2014/main" id="{72B64128-5BC3-DE48-9556-235CF5B1BC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700" y="3730625"/>
                <a:ext cx="38100" cy="104775"/>
              </a:xfrm>
              <a:custGeom>
                <a:avLst/>
                <a:gdLst>
                  <a:gd name="T0" fmla="*/ 21046 w 105"/>
                  <a:gd name="T1" fmla="*/ 104417 h 293"/>
                  <a:gd name="T2" fmla="*/ 21046 w 105"/>
                  <a:gd name="T3" fmla="*/ 104417 h 293"/>
                  <a:gd name="T4" fmla="*/ 37737 w 105"/>
                  <a:gd name="T5" fmla="*/ 88326 h 293"/>
                  <a:gd name="T6" fmla="*/ 37737 w 105"/>
                  <a:gd name="T7" fmla="*/ 16449 h 293"/>
                  <a:gd name="T8" fmla="*/ 37737 w 105"/>
                  <a:gd name="T9" fmla="*/ 16449 h 293"/>
                  <a:gd name="T10" fmla="*/ 25037 w 105"/>
                  <a:gd name="T11" fmla="*/ 0 h 293"/>
                  <a:gd name="T12" fmla="*/ 25037 w 105"/>
                  <a:gd name="T13" fmla="*/ 0 h 293"/>
                  <a:gd name="T14" fmla="*/ 0 w 105"/>
                  <a:gd name="T15" fmla="*/ 16449 h 293"/>
                  <a:gd name="T16" fmla="*/ 0 w 105"/>
                  <a:gd name="T17" fmla="*/ 88326 h 293"/>
                  <a:gd name="T18" fmla="*/ 0 w 105"/>
                  <a:gd name="T19" fmla="*/ 88326 h 293"/>
                  <a:gd name="T20" fmla="*/ 16329 w 105"/>
                  <a:gd name="T21" fmla="*/ 104417 h 293"/>
                  <a:gd name="T22" fmla="*/ 21046 w 105"/>
                  <a:gd name="T23" fmla="*/ 104417 h 29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5" h="293">
                    <a:moveTo>
                      <a:pt x="58" y="292"/>
                    </a:moveTo>
                    <a:lnTo>
                      <a:pt x="58" y="292"/>
                    </a:lnTo>
                    <a:cubicBezTo>
                      <a:pt x="83" y="292"/>
                      <a:pt x="104" y="272"/>
                      <a:pt x="104" y="247"/>
                    </a:cubicBezTo>
                    <a:lnTo>
                      <a:pt x="104" y="46"/>
                    </a:lnTo>
                    <a:cubicBezTo>
                      <a:pt x="104" y="21"/>
                      <a:pt x="88" y="1"/>
                      <a:pt x="69" y="0"/>
                    </a:cubicBezTo>
                    <a:cubicBezTo>
                      <a:pt x="50" y="0"/>
                      <a:pt x="0" y="21"/>
                      <a:pt x="0" y="46"/>
                    </a:cubicBezTo>
                    <a:lnTo>
                      <a:pt x="0" y="247"/>
                    </a:lnTo>
                    <a:cubicBezTo>
                      <a:pt x="0" y="272"/>
                      <a:pt x="20" y="292"/>
                      <a:pt x="45" y="292"/>
                    </a:cubicBezTo>
                    <a:lnTo>
                      <a:pt x="58" y="2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6" name="Freeform 13">
                <a:extLst>
                  <a:ext uri="{FF2B5EF4-FFF2-40B4-BE49-F238E27FC236}">
                    <a16:creationId xmlns:a16="http://schemas.microsoft.com/office/drawing/2014/main" id="{4F72570E-2639-A94C-9B2C-E8F40D8AB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0663" y="4143375"/>
                <a:ext cx="250825" cy="250825"/>
              </a:xfrm>
              <a:custGeom>
                <a:avLst/>
                <a:gdLst>
                  <a:gd name="T0" fmla="*/ 237529 w 698"/>
                  <a:gd name="T1" fmla="*/ 185064 h 698"/>
                  <a:gd name="T2" fmla="*/ 237529 w 698"/>
                  <a:gd name="T3" fmla="*/ 185064 h 698"/>
                  <a:gd name="T4" fmla="*/ 237529 w 698"/>
                  <a:gd name="T5" fmla="*/ 231420 h 698"/>
                  <a:gd name="T6" fmla="*/ 230702 w 698"/>
                  <a:gd name="T7" fmla="*/ 237888 h 698"/>
                  <a:gd name="T8" fmla="*/ 230702 w 698"/>
                  <a:gd name="T9" fmla="*/ 237888 h 698"/>
                  <a:gd name="T10" fmla="*/ 185064 w 698"/>
                  <a:gd name="T11" fmla="*/ 237888 h 698"/>
                  <a:gd name="T12" fmla="*/ 23717 w 698"/>
                  <a:gd name="T13" fmla="*/ 76901 h 698"/>
                  <a:gd name="T14" fmla="*/ 23717 w 698"/>
                  <a:gd name="T15" fmla="*/ 76901 h 698"/>
                  <a:gd name="T16" fmla="*/ 0 w 698"/>
                  <a:gd name="T17" fmla="*/ 26951 h 698"/>
                  <a:gd name="T18" fmla="*/ 0 w 698"/>
                  <a:gd name="T19" fmla="*/ 26951 h 698"/>
                  <a:gd name="T20" fmla="*/ 26592 w 698"/>
                  <a:gd name="T21" fmla="*/ 719 h 698"/>
                  <a:gd name="T22" fmla="*/ 26592 w 698"/>
                  <a:gd name="T23" fmla="*/ 719 h 698"/>
                  <a:gd name="T24" fmla="*/ 76182 w 698"/>
                  <a:gd name="T25" fmla="*/ 24076 h 698"/>
                  <a:gd name="T26" fmla="*/ 237529 w 698"/>
                  <a:gd name="T27" fmla="*/ 185064 h 6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98" h="698">
                    <a:moveTo>
                      <a:pt x="661" y="515"/>
                    </a:moveTo>
                    <a:lnTo>
                      <a:pt x="661" y="515"/>
                    </a:lnTo>
                    <a:cubicBezTo>
                      <a:pt x="697" y="551"/>
                      <a:pt x="697" y="608"/>
                      <a:pt x="661" y="644"/>
                    </a:cubicBezTo>
                    <a:lnTo>
                      <a:pt x="642" y="662"/>
                    </a:lnTo>
                    <a:cubicBezTo>
                      <a:pt x="608" y="697"/>
                      <a:pt x="550" y="697"/>
                      <a:pt x="515" y="662"/>
                    </a:cubicBezTo>
                    <a:lnTo>
                      <a:pt x="66" y="214"/>
                    </a:lnTo>
                    <a:cubicBezTo>
                      <a:pt x="31" y="178"/>
                      <a:pt x="2" y="116"/>
                      <a:pt x="0" y="75"/>
                    </a:cubicBezTo>
                    <a:cubicBezTo>
                      <a:pt x="0" y="34"/>
                      <a:pt x="33" y="0"/>
                      <a:pt x="74" y="2"/>
                    </a:cubicBezTo>
                    <a:cubicBezTo>
                      <a:pt x="115" y="2"/>
                      <a:pt x="177" y="32"/>
                      <a:pt x="212" y="67"/>
                    </a:cubicBezTo>
                    <a:lnTo>
                      <a:pt x="661" y="51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7" name="Freeform 14">
                <a:extLst>
                  <a:ext uri="{FF2B5EF4-FFF2-40B4-BE49-F238E27FC236}">
                    <a16:creationId xmlns:a16="http://schemas.microsoft.com/office/drawing/2014/main" id="{076971A0-41A2-8C41-B2A9-4E6688A585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9250" y="4049713"/>
                <a:ext cx="349250" cy="349250"/>
              </a:xfrm>
              <a:custGeom>
                <a:avLst/>
                <a:gdLst>
                  <a:gd name="T0" fmla="*/ 52154 w 971"/>
                  <a:gd name="T1" fmla="*/ 334518 h 972"/>
                  <a:gd name="T2" fmla="*/ 52154 w 971"/>
                  <a:gd name="T3" fmla="*/ 334518 h 972"/>
                  <a:gd name="T4" fmla="*/ 10071 w 971"/>
                  <a:gd name="T5" fmla="*/ 338471 h 972"/>
                  <a:gd name="T6" fmla="*/ 10071 w 971"/>
                  <a:gd name="T7" fmla="*/ 338471 h 972"/>
                  <a:gd name="T8" fmla="*/ 14387 w 971"/>
                  <a:gd name="T9" fmla="*/ 296431 h 972"/>
                  <a:gd name="T10" fmla="*/ 287745 w 971"/>
                  <a:gd name="T11" fmla="*/ 23715 h 972"/>
                  <a:gd name="T12" fmla="*/ 287745 w 971"/>
                  <a:gd name="T13" fmla="*/ 23715 h 972"/>
                  <a:gd name="T14" fmla="*/ 329827 w 971"/>
                  <a:gd name="T15" fmla="*/ 359 h 972"/>
                  <a:gd name="T16" fmla="*/ 329827 w 971"/>
                  <a:gd name="T17" fmla="*/ 359 h 972"/>
                  <a:gd name="T18" fmla="*/ 348890 w 971"/>
                  <a:gd name="T19" fmla="*/ 19403 h 972"/>
                  <a:gd name="T20" fmla="*/ 348890 w 971"/>
                  <a:gd name="T21" fmla="*/ 19403 h 972"/>
                  <a:gd name="T22" fmla="*/ 325511 w 971"/>
                  <a:gd name="T23" fmla="*/ 61801 h 972"/>
                  <a:gd name="T24" fmla="*/ 52154 w 971"/>
                  <a:gd name="T25" fmla="*/ 334518 h 9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71" h="972">
                    <a:moveTo>
                      <a:pt x="145" y="931"/>
                    </a:moveTo>
                    <a:lnTo>
                      <a:pt x="145" y="931"/>
                    </a:lnTo>
                    <a:cubicBezTo>
                      <a:pt x="110" y="966"/>
                      <a:pt x="58" y="971"/>
                      <a:pt x="28" y="942"/>
                    </a:cubicBezTo>
                    <a:cubicBezTo>
                      <a:pt x="0" y="913"/>
                      <a:pt x="4" y="861"/>
                      <a:pt x="40" y="825"/>
                    </a:cubicBezTo>
                    <a:lnTo>
                      <a:pt x="800" y="66"/>
                    </a:lnTo>
                    <a:cubicBezTo>
                      <a:pt x="834" y="31"/>
                      <a:pt x="888" y="1"/>
                      <a:pt x="917" y="1"/>
                    </a:cubicBezTo>
                    <a:cubicBezTo>
                      <a:pt x="947" y="0"/>
                      <a:pt x="970" y="24"/>
                      <a:pt x="970" y="54"/>
                    </a:cubicBezTo>
                    <a:cubicBezTo>
                      <a:pt x="969" y="84"/>
                      <a:pt x="940" y="136"/>
                      <a:pt x="905" y="172"/>
                    </a:cubicBezTo>
                    <a:lnTo>
                      <a:pt x="145" y="93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34" name="Group 4">
              <a:extLst>
                <a:ext uri="{FF2B5EF4-FFF2-40B4-BE49-F238E27FC236}">
                  <a16:creationId xmlns:a16="http://schemas.microsoft.com/office/drawing/2014/main" id="{ACFE0215-C4B5-044F-B5B1-B712A198A8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41798" y="5616590"/>
              <a:ext cx="2250956" cy="1241410"/>
              <a:chOff x="5265738" y="5084763"/>
              <a:chExt cx="2481262" cy="1368425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174" name="Freeform 20">
                <a:extLst>
                  <a:ext uri="{FF2B5EF4-FFF2-40B4-BE49-F238E27FC236}">
                    <a16:creationId xmlns:a16="http://schemas.microsoft.com/office/drawing/2014/main" id="{12CB2CD0-47F2-6F40-A2A0-547E182195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3913" y="5557838"/>
                <a:ext cx="180975" cy="180975"/>
              </a:xfrm>
              <a:custGeom>
                <a:avLst/>
                <a:gdLst>
                  <a:gd name="T0" fmla="*/ 180614 w 502"/>
                  <a:gd name="T1" fmla="*/ 90307 h 501"/>
                  <a:gd name="T2" fmla="*/ 180614 w 502"/>
                  <a:gd name="T3" fmla="*/ 90307 h 501"/>
                  <a:gd name="T4" fmla="*/ 90488 w 502"/>
                  <a:gd name="T5" fmla="*/ 180614 h 501"/>
                  <a:gd name="T6" fmla="*/ 90488 w 502"/>
                  <a:gd name="T7" fmla="*/ 180614 h 501"/>
                  <a:gd name="T8" fmla="*/ 0 w 502"/>
                  <a:gd name="T9" fmla="*/ 90307 h 501"/>
                  <a:gd name="T10" fmla="*/ 0 w 502"/>
                  <a:gd name="T11" fmla="*/ 90307 h 501"/>
                  <a:gd name="T12" fmla="*/ 90488 w 502"/>
                  <a:gd name="T13" fmla="*/ 0 h 501"/>
                  <a:gd name="T14" fmla="*/ 90488 w 502"/>
                  <a:gd name="T15" fmla="*/ 0 h 501"/>
                  <a:gd name="T16" fmla="*/ 180614 w 502"/>
                  <a:gd name="T17" fmla="*/ 90307 h 5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02" h="501">
                    <a:moveTo>
                      <a:pt x="501" y="250"/>
                    </a:moveTo>
                    <a:lnTo>
                      <a:pt x="501" y="250"/>
                    </a:lnTo>
                    <a:cubicBezTo>
                      <a:pt x="501" y="388"/>
                      <a:pt x="389" y="500"/>
                      <a:pt x="251" y="500"/>
                    </a:cubicBezTo>
                    <a:cubicBezTo>
                      <a:pt x="112" y="500"/>
                      <a:pt x="0" y="388"/>
                      <a:pt x="0" y="250"/>
                    </a:cubicBezTo>
                    <a:cubicBezTo>
                      <a:pt x="0" y="111"/>
                      <a:pt x="112" y="0"/>
                      <a:pt x="251" y="0"/>
                    </a:cubicBezTo>
                    <a:cubicBezTo>
                      <a:pt x="389" y="0"/>
                      <a:pt x="501" y="111"/>
                      <a:pt x="501" y="25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75" name="Freeform 25">
                <a:extLst>
                  <a:ext uri="{FF2B5EF4-FFF2-40B4-BE49-F238E27FC236}">
                    <a16:creationId xmlns:a16="http://schemas.microsoft.com/office/drawing/2014/main" id="{C3CC11D2-253C-C64D-8869-1F9B26C740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7688" y="5230813"/>
                <a:ext cx="180975" cy="180975"/>
              </a:xfrm>
              <a:custGeom>
                <a:avLst/>
                <a:gdLst>
                  <a:gd name="T0" fmla="*/ 0 w 501"/>
                  <a:gd name="T1" fmla="*/ 180614 h 501"/>
                  <a:gd name="T2" fmla="*/ 180614 w 501"/>
                  <a:gd name="T3" fmla="*/ 0 h 501"/>
                  <a:gd name="T4" fmla="*/ 0 w 501"/>
                  <a:gd name="T5" fmla="*/ 0 h 501"/>
                  <a:gd name="T6" fmla="*/ 0 w 501"/>
                  <a:gd name="T7" fmla="*/ 180614 h 50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1" h="501">
                    <a:moveTo>
                      <a:pt x="0" y="500"/>
                    </a:moveTo>
                    <a:lnTo>
                      <a:pt x="500" y="0"/>
                    </a:lnTo>
                    <a:lnTo>
                      <a:pt x="0" y="0"/>
                    </a:lnTo>
                    <a:lnTo>
                      <a:pt x="0" y="50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76" name="Freeform 26">
                <a:extLst>
                  <a:ext uri="{FF2B5EF4-FFF2-40B4-BE49-F238E27FC236}">
                    <a16:creationId xmlns:a16="http://schemas.microsoft.com/office/drawing/2014/main" id="{328C4521-31CF-D24B-9CCD-02E1F84D90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7688" y="5884863"/>
                <a:ext cx="180975" cy="180975"/>
              </a:xfrm>
              <a:custGeom>
                <a:avLst/>
                <a:gdLst>
                  <a:gd name="T0" fmla="*/ 180614 w 501"/>
                  <a:gd name="T1" fmla="*/ 180614 h 502"/>
                  <a:gd name="T2" fmla="*/ 0 w 501"/>
                  <a:gd name="T3" fmla="*/ 0 h 502"/>
                  <a:gd name="T4" fmla="*/ 0 w 501"/>
                  <a:gd name="T5" fmla="*/ 180614 h 502"/>
                  <a:gd name="T6" fmla="*/ 180614 w 501"/>
                  <a:gd name="T7" fmla="*/ 180614 h 5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1" h="502">
                    <a:moveTo>
                      <a:pt x="500" y="501"/>
                    </a:moveTo>
                    <a:lnTo>
                      <a:pt x="0" y="0"/>
                    </a:lnTo>
                    <a:lnTo>
                      <a:pt x="0" y="501"/>
                    </a:lnTo>
                    <a:lnTo>
                      <a:pt x="500" y="50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77" name="Freeform 27">
                <a:extLst>
                  <a:ext uri="{FF2B5EF4-FFF2-40B4-BE49-F238E27FC236}">
                    <a16:creationId xmlns:a16="http://schemas.microsoft.com/office/drawing/2014/main" id="{CE817CAB-F295-A54C-9D69-6A5352168E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2675" y="5884863"/>
                <a:ext cx="180975" cy="180975"/>
              </a:xfrm>
              <a:custGeom>
                <a:avLst/>
                <a:gdLst>
                  <a:gd name="T0" fmla="*/ 180614 w 502"/>
                  <a:gd name="T1" fmla="*/ 0 h 502"/>
                  <a:gd name="T2" fmla="*/ 0 w 502"/>
                  <a:gd name="T3" fmla="*/ 180614 h 502"/>
                  <a:gd name="T4" fmla="*/ 180614 w 502"/>
                  <a:gd name="T5" fmla="*/ 180614 h 502"/>
                  <a:gd name="T6" fmla="*/ 180614 w 502"/>
                  <a:gd name="T7" fmla="*/ 0 h 5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2" h="502">
                    <a:moveTo>
                      <a:pt x="501" y="0"/>
                    </a:moveTo>
                    <a:lnTo>
                      <a:pt x="0" y="501"/>
                    </a:lnTo>
                    <a:lnTo>
                      <a:pt x="501" y="501"/>
                    </a:lnTo>
                    <a:lnTo>
                      <a:pt x="501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78" name="Freeform 15">
                <a:extLst>
                  <a:ext uri="{FF2B5EF4-FFF2-40B4-BE49-F238E27FC236}">
                    <a16:creationId xmlns:a16="http://schemas.microsoft.com/office/drawing/2014/main" id="{CE7C93C8-4859-9E4D-9DED-9432423ECC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5738" y="5329238"/>
                <a:ext cx="2252662" cy="1123950"/>
              </a:xfrm>
              <a:custGeom>
                <a:avLst/>
                <a:gdLst>
                  <a:gd name="T0" fmla="*/ 2219905 w 6258"/>
                  <a:gd name="T1" fmla="*/ 1123590 h 3124"/>
                  <a:gd name="T2" fmla="*/ 64794 w 6258"/>
                  <a:gd name="T3" fmla="*/ 1123590 h 3124"/>
                  <a:gd name="T4" fmla="*/ 64794 w 6258"/>
                  <a:gd name="T5" fmla="*/ 1123590 h 3124"/>
                  <a:gd name="T6" fmla="*/ 0 w 6258"/>
                  <a:gd name="T7" fmla="*/ 1058470 h 3124"/>
                  <a:gd name="T8" fmla="*/ 0 w 6258"/>
                  <a:gd name="T9" fmla="*/ 32380 h 3124"/>
                  <a:gd name="T10" fmla="*/ 0 w 6258"/>
                  <a:gd name="T11" fmla="*/ 32380 h 3124"/>
                  <a:gd name="T12" fmla="*/ 32397 w 6258"/>
                  <a:gd name="T13" fmla="*/ 0 h 3124"/>
                  <a:gd name="T14" fmla="*/ 32397 w 6258"/>
                  <a:gd name="T15" fmla="*/ 0 h 3124"/>
                  <a:gd name="T16" fmla="*/ 64794 w 6258"/>
                  <a:gd name="T17" fmla="*/ 32380 h 3124"/>
                  <a:gd name="T18" fmla="*/ 64794 w 6258"/>
                  <a:gd name="T19" fmla="*/ 1058470 h 3124"/>
                  <a:gd name="T20" fmla="*/ 2219905 w 6258"/>
                  <a:gd name="T21" fmla="*/ 1058470 h 3124"/>
                  <a:gd name="T22" fmla="*/ 2219905 w 6258"/>
                  <a:gd name="T23" fmla="*/ 1058470 h 3124"/>
                  <a:gd name="T24" fmla="*/ 2252302 w 6258"/>
                  <a:gd name="T25" fmla="*/ 1090850 h 3124"/>
                  <a:gd name="T26" fmla="*/ 2252302 w 6258"/>
                  <a:gd name="T27" fmla="*/ 1090850 h 3124"/>
                  <a:gd name="T28" fmla="*/ 2219905 w 6258"/>
                  <a:gd name="T29" fmla="*/ 1123590 h 31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58" h="3124">
                    <a:moveTo>
                      <a:pt x="6167" y="3123"/>
                    </a:moveTo>
                    <a:lnTo>
                      <a:pt x="180" y="3123"/>
                    </a:lnTo>
                    <a:cubicBezTo>
                      <a:pt x="81" y="3123"/>
                      <a:pt x="0" y="3042"/>
                      <a:pt x="0" y="2942"/>
                    </a:cubicBezTo>
                    <a:lnTo>
                      <a:pt x="0" y="90"/>
                    </a:lnTo>
                    <a:cubicBezTo>
                      <a:pt x="0" y="40"/>
                      <a:pt x="40" y="0"/>
                      <a:pt x="90" y="0"/>
                    </a:cubicBezTo>
                    <a:cubicBezTo>
                      <a:pt x="140" y="0"/>
                      <a:pt x="180" y="40"/>
                      <a:pt x="180" y="90"/>
                    </a:cubicBezTo>
                    <a:lnTo>
                      <a:pt x="180" y="2942"/>
                    </a:lnTo>
                    <a:lnTo>
                      <a:pt x="6167" y="2942"/>
                    </a:lnTo>
                    <a:cubicBezTo>
                      <a:pt x="6217" y="2942"/>
                      <a:pt x="6257" y="2982"/>
                      <a:pt x="6257" y="3032"/>
                    </a:cubicBezTo>
                    <a:cubicBezTo>
                      <a:pt x="6257" y="3082"/>
                      <a:pt x="6217" y="3123"/>
                      <a:pt x="6167" y="3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79" name="Freeform 16">
                <a:extLst>
                  <a:ext uri="{FF2B5EF4-FFF2-40B4-BE49-F238E27FC236}">
                    <a16:creationId xmlns:a16="http://schemas.microsoft.com/office/drawing/2014/main" id="{51BC20E1-8FE2-D541-AC4F-331BA0C611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0038" y="5214938"/>
                <a:ext cx="2254250" cy="1123950"/>
              </a:xfrm>
              <a:custGeom>
                <a:avLst/>
                <a:gdLst>
                  <a:gd name="T0" fmla="*/ 2221120 w 6260"/>
                  <a:gd name="T1" fmla="*/ 1123590 h 3124"/>
                  <a:gd name="T2" fmla="*/ 65179 w 6260"/>
                  <a:gd name="T3" fmla="*/ 1123590 h 3124"/>
                  <a:gd name="T4" fmla="*/ 65179 w 6260"/>
                  <a:gd name="T5" fmla="*/ 1123590 h 3124"/>
                  <a:gd name="T6" fmla="*/ 0 w 6260"/>
                  <a:gd name="T7" fmla="*/ 1058470 h 3124"/>
                  <a:gd name="T8" fmla="*/ 0 w 6260"/>
                  <a:gd name="T9" fmla="*/ 32740 h 3124"/>
                  <a:gd name="T10" fmla="*/ 0 w 6260"/>
                  <a:gd name="T11" fmla="*/ 32740 h 3124"/>
                  <a:gd name="T12" fmla="*/ 32769 w 6260"/>
                  <a:gd name="T13" fmla="*/ 0 h 3124"/>
                  <a:gd name="T14" fmla="*/ 32769 w 6260"/>
                  <a:gd name="T15" fmla="*/ 0 h 3124"/>
                  <a:gd name="T16" fmla="*/ 65179 w 6260"/>
                  <a:gd name="T17" fmla="*/ 32740 h 3124"/>
                  <a:gd name="T18" fmla="*/ 65179 w 6260"/>
                  <a:gd name="T19" fmla="*/ 1058470 h 3124"/>
                  <a:gd name="T20" fmla="*/ 2221120 w 6260"/>
                  <a:gd name="T21" fmla="*/ 1058470 h 3124"/>
                  <a:gd name="T22" fmla="*/ 2221120 w 6260"/>
                  <a:gd name="T23" fmla="*/ 1058470 h 3124"/>
                  <a:gd name="T24" fmla="*/ 2253890 w 6260"/>
                  <a:gd name="T25" fmla="*/ 1091210 h 3124"/>
                  <a:gd name="T26" fmla="*/ 2253890 w 6260"/>
                  <a:gd name="T27" fmla="*/ 1091210 h 3124"/>
                  <a:gd name="T28" fmla="*/ 2221120 w 6260"/>
                  <a:gd name="T29" fmla="*/ 1123590 h 31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60" h="3124">
                    <a:moveTo>
                      <a:pt x="6168" y="3123"/>
                    </a:moveTo>
                    <a:lnTo>
                      <a:pt x="181" y="3123"/>
                    </a:lnTo>
                    <a:cubicBezTo>
                      <a:pt x="81" y="3123"/>
                      <a:pt x="0" y="3042"/>
                      <a:pt x="0" y="2942"/>
                    </a:cubicBezTo>
                    <a:lnTo>
                      <a:pt x="0" y="91"/>
                    </a:lnTo>
                    <a:cubicBezTo>
                      <a:pt x="0" y="41"/>
                      <a:pt x="41" y="0"/>
                      <a:pt x="91" y="0"/>
                    </a:cubicBezTo>
                    <a:cubicBezTo>
                      <a:pt x="141" y="0"/>
                      <a:pt x="181" y="41"/>
                      <a:pt x="181" y="91"/>
                    </a:cubicBezTo>
                    <a:lnTo>
                      <a:pt x="181" y="2942"/>
                    </a:lnTo>
                    <a:lnTo>
                      <a:pt x="6168" y="2942"/>
                    </a:lnTo>
                    <a:cubicBezTo>
                      <a:pt x="6218" y="2942"/>
                      <a:pt x="6259" y="2983"/>
                      <a:pt x="6259" y="3033"/>
                    </a:cubicBezTo>
                    <a:cubicBezTo>
                      <a:pt x="6259" y="3083"/>
                      <a:pt x="6218" y="3123"/>
                      <a:pt x="6168" y="3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0" name="Freeform 17">
                <a:extLst>
                  <a:ext uri="{FF2B5EF4-FFF2-40B4-BE49-F238E27FC236}">
                    <a16:creationId xmlns:a16="http://schemas.microsoft.com/office/drawing/2014/main" id="{F5FCF497-3822-8D47-8BB1-025EBC9E25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4350" y="5195888"/>
                <a:ext cx="2051050" cy="903287"/>
              </a:xfrm>
              <a:custGeom>
                <a:avLst/>
                <a:gdLst>
                  <a:gd name="T0" fmla="*/ 65141 w 5699"/>
                  <a:gd name="T1" fmla="*/ 65215 h 2507"/>
                  <a:gd name="T2" fmla="*/ 65141 w 5699"/>
                  <a:gd name="T3" fmla="*/ 837711 h 2507"/>
                  <a:gd name="T4" fmla="*/ 1985549 w 5699"/>
                  <a:gd name="T5" fmla="*/ 837711 h 2507"/>
                  <a:gd name="T6" fmla="*/ 1985549 w 5699"/>
                  <a:gd name="T7" fmla="*/ 65215 h 2507"/>
                  <a:gd name="T8" fmla="*/ 65141 w 5699"/>
                  <a:gd name="T9" fmla="*/ 65215 h 2507"/>
                  <a:gd name="T10" fmla="*/ 1985549 w 5699"/>
                  <a:gd name="T11" fmla="*/ 837711 h 2507"/>
                  <a:gd name="T12" fmla="*/ 1985549 w 5699"/>
                  <a:gd name="T13" fmla="*/ 870499 h 2507"/>
                  <a:gd name="T14" fmla="*/ 1985549 w 5699"/>
                  <a:gd name="T15" fmla="*/ 837711 h 2507"/>
                  <a:gd name="T16" fmla="*/ 1985549 w 5699"/>
                  <a:gd name="T17" fmla="*/ 902927 h 2507"/>
                  <a:gd name="T18" fmla="*/ 65141 w 5699"/>
                  <a:gd name="T19" fmla="*/ 902927 h 2507"/>
                  <a:gd name="T20" fmla="*/ 65141 w 5699"/>
                  <a:gd name="T21" fmla="*/ 902927 h 2507"/>
                  <a:gd name="T22" fmla="*/ 0 w 5699"/>
                  <a:gd name="T23" fmla="*/ 837711 h 2507"/>
                  <a:gd name="T24" fmla="*/ 0 w 5699"/>
                  <a:gd name="T25" fmla="*/ 65215 h 2507"/>
                  <a:gd name="T26" fmla="*/ 0 w 5699"/>
                  <a:gd name="T27" fmla="*/ 65215 h 2507"/>
                  <a:gd name="T28" fmla="*/ 65141 w 5699"/>
                  <a:gd name="T29" fmla="*/ 0 h 2507"/>
                  <a:gd name="T30" fmla="*/ 1985549 w 5699"/>
                  <a:gd name="T31" fmla="*/ 0 h 2507"/>
                  <a:gd name="T32" fmla="*/ 1985549 w 5699"/>
                  <a:gd name="T33" fmla="*/ 0 h 2507"/>
                  <a:gd name="T34" fmla="*/ 2050690 w 5699"/>
                  <a:gd name="T35" fmla="*/ 65215 h 2507"/>
                  <a:gd name="T36" fmla="*/ 2050690 w 5699"/>
                  <a:gd name="T37" fmla="*/ 837711 h 2507"/>
                  <a:gd name="T38" fmla="*/ 2050690 w 5699"/>
                  <a:gd name="T39" fmla="*/ 837711 h 2507"/>
                  <a:gd name="T40" fmla="*/ 1985549 w 5699"/>
                  <a:gd name="T41" fmla="*/ 902927 h 250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699" h="2507">
                    <a:moveTo>
                      <a:pt x="181" y="181"/>
                    </a:moveTo>
                    <a:lnTo>
                      <a:pt x="181" y="2325"/>
                    </a:lnTo>
                    <a:lnTo>
                      <a:pt x="5517" y="2325"/>
                    </a:lnTo>
                    <a:lnTo>
                      <a:pt x="5517" y="181"/>
                    </a:lnTo>
                    <a:lnTo>
                      <a:pt x="181" y="181"/>
                    </a:lnTo>
                    <a:close/>
                    <a:moveTo>
                      <a:pt x="5517" y="2325"/>
                    </a:moveTo>
                    <a:lnTo>
                      <a:pt x="5517" y="2416"/>
                    </a:lnTo>
                    <a:lnTo>
                      <a:pt x="5517" y="2325"/>
                    </a:lnTo>
                    <a:close/>
                    <a:moveTo>
                      <a:pt x="5517" y="2506"/>
                    </a:moveTo>
                    <a:lnTo>
                      <a:pt x="181" y="2506"/>
                    </a:lnTo>
                    <a:cubicBezTo>
                      <a:pt x="81" y="2506"/>
                      <a:pt x="0" y="2425"/>
                      <a:pt x="0" y="2325"/>
                    </a:cubicBezTo>
                    <a:lnTo>
                      <a:pt x="0" y="181"/>
                    </a:lnTo>
                    <a:cubicBezTo>
                      <a:pt x="0" y="81"/>
                      <a:pt x="81" y="0"/>
                      <a:pt x="181" y="0"/>
                    </a:cubicBezTo>
                    <a:lnTo>
                      <a:pt x="5517" y="0"/>
                    </a:lnTo>
                    <a:cubicBezTo>
                      <a:pt x="5617" y="0"/>
                      <a:pt x="5698" y="81"/>
                      <a:pt x="5698" y="181"/>
                    </a:cubicBezTo>
                    <a:lnTo>
                      <a:pt x="5698" y="2325"/>
                    </a:lnTo>
                    <a:cubicBezTo>
                      <a:pt x="5698" y="2425"/>
                      <a:pt x="5617" y="2506"/>
                      <a:pt x="5517" y="250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1" name="Freeform 18">
                <a:extLst>
                  <a:ext uri="{FF2B5EF4-FFF2-40B4-BE49-F238E27FC236}">
                    <a16:creationId xmlns:a16="http://schemas.microsoft.com/office/drawing/2014/main" id="{3A8677AF-4F77-834F-AC38-E9DEE2580A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4338" y="5084763"/>
                <a:ext cx="2252662" cy="1123950"/>
              </a:xfrm>
              <a:custGeom>
                <a:avLst/>
                <a:gdLst>
                  <a:gd name="T0" fmla="*/ 65143 w 6259"/>
                  <a:gd name="T1" fmla="*/ 64781 h 3123"/>
                  <a:gd name="T2" fmla="*/ 65143 w 6259"/>
                  <a:gd name="T3" fmla="*/ 1058809 h 3123"/>
                  <a:gd name="T4" fmla="*/ 2187519 w 6259"/>
                  <a:gd name="T5" fmla="*/ 1058809 h 3123"/>
                  <a:gd name="T6" fmla="*/ 2187519 w 6259"/>
                  <a:gd name="T7" fmla="*/ 64781 h 3123"/>
                  <a:gd name="T8" fmla="*/ 65143 w 6259"/>
                  <a:gd name="T9" fmla="*/ 64781 h 3123"/>
                  <a:gd name="T10" fmla="*/ 2187519 w 6259"/>
                  <a:gd name="T11" fmla="*/ 1058809 h 3123"/>
                  <a:gd name="T12" fmla="*/ 2187519 w 6259"/>
                  <a:gd name="T13" fmla="*/ 1091200 h 3123"/>
                  <a:gd name="T14" fmla="*/ 2187519 w 6259"/>
                  <a:gd name="T15" fmla="*/ 1058809 h 3123"/>
                  <a:gd name="T16" fmla="*/ 2187519 w 6259"/>
                  <a:gd name="T17" fmla="*/ 1123590 h 3123"/>
                  <a:gd name="T18" fmla="*/ 65143 w 6259"/>
                  <a:gd name="T19" fmla="*/ 1123590 h 3123"/>
                  <a:gd name="T20" fmla="*/ 65143 w 6259"/>
                  <a:gd name="T21" fmla="*/ 1123590 h 3123"/>
                  <a:gd name="T22" fmla="*/ 0 w 6259"/>
                  <a:gd name="T23" fmla="*/ 1058809 h 3123"/>
                  <a:gd name="T24" fmla="*/ 0 w 6259"/>
                  <a:gd name="T25" fmla="*/ 64781 h 3123"/>
                  <a:gd name="T26" fmla="*/ 0 w 6259"/>
                  <a:gd name="T27" fmla="*/ 64781 h 3123"/>
                  <a:gd name="T28" fmla="*/ 65143 w 6259"/>
                  <a:gd name="T29" fmla="*/ 0 h 3123"/>
                  <a:gd name="T30" fmla="*/ 2187519 w 6259"/>
                  <a:gd name="T31" fmla="*/ 0 h 3123"/>
                  <a:gd name="T32" fmla="*/ 2187519 w 6259"/>
                  <a:gd name="T33" fmla="*/ 0 h 3123"/>
                  <a:gd name="T34" fmla="*/ 2252302 w 6259"/>
                  <a:gd name="T35" fmla="*/ 64781 h 3123"/>
                  <a:gd name="T36" fmla="*/ 2252302 w 6259"/>
                  <a:gd name="T37" fmla="*/ 1058809 h 3123"/>
                  <a:gd name="T38" fmla="*/ 2252302 w 6259"/>
                  <a:gd name="T39" fmla="*/ 1058809 h 3123"/>
                  <a:gd name="T40" fmla="*/ 2187519 w 6259"/>
                  <a:gd name="T41" fmla="*/ 1123590 h 312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259" h="3123">
                    <a:moveTo>
                      <a:pt x="181" y="180"/>
                    </a:moveTo>
                    <a:lnTo>
                      <a:pt x="181" y="2942"/>
                    </a:lnTo>
                    <a:lnTo>
                      <a:pt x="6078" y="2942"/>
                    </a:lnTo>
                    <a:lnTo>
                      <a:pt x="6078" y="180"/>
                    </a:lnTo>
                    <a:lnTo>
                      <a:pt x="181" y="180"/>
                    </a:lnTo>
                    <a:close/>
                    <a:moveTo>
                      <a:pt x="6078" y="2942"/>
                    </a:moveTo>
                    <a:lnTo>
                      <a:pt x="6078" y="3032"/>
                    </a:lnTo>
                    <a:lnTo>
                      <a:pt x="6078" y="2942"/>
                    </a:lnTo>
                    <a:close/>
                    <a:moveTo>
                      <a:pt x="6078" y="3122"/>
                    </a:moveTo>
                    <a:lnTo>
                      <a:pt x="181" y="3122"/>
                    </a:lnTo>
                    <a:cubicBezTo>
                      <a:pt x="81" y="3122"/>
                      <a:pt x="0" y="3041"/>
                      <a:pt x="0" y="2942"/>
                    </a:cubicBezTo>
                    <a:lnTo>
                      <a:pt x="0" y="180"/>
                    </a:lnTo>
                    <a:cubicBezTo>
                      <a:pt x="0" y="81"/>
                      <a:pt x="81" y="0"/>
                      <a:pt x="181" y="0"/>
                    </a:cubicBezTo>
                    <a:lnTo>
                      <a:pt x="6078" y="0"/>
                    </a:lnTo>
                    <a:cubicBezTo>
                      <a:pt x="6177" y="0"/>
                      <a:pt x="6258" y="81"/>
                      <a:pt x="6258" y="180"/>
                    </a:cubicBezTo>
                    <a:lnTo>
                      <a:pt x="6258" y="2942"/>
                    </a:lnTo>
                    <a:cubicBezTo>
                      <a:pt x="6258" y="3041"/>
                      <a:pt x="6177" y="3122"/>
                      <a:pt x="6078" y="312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2" name="Freeform 19">
                <a:extLst>
                  <a:ext uri="{FF2B5EF4-FFF2-40B4-BE49-F238E27FC236}">
                    <a16:creationId xmlns:a16="http://schemas.microsoft.com/office/drawing/2014/main" id="{AFC6BBEA-7D6F-D640-96FA-C55D95126F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0788" y="5273675"/>
                <a:ext cx="639762" cy="747713"/>
              </a:xfrm>
              <a:custGeom>
                <a:avLst/>
                <a:gdLst>
                  <a:gd name="T0" fmla="*/ 319521 w 1778"/>
                  <a:gd name="T1" fmla="*/ 65159 h 2077"/>
                  <a:gd name="T2" fmla="*/ 319521 w 1778"/>
                  <a:gd name="T3" fmla="*/ 65159 h 2077"/>
                  <a:gd name="T4" fmla="*/ 64768 w 1778"/>
                  <a:gd name="T5" fmla="*/ 373677 h 2077"/>
                  <a:gd name="T6" fmla="*/ 64768 w 1778"/>
                  <a:gd name="T7" fmla="*/ 373677 h 2077"/>
                  <a:gd name="T8" fmla="*/ 319521 w 1778"/>
                  <a:gd name="T9" fmla="*/ 682194 h 2077"/>
                  <a:gd name="T10" fmla="*/ 319521 w 1778"/>
                  <a:gd name="T11" fmla="*/ 682194 h 2077"/>
                  <a:gd name="T12" fmla="*/ 574275 w 1778"/>
                  <a:gd name="T13" fmla="*/ 373677 h 2077"/>
                  <a:gd name="T14" fmla="*/ 574275 w 1778"/>
                  <a:gd name="T15" fmla="*/ 373677 h 2077"/>
                  <a:gd name="T16" fmla="*/ 319521 w 1778"/>
                  <a:gd name="T17" fmla="*/ 65159 h 2077"/>
                  <a:gd name="T18" fmla="*/ 319521 w 1778"/>
                  <a:gd name="T19" fmla="*/ 747353 h 2077"/>
                  <a:gd name="T20" fmla="*/ 319521 w 1778"/>
                  <a:gd name="T21" fmla="*/ 747353 h 2077"/>
                  <a:gd name="T22" fmla="*/ 0 w 1778"/>
                  <a:gd name="T23" fmla="*/ 373677 h 2077"/>
                  <a:gd name="T24" fmla="*/ 0 w 1778"/>
                  <a:gd name="T25" fmla="*/ 373677 h 2077"/>
                  <a:gd name="T26" fmla="*/ 319521 w 1778"/>
                  <a:gd name="T27" fmla="*/ 0 h 2077"/>
                  <a:gd name="T28" fmla="*/ 319521 w 1778"/>
                  <a:gd name="T29" fmla="*/ 0 h 2077"/>
                  <a:gd name="T30" fmla="*/ 639402 w 1778"/>
                  <a:gd name="T31" fmla="*/ 373677 h 2077"/>
                  <a:gd name="T32" fmla="*/ 639402 w 1778"/>
                  <a:gd name="T33" fmla="*/ 373677 h 2077"/>
                  <a:gd name="T34" fmla="*/ 319521 w 1778"/>
                  <a:gd name="T35" fmla="*/ 747353 h 207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778" h="2077">
                    <a:moveTo>
                      <a:pt x="888" y="181"/>
                    </a:moveTo>
                    <a:lnTo>
                      <a:pt x="888" y="181"/>
                    </a:lnTo>
                    <a:cubicBezTo>
                      <a:pt x="498" y="181"/>
                      <a:pt x="180" y="565"/>
                      <a:pt x="180" y="1038"/>
                    </a:cubicBezTo>
                    <a:cubicBezTo>
                      <a:pt x="180" y="1510"/>
                      <a:pt x="498" y="1895"/>
                      <a:pt x="888" y="1895"/>
                    </a:cubicBezTo>
                    <a:cubicBezTo>
                      <a:pt x="1279" y="1895"/>
                      <a:pt x="1596" y="1510"/>
                      <a:pt x="1596" y="1038"/>
                    </a:cubicBezTo>
                    <a:cubicBezTo>
                      <a:pt x="1596" y="565"/>
                      <a:pt x="1279" y="181"/>
                      <a:pt x="888" y="181"/>
                    </a:cubicBezTo>
                    <a:close/>
                    <a:moveTo>
                      <a:pt x="888" y="2076"/>
                    </a:moveTo>
                    <a:lnTo>
                      <a:pt x="888" y="2076"/>
                    </a:lnTo>
                    <a:cubicBezTo>
                      <a:pt x="398" y="2076"/>
                      <a:pt x="0" y="1610"/>
                      <a:pt x="0" y="1038"/>
                    </a:cubicBezTo>
                    <a:cubicBezTo>
                      <a:pt x="0" y="466"/>
                      <a:pt x="398" y="0"/>
                      <a:pt x="888" y="0"/>
                    </a:cubicBezTo>
                    <a:cubicBezTo>
                      <a:pt x="1379" y="0"/>
                      <a:pt x="1777" y="466"/>
                      <a:pt x="1777" y="1038"/>
                    </a:cubicBezTo>
                    <a:cubicBezTo>
                      <a:pt x="1777" y="1610"/>
                      <a:pt x="1379" y="2076"/>
                      <a:pt x="888" y="207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3" name="Freeform 21">
                <a:extLst>
                  <a:ext uri="{FF2B5EF4-FFF2-40B4-BE49-F238E27FC236}">
                    <a16:creationId xmlns:a16="http://schemas.microsoft.com/office/drawing/2014/main" id="{D593D49B-6A4B-A54B-978F-2E607F8AF1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6450" y="5557838"/>
                <a:ext cx="180975" cy="180975"/>
              </a:xfrm>
              <a:custGeom>
                <a:avLst/>
                <a:gdLst>
                  <a:gd name="T0" fmla="*/ 180614 w 502"/>
                  <a:gd name="T1" fmla="*/ 90307 h 501"/>
                  <a:gd name="T2" fmla="*/ 180614 w 502"/>
                  <a:gd name="T3" fmla="*/ 90307 h 501"/>
                  <a:gd name="T4" fmla="*/ 90488 w 502"/>
                  <a:gd name="T5" fmla="*/ 180614 h 501"/>
                  <a:gd name="T6" fmla="*/ 90488 w 502"/>
                  <a:gd name="T7" fmla="*/ 180614 h 501"/>
                  <a:gd name="T8" fmla="*/ 0 w 502"/>
                  <a:gd name="T9" fmla="*/ 90307 h 501"/>
                  <a:gd name="T10" fmla="*/ 0 w 502"/>
                  <a:gd name="T11" fmla="*/ 90307 h 501"/>
                  <a:gd name="T12" fmla="*/ 90488 w 502"/>
                  <a:gd name="T13" fmla="*/ 0 h 501"/>
                  <a:gd name="T14" fmla="*/ 90488 w 502"/>
                  <a:gd name="T15" fmla="*/ 0 h 501"/>
                  <a:gd name="T16" fmla="*/ 180614 w 502"/>
                  <a:gd name="T17" fmla="*/ 90307 h 5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02" h="501">
                    <a:moveTo>
                      <a:pt x="501" y="250"/>
                    </a:moveTo>
                    <a:lnTo>
                      <a:pt x="501" y="250"/>
                    </a:lnTo>
                    <a:cubicBezTo>
                      <a:pt x="501" y="388"/>
                      <a:pt x="389" y="500"/>
                      <a:pt x="251" y="500"/>
                    </a:cubicBezTo>
                    <a:cubicBezTo>
                      <a:pt x="112" y="500"/>
                      <a:pt x="0" y="388"/>
                      <a:pt x="0" y="250"/>
                    </a:cubicBezTo>
                    <a:cubicBezTo>
                      <a:pt x="0" y="111"/>
                      <a:pt x="112" y="0"/>
                      <a:pt x="251" y="0"/>
                    </a:cubicBezTo>
                    <a:cubicBezTo>
                      <a:pt x="389" y="0"/>
                      <a:pt x="501" y="111"/>
                      <a:pt x="501" y="25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4" name="Freeform 22">
                <a:extLst>
                  <a:ext uri="{FF2B5EF4-FFF2-40B4-BE49-F238E27FC236}">
                    <a16:creationId xmlns:a16="http://schemas.microsoft.com/office/drawing/2014/main" id="{243830C6-97E7-F845-A761-73B4E2BE5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0000" y="5665788"/>
                <a:ext cx="541338" cy="322262"/>
              </a:xfrm>
              <a:custGeom>
                <a:avLst/>
                <a:gdLst>
                  <a:gd name="T0" fmla="*/ 270489 w 1503"/>
                  <a:gd name="T1" fmla="*/ 0 h 895"/>
                  <a:gd name="T2" fmla="*/ 270489 w 1503"/>
                  <a:gd name="T3" fmla="*/ 0 h 895"/>
                  <a:gd name="T4" fmla="*/ 0 w 1503"/>
                  <a:gd name="T5" fmla="*/ 97219 h 895"/>
                  <a:gd name="T6" fmla="*/ 0 w 1503"/>
                  <a:gd name="T7" fmla="*/ 97219 h 895"/>
                  <a:gd name="T8" fmla="*/ 270489 w 1503"/>
                  <a:gd name="T9" fmla="*/ 321902 h 895"/>
                  <a:gd name="T10" fmla="*/ 270489 w 1503"/>
                  <a:gd name="T11" fmla="*/ 321902 h 895"/>
                  <a:gd name="T12" fmla="*/ 540978 w 1503"/>
                  <a:gd name="T13" fmla="*/ 97219 h 895"/>
                  <a:gd name="T14" fmla="*/ 540978 w 1503"/>
                  <a:gd name="T15" fmla="*/ 97219 h 895"/>
                  <a:gd name="T16" fmla="*/ 270489 w 1503"/>
                  <a:gd name="T17" fmla="*/ 0 h 8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3" h="895">
                    <a:moveTo>
                      <a:pt x="751" y="0"/>
                    </a:moveTo>
                    <a:lnTo>
                      <a:pt x="751" y="0"/>
                    </a:lnTo>
                    <a:cubicBezTo>
                      <a:pt x="466" y="0"/>
                      <a:pt x="204" y="102"/>
                      <a:pt x="0" y="270"/>
                    </a:cubicBezTo>
                    <a:cubicBezTo>
                      <a:pt x="112" y="634"/>
                      <a:pt x="406" y="894"/>
                      <a:pt x="751" y="894"/>
                    </a:cubicBezTo>
                    <a:cubicBezTo>
                      <a:pt x="1097" y="894"/>
                      <a:pt x="1391" y="634"/>
                      <a:pt x="1502" y="270"/>
                    </a:cubicBezTo>
                    <a:cubicBezTo>
                      <a:pt x="1298" y="102"/>
                      <a:pt x="1037" y="0"/>
                      <a:pt x="751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5" name="Freeform 24">
                <a:extLst>
                  <a:ext uri="{FF2B5EF4-FFF2-40B4-BE49-F238E27FC236}">
                    <a16:creationId xmlns:a16="http://schemas.microsoft.com/office/drawing/2014/main" id="{25EEA17A-BEBD-C94C-B93D-9C920E0B5A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92875" y="5381625"/>
                <a:ext cx="255588" cy="255588"/>
              </a:xfrm>
              <a:custGeom>
                <a:avLst/>
                <a:gdLst>
                  <a:gd name="T0" fmla="*/ 255229 w 711"/>
                  <a:gd name="T1" fmla="*/ 127614 h 711"/>
                  <a:gd name="T2" fmla="*/ 255229 w 711"/>
                  <a:gd name="T3" fmla="*/ 127614 h 711"/>
                  <a:gd name="T4" fmla="*/ 127614 w 711"/>
                  <a:gd name="T5" fmla="*/ 255229 h 711"/>
                  <a:gd name="T6" fmla="*/ 127614 w 711"/>
                  <a:gd name="T7" fmla="*/ 255229 h 711"/>
                  <a:gd name="T8" fmla="*/ 0 w 711"/>
                  <a:gd name="T9" fmla="*/ 127614 h 711"/>
                  <a:gd name="T10" fmla="*/ 0 w 711"/>
                  <a:gd name="T11" fmla="*/ 127614 h 711"/>
                  <a:gd name="T12" fmla="*/ 127614 w 711"/>
                  <a:gd name="T13" fmla="*/ 0 h 711"/>
                  <a:gd name="T14" fmla="*/ 127614 w 711"/>
                  <a:gd name="T15" fmla="*/ 0 h 711"/>
                  <a:gd name="T16" fmla="*/ 255229 w 711"/>
                  <a:gd name="T17" fmla="*/ 127614 h 7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11" h="711">
                    <a:moveTo>
                      <a:pt x="710" y="355"/>
                    </a:moveTo>
                    <a:lnTo>
                      <a:pt x="710" y="355"/>
                    </a:lnTo>
                    <a:cubicBezTo>
                      <a:pt x="710" y="552"/>
                      <a:pt x="551" y="710"/>
                      <a:pt x="355" y="710"/>
                    </a:cubicBezTo>
                    <a:cubicBezTo>
                      <a:pt x="159" y="710"/>
                      <a:pt x="0" y="552"/>
                      <a:pt x="0" y="355"/>
                    </a:cubicBezTo>
                    <a:cubicBezTo>
                      <a:pt x="0" y="159"/>
                      <a:pt x="159" y="0"/>
                      <a:pt x="355" y="0"/>
                    </a:cubicBezTo>
                    <a:cubicBezTo>
                      <a:pt x="551" y="0"/>
                      <a:pt x="710" y="159"/>
                      <a:pt x="710" y="35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6" name="Freeform 28">
                <a:extLst>
                  <a:ext uri="{FF2B5EF4-FFF2-40B4-BE49-F238E27FC236}">
                    <a16:creationId xmlns:a16="http://schemas.microsoft.com/office/drawing/2014/main" id="{E2526DDB-F8DF-924D-8DE2-58C7D965EC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2675" y="5230813"/>
                <a:ext cx="180975" cy="180975"/>
              </a:xfrm>
              <a:custGeom>
                <a:avLst/>
                <a:gdLst>
                  <a:gd name="T0" fmla="*/ 0 w 502"/>
                  <a:gd name="T1" fmla="*/ 0 h 501"/>
                  <a:gd name="T2" fmla="*/ 180614 w 502"/>
                  <a:gd name="T3" fmla="*/ 180614 h 501"/>
                  <a:gd name="T4" fmla="*/ 180614 w 502"/>
                  <a:gd name="T5" fmla="*/ 0 h 501"/>
                  <a:gd name="T6" fmla="*/ 0 w 502"/>
                  <a:gd name="T7" fmla="*/ 0 h 50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2" h="501">
                    <a:moveTo>
                      <a:pt x="0" y="0"/>
                    </a:moveTo>
                    <a:lnTo>
                      <a:pt x="501" y="500"/>
                    </a:lnTo>
                    <a:lnTo>
                      <a:pt x="501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sp>
          <p:nvSpPr>
            <p:cNvPr id="135" name="Freeform 29">
              <a:extLst>
                <a:ext uri="{FF2B5EF4-FFF2-40B4-BE49-F238E27FC236}">
                  <a16:creationId xmlns:a16="http://schemas.microsoft.com/office/drawing/2014/main" id="{35A54F8F-88FB-7547-B43E-06260812D7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5296" y="4520720"/>
              <a:ext cx="993704" cy="1005226"/>
            </a:xfrm>
            <a:custGeom>
              <a:avLst/>
              <a:gdLst>
                <a:gd name="T0" fmla="*/ 403066 w 3041"/>
                <a:gd name="T1" fmla="*/ 553858 h 3079"/>
                <a:gd name="T2" fmla="*/ 551470 w 3041"/>
                <a:gd name="T3" fmla="*/ 702848 h 3079"/>
                <a:gd name="T4" fmla="*/ 551470 w 3041"/>
                <a:gd name="T5" fmla="*/ 405227 h 3079"/>
                <a:gd name="T6" fmla="*/ 337870 w 3041"/>
                <a:gd name="T7" fmla="*/ 553858 h 3079"/>
                <a:gd name="T8" fmla="*/ 551470 w 3041"/>
                <a:gd name="T9" fmla="*/ 340088 h 3079"/>
                <a:gd name="T10" fmla="*/ 551470 w 3041"/>
                <a:gd name="T11" fmla="*/ 767987 h 3079"/>
                <a:gd name="T12" fmla="*/ 320580 w 3041"/>
                <a:gd name="T13" fmla="*/ 843562 h 3079"/>
                <a:gd name="T14" fmla="*/ 416394 w 3041"/>
                <a:gd name="T15" fmla="*/ 898984 h 3079"/>
                <a:gd name="T16" fmla="*/ 436925 w 3041"/>
                <a:gd name="T17" fmla="*/ 1026742 h 3079"/>
                <a:gd name="T18" fmla="*/ 650525 w 3041"/>
                <a:gd name="T19" fmla="*/ 1042577 h 3079"/>
                <a:gd name="T20" fmla="*/ 666374 w 3041"/>
                <a:gd name="T21" fmla="*/ 929214 h 3079"/>
                <a:gd name="T22" fmla="*/ 782719 w 3041"/>
                <a:gd name="T23" fmla="*/ 843562 h 3079"/>
                <a:gd name="T24" fmla="*/ 904108 w 3041"/>
                <a:gd name="T25" fmla="*/ 889987 h 3079"/>
                <a:gd name="T26" fmla="*/ 912032 w 3041"/>
                <a:gd name="T27" fmla="*/ 892146 h 3079"/>
                <a:gd name="T28" fmla="*/ 1024775 w 3041"/>
                <a:gd name="T29" fmla="*/ 712925 h 3079"/>
                <a:gd name="T30" fmla="*/ 1019012 w 3041"/>
                <a:gd name="T31" fmla="*/ 691332 h 3079"/>
                <a:gd name="T32" fmla="*/ 918516 w 3041"/>
                <a:gd name="T33" fmla="*/ 609279 h 3079"/>
                <a:gd name="T34" fmla="*/ 922478 w 3041"/>
                <a:gd name="T35" fmla="*/ 553858 h 3079"/>
                <a:gd name="T36" fmla="*/ 934365 w 3041"/>
                <a:gd name="T37" fmla="*/ 466046 h 3079"/>
                <a:gd name="T38" fmla="*/ 1026216 w 3041"/>
                <a:gd name="T39" fmla="*/ 407386 h 3079"/>
                <a:gd name="T40" fmla="*/ 925720 w 3041"/>
                <a:gd name="T41" fmla="*/ 224206 h 3079"/>
                <a:gd name="T42" fmla="*/ 912032 w 3041"/>
                <a:gd name="T43" fmla="*/ 216289 h 3079"/>
                <a:gd name="T44" fmla="*/ 819460 w 3041"/>
                <a:gd name="T45" fmla="*/ 267032 h 3079"/>
                <a:gd name="T46" fmla="*/ 687266 w 3041"/>
                <a:gd name="T47" fmla="*/ 209091 h 3079"/>
                <a:gd name="T48" fmla="*/ 666374 w 3041"/>
                <a:gd name="T49" fmla="*/ 80973 h 3079"/>
                <a:gd name="T50" fmla="*/ 452774 w 3041"/>
                <a:gd name="T51" fmla="*/ 65139 h 3079"/>
                <a:gd name="T52" fmla="*/ 436925 w 3041"/>
                <a:gd name="T53" fmla="*/ 178861 h 3079"/>
                <a:gd name="T54" fmla="*/ 416394 w 3041"/>
                <a:gd name="T55" fmla="*/ 209091 h 3079"/>
                <a:gd name="T56" fmla="*/ 283839 w 3041"/>
                <a:gd name="T57" fmla="*/ 267032 h 3079"/>
                <a:gd name="T58" fmla="*/ 191267 w 3041"/>
                <a:gd name="T59" fmla="*/ 216289 h 3079"/>
                <a:gd name="T60" fmla="*/ 78524 w 3041"/>
                <a:gd name="T61" fmla="*/ 395150 h 3079"/>
                <a:gd name="T62" fmla="*/ 77083 w 3041"/>
                <a:gd name="T63" fmla="*/ 407386 h 3079"/>
                <a:gd name="T64" fmla="*/ 169295 w 3041"/>
                <a:gd name="T65" fmla="*/ 465687 h 3079"/>
                <a:gd name="T66" fmla="*/ 180822 w 3041"/>
                <a:gd name="T67" fmla="*/ 553858 h 3079"/>
                <a:gd name="T68" fmla="*/ 184784 w 3041"/>
                <a:gd name="T69" fmla="*/ 609279 h 3079"/>
                <a:gd name="T70" fmla="*/ 84287 w 3041"/>
                <a:gd name="T71" fmla="*/ 691332 h 3079"/>
                <a:gd name="T72" fmla="*/ 177580 w 3041"/>
                <a:gd name="T73" fmla="*/ 883869 h 3079"/>
                <a:gd name="T74" fmla="*/ 199192 w 3041"/>
                <a:gd name="T75" fmla="*/ 889987 h 3079"/>
                <a:gd name="T76" fmla="*/ 300409 w 3041"/>
                <a:gd name="T77" fmla="*/ 836724 h 3079"/>
                <a:gd name="T78" fmla="*/ 452774 w 3041"/>
                <a:gd name="T79" fmla="*/ 1107715 h 3079"/>
                <a:gd name="T80" fmla="*/ 371729 w 3041"/>
                <a:gd name="T81" fmla="*/ 950807 h 3079"/>
                <a:gd name="T82" fmla="*/ 231610 w 3041"/>
                <a:gd name="T83" fmla="*/ 946128 h 3079"/>
                <a:gd name="T84" fmla="*/ 121028 w 3041"/>
                <a:gd name="T85" fmla="*/ 916618 h 3079"/>
                <a:gd name="T86" fmla="*/ 51869 w 3041"/>
                <a:gd name="T87" fmla="*/ 634831 h 3079"/>
                <a:gd name="T88" fmla="*/ 115625 w 3041"/>
                <a:gd name="T89" fmla="*/ 553858 h 3079"/>
                <a:gd name="T90" fmla="*/ 51869 w 3041"/>
                <a:gd name="T91" fmla="*/ 473244 h 3079"/>
                <a:gd name="T92" fmla="*/ 14048 w 3041"/>
                <a:gd name="T93" fmla="*/ 424300 h 3079"/>
                <a:gd name="T94" fmla="*/ 121028 w 3041"/>
                <a:gd name="T95" fmla="*/ 191457 h 3079"/>
                <a:gd name="T96" fmla="*/ 231610 w 3041"/>
                <a:gd name="T97" fmla="*/ 161947 h 3079"/>
                <a:gd name="T98" fmla="*/ 371729 w 3041"/>
                <a:gd name="T99" fmla="*/ 157268 h 3079"/>
                <a:gd name="T100" fmla="*/ 452774 w 3041"/>
                <a:gd name="T101" fmla="*/ 0 h 3079"/>
                <a:gd name="T102" fmla="*/ 731571 w 3041"/>
                <a:gd name="T103" fmla="*/ 80973 h 3079"/>
                <a:gd name="T104" fmla="*/ 805412 w 3041"/>
                <a:gd name="T105" fmla="*/ 200094 h 3079"/>
                <a:gd name="T106" fmla="*/ 912032 w 3041"/>
                <a:gd name="T107" fmla="*/ 151150 h 3079"/>
                <a:gd name="T108" fmla="*/ 1080967 w 3041"/>
                <a:gd name="T109" fmla="*/ 362761 h 3079"/>
                <a:gd name="T110" fmla="*/ 1089252 w 3041"/>
                <a:gd name="T111" fmla="*/ 424300 h 3079"/>
                <a:gd name="T112" fmla="*/ 985513 w 3041"/>
                <a:gd name="T113" fmla="*/ 511392 h 3079"/>
                <a:gd name="T114" fmla="*/ 985513 w 3041"/>
                <a:gd name="T115" fmla="*/ 596683 h 3079"/>
                <a:gd name="T116" fmla="*/ 1089252 w 3041"/>
                <a:gd name="T117" fmla="*/ 684135 h 3079"/>
                <a:gd name="T118" fmla="*/ 982271 w 3041"/>
                <a:gd name="T119" fmla="*/ 916618 h 3079"/>
                <a:gd name="T120" fmla="*/ 912032 w 3041"/>
                <a:gd name="T121" fmla="*/ 956925 h 3079"/>
                <a:gd name="T122" fmla="*/ 805412 w 3041"/>
                <a:gd name="T123" fmla="*/ 907981 h 3079"/>
                <a:gd name="T124" fmla="*/ 731571 w 3041"/>
                <a:gd name="T125" fmla="*/ 1026742 h 307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41" h="3079">
                  <a:moveTo>
                    <a:pt x="1531" y="1126"/>
                  </a:moveTo>
                  <a:lnTo>
                    <a:pt x="1531" y="1126"/>
                  </a:lnTo>
                  <a:cubicBezTo>
                    <a:pt x="1303" y="1126"/>
                    <a:pt x="1119" y="1312"/>
                    <a:pt x="1119" y="1539"/>
                  </a:cubicBezTo>
                  <a:cubicBezTo>
                    <a:pt x="1119" y="1767"/>
                    <a:pt x="1303" y="1953"/>
                    <a:pt x="1531" y="1953"/>
                  </a:cubicBezTo>
                  <a:cubicBezTo>
                    <a:pt x="1759" y="1953"/>
                    <a:pt x="1945" y="1767"/>
                    <a:pt x="1945" y="1539"/>
                  </a:cubicBezTo>
                  <a:cubicBezTo>
                    <a:pt x="1945" y="1312"/>
                    <a:pt x="1759" y="1126"/>
                    <a:pt x="1531" y="1126"/>
                  </a:cubicBezTo>
                  <a:close/>
                  <a:moveTo>
                    <a:pt x="1531" y="2134"/>
                  </a:moveTo>
                  <a:lnTo>
                    <a:pt x="1531" y="2134"/>
                  </a:lnTo>
                  <a:cubicBezTo>
                    <a:pt x="1204" y="2134"/>
                    <a:pt x="938" y="1867"/>
                    <a:pt x="938" y="1539"/>
                  </a:cubicBezTo>
                  <a:cubicBezTo>
                    <a:pt x="938" y="1212"/>
                    <a:pt x="1204" y="945"/>
                    <a:pt x="1531" y="945"/>
                  </a:cubicBezTo>
                  <a:cubicBezTo>
                    <a:pt x="1859" y="945"/>
                    <a:pt x="2126" y="1212"/>
                    <a:pt x="2126" y="1539"/>
                  </a:cubicBezTo>
                  <a:cubicBezTo>
                    <a:pt x="2126" y="1867"/>
                    <a:pt x="1859" y="2134"/>
                    <a:pt x="1531" y="2134"/>
                  </a:cubicBezTo>
                  <a:close/>
                  <a:moveTo>
                    <a:pt x="834" y="2325"/>
                  </a:moveTo>
                  <a:lnTo>
                    <a:pt x="834" y="2325"/>
                  </a:lnTo>
                  <a:cubicBezTo>
                    <a:pt x="854" y="2325"/>
                    <a:pt x="874" y="2331"/>
                    <a:pt x="890" y="2344"/>
                  </a:cubicBezTo>
                  <a:cubicBezTo>
                    <a:pt x="970" y="2409"/>
                    <a:pt x="1060" y="2460"/>
                    <a:pt x="1156" y="2498"/>
                  </a:cubicBezTo>
                  <a:cubicBezTo>
                    <a:pt x="1190" y="2511"/>
                    <a:pt x="1213" y="2545"/>
                    <a:pt x="1213" y="2582"/>
                  </a:cubicBezTo>
                  <a:lnTo>
                    <a:pt x="1213" y="2853"/>
                  </a:lnTo>
                  <a:cubicBezTo>
                    <a:pt x="1213" y="2877"/>
                    <a:pt x="1233" y="2897"/>
                    <a:pt x="1257" y="2897"/>
                  </a:cubicBezTo>
                  <a:lnTo>
                    <a:pt x="1806" y="2897"/>
                  </a:lnTo>
                  <a:cubicBezTo>
                    <a:pt x="1830" y="2897"/>
                    <a:pt x="1850" y="2877"/>
                    <a:pt x="1850" y="2853"/>
                  </a:cubicBezTo>
                  <a:lnTo>
                    <a:pt x="1850" y="2582"/>
                  </a:lnTo>
                  <a:cubicBezTo>
                    <a:pt x="1850" y="2545"/>
                    <a:pt x="1873" y="2511"/>
                    <a:pt x="1908" y="2498"/>
                  </a:cubicBezTo>
                  <a:cubicBezTo>
                    <a:pt x="2003" y="2460"/>
                    <a:pt x="2093" y="2409"/>
                    <a:pt x="2173" y="2344"/>
                  </a:cubicBezTo>
                  <a:cubicBezTo>
                    <a:pt x="2202" y="2321"/>
                    <a:pt x="2243" y="2318"/>
                    <a:pt x="2275" y="2337"/>
                  </a:cubicBezTo>
                  <a:lnTo>
                    <a:pt x="2510" y="2473"/>
                  </a:lnTo>
                  <a:cubicBezTo>
                    <a:pt x="2517" y="2476"/>
                    <a:pt x="2524" y="2479"/>
                    <a:pt x="2532" y="2479"/>
                  </a:cubicBezTo>
                  <a:cubicBezTo>
                    <a:pt x="2545" y="2479"/>
                    <a:pt x="2561" y="2473"/>
                    <a:pt x="2570" y="2456"/>
                  </a:cubicBezTo>
                  <a:lnTo>
                    <a:pt x="2845" y="1981"/>
                  </a:lnTo>
                  <a:cubicBezTo>
                    <a:pt x="2853" y="1967"/>
                    <a:pt x="2851" y="1954"/>
                    <a:pt x="2849" y="1947"/>
                  </a:cubicBezTo>
                  <a:cubicBezTo>
                    <a:pt x="2848" y="1941"/>
                    <a:pt x="2842" y="1928"/>
                    <a:pt x="2829" y="1921"/>
                  </a:cubicBezTo>
                  <a:lnTo>
                    <a:pt x="2594" y="1785"/>
                  </a:lnTo>
                  <a:cubicBezTo>
                    <a:pt x="2561" y="1766"/>
                    <a:pt x="2544" y="1730"/>
                    <a:pt x="2550" y="1693"/>
                  </a:cubicBezTo>
                  <a:cubicBezTo>
                    <a:pt x="2557" y="1642"/>
                    <a:pt x="2561" y="1590"/>
                    <a:pt x="2561" y="1539"/>
                  </a:cubicBezTo>
                  <a:cubicBezTo>
                    <a:pt x="2561" y="1488"/>
                    <a:pt x="2557" y="1437"/>
                    <a:pt x="2550" y="1386"/>
                  </a:cubicBezTo>
                  <a:cubicBezTo>
                    <a:pt x="2544" y="1349"/>
                    <a:pt x="2561" y="1313"/>
                    <a:pt x="2594" y="1295"/>
                  </a:cubicBezTo>
                  <a:lnTo>
                    <a:pt x="2829" y="1158"/>
                  </a:lnTo>
                  <a:cubicBezTo>
                    <a:pt x="2842" y="1151"/>
                    <a:pt x="2848" y="1138"/>
                    <a:pt x="2849" y="1132"/>
                  </a:cubicBezTo>
                  <a:cubicBezTo>
                    <a:pt x="2851" y="1125"/>
                    <a:pt x="2853" y="1112"/>
                    <a:pt x="2845" y="1098"/>
                  </a:cubicBezTo>
                  <a:lnTo>
                    <a:pt x="2570" y="623"/>
                  </a:lnTo>
                  <a:cubicBezTo>
                    <a:pt x="2561" y="607"/>
                    <a:pt x="2545" y="601"/>
                    <a:pt x="2532" y="601"/>
                  </a:cubicBezTo>
                  <a:cubicBezTo>
                    <a:pt x="2524" y="601"/>
                    <a:pt x="2517" y="603"/>
                    <a:pt x="2510" y="607"/>
                  </a:cubicBezTo>
                  <a:lnTo>
                    <a:pt x="2275" y="742"/>
                  </a:lnTo>
                  <a:cubicBezTo>
                    <a:pt x="2243" y="760"/>
                    <a:pt x="2202" y="758"/>
                    <a:pt x="2173" y="735"/>
                  </a:cubicBezTo>
                  <a:cubicBezTo>
                    <a:pt x="2092" y="670"/>
                    <a:pt x="2003" y="618"/>
                    <a:pt x="1908" y="581"/>
                  </a:cubicBezTo>
                  <a:cubicBezTo>
                    <a:pt x="1873" y="567"/>
                    <a:pt x="1850" y="535"/>
                    <a:pt x="1850" y="497"/>
                  </a:cubicBezTo>
                  <a:lnTo>
                    <a:pt x="1850" y="225"/>
                  </a:lnTo>
                  <a:cubicBezTo>
                    <a:pt x="1850" y="201"/>
                    <a:pt x="1830" y="181"/>
                    <a:pt x="1806" y="181"/>
                  </a:cubicBezTo>
                  <a:lnTo>
                    <a:pt x="1257" y="181"/>
                  </a:lnTo>
                  <a:cubicBezTo>
                    <a:pt x="1233" y="181"/>
                    <a:pt x="1213" y="201"/>
                    <a:pt x="1213" y="225"/>
                  </a:cubicBezTo>
                  <a:lnTo>
                    <a:pt x="1213" y="497"/>
                  </a:lnTo>
                  <a:cubicBezTo>
                    <a:pt x="1213" y="535"/>
                    <a:pt x="1190" y="567"/>
                    <a:pt x="1156" y="581"/>
                  </a:cubicBezTo>
                  <a:cubicBezTo>
                    <a:pt x="1060" y="618"/>
                    <a:pt x="970" y="670"/>
                    <a:pt x="890" y="735"/>
                  </a:cubicBezTo>
                  <a:cubicBezTo>
                    <a:pt x="861" y="758"/>
                    <a:pt x="821" y="760"/>
                    <a:pt x="788" y="742"/>
                  </a:cubicBezTo>
                  <a:lnTo>
                    <a:pt x="553" y="607"/>
                  </a:lnTo>
                  <a:cubicBezTo>
                    <a:pt x="546" y="603"/>
                    <a:pt x="539" y="601"/>
                    <a:pt x="531" y="601"/>
                  </a:cubicBezTo>
                  <a:cubicBezTo>
                    <a:pt x="519" y="601"/>
                    <a:pt x="502" y="607"/>
                    <a:pt x="493" y="623"/>
                  </a:cubicBezTo>
                  <a:lnTo>
                    <a:pt x="218" y="1098"/>
                  </a:lnTo>
                  <a:cubicBezTo>
                    <a:pt x="210" y="1112"/>
                    <a:pt x="212" y="1125"/>
                    <a:pt x="214" y="1132"/>
                  </a:cubicBezTo>
                  <a:cubicBezTo>
                    <a:pt x="216" y="1138"/>
                    <a:pt x="220" y="1151"/>
                    <a:pt x="234" y="1158"/>
                  </a:cubicBezTo>
                  <a:lnTo>
                    <a:pt x="470" y="1294"/>
                  </a:lnTo>
                  <a:cubicBezTo>
                    <a:pt x="502" y="1313"/>
                    <a:pt x="519" y="1349"/>
                    <a:pt x="513" y="1386"/>
                  </a:cubicBezTo>
                  <a:cubicBezTo>
                    <a:pt x="506" y="1437"/>
                    <a:pt x="502" y="1488"/>
                    <a:pt x="502" y="1539"/>
                  </a:cubicBezTo>
                  <a:cubicBezTo>
                    <a:pt x="502" y="1590"/>
                    <a:pt x="506" y="1642"/>
                    <a:pt x="513" y="1693"/>
                  </a:cubicBezTo>
                  <a:cubicBezTo>
                    <a:pt x="519" y="1730"/>
                    <a:pt x="501" y="1766"/>
                    <a:pt x="470" y="1785"/>
                  </a:cubicBezTo>
                  <a:lnTo>
                    <a:pt x="234" y="1921"/>
                  </a:lnTo>
                  <a:cubicBezTo>
                    <a:pt x="213" y="1932"/>
                    <a:pt x="206" y="1960"/>
                    <a:pt x="218" y="1981"/>
                  </a:cubicBezTo>
                  <a:lnTo>
                    <a:pt x="493" y="2456"/>
                  </a:lnTo>
                  <a:cubicBezTo>
                    <a:pt x="502" y="2473"/>
                    <a:pt x="519" y="2479"/>
                    <a:pt x="531" y="2479"/>
                  </a:cubicBezTo>
                  <a:cubicBezTo>
                    <a:pt x="539" y="2479"/>
                    <a:pt x="546" y="2476"/>
                    <a:pt x="553" y="2473"/>
                  </a:cubicBezTo>
                  <a:lnTo>
                    <a:pt x="788" y="2337"/>
                  </a:lnTo>
                  <a:cubicBezTo>
                    <a:pt x="803" y="2328"/>
                    <a:pt x="818" y="2325"/>
                    <a:pt x="834" y="2325"/>
                  </a:cubicBezTo>
                  <a:close/>
                  <a:moveTo>
                    <a:pt x="1806" y="3078"/>
                  </a:moveTo>
                  <a:lnTo>
                    <a:pt x="1257" y="3078"/>
                  </a:lnTo>
                  <a:cubicBezTo>
                    <a:pt x="1133" y="3078"/>
                    <a:pt x="1032" y="2978"/>
                    <a:pt x="1032" y="2853"/>
                  </a:cubicBezTo>
                  <a:lnTo>
                    <a:pt x="1032" y="2642"/>
                  </a:lnTo>
                  <a:cubicBezTo>
                    <a:pt x="960" y="2609"/>
                    <a:pt x="891" y="2570"/>
                    <a:pt x="827" y="2523"/>
                  </a:cubicBezTo>
                  <a:lnTo>
                    <a:pt x="643" y="2629"/>
                  </a:lnTo>
                  <a:cubicBezTo>
                    <a:pt x="609" y="2649"/>
                    <a:pt x="571" y="2659"/>
                    <a:pt x="531" y="2659"/>
                  </a:cubicBezTo>
                  <a:cubicBezTo>
                    <a:pt x="451" y="2659"/>
                    <a:pt x="376" y="2616"/>
                    <a:pt x="336" y="2547"/>
                  </a:cubicBezTo>
                  <a:lnTo>
                    <a:pt x="61" y="2071"/>
                  </a:lnTo>
                  <a:cubicBezTo>
                    <a:pt x="0" y="1963"/>
                    <a:pt x="37" y="1826"/>
                    <a:pt x="144" y="1764"/>
                  </a:cubicBezTo>
                  <a:lnTo>
                    <a:pt x="327" y="1658"/>
                  </a:lnTo>
                  <a:cubicBezTo>
                    <a:pt x="323" y="1619"/>
                    <a:pt x="321" y="1579"/>
                    <a:pt x="321" y="1539"/>
                  </a:cubicBezTo>
                  <a:cubicBezTo>
                    <a:pt x="321" y="1500"/>
                    <a:pt x="323" y="1460"/>
                    <a:pt x="327" y="1421"/>
                  </a:cubicBezTo>
                  <a:lnTo>
                    <a:pt x="144" y="1315"/>
                  </a:lnTo>
                  <a:cubicBezTo>
                    <a:pt x="92" y="1285"/>
                    <a:pt x="55" y="1237"/>
                    <a:pt x="39" y="1179"/>
                  </a:cubicBezTo>
                  <a:cubicBezTo>
                    <a:pt x="24" y="1121"/>
                    <a:pt x="32" y="1060"/>
                    <a:pt x="62" y="1008"/>
                  </a:cubicBezTo>
                  <a:lnTo>
                    <a:pt x="336" y="532"/>
                  </a:lnTo>
                  <a:cubicBezTo>
                    <a:pt x="376" y="463"/>
                    <a:pt x="451" y="420"/>
                    <a:pt x="531" y="420"/>
                  </a:cubicBezTo>
                  <a:cubicBezTo>
                    <a:pt x="571" y="420"/>
                    <a:pt x="609" y="431"/>
                    <a:pt x="643" y="450"/>
                  </a:cubicBezTo>
                  <a:lnTo>
                    <a:pt x="827" y="556"/>
                  </a:lnTo>
                  <a:cubicBezTo>
                    <a:pt x="891" y="509"/>
                    <a:pt x="960" y="470"/>
                    <a:pt x="1032" y="437"/>
                  </a:cubicBezTo>
                  <a:lnTo>
                    <a:pt x="1032" y="225"/>
                  </a:lnTo>
                  <a:cubicBezTo>
                    <a:pt x="1032" y="102"/>
                    <a:pt x="1133" y="0"/>
                    <a:pt x="1257" y="0"/>
                  </a:cubicBezTo>
                  <a:lnTo>
                    <a:pt x="1806" y="0"/>
                  </a:lnTo>
                  <a:cubicBezTo>
                    <a:pt x="1930" y="0"/>
                    <a:pt x="2031" y="102"/>
                    <a:pt x="2031" y="225"/>
                  </a:cubicBezTo>
                  <a:lnTo>
                    <a:pt x="2031" y="437"/>
                  </a:lnTo>
                  <a:cubicBezTo>
                    <a:pt x="2103" y="470"/>
                    <a:pt x="2172" y="510"/>
                    <a:pt x="2236" y="556"/>
                  </a:cubicBezTo>
                  <a:lnTo>
                    <a:pt x="2420" y="450"/>
                  </a:lnTo>
                  <a:cubicBezTo>
                    <a:pt x="2454" y="431"/>
                    <a:pt x="2493" y="420"/>
                    <a:pt x="2532" y="420"/>
                  </a:cubicBezTo>
                  <a:cubicBezTo>
                    <a:pt x="2612" y="420"/>
                    <a:pt x="2687" y="463"/>
                    <a:pt x="2727" y="532"/>
                  </a:cubicBezTo>
                  <a:lnTo>
                    <a:pt x="3001" y="1008"/>
                  </a:lnTo>
                  <a:cubicBezTo>
                    <a:pt x="3031" y="1060"/>
                    <a:pt x="3040" y="1121"/>
                    <a:pt x="3024" y="1179"/>
                  </a:cubicBezTo>
                  <a:cubicBezTo>
                    <a:pt x="3009" y="1236"/>
                    <a:pt x="2971" y="1285"/>
                    <a:pt x="2919" y="1315"/>
                  </a:cubicBezTo>
                  <a:lnTo>
                    <a:pt x="2736" y="1421"/>
                  </a:lnTo>
                  <a:cubicBezTo>
                    <a:pt x="2740" y="1460"/>
                    <a:pt x="2742" y="1500"/>
                    <a:pt x="2742" y="1539"/>
                  </a:cubicBezTo>
                  <a:cubicBezTo>
                    <a:pt x="2742" y="1579"/>
                    <a:pt x="2740" y="1619"/>
                    <a:pt x="2736" y="1658"/>
                  </a:cubicBezTo>
                  <a:lnTo>
                    <a:pt x="2919" y="1764"/>
                  </a:lnTo>
                  <a:cubicBezTo>
                    <a:pt x="2971" y="1794"/>
                    <a:pt x="3009" y="1842"/>
                    <a:pt x="3024" y="1901"/>
                  </a:cubicBezTo>
                  <a:cubicBezTo>
                    <a:pt x="3040" y="1959"/>
                    <a:pt x="3031" y="2019"/>
                    <a:pt x="3001" y="2071"/>
                  </a:cubicBezTo>
                  <a:lnTo>
                    <a:pt x="2727" y="2547"/>
                  </a:lnTo>
                  <a:cubicBezTo>
                    <a:pt x="2687" y="2616"/>
                    <a:pt x="2612" y="2659"/>
                    <a:pt x="2532" y="2659"/>
                  </a:cubicBezTo>
                  <a:cubicBezTo>
                    <a:pt x="2493" y="2659"/>
                    <a:pt x="2454" y="2649"/>
                    <a:pt x="2420" y="2629"/>
                  </a:cubicBezTo>
                  <a:lnTo>
                    <a:pt x="2236" y="2523"/>
                  </a:lnTo>
                  <a:cubicBezTo>
                    <a:pt x="2172" y="2570"/>
                    <a:pt x="2103" y="2609"/>
                    <a:pt x="2031" y="2642"/>
                  </a:cubicBezTo>
                  <a:lnTo>
                    <a:pt x="2031" y="2853"/>
                  </a:lnTo>
                  <a:cubicBezTo>
                    <a:pt x="2031" y="2978"/>
                    <a:pt x="1930" y="3078"/>
                    <a:pt x="1806" y="3078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sp>
          <p:nvSpPr>
            <p:cNvPr id="136" name="Freeform 30">
              <a:extLst>
                <a:ext uri="{FF2B5EF4-FFF2-40B4-BE49-F238E27FC236}">
                  <a16:creationId xmlns:a16="http://schemas.microsoft.com/office/drawing/2014/main" id="{D44FD080-A913-8E42-A0C9-63298C9D7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148540"/>
              <a:ext cx="1751224" cy="1709460"/>
            </a:xfrm>
            <a:custGeom>
              <a:avLst/>
              <a:gdLst>
                <a:gd name="T0" fmla="*/ 1748198 w 5361"/>
                <a:gd name="T1" fmla="*/ 1076676 h 5233"/>
                <a:gd name="T2" fmla="*/ 1662139 w 5361"/>
                <a:gd name="T3" fmla="*/ 1002857 h 5233"/>
                <a:gd name="T4" fmla="*/ 1669701 w 5361"/>
                <a:gd name="T5" fmla="*/ 897710 h 5233"/>
                <a:gd name="T6" fmla="*/ 1677982 w 5361"/>
                <a:gd name="T7" fmla="*/ 759435 h 5233"/>
                <a:gd name="T8" fmla="*/ 1858744 w 5361"/>
                <a:gd name="T9" fmla="*/ 636283 h 5233"/>
                <a:gd name="T10" fmla="*/ 1785647 w 5361"/>
                <a:gd name="T11" fmla="*/ 476762 h 5233"/>
                <a:gd name="T12" fmla="*/ 1797530 w 5361"/>
                <a:gd name="T13" fmla="*/ 432471 h 5233"/>
                <a:gd name="T14" fmla="*/ 1909515 w 5361"/>
                <a:gd name="T15" fmla="*/ 561384 h 5233"/>
                <a:gd name="T16" fmla="*/ 1865225 w 5361"/>
                <a:gd name="T17" fmla="*/ 726306 h 5233"/>
                <a:gd name="T18" fmla="*/ 1734875 w 5361"/>
                <a:gd name="T19" fmla="*/ 897710 h 5233"/>
                <a:gd name="T20" fmla="*/ 1780966 w 5361"/>
                <a:gd name="T21" fmla="*/ 1020141 h 5233"/>
                <a:gd name="T22" fmla="*/ 1792489 w 5361"/>
                <a:gd name="T23" fmla="*/ 1064433 h 5233"/>
                <a:gd name="T24" fmla="*/ 965020 w 5361"/>
                <a:gd name="T25" fmla="*/ 598473 h 5233"/>
                <a:gd name="T26" fmla="*/ 965020 w 5361"/>
                <a:gd name="T27" fmla="*/ 1196587 h 5233"/>
                <a:gd name="T28" fmla="*/ 1263888 w 5361"/>
                <a:gd name="T29" fmla="*/ 897710 h 5233"/>
                <a:gd name="T30" fmla="*/ 965020 w 5361"/>
                <a:gd name="T31" fmla="*/ 1261763 h 5233"/>
                <a:gd name="T32" fmla="*/ 965020 w 5361"/>
                <a:gd name="T33" fmla="*/ 533297 h 5233"/>
                <a:gd name="T34" fmla="*/ 1329063 w 5361"/>
                <a:gd name="T35" fmla="*/ 897710 h 5233"/>
                <a:gd name="T36" fmla="*/ 784259 w 5361"/>
                <a:gd name="T37" fmla="*/ 1884003 h 5233"/>
                <a:gd name="T38" fmla="*/ 662911 w 5361"/>
                <a:gd name="T39" fmla="*/ 1606012 h 5233"/>
                <a:gd name="T40" fmla="*/ 366564 w 5361"/>
                <a:gd name="T41" fmla="*/ 1591968 h 5233"/>
                <a:gd name="T42" fmla="*/ 275103 w 5361"/>
                <a:gd name="T43" fmla="*/ 1603851 h 5233"/>
                <a:gd name="T44" fmla="*/ 20165 w 5361"/>
                <a:gd name="T45" fmla="*/ 1234396 h 5233"/>
                <a:gd name="T46" fmla="*/ 64455 w 5361"/>
                <a:gd name="T47" fmla="*/ 1068754 h 5233"/>
                <a:gd name="T48" fmla="*/ 194804 w 5361"/>
                <a:gd name="T49" fmla="*/ 897710 h 5233"/>
                <a:gd name="T50" fmla="*/ 64815 w 5361"/>
                <a:gd name="T51" fmla="*/ 726306 h 5233"/>
                <a:gd name="T52" fmla="*/ 8642 w 5361"/>
                <a:gd name="T53" fmla="*/ 652847 h 5233"/>
                <a:gd name="T54" fmla="*/ 201286 w 5361"/>
                <a:gd name="T55" fmla="*/ 247744 h 5233"/>
                <a:gd name="T56" fmla="*/ 366564 w 5361"/>
                <a:gd name="T57" fmla="*/ 203452 h 5233"/>
                <a:gd name="T58" fmla="*/ 662911 w 5361"/>
                <a:gd name="T59" fmla="*/ 189409 h 5233"/>
                <a:gd name="T60" fmla="*/ 695679 w 5361"/>
                <a:gd name="T61" fmla="*/ 0 h 5233"/>
                <a:gd name="T62" fmla="*/ 728086 w 5361"/>
                <a:gd name="T63" fmla="*/ 211014 h 5233"/>
                <a:gd name="T64" fmla="*/ 707561 w 5361"/>
                <a:gd name="T65" fmla="*/ 241262 h 5233"/>
                <a:gd name="T66" fmla="*/ 488991 w 5361"/>
                <a:gd name="T67" fmla="*/ 349290 h 5233"/>
                <a:gd name="T68" fmla="*/ 291666 w 5361"/>
                <a:gd name="T69" fmla="*/ 254225 h 5233"/>
                <a:gd name="T70" fmla="*/ 76697 w 5361"/>
                <a:gd name="T71" fmla="*/ 593792 h 5233"/>
                <a:gd name="T72" fmla="*/ 71296 w 5361"/>
                <a:gd name="T73" fmla="*/ 636283 h 5233"/>
                <a:gd name="T74" fmla="*/ 252057 w 5361"/>
                <a:gd name="T75" fmla="*/ 759435 h 5233"/>
                <a:gd name="T76" fmla="*/ 259979 w 5361"/>
                <a:gd name="T77" fmla="*/ 897710 h 5233"/>
                <a:gd name="T78" fmla="*/ 267901 w 5361"/>
                <a:gd name="T79" fmla="*/ 1002857 h 5233"/>
                <a:gd name="T80" fmla="*/ 96862 w 5361"/>
                <a:gd name="T81" fmla="*/ 1125288 h 5233"/>
                <a:gd name="T82" fmla="*/ 76697 w 5361"/>
                <a:gd name="T83" fmla="*/ 1201628 h 5233"/>
                <a:gd name="T84" fmla="*/ 291666 w 5361"/>
                <a:gd name="T85" fmla="*/ 1540835 h 5233"/>
                <a:gd name="T86" fmla="*/ 488991 w 5361"/>
                <a:gd name="T87" fmla="*/ 1445771 h 5233"/>
                <a:gd name="T88" fmla="*/ 525720 w 5361"/>
                <a:gd name="T89" fmla="*/ 1448651 h 5233"/>
                <a:gd name="T90" fmla="*/ 728086 w 5361"/>
                <a:gd name="T91" fmla="*/ 1584406 h 5233"/>
                <a:gd name="T92" fmla="*/ 784259 w 5361"/>
                <a:gd name="T93" fmla="*/ 1818826 h 5233"/>
                <a:gd name="T94" fmla="*/ 1201954 w 5361"/>
                <a:gd name="T95" fmla="*/ 1763012 h 5233"/>
                <a:gd name="T96" fmla="*/ 1222479 w 5361"/>
                <a:gd name="T97" fmla="*/ 1553798 h 5233"/>
                <a:gd name="T98" fmla="*/ 1404320 w 5361"/>
                <a:gd name="T99" fmla="*/ 1448651 h 5233"/>
                <a:gd name="T100" fmla="*/ 1595884 w 5361"/>
                <a:gd name="T101" fmla="*/ 1535434 h 5233"/>
                <a:gd name="T102" fmla="*/ 1744238 w 5361"/>
                <a:gd name="T103" fmla="*/ 1391037 h 5233"/>
                <a:gd name="T104" fmla="*/ 1800410 w 5361"/>
                <a:gd name="T105" fmla="*/ 1423085 h 5233"/>
                <a:gd name="T106" fmla="*/ 1563116 w 5361"/>
                <a:gd name="T107" fmla="*/ 1591968 h 5233"/>
                <a:gd name="T108" fmla="*/ 1266769 w 5361"/>
                <a:gd name="T109" fmla="*/ 1606012 h 5233"/>
                <a:gd name="T110" fmla="*/ 1145781 w 5361"/>
                <a:gd name="T111" fmla="*/ 1884003 h 52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361" h="5233">
                  <a:moveTo>
                    <a:pt x="4901" y="3002"/>
                  </a:moveTo>
                  <a:lnTo>
                    <a:pt x="4901" y="3002"/>
                  </a:lnTo>
                  <a:cubicBezTo>
                    <a:pt x="4885" y="3002"/>
                    <a:pt x="4869" y="2998"/>
                    <a:pt x="4855" y="2990"/>
                  </a:cubicBezTo>
                  <a:lnTo>
                    <a:pt x="4660" y="2876"/>
                  </a:lnTo>
                  <a:cubicBezTo>
                    <a:pt x="4627" y="2858"/>
                    <a:pt x="4610" y="2822"/>
                    <a:pt x="4616" y="2785"/>
                  </a:cubicBezTo>
                  <a:cubicBezTo>
                    <a:pt x="4630" y="2689"/>
                    <a:pt x="4637" y="2591"/>
                    <a:pt x="4637" y="2493"/>
                  </a:cubicBezTo>
                  <a:cubicBezTo>
                    <a:pt x="4637" y="2396"/>
                    <a:pt x="4630" y="2297"/>
                    <a:pt x="4616" y="2201"/>
                  </a:cubicBezTo>
                  <a:cubicBezTo>
                    <a:pt x="4610" y="2164"/>
                    <a:pt x="4627" y="2128"/>
                    <a:pt x="4660" y="2109"/>
                  </a:cubicBezTo>
                  <a:lnTo>
                    <a:pt x="5089" y="1861"/>
                  </a:lnTo>
                  <a:cubicBezTo>
                    <a:pt x="5126" y="1841"/>
                    <a:pt x="5151" y="1807"/>
                    <a:pt x="5162" y="1767"/>
                  </a:cubicBezTo>
                  <a:cubicBezTo>
                    <a:pt x="5172" y="1727"/>
                    <a:pt x="5167" y="1684"/>
                    <a:pt x="5147" y="1649"/>
                  </a:cubicBezTo>
                  <a:lnTo>
                    <a:pt x="4959" y="1324"/>
                  </a:lnTo>
                  <a:cubicBezTo>
                    <a:pt x="4934" y="1281"/>
                    <a:pt x="4949" y="1225"/>
                    <a:pt x="4992" y="1201"/>
                  </a:cubicBezTo>
                  <a:cubicBezTo>
                    <a:pt x="5036" y="1176"/>
                    <a:pt x="5091" y="1190"/>
                    <a:pt x="5116" y="1234"/>
                  </a:cubicBezTo>
                  <a:lnTo>
                    <a:pt x="5303" y="1559"/>
                  </a:lnTo>
                  <a:cubicBezTo>
                    <a:pt x="5348" y="1636"/>
                    <a:pt x="5360" y="1727"/>
                    <a:pt x="5336" y="1813"/>
                  </a:cubicBezTo>
                  <a:cubicBezTo>
                    <a:pt x="5313" y="1900"/>
                    <a:pt x="5258" y="1973"/>
                    <a:pt x="5180" y="2017"/>
                  </a:cubicBezTo>
                  <a:lnTo>
                    <a:pt x="4802" y="2236"/>
                  </a:lnTo>
                  <a:cubicBezTo>
                    <a:pt x="4813" y="2321"/>
                    <a:pt x="4818" y="2407"/>
                    <a:pt x="4818" y="2493"/>
                  </a:cubicBezTo>
                  <a:cubicBezTo>
                    <a:pt x="4818" y="2579"/>
                    <a:pt x="4813" y="2665"/>
                    <a:pt x="4802" y="2750"/>
                  </a:cubicBezTo>
                  <a:lnTo>
                    <a:pt x="4946" y="2833"/>
                  </a:lnTo>
                  <a:cubicBezTo>
                    <a:pt x="4989" y="2858"/>
                    <a:pt x="5004" y="2914"/>
                    <a:pt x="4978" y="2956"/>
                  </a:cubicBezTo>
                  <a:cubicBezTo>
                    <a:pt x="4962" y="2986"/>
                    <a:pt x="4932" y="3002"/>
                    <a:pt x="4901" y="3002"/>
                  </a:cubicBezTo>
                  <a:close/>
                  <a:moveTo>
                    <a:pt x="2680" y="1662"/>
                  </a:moveTo>
                  <a:lnTo>
                    <a:pt x="2680" y="1662"/>
                  </a:lnTo>
                  <a:cubicBezTo>
                    <a:pt x="2222" y="1662"/>
                    <a:pt x="1849" y="2035"/>
                    <a:pt x="1849" y="2493"/>
                  </a:cubicBezTo>
                  <a:cubicBezTo>
                    <a:pt x="1849" y="2951"/>
                    <a:pt x="2222" y="3323"/>
                    <a:pt x="2680" y="3323"/>
                  </a:cubicBezTo>
                  <a:cubicBezTo>
                    <a:pt x="3138" y="3323"/>
                    <a:pt x="3510" y="2951"/>
                    <a:pt x="3510" y="2493"/>
                  </a:cubicBezTo>
                  <a:cubicBezTo>
                    <a:pt x="3510" y="2035"/>
                    <a:pt x="3138" y="1662"/>
                    <a:pt x="2680" y="1662"/>
                  </a:cubicBezTo>
                  <a:close/>
                  <a:moveTo>
                    <a:pt x="2680" y="3504"/>
                  </a:moveTo>
                  <a:lnTo>
                    <a:pt x="2680" y="3504"/>
                  </a:lnTo>
                  <a:cubicBezTo>
                    <a:pt x="2122" y="3504"/>
                    <a:pt x="1668" y="3051"/>
                    <a:pt x="1668" y="2493"/>
                  </a:cubicBezTo>
                  <a:cubicBezTo>
                    <a:pt x="1668" y="1935"/>
                    <a:pt x="2122" y="1481"/>
                    <a:pt x="2680" y="1481"/>
                  </a:cubicBezTo>
                  <a:cubicBezTo>
                    <a:pt x="3237" y="1481"/>
                    <a:pt x="3691" y="1935"/>
                    <a:pt x="3691" y="2493"/>
                  </a:cubicBezTo>
                  <a:cubicBezTo>
                    <a:pt x="3691" y="3051"/>
                    <a:pt x="3237" y="3504"/>
                    <a:pt x="2680" y="3504"/>
                  </a:cubicBezTo>
                  <a:close/>
                  <a:moveTo>
                    <a:pt x="3182" y="5232"/>
                  </a:moveTo>
                  <a:lnTo>
                    <a:pt x="2178" y="5232"/>
                  </a:lnTo>
                  <a:cubicBezTo>
                    <a:pt x="1992" y="5232"/>
                    <a:pt x="1841" y="5081"/>
                    <a:pt x="1841" y="4896"/>
                  </a:cubicBezTo>
                  <a:lnTo>
                    <a:pt x="1841" y="4460"/>
                  </a:lnTo>
                  <a:cubicBezTo>
                    <a:pt x="1683" y="4393"/>
                    <a:pt x="1533" y="4306"/>
                    <a:pt x="1395" y="4203"/>
                  </a:cubicBezTo>
                  <a:lnTo>
                    <a:pt x="1018" y="4421"/>
                  </a:lnTo>
                  <a:cubicBezTo>
                    <a:pt x="941" y="4465"/>
                    <a:pt x="850" y="4477"/>
                    <a:pt x="764" y="4454"/>
                  </a:cubicBezTo>
                  <a:cubicBezTo>
                    <a:pt x="676" y="4431"/>
                    <a:pt x="604" y="4375"/>
                    <a:pt x="559" y="4298"/>
                  </a:cubicBezTo>
                  <a:lnTo>
                    <a:pt x="56" y="3428"/>
                  </a:lnTo>
                  <a:cubicBezTo>
                    <a:pt x="12" y="3350"/>
                    <a:pt x="0" y="3259"/>
                    <a:pt x="23" y="3173"/>
                  </a:cubicBezTo>
                  <a:cubicBezTo>
                    <a:pt x="46" y="3086"/>
                    <a:pt x="102" y="3013"/>
                    <a:pt x="179" y="2968"/>
                  </a:cubicBezTo>
                  <a:lnTo>
                    <a:pt x="557" y="2750"/>
                  </a:lnTo>
                  <a:cubicBezTo>
                    <a:pt x="547" y="2664"/>
                    <a:pt x="541" y="2578"/>
                    <a:pt x="541" y="2493"/>
                  </a:cubicBezTo>
                  <a:cubicBezTo>
                    <a:pt x="541" y="2407"/>
                    <a:pt x="547" y="2321"/>
                    <a:pt x="557" y="2236"/>
                  </a:cubicBezTo>
                  <a:lnTo>
                    <a:pt x="180" y="2017"/>
                  </a:lnTo>
                  <a:cubicBezTo>
                    <a:pt x="102" y="1973"/>
                    <a:pt x="46" y="1900"/>
                    <a:pt x="24" y="1813"/>
                  </a:cubicBezTo>
                  <a:cubicBezTo>
                    <a:pt x="0" y="1727"/>
                    <a:pt x="12" y="1636"/>
                    <a:pt x="56" y="1559"/>
                  </a:cubicBezTo>
                  <a:lnTo>
                    <a:pt x="559" y="688"/>
                  </a:lnTo>
                  <a:cubicBezTo>
                    <a:pt x="604" y="611"/>
                    <a:pt x="676" y="555"/>
                    <a:pt x="763" y="532"/>
                  </a:cubicBezTo>
                  <a:cubicBezTo>
                    <a:pt x="850" y="508"/>
                    <a:pt x="940" y="521"/>
                    <a:pt x="1018" y="565"/>
                  </a:cubicBezTo>
                  <a:lnTo>
                    <a:pt x="1396" y="783"/>
                  </a:lnTo>
                  <a:cubicBezTo>
                    <a:pt x="1533" y="679"/>
                    <a:pt x="1683" y="593"/>
                    <a:pt x="1841" y="526"/>
                  </a:cubicBezTo>
                  <a:lnTo>
                    <a:pt x="1841" y="90"/>
                  </a:lnTo>
                  <a:cubicBezTo>
                    <a:pt x="1841" y="40"/>
                    <a:pt x="1882" y="0"/>
                    <a:pt x="1932" y="0"/>
                  </a:cubicBezTo>
                  <a:cubicBezTo>
                    <a:pt x="1981" y="0"/>
                    <a:pt x="2022" y="40"/>
                    <a:pt x="2022" y="90"/>
                  </a:cubicBezTo>
                  <a:lnTo>
                    <a:pt x="2022" y="586"/>
                  </a:lnTo>
                  <a:cubicBezTo>
                    <a:pt x="2022" y="624"/>
                    <a:pt x="1999" y="657"/>
                    <a:pt x="1965" y="670"/>
                  </a:cubicBezTo>
                  <a:cubicBezTo>
                    <a:pt x="1783" y="742"/>
                    <a:pt x="1613" y="840"/>
                    <a:pt x="1460" y="962"/>
                  </a:cubicBezTo>
                  <a:cubicBezTo>
                    <a:pt x="1431" y="986"/>
                    <a:pt x="1390" y="989"/>
                    <a:pt x="1358" y="970"/>
                  </a:cubicBezTo>
                  <a:lnTo>
                    <a:pt x="927" y="722"/>
                  </a:lnTo>
                  <a:cubicBezTo>
                    <a:pt x="892" y="701"/>
                    <a:pt x="850" y="696"/>
                    <a:pt x="810" y="706"/>
                  </a:cubicBezTo>
                  <a:cubicBezTo>
                    <a:pt x="769" y="717"/>
                    <a:pt x="736" y="743"/>
                    <a:pt x="715" y="779"/>
                  </a:cubicBezTo>
                  <a:lnTo>
                    <a:pt x="213" y="1649"/>
                  </a:lnTo>
                  <a:cubicBezTo>
                    <a:pt x="193" y="1685"/>
                    <a:pt x="187" y="1727"/>
                    <a:pt x="198" y="1767"/>
                  </a:cubicBezTo>
                  <a:cubicBezTo>
                    <a:pt x="208" y="1807"/>
                    <a:pt x="234" y="1841"/>
                    <a:pt x="270" y="1861"/>
                  </a:cubicBezTo>
                  <a:lnTo>
                    <a:pt x="700" y="2109"/>
                  </a:lnTo>
                  <a:cubicBezTo>
                    <a:pt x="732" y="2128"/>
                    <a:pt x="749" y="2164"/>
                    <a:pt x="744" y="2201"/>
                  </a:cubicBezTo>
                  <a:cubicBezTo>
                    <a:pt x="729" y="2298"/>
                    <a:pt x="722" y="2396"/>
                    <a:pt x="722" y="2493"/>
                  </a:cubicBezTo>
                  <a:cubicBezTo>
                    <a:pt x="722" y="2590"/>
                    <a:pt x="729" y="2688"/>
                    <a:pt x="744" y="2785"/>
                  </a:cubicBezTo>
                  <a:cubicBezTo>
                    <a:pt x="749" y="2822"/>
                    <a:pt x="732" y="2858"/>
                    <a:pt x="700" y="2876"/>
                  </a:cubicBezTo>
                  <a:lnTo>
                    <a:pt x="269" y="3125"/>
                  </a:lnTo>
                  <a:cubicBezTo>
                    <a:pt x="234" y="3146"/>
                    <a:pt x="208" y="3179"/>
                    <a:pt x="198" y="3219"/>
                  </a:cubicBezTo>
                  <a:cubicBezTo>
                    <a:pt x="187" y="3259"/>
                    <a:pt x="193" y="3301"/>
                    <a:pt x="213" y="3337"/>
                  </a:cubicBezTo>
                  <a:lnTo>
                    <a:pt x="715" y="4208"/>
                  </a:lnTo>
                  <a:cubicBezTo>
                    <a:pt x="736" y="4243"/>
                    <a:pt x="769" y="4269"/>
                    <a:pt x="810" y="4279"/>
                  </a:cubicBezTo>
                  <a:cubicBezTo>
                    <a:pt x="850" y="4290"/>
                    <a:pt x="892" y="4284"/>
                    <a:pt x="927" y="4264"/>
                  </a:cubicBezTo>
                  <a:lnTo>
                    <a:pt x="1358" y="4015"/>
                  </a:lnTo>
                  <a:cubicBezTo>
                    <a:pt x="1390" y="3997"/>
                    <a:pt x="1431" y="4000"/>
                    <a:pt x="1460" y="4023"/>
                  </a:cubicBezTo>
                  <a:cubicBezTo>
                    <a:pt x="1612" y="4145"/>
                    <a:pt x="1782" y="4244"/>
                    <a:pt x="1965" y="4315"/>
                  </a:cubicBezTo>
                  <a:cubicBezTo>
                    <a:pt x="1999" y="4329"/>
                    <a:pt x="2022" y="4362"/>
                    <a:pt x="2022" y="4400"/>
                  </a:cubicBezTo>
                  <a:lnTo>
                    <a:pt x="2022" y="4896"/>
                  </a:lnTo>
                  <a:cubicBezTo>
                    <a:pt x="2022" y="4982"/>
                    <a:pt x="2092" y="5051"/>
                    <a:pt x="2178" y="5051"/>
                  </a:cubicBezTo>
                  <a:lnTo>
                    <a:pt x="3182" y="5051"/>
                  </a:lnTo>
                  <a:cubicBezTo>
                    <a:pt x="3268" y="5051"/>
                    <a:pt x="3338" y="4982"/>
                    <a:pt x="3338" y="4896"/>
                  </a:cubicBezTo>
                  <a:lnTo>
                    <a:pt x="3338" y="4400"/>
                  </a:lnTo>
                  <a:cubicBezTo>
                    <a:pt x="3338" y="4362"/>
                    <a:pt x="3360" y="4329"/>
                    <a:pt x="3395" y="4315"/>
                  </a:cubicBezTo>
                  <a:cubicBezTo>
                    <a:pt x="3577" y="4244"/>
                    <a:pt x="3747" y="4146"/>
                    <a:pt x="3900" y="4023"/>
                  </a:cubicBezTo>
                  <a:cubicBezTo>
                    <a:pt x="3929" y="4000"/>
                    <a:pt x="3970" y="3997"/>
                    <a:pt x="4001" y="4015"/>
                  </a:cubicBezTo>
                  <a:lnTo>
                    <a:pt x="4432" y="4264"/>
                  </a:lnTo>
                  <a:cubicBezTo>
                    <a:pt x="4506" y="4307"/>
                    <a:pt x="4602" y="4282"/>
                    <a:pt x="4644" y="4207"/>
                  </a:cubicBezTo>
                  <a:lnTo>
                    <a:pt x="4844" y="3863"/>
                  </a:lnTo>
                  <a:cubicBezTo>
                    <a:pt x="4868" y="3819"/>
                    <a:pt x="4923" y="3805"/>
                    <a:pt x="4967" y="3829"/>
                  </a:cubicBezTo>
                  <a:cubicBezTo>
                    <a:pt x="5010" y="3855"/>
                    <a:pt x="5025" y="3910"/>
                    <a:pt x="5000" y="3952"/>
                  </a:cubicBezTo>
                  <a:lnTo>
                    <a:pt x="4801" y="4298"/>
                  </a:lnTo>
                  <a:cubicBezTo>
                    <a:pt x="4708" y="4458"/>
                    <a:pt x="4502" y="4514"/>
                    <a:pt x="4341" y="4421"/>
                  </a:cubicBezTo>
                  <a:lnTo>
                    <a:pt x="3964" y="4203"/>
                  </a:lnTo>
                  <a:cubicBezTo>
                    <a:pt x="3826" y="4306"/>
                    <a:pt x="3677" y="4393"/>
                    <a:pt x="3518" y="4460"/>
                  </a:cubicBezTo>
                  <a:lnTo>
                    <a:pt x="3518" y="4896"/>
                  </a:lnTo>
                  <a:cubicBezTo>
                    <a:pt x="3518" y="5081"/>
                    <a:pt x="3368" y="5232"/>
                    <a:pt x="3182" y="523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grpSp>
          <p:nvGrpSpPr>
            <p:cNvPr id="137" name="Group 6">
              <a:extLst>
                <a:ext uri="{FF2B5EF4-FFF2-40B4-BE49-F238E27FC236}">
                  <a16:creationId xmlns:a16="http://schemas.microsoft.com/office/drawing/2014/main" id="{8EFC9FEE-35DA-E64B-B4B7-E52B56C0DE58}"/>
                </a:ext>
              </a:extLst>
            </p:cNvPr>
            <p:cNvGrpSpPr>
              <a:grpSpLocks/>
            </p:cNvGrpSpPr>
            <p:nvPr/>
          </p:nvGrpSpPr>
          <p:grpSpPr bwMode="auto">
            <a:xfrm rot="19964076">
              <a:off x="-1371198" y="1551348"/>
              <a:ext cx="1666254" cy="2151586"/>
              <a:chOff x="3309938" y="4121150"/>
              <a:chExt cx="1836737" cy="2371725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170" name="Freeform 1">
                <a:extLst>
                  <a:ext uri="{FF2B5EF4-FFF2-40B4-BE49-F238E27FC236}">
                    <a16:creationId xmlns:a16="http://schemas.microsoft.com/office/drawing/2014/main" id="{B7406E07-DD5C-A44C-8B8A-56B4DCCBF8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8450" y="5248275"/>
                <a:ext cx="290513" cy="741363"/>
              </a:xfrm>
              <a:custGeom>
                <a:avLst/>
                <a:gdLst>
                  <a:gd name="T0" fmla="*/ 175099 w 808"/>
                  <a:gd name="T1" fmla="*/ 51798 h 2061"/>
                  <a:gd name="T2" fmla="*/ 175099 w 808"/>
                  <a:gd name="T3" fmla="*/ 51798 h 2061"/>
                  <a:gd name="T4" fmla="*/ 289075 w 808"/>
                  <a:gd name="T5" fmla="*/ 210431 h 2061"/>
                  <a:gd name="T6" fmla="*/ 289075 w 808"/>
                  <a:gd name="T7" fmla="*/ 227697 h 2061"/>
                  <a:gd name="T8" fmla="*/ 221840 w 808"/>
                  <a:gd name="T9" fmla="*/ 227697 h 2061"/>
                  <a:gd name="T10" fmla="*/ 221840 w 808"/>
                  <a:gd name="T11" fmla="*/ 205754 h 2061"/>
                  <a:gd name="T12" fmla="*/ 221840 w 808"/>
                  <a:gd name="T13" fmla="*/ 205754 h 2061"/>
                  <a:gd name="T14" fmla="*/ 147414 w 808"/>
                  <a:gd name="T15" fmla="*/ 113668 h 2061"/>
                  <a:gd name="T16" fmla="*/ 147414 w 808"/>
                  <a:gd name="T17" fmla="*/ 113668 h 2061"/>
                  <a:gd name="T18" fmla="*/ 73707 w 808"/>
                  <a:gd name="T19" fmla="*/ 205754 h 2061"/>
                  <a:gd name="T20" fmla="*/ 73707 w 808"/>
                  <a:gd name="T21" fmla="*/ 205754 h 2061"/>
                  <a:gd name="T22" fmla="*/ 290153 w 808"/>
                  <a:gd name="T23" fmla="*/ 532731 h 2061"/>
                  <a:gd name="T24" fmla="*/ 290153 w 808"/>
                  <a:gd name="T25" fmla="*/ 532731 h 2061"/>
                  <a:gd name="T26" fmla="*/ 175099 w 808"/>
                  <a:gd name="T27" fmla="*/ 692083 h 2061"/>
                  <a:gd name="T28" fmla="*/ 175099 w 808"/>
                  <a:gd name="T29" fmla="*/ 741003 h 2061"/>
                  <a:gd name="T30" fmla="*/ 116133 w 808"/>
                  <a:gd name="T31" fmla="*/ 741003 h 2061"/>
                  <a:gd name="T32" fmla="*/ 116133 w 808"/>
                  <a:gd name="T33" fmla="*/ 692083 h 2061"/>
                  <a:gd name="T34" fmla="*/ 116133 w 808"/>
                  <a:gd name="T35" fmla="*/ 692083 h 2061"/>
                  <a:gd name="T36" fmla="*/ 0 w 808"/>
                  <a:gd name="T37" fmla="*/ 532731 h 2061"/>
                  <a:gd name="T38" fmla="*/ 0 w 808"/>
                  <a:gd name="T39" fmla="*/ 493163 h 2061"/>
                  <a:gd name="T40" fmla="*/ 67235 w 808"/>
                  <a:gd name="T41" fmla="*/ 493163 h 2061"/>
                  <a:gd name="T42" fmla="*/ 67235 w 808"/>
                  <a:gd name="T43" fmla="*/ 537407 h 2061"/>
                  <a:gd name="T44" fmla="*/ 67235 w 808"/>
                  <a:gd name="T45" fmla="*/ 537407 h 2061"/>
                  <a:gd name="T46" fmla="*/ 142740 w 808"/>
                  <a:gd name="T47" fmla="*/ 628774 h 2061"/>
                  <a:gd name="T48" fmla="*/ 142740 w 808"/>
                  <a:gd name="T49" fmla="*/ 628774 h 2061"/>
                  <a:gd name="T50" fmla="*/ 218244 w 808"/>
                  <a:gd name="T51" fmla="*/ 537407 h 2061"/>
                  <a:gd name="T52" fmla="*/ 218244 w 808"/>
                  <a:gd name="T53" fmla="*/ 537407 h 2061"/>
                  <a:gd name="T54" fmla="*/ 2876 w 808"/>
                  <a:gd name="T55" fmla="*/ 210431 h 2061"/>
                  <a:gd name="T56" fmla="*/ 2876 w 808"/>
                  <a:gd name="T57" fmla="*/ 210431 h 2061"/>
                  <a:gd name="T58" fmla="*/ 116133 w 808"/>
                  <a:gd name="T59" fmla="*/ 51798 h 2061"/>
                  <a:gd name="T60" fmla="*/ 116133 w 808"/>
                  <a:gd name="T61" fmla="*/ 0 h 2061"/>
                  <a:gd name="T62" fmla="*/ 175099 w 808"/>
                  <a:gd name="T63" fmla="*/ 0 h 2061"/>
                  <a:gd name="T64" fmla="*/ 175099 w 808"/>
                  <a:gd name="T65" fmla="*/ 51798 h 206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8" h="2061">
                    <a:moveTo>
                      <a:pt x="487" y="144"/>
                    </a:moveTo>
                    <a:lnTo>
                      <a:pt x="487" y="144"/>
                    </a:lnTo>
                    <a:cubicBezTo>
                      <a:pt x="705" y="175"/>
                      <a:pt x="804" y="344"/>
                      <a:pt x="804" y="585"/>
                    </a:cubicBezTo>
                    <a:lnTo>
                      <a:pt x="804" y="633"/>
                    </a:lnTo>
                    <a:lnTo>
                      <a:pt x="617" y="633"/>
                    </a:lnTo>
                    <a:lnTo>
                      <a:pt x="617" y="572"/>
                    </a:lnTo>
                    <a:cubicBezTo>
                      <a:pt x="617" y="413"/>
                      <a:pt x="553" y="316"/>
                      <a:pt x="410" y="316"/>
                    </a:cubicBezTo>
                    <a:cubicBezTo>
                      <a:pt x="269" y="316"/>
                      <a:pt x="205" y="413"/>
                      <a:pt x="205" y="572"/>
                    </a:cubicBezTo>
                    <a:cubicBezTo>
                      <a:pt x="205" y="974"/>
                      <a:pt x="807" y="977"/>
                      <a:pt x="807" y="1481"/>
                    </a:cubicBezTo>
                    <a:cubicBezTo>
                      <a:pt x="807" y="1722"/>
                      <a:pt x="705" y="1893"/>
                      <a:pt x="487" y="1924"/>
                    </a:cubicBezTo>
                    <a:lnTo>
                      <a:pt x="487" y="2060"/>
                    </a:lnTo>
                    <a:lnTo>
                      <a:pt x="323" y="2060"/>
                    </a:lnTo>
                    <a:lnTo>
                      <a:pt x="323" y="1924"/>
                    </a:lnTo>
                    <a:cubicBezTo>
                      <a:pt x="100" y="1893"/>
                      <a:pt x="0" y="1724"/>
                      <a:pt x="0" y="1481"/>
                    </a:cubicBezTo>
                    <a:lnTo>
                      <a:pt x="0" y="1371"/>
                    </a:lnTo>
                    <a:lnTo>
                      <a:pt x="187" y="1371"/>
                    </a:lnTo>
                    <a:lnTo>
                      <a:pt x="187" y="1494"/>
                    </a:lnTo>
                    <a:cubicBezTo>
                      <a:pt x="187" y="1656"/>
                      <a:pt x="254" y="1748"/>
                      <a:pt x="397" y="1748"/>
                    </a:cubicBezTo>
                    <a:cubicBezTo>
                      <a:pt x="543" y="1748"/>
                      <a:pt x="607" y="1656"/>
                      <a:pt x="607" y="1494"/>
                    </a:cubicBezTo>
                    <a:cubicBezTo>
                      <a:pt x="607" y="1095"/>
                      <a:pt x="8" y="1089"/>
                      <a:pt x="8" y="585"/>
                    </a:cubicBezTo>
                    <a:cubicBezTo>
                      <a:pt x="8" y="339"/>
                      <a:pt x="107" y="177"/>
                      <a:pt x="323" y="144"/>
                    </a:cubicBezTo>
                    <a:lnTo>
                      <a:pt x="323" y="0"/>
                    </a:lnTo>
                    <a:lnTo>
                      <a:pt x="487" y="0"/>
                    </a:lnTo>
                    <a:lnTo>
                      <a:pt x="487" y="144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71" name="Freeform 31">
                <a:extLst>
                  <a:ext uri="{FF2B5EF4-FFF2-40B4-BE49-F238E27FC236}">
                    <a16:creationId xmlns:a16="http://schemas.microsoft.com/office/drawing/2014/main" id="{03EE2B46-2462-BE49-AB3F-75C4B7CF12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9938" y="4754563"/>
                <a:ext cx="1836737" cy="1738312"/>
              </a:xfrm>
              <a:custGeom>
                <a:avLst/>
                <a:gdLst>
                  <a:gd name="T0" fmla="*/ 918008 w 5102"/>
                  <a:gd name="T1" fmla="*/ 64782 h 4830"/>
                  <a:gd name="T2" fmla="*/ 918008 w 5102"/>
                  <a:gd name="T3" fmla="*/ 64782 h 4830"/>
                  <a:gd name="T4" fmla="*/ 317163 w 5102"/>
                  <a:gd name="T5" fmla="*/ 396609 h 4830"/>
                  <a:gd name="T6" fmla="*/ 317163 w 5102"/>
                  <a:gd name="T7" fmla="*/ 396609 h 4830"/>
                  <a:gd name="T8" fmla="*/ 64801 w 5102"/>
                  <a:gd name="T9" fmla="*/ 1044787 h 4830"/>
                  <a:gd name="T10" fmla="*/ 64801 w 5102"/>
                  <a:gd name="T11" fmla="*/ 1044787 h 4830"/>
                  <a:gd name="T12" fmla="*/ 918008 w 5102"/>
                  <a:gd name="T13" fmla="*/ 1672810 h 4830"/>
                  <a:gd name="T14" fmla="*/ 918008 w 5102"/>
                  <a:gd name="T15" fmla="*/ 1672810 h 4830"/>
                  <a:gd name="T16" fmla="*/ 1771216 w 5102"/>
                  <a:gd name="T17" fmla="*/ 1044787 h 4830"/>
                  <a:gd name="T18" fmla="*/ 1771216 w 5102"/>
                  <a:gd name="T19" fmla="*/ 1044787 h 4830"/>
                  <a:gd name="T20" fmla="*/ 1518854 w 5102"/>
                  <a:gd name="T21" fmla="*/ 396609 h 4830"/>
                  <a:gd name="T22" fmla="*/ 1518854 w 5102"/>
                  <a:gd name="T23" fmla="*/ 396609 h 4830"/>
                  <a:gd name="T24" fmla="*/ 918008 w 5102"/>
                  <a:gd name="T25" fmla="*/ 64782 h 4830"/>
                  <a:gd name="T26" fmla="*/ 918008 w 5102"/>
                  <a:gd name="T27" fmla="*/ 1737952 h 4830"/>
                  <a:gd name="T28" fmla="*/ 918008 w 5102"/>
                  <a:gd name="T29" fmla="*/ 1737952 h 4830"/>
                  <a:gd name="T30" fmla="*/ 0 w 5102"/>
                  <a:gd name="T31" fmla="*/ 1044787 h 4830"/>
                  <a:gd name="T32" fmla="*/ 0 w 5102"/>
                  <a:gd name="T33" fmla="*/ 1044787 h 4830"/>
                  <a:gd name="T34" fmla="*/ 918008 w 5102"/>
                  <a:gd name="T35" fmla="*/ 0 h 4830"/>
                  <a:gd name="T36" fmla="*/ 918008 w 5102"/>
                  <a:gd name="T37" fmla="*/ 0 h 4830"/>
                  <a:gd name="T38" fmla="*/ 1569615 w 5102"/>
                  <a:gd name="T39" fmla="*/ 355940 h 4830"/>
                  <a:gd name="T40" fmla="*/ 1569615 w 5102"/>
                  <a:gd name="T41" fmla="*/ 355940 h 4830"/>
                  <a:gd name="T42" fmla="*/ 1836377 w 5102"/>
                  <a:gd name="T43" fmla="*/ 1044787 h 4830"/>
                  <a:gd name="T44" fmla="*/ 1836377 w 5102"/>
                  <a:gd name="T45" fmla="*/ 1044787 h 4830"/>
                  <a:gd name="T46" fmla="*/ 918008 w 5102"/>
                  <a:gd name="T47" fmla="*/ 1737952 h 483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5102" h="4830">
                    <a:moveTo>
                      <a:pt x="2550" y="180"/>
                    </a:moveTo>
                    <a:lnTo>
                      <a:pt x="2550" y="180"/>
                    </a:lnTo>
                    <a:cubicBezTo>
                      <a:pt x="1952" y="180"/>
                      <a:pt x="1360" y="507"/>
                      <a:pt x="881" y="1102"/>
                    </a:cubicBezTo>
                    <a:cubicBezTo>
                      <a:pt x="449" y="1638"/>
                      <a:pt x="180" y="2329"/>
                      <a:pt x="180" y="2903"/>
                    </a:cubicBezTo>
                    <a:cubicBezTo>
                      <a:pt x="180" y="3963"/>
                      <a:pt x="1111" y="4648"/>
                      <a:pt x="2550" y="4648"/>
                    </a:cubicBezTo>
                    <a:cubicBezTo>
                      <a:pt x="3989" y="4648"/>
                      <a:pt x="4920" y="3963"/>
                      <a:pt x="4920" y="2903"/>
                    </a:cubicBezTo>
                    <a:cubicBezTo>
                      <a:pt x="4920" y="2329"/>
                      <a:pt x="4651" y="1638"/>
                      <a:pt x="4219" y="1102"/>
                    </a:cubicBezTo>
                    <a:cubicBezTo>
                      <a:pt x="3741" y="507"/>
                      <a:pt x="3149" y="180"/>
                      <a:pt x="2550" y="180"/>
                    </a:cubicBezTo>
                    <a:close/>
                    <a:moveTo>
                      <a:pt x="2550" y="4829"/>
                    </a:moveTo>
                    <a:lnTo>
                      <a:pt x="2550" y="4829"/>
                    </a:lnTo>
                    <a:cubicBezTo>
                      <a:pt x="1001" y="4829"/>
                      <a:pt x="0" y="4072"/>
                      <a:pt x="0" y="2903"/>
                    </a:cubicBezTo>
                    <a:cubicBezTo>
                      <a:pt x="0" y="1596"/>
                      <a:pt x="1176" y="0"/>
                      <a:pt x="2550" y="0"/>
                    </a:cubicBezTo>
                    <a:cubicBezTo>
                      <a:pt x="3204" y="0"/>
                      <a:pt x="3846" y="351"/>
                      <a:pt x="4360" y="989"/>
                    </a:cubicBezTo>
                    <a:cubicBezTo>
                      <a:pt x="4823" y="1564"/>
                      <a:pt x="5101" y="2280"/>
                      <a:pt x="5101" y="2903"/>
                    </a:cubicBezTo>
                    <a:cubicBezTo>
                      <a:pt x="5101" y="4072"/>
                      <a:pt x="4099" y="4829"/>
                      <a:pt x="2550" y="482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72" name="Freeform 32">
                <a:extLst>
                  <a:ext uri="{FF2B5EF4-FFF2-40B4-BE49-F238E27FC236}">
                    <a16:creationId xmlns:a16="http://schemas.microsoft.com/office/drawing/2014/main" id="{471C19E1-E8D5-3D4B-BFF1-301900C7AE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338" y="4121150"/>
                <a:ext cx="769937" cy="534988"/>
              </a:xfrm>
              <a:custGeom>
                <a:avLst/>
                <a:gdLst>
                  <a:gd name="T0" fmla="*/ 80705 w 2137"/>
                  <a:gd name="T1" fmla="*/ 65076 h 1488"/>
                  <a:gd name="T2" fmla="*/ 381546 w 2137"/>
                  <a:gd name="T3" fmla="*/ 466676 h 1488"/>
                  <a:gd name="T4" fmla="*/ 381546 w 2137"/>
                  <a:gd name="T5" fmla="*/ 466676 h 1488"/>
                  <a:gd name="T6" fmla="*/ 384788 w 2137"/>
                  <a:gd name="T7" fmla="*/ 469553 h 1488"/>
                  <a:gd name="T8" fmla="*/ 384788 w 2137"/>
                  <a:gd name="T9" fmla="*/ 469553 h 1488"/>
                  <a:gd name="T10" fmla="*/ 388031 w 2137"/>
                  <a:gd name="T11" fmla="*/ 466676 h 1488"/>
                  <a:gd name="T12" fmla="*/ 688872 w 2137"/>
                  <a:gd name="T13" fmla="*/ 65076 h 1488"/>
                  <a:gd name="T14" fmla="*/ 80705 w 2137"/>
                  <a:gd name="T15" fmla="*/ 65076 h 1488"/>
                  <a:gd name="T16" fmla="*/ 384788 w 2137"/>
                  <a:gd name="T17" fmla="*/ 534628 h 1488"/>
                  <a:gd name="T18" fmla="*/ 384788 w 2137"/>
                  <a:gd name="T19" fmla="*/ 534628 h 1488"/>
                  <a:gd name="T20" fmla="*/ 329664 w 2137"/>
                  <a:gd name="T21" fmla="*/ 505506 h 1488"/>
                  <a:gd name="T22" fmla="*/ 19095 w 2137"/>
                  <a:gd name="T23" fmla="*/ 90962 h 1488"/>
                  <a:gd name="T24" fmla="*/ 19095 w 2137"/>
                  <a:gd name="T25" fmla="*/ 90962 h 1488"/>
                  <a:gd name="T26" fmla="*/ 9728 w 2137"/>
                  <a:gd name="T27" fmla="*/ 29482 h 1488"/>
                  <a:gd name="T28" fmla="*/ 9728 w 2137"/>
                  <a:gd name="T29" fmla="*/ 29482 h 1488"/>
                  <a:gd name="T30" fmla="*/ 64852 w 2137"/>
                  <a:gd name="T31" fmla="*/ 0 h 1488"/>
                  <a:gd name="T32" fmla="*/ 705085 w 2137"/>
                  <a:gd name="T33" fmla="*/ 0 h 1488"/>
                  <a:gd name="T34" fmla="*/ 705085 w 2137"/>
                  <a:gd name="T35" fmla="*/ 0 h 1488"/>
                  <a:gd name="T36" fmla="*/ 760209 w 2137"/>
                  <a:gd name="T37" fmla="*/ 29482 h 1488"/>
                  <a:gd name="T38" fmla="*/ 760209 w 2137"/>
                  <a:gd name="T39" fmla="*/ 29482 h 1488"/>
                  <a:gd name="T40" fmla="*/ 750842 w 2137"/>
                  <a:gd name="T41" fmla="*/ 90962 h 1488"/>
                  <a:gd name="T42" fmla="*/ 440273 w 2137"/>
                  <a:gd name="T43" fmla="*/ 505506 h 1488"/>
                  <a:gd name="T44" fmla="*/ 440273 w 2137"/>
                  <a:gd name="T45" fmla="*/ 505506 h 1488"/>
                  <a:gd name="T46" fmla="*/ 384788 w 2137"/>
                  <a:gd name="T47" fmla="*/ 534628 h 14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137" h="1488">
                    <a:moveTo>
                      <a:pt x="224" y="181"/>
                    </a:moveTo>
                    <a:lnTo>
                      <a:pt x="1059" y="1298"/>
                    </a:lnTo>
                    <a:cubicBezTo>
                      <a:pt x="1063" y="1303"/>
                      <a:pt x="1067" y="1305"/>
                      <a:pt x="1068" y="1306"/>
                    </a:cubicBezTo>
                    <a:cubicBezTo>
                      <a:pt x="1070" y="1305"/>
                      <a:pt x="1073" y="1303"/>
                      <a:pt x="1077" y="1298"/>
                    </a:cubicBezTo>
                    <a:lnTo>
                      <a:pt x="1912" y="181"/>
                    </a:lnTo>
                    <a:lnTo>
                      <a:pt x="224" y="181"/>
                    </a:lnTo>
                    <a:close/>
                    <a:moveTo>
                      <a:pt x="1068" y="1487"/>
                    </a:moveTo>
                    <a:lnTo>
                      <a:pt x="1068" y="1487"/>
                    </a:lnTo>
                    <a:cubicBezTo>
                      <a:pt x="1009" y="1487"/>
                      <a:pt x="953" y="1457"/>
                      <a:pt x="915" y="1406"/>
                    </a:cubicBezTo>
                    <a:lnTo>
                      <a:pt x="53" y="253"/>
                    </a:lnTo>
                    <a:cubicBezTo>
                      <a:pt x="10" y="197"/>
                      <a:pt x="0" y="134"/>
                      <a:pt x="27" y="82"/>
                    </a:cubicBezTo>
                    <a:cubicBezTo>
                      <a:pt x="53" y="30"/>
                      <a:pt x="108" y="0"/>
                      <a:pt x="180" y="0"/>
                    </a:cubicBezTo>
                    <a:lnTo>
                      <a:pt x="1957" y="0"/>
                    </a:lnTo>
                    <a:cubicBezTo>
                      <a:pt x="2028" y="0"/>
                      <a:pt x="2084" y="30"/>
                      <a:pt x="2110" y="82"/>
                    </a:cubicBezTo>
                    <a:cubicBezTo>
                      <a:pt x="2136" y="134"/>
                      <a:pt x="2126" y="197"/>
                      <a:pt x="2084" y="253"/>
                    </a:cubicBezTo>
                    <a:lnTo>
                      <a:pt x="1222" y="1406"/>
                    </a:lnTo>
                    <a:cubicBezTo>
                      <a:pt x="1183" y="1457"/>
                      <a:pt x="1128" y="1487"/>
                      <a:pt x="1068" y="148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73" name="Freeform 33">
                <a:extLst>
                  <a:ext uri="{FF2B5EF4-FFF2-40B4-BE49-F238E27FC236}">
                    <a16:creationId xmlns:a16="http://schemas.microsoft.com/office/drawing/2014/main" id="{64B2E7B7-B764-F847-84F7-C5EAAC82C6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4313" y="4597400"/>
                <a:ext cx="407987" cy="222250"/>
              </a:xfrm>
              <a:custGeom>
                <a:avLst/>
                <a:gdLst>
                  <a:gd name="T0" fmla="*/ 111007 w 1132"/>
                  <a:gd name="T1" fmla="*/ 64987 h 619"/>
                  <a:gd name="T2" fmla="*/ 111007 w 1132"/>
                  <a:gd name="T3" fmla="*/ 64987 h 619"/>
                  <a:gd name="T4" fmla="*/ 64874 w 1132"/>
                  <a:gd name="T5" fmla="*/ 110945 h 619"/>
                  <a:gd name="T6" fmla="*/ 64874 w 1132"/>
                  <a:gd name="T7" fmla="*/ 110945 h 619"/>
                  <a:gd name="T8" fmla="*/ 111007 w 1132"/>
                  <a:gd name="T9" fmla="*/ 157263 h 619"/>
                  <a:gd name="T10" fmla="*/ 296259 w 1132"/>
                  <a:gd name="T11" fmla="*/ 157263 h 619"/>
                  <a:gd name="T12" fmla="*/ 296259 w 1132"/>
                  <a:gd name="T13" fmla="*/ 157263 h 619"/>
                  <a:gd name="T14" fmla="*/ 342392 w 1132"/>
                  <a:gd name="T15" fmla="*/ 110945 h 619"/>
                  <a:gd name="T16" fmla="*/ 342392 w 1132"/>
                  <a:gd name="T17" fmla="*/ 110945 h 619"/>
                  <a:gd name="T18" fmla="*/ 296259 w 1132"/>
                  <a:gd name="T19" fmla="*/ 64987 h 619"/>
                  <a:gd name="T20" fmla="*/ 111007 w 1132"/>
                  <a:gd name="T21" fmla="*/ 64987 h 619"/>
                  <a:gd name="T22" fmla="*/ 296259 w 1132"/>
                  <a:gd name="T23" fmla="*/ 221891 h 619"/>
                  <a:gd name="T24" fmla="*/ 111007 w 1132"/>
                  <a:gd name="T25" fmla="*/ 221891 h 619"/>
                  <a:gd name="T26" fmla="*/ 111007 w 1132"/>
                  <a:gd name="T27" fmla="*/ 221891 h 619"/>
                  <a:gd name="T28" fmla="*/ 0 w 1132"/>
                  <a:gd name="T29" fmla="*/ 110945 h 619"/>
                  <a:gd name="T30" fmla="*/ 0 w 1132"/>
                  <a:gd name="T31" fmla="*/ 110945 h 619"/>
                  <a:gd name="T32" fmla="*/ 111007 w 1132"/>
                  <a:gd name="T33" fmla="*/ 0 h 619"/>
                  <a:gd name="T34" fmla="*/ 296259 w 1132"/>
                  <a:gd name="T35" fmla="*/ 0 h 619"/>
                  <a:gd name="T36" fmla="*/ 296259 w 1132"/>
                  <a:gd name="T37" fmla="*/ 0 h 619"/>
                  <a:gd name="T38" fmla="*/ 407627 w 1132"/>
                  <a:gd name="T39" fmla="*/ 110945 h 619"/>
                  <a:gd name="T40" fmla="*/ 407627 w 1132"/>
                  <a:gd name="T41" fmla="*/ 110945 h 619"/>
                  <a:gd name="T42" fmla="*/ 296259 w 1132"/>
                  <a:gd name="T43" fmla="*/ 221891 h 61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2" h="619">
                    <a:moveTo>
                      <a:pt x="308" y="181"/>
                    </a:moveTo>
                    <a:lnTo>
                      <a:pt x="308" y="181"/>
                    </a:lnTo>
                    <a:cubicBezTo>
                      <a:pt x="237" y="181"/>
                      <a:pt x="180" y="239"/>
                      <a:pt x="180" y="309"/>
                    </a:cubicBezTo>
                    <a:cubicBezTo>
                      <a:pt x="180" y="380"/>
                      <a:pt x="237" y="438"/>
                      <a:pt x="308" y="438"/>
                    </a:cubicBezTo>
                    <a:lnTo>
                      <a:pt x="822" y="438"/>
                    </a:lnTo>
                    <a:cubicBezTo>
                      <a:pt x="893" y="438"/>
                      <a:pt x="950" y="380"/>
                      <a:pt x="950" y="309"/>
                    </a:cubicBezTo>
                    <a:cubicBezTo>
                      <a:pt x="950" y="239"/>
                      <a:pt x="893" y="181"/>
                      <a:pt x="822" y="181"/>
                    </a:cubicBezTo>
                    <a:lnTo>
                      <a:pt x="308" y="181"/>
                    </a:lnTo>
                    <a:close/>
                    <a:moveTo>
                      <a:pt x="822" y="618"/>
                    </a:moveTo>
                    <a:lnTo>
                      <a:pt x="308" y="618"/>
                    </a:lnTo>
                    <a:cubicBezTo>
                      <a:pt x="138" y="618"/>
                      <a:pt x="0" y="480"/>
                      <a:pt x="0" y="309"/>
                    </a:cubicBezTo>
                    <a:cubicBezTo>
                      <a:pt x="0" y="139"/>
                      <a:pt x="138" y="0"/>
                      <a:pt x="308" y="0"/>
                    </a:cubicBezTo>
                    <a:lnTo>
                      <a:pt x="822" y="0"/>
                    </a:lnTo>
                    <a:cubicBezTo>
                      <a:pt x="993" y="0"/>
                      <a:pt x="1131" y="139"/>
                      <a:pt x="1131" y="309"/>
                    </a:cubicBezTo>
                    <a:cubicBezTo>
                      <a:pt x="1131" y="480"/>
                      <a:pt x="993" y="618"/>
                      <a:pt x="822" y="61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38" name="Group 9">
              <a:extLst>
                <a:ext uri="{FF2B5EF4-FFF2-40B4-BE49-F238E27FC236}">
                  <a16:creationId xmlns:a16="http://schemas.microsoft.com/office/drawing/2014/main" id="{8C6D92B0-FD5E-564D-A2BA-AFAB90CB07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7994" y="1804368"/>
              <a:ext cx="1690738" cy="966342"/>
              <a:chOff x="5507038" y="1647825"/>
              <a:chExt cx="1863725" cy="1065213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168" name="Freeform 34">
                <a:extLst>
                  <a:ext uri="{FF2B5EF4-FFF2-40B4-BE49-F238E27FC236}">
                    <a16:creationId xmlns:a16="http://schemas.microsoft.com/office/drawing/2014/main" id="{AE5BFC2B-9355-B341-B782-2F985B857A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92950" y="1647825"/>
                <a:ext cx="277813" cy="246063"/>
              </a:xfrm>
              <a:custGeom>
                <a:avLst/>
                <a:gdLst>
                  <a:gd name="T0" fmla="*/ 15474 w 772"/>
                  <a:gd name="T1" fmla="*/ 110764 h 682"/>
                  <a:gd name="T2" fmla="*/ 15474 w 772"/>
                  <a:gd name="T3" fmla="*/ 110764 h 682"/>
                  <a:gd name="T4" fmla="*/ 17273 w 772"/>
                  <a:gd name="T5" fmla="*/ 139989 h 682"/>
                  <a:gd name="T6" fmla="*/ 250823 w 772"/>
                  <a:gd name="T7" fmla="*/ 238486 h 682"/>
                  <a:gd name="T8" fmla="*/ 250823 w 772"/>
                  <a:gd name="T9" fmla="*/ 238486 h 682"/>
                  <a:gd name="T10" fmla="*/ 272775 w 772"/>
                  <a:gd name="T11" fmla="*/ 219725 h 682"/>
                  <a:gd name="T12" fmla="*/ 224554 w 772"/>
                  <a:gd name="T13" fmla="*/ 24173 h 682"/>
                  <a:gd name="T14" fmla="*/ 224554 w 772"/>
                  <a:gd name="T15" fmla="*/ 24173 h 682"/>
                  <a:gd name="T16" fmla="*/ 188927 w 772"/>
                  <a:gd name="T17" fmla="*/ 9020 h 682"/>
                  <a:gd name="T18" fmla="*/ 15474 w 772"/>
                  <a:gd name="T19" fmla="*/ 110764 h 68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72" h="682">
                    <a:moveTo>
                      <a:pt x="43" y="307"/>
                    </a:moveTo>
                    <a:lnTo>
                      <a:pt x="43" y="307"/>
                    </a:lnTo>
                    <a:cubicBezTo>
                      <a:pt x="0" y="332"/>
                      <a:pt x="2" y="368"/>
                      <a:pt x="48" y="388"/>
                    </a:cubicBezTo>
                    <a:lnTo>
                      <a:pt x="697" y="661"/>
                    </a:lnTo>
                    <a:cubicBezTo>
                      <a:pt x="743" y="681"/>
                      <a:pt x="771" y="657"/>
                      <a:pt x="758" y="609"/>
                    </a:cubicBezTo>
                    <a:lnTo>
                      <a:pt x="624" y="67"/>
                    </a:lnTo>
                    <a:cubicBezTo>
                      <a:pt x="612" y="19"/>
                      <a:pt x="567" y="0"/>
                      <a:pt x="525" y="25"/>
                    </a:cubicBezTo>
                    <a:lnTo>
                      <a:pt x="43" y="30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69" name="Freeform 35">
                <a:extLst>
                  <a:ext uri="{FF2B5EF4-FFF2-40B4-BE49-F238E27FC236}">
                    <a16:creationId xmlns:a16="http://schemas.microsoft.com/office/drawing/2014/main" id="{E52065C6-D91C-BF46-9893-AE63281FD5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7038" y="1752600"/>
                <a:ext cx="1771650" cy="960438"/>
              </a:xfrm>
              <a:custGeom>
                <a:avLst/>
                <a:gdLst>
                  <a:gd name="T0" fmla="*/ 37067 w 4923"/>
                  <a:gd name="T1" fmla="*/ 960078 h 2666"/>
                  <a:gd name="T2" fmla="*/ 37067 w 4923"/>
                  <a:gd name="T3" fmla="*/ 960078 h 2666"/>
                  <a:gd name="T4" fmla="*/ 20873 w 4923"/>
                  <a:gd name="T5" fmla="*/ 955755 h 2666"/>
                  <a:gd name="T6" fmla="*/ 20873 w 4923"/>
                  <a:gd name="T7" fmla="*/ 955755 h 2666"/>
                  <a:gd name="T8" fmla="*/ 8637 w 4923"/>
                  <a:gd name="T9" fmla="*/ 911443 h 2666"/>
                  <a:gd name="T10" fmla="*/ 393340 w 4923"/>
                  <a:gd name="T11" fmla="*/ 235967 h 2666"/>
                  <a:gd name="T12" fmla="*/ 393340 w 4923"/>
                  <a:gd name="T13" fmla="*/ 235967 h 2666"/>
                  <a:gd name="T14" fmla="*/ 445522 w 4923"/>
                  <a:gd name="T15" fmla="*/ 201742 h 2666"/>
                  <a:gd name="T16" fmla="*/ 445522 w 4923"/>
                  <a:gd name="T17" fmla="*/ 201742 h 2666"/>
                  <a:gd name="T18" fmla="*/ 499143 w 4923"/>
                  <a:gd name="T19" fmla="*/ 233805 h 2666"/>
                  <a:gd name="T20" fmla="*/ 747814 w 4923"/>
                  <a:gd name="T21" fmla="*/ 631526 h 2666"/>
                  <a:gd name="T22" fmla="*/ 987129 w 4923"/>
                  <a:gd name="T23" fmla="*/ 284241 h 2666"/>
                  <a:gd name="T24" fmla="*/ 987129 w 4923"/>
                  <a:gd name="T25" fmla="*/ 284241 h 2666"/>
                  <a:gd name="T26" fmla="*/ 1040390 w 4923"/>
                  <a:gd name="T27" fmla="*/ 253979 h 2666"/>
                  <a:gd name="T28" fmla="*/ 1040390 w 4923"/>
                  <a:gd name="T29" fmla="*/ 253979 h 2666"/>
                  <a:gd name="T30" fmla="*/ 1041830 w 4923"/>
                  <a:gd name="T31" fmla="*/ 253979 h 2666"/>
                  <a:gd name="T32" fmla="*/ 1041830 w 4923"/>
                  <a:gd name="T33" fmla="*/ 253979 h 2666"/>
                  <a:gd name="T34" fmla="*/ 1095091 w 4923"/>
                  <a:gd name="T35" fmla="*/ 286402 h 2666"/>
                  <a:gd name="T36" fmla="*/ 1373991 w 4923"/>
                  <a:gd name="T37" fmla="*/ 730956 h 2666"/>
                  <a:gd name="T38" fmla="*/ 1704714 w 4923"/>
                  <a:gd name="T39" fmla="*/ 23056 h 2666"/>
                  <a:gd name="T40" fmla="*/ 1704714 w 4923"/>
                  <a:gd name="T41" fmla="*/ 23056 h 2666"/>
                  <a:gd name="T42" fmla="*/ 1747898 w 4923"/>
                  <a:gd name="T43" fmla="*/ 7565 h 2666"/>
                  <a:gd name="T44" fmla="*/ 1747898 w 4923"/>
                  <a:gd name="T45" fmla="*/ 7565 h 2666"/>
                  <a:gd name="T46" fmla="*/ 1763733 w 4923"/>
                  <a:gd name="T47" fmla="*/ 50796 h 2666"/>
                  <a:gd name="T48" fmla="*/ 1428332 w 4923"/>
                  <a:gd name="T49" fmla="*/ 768422 h 2666"/>
                  <a:gd name="T50" fmla="*/ 1428332 w 4923"/>
                  <a:gd name="T51" fmla="*/ 768422 h 2666"/>
                  <a:gd name="T52" fmla="*/ 1378670 w 4923"/>
                  <a:gd name="T53" fmla="*/ 806249 h 2666"/>
                  <a:gd name="T54" fmla="*/ 1378670 w 4923"/>
                  <a:gd name="T55" fmla="*/ 806249 h 2666"/>
                  <a:gd name="T56" fmla="*/ 1324329 w 4923"/>
                  <a:gd name="T57" fmla="*/ 774907 h 2666"/>
                  <a:gd name="T58" fmla="*/ 1040390 w 4923"/>
                  <a:gd name="T59" fmla="*/ 321707 h 2666"/>
                  <a:gd name="T60" fmla="*/ 801075 w 4923"/>
                  <a:gd name="T61" fmla="*/ 668992 h 2666"/>
                  <a:gd name="T62" fmla="*/ 801075 w 4923"/>
                  <a:gd name="T63" fmla="*/ 668992 h 2666"/>
                  <a:gd name="T64" fmla="*/ 746015 w 4923"/>
                  <a:gd name="T65" fmla="*/ 698893 h 2666"/>
                  <a:gd name="T66" fmla="*/ 746015 w 4923"/>
                  <a:gd name="T67" fmla="*/ 698893 h 2666"/>
                  <a:gd name="T68" fmla="*/ 692754 w 4923"/>
                  <a:gd name="T69" fmla="*/ 666470 h 2666"/>
                  <a:gd name="T70" fmla="*/ 446961 w 4923"/>
                  <a:gd name="T71" fmla="*/ 273073 h 2666"/>
                  <a:gd name="T72" fmla="*/ 65497 w 4923"/>
                  <a:gd name="T73" fmla="*/ 943506 h 2666"/>
                  <a:gd name="T74" fmla="*/ 65497 w 4923"/>
                  <a:gd name="T75" fmla="*/ 943506 h 2666"/>
                  <a:gd name="T76" fmla="*/ 37067 w 4923"/>
                  <a:gd name="T77" fmla="*/ 960078 h 26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4923" h="2666">
                    <a:moveTo>
                      <a:pt x="103" y="2665"/>
                    </a:moveTo>
                    <a:lnTo>
                      <a:pt x="103" y="2665"/>
                    </a:lnTo>
                    <a:cubicBezTo>
                      <a:pt x="88" y="2665"/>
                      <a:pt x="73" y="2661"/>
                      <a:pt x="58" y="2653"/>
                    </a:cubicBezTo>
                    <a:cubicBezTo>
                      <a:pt x="15" y="2628"/>
                      <a:pt x="0" y="2573"/>
                      <a:pt x="24" y="2530"/>
                    </a:cubicBezTo>
                    <a:lnTo>
                      <a:pt x="1093" y="655"/>
                    </a:lnTo>
                    <a:cubicBezTo>
                      <a:pt x="1127" y="596"/>
                      <a:pt x="1179" y="561"/>
                      <a:pt x="1238" y="560"/>
                    </a:cubicBezTo>
                    <a:cubicBezTo>
                      <a:pt x="1297" y="560"/>
                      <a:pt x="1351" y="591"/>
                      <a:pt x="1387" y="649"/>
                    </a:cubicBezTo>
                    <a:lnTo>
                      <a:pt x="2078" y="1753"/>
                    </a:lnTo>
                    <a:lnTo>
                      <a:pt x="2743" y="789"/>
                    </a:lnTo>
                    <a:cubicBezTo>
                      <a:pt x="2780" y="735"/>
                      <a:pt x="2834" y="705"/>
                      <a:pt x="2891" y="705"/>
                    </a:cubicBezTo>
                    <a:cubicBezTo>
                      <a:pt x="2893" y="705"/>
                      <a:pt x="2894" y="705"/>
                      <a:pt x="2895" y="705"/>
                    </a:cubicBezTo>
                    <a:cubicBezTo>
                      <a:pt x="2954" y="706"/>
                      <a:pt x="3008" y="739"/>
                      <a:pt x="3043" y="795"/>
                    </a:cubicBezTo>
                    <a:lnTo>
                      <a:pt x="3818" y="2029"/>
                    </a:lnTo>
                    <a:lnTo>
                      <a:pt x="4737" y="64"/>
                    </a:lnTo>
                    <a:cubicBezTo>
                      <a:pt x="4758" y="19"/>
                      <a:pt x="4812" y="0"/>
                      <a:pt x="4857" y="21"/>
                    </a:cubicBezTo>
                    <a:cubicBezTo>
                      <a:pt x="4903" y="42"/>
                      <a:pt x="4922" y="95"/>
                      <a:pt x="4901" y="141"/>
                    </a:cubicBezTo>
                    <a:lnTo>
                      <a:pt x="3969" y="2133"/>
                    </a:lnTo>
                    <a:cubicBezTo>
                      <a:pt x="3939" y="2197"/>
                      <a:pt x="3889" y="2235"/>
                      <a:pt x="3831" y="2238"/>
                    </a:cubicBezTo>
                    <a:cubicBezTo>
                      <a:pt x="3771" y="2242"/>
                      <a:pt x="3717" y="2210"/>
                      <a:pt x="3680" y="2151"/>
                    </a:cubicBezTo>
                    <a:lnTo>
                      <a:pt x="2891" y="893"/>
                    </a:lnTo>
                    <a:lnTo>
                      <a:pt x="2226" y="1857"/>
                    </a:lnTo>
                    <a:cubicBezTo>
                      <a:pt x="2188" y="1912"/>
                      <a:pt x="2134" y="1942"/>
                      <a:pt x="2073" y="1940"/>
                    </a:cubicBezTo>
                    <a:cubicBezTo>
                      <a:pt x="2015" y="1939"/>
                      <a:pt x="1961" y="1906"/>
                      <a:pt x="1925" y="1850"/>
                    </a:cubicBezTo>
                    <a:lnTo>
                      <a:pt x="1242" y="758"/>
                    </a:lnTo>
                    <a:lnTo>
                      <a:pt x="182" y="2619"/>
                    </a:lnTo>
                    <a:cubicBezTo>
                      <a:pt x="165" y="2648"/>
                      <a:pt x="134" y="2665"/>
                      <a:pt x="103" y="266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39" name="Group 5">
              <a:extLst>
                <a:ext uri="{FF2B5EF4-FFF2-40B4-BE49-F238E27FC236}">
                  <a16:creationId xmlns:a16="http://schemas.microsoft.com/office/drawing/2014/main" id="{1965D99A-53D1-BF47-A0ED-DE667D4A13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0143" y="2873562"/>
              <a:ext cx="1474715" cy="1356622"/>
              <a:chOff x="4892675" y="3322638"/>
              <a:chExt cx="1625600" cy="1495425"/>
            </a:xfrm>
            <a:solidFill>
              <a:schemeClr val="tx2">
                <a:lumMod val="75000"/>
              </a:schemeClr>
            </a:solidFill>
          </p:grpSpPr>
          <p:sp>
            <p:nvSpPr>
              <p:cNvPr id="165" name="Freeform 2">
                <a:extLst>
                  <a:ext uri="{FF2B5EF4-FFF2-40B4-BE49-F238E27FC236}">
                    <a16:creationId xmlns:a16="http://schemas.microsoft.com/office/drawing/2014/main" id="{CB81D91A-95E4-2046-A1CE-8333D088A3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5788" y="3751263"/>
                <a:ext cx="252412" cy="642937"/>
              </a:xfrm>
              <a:custGeom>
                <a:avLst/>
                <a:gdLst>
                  <a:gd name="T0" fmla="*/ 152311 w 701"/>
                  <a:gd name="T1" fmla="*/ 44229 h 1788"/>
                  <a:gd name="T2" fmla="*/ 152311 w 701"/>
                  <a:gd name="T3" fmla="*/ 44229 h 1788"/>
                  <a:gd name="T4" fmla="*/ 251332 w 701"/>
                  <a:gd name="T5" fmla="*/ 181950 h 1788"/>
                  <a:gd name="T6" fmla="*/ 251332 w 701"/>
                  <a:gd name="T7" fmla="*/ 197052 h 1788"/>
                  <a:gd name="T8" fmla="*/ 193000 w 701"/>
                  <a:gd name="T9" fmla="*/ 197052 h 1788"/>
                  <a:gd name="T10" fmla="*/ 193000 w 701"/>
                  <a:gd name="T11" fmla="*/ 177994 h 1788"/>
                  <a:gd name="T12" fmla="*/ 193000 w 701"/>
                  <a:gd name="T13" fmla="*/ 177994 h 1788"/>
                  <a:gd name="T14" fmla="*/ 128186 w 701"/>
                  <a:gd name="T15" fmla="*/ 97807 h 1788"/>
                  <a:gd name="T16" fmla="*/ 128186 w 701"/>
                  <a:gd name="T17" fmla="*/ 97807 h 1788"/>
                  <a:gd name="T18" fmla="*/ 64093 w 701"/>
                  <a:gd name="T19" fmla="*/ 177994 h 1788"/>
                  <a:gd name="T20" fmla="*/ 64093 w 701"/>
                  <a:gd name="T21" fmla="*/ 177994 h 1788"/>
                  <a:gd name="T22" fmla="*/ 252052 w 701"/>
                  <a:gd name="T23" fmla="*/ 461706 h 1788"/>
                  <a:gd name="T24" fmla="*/ 252052 w 701"/>
                  <a:gd name="T25" fmla="*/ 461706 h 1788"/>
                  <a:gd name="T26" fmla="*/ 152311 w 701"/>
                  <a:gd name="T27" fmla="*/ 600146 h 1788"/>
                  <a:gd name="T28" fmla="*/ 152311 w 701"/>
                  <a:gd name="T29" fmla="*/ 642577 h 1788"/>
                  <a:gd name="T30" fmla="*/ 100821 w 701"/>
                  <a:gd name="T31" fmla="*/ 642577 h 1788"/>
                  <a:gd name="T32" fmla="*/ 100821 w 701"/>
                  <a:gd name="T33" fmla="*/ 600146 h 1788"/>
                  <a:gd name="T34" fmla="*/ 100821 w 701"/>
                  <a:gd name="T35" fmla="*/ 600146 h 1788"/>
                  <a:gd name="T36" fmla="*/ 0 w 701"/>
                  <a:gd name="T37" fmla="*/ 461706 h 1788"/>
                  <a:gd name="T38" fmla="*/ 0 w 701"/>
                  <a:gd name="T39" fmla="*/ 427186 h 1788"/>
                  <a:gd name="T40" fmla="*/ 58332 w 701"/>
                  <a:gd name="T41" fmla="*/ 427186 h 1788"/>
                  <a:gd name="T42" fmla="*/ 58332 w 701"/>
                  <a:gd name="T43" fmla="*/ 465662 h 1788"/>
                  <a:gd name="T44" fmla="*/ 58332 w 701"/>
                  <a:gd name="T45" fmla="*/ 465662 h 1788"/>
                  <a:gd name="T46" fmla="*/ 124226 w 701"/>
                  <a:gd name="T47" fmla="*/ 545130 h 1788"/>
                  <a:gd name="T48" fmla="*/ 124226 w 701"/>
                  <a:gd name="T49" fmla="*/ 545130 h 1788"/>
                  <a:gd name="T50" fmla="*/ 189759 w 701"/>
                  <a:gd name="T51" fmla="*/ 465662 h 1788"/>
                  <a:gd name="T52" fmla="*/ 189759 w 701"/>
                  <a:gd name="T53" fmla="*/ 465662 h 1788"/>
                  <a:gd name="T54" fmla="*/ 2521 w 701"/>
                  <a:gd name="T55" fmla="*/ 181950 h 1788"/>
                  <a:gd name="T56" fmla="*/ 2521 w 701"/>
                  <a:gd name="T57" fmla="*/ 181950 h 1788"/>
                  <a:gd name="T58" fmla="*/ 100821 w 701"/>
                  <a:gd name="T59" fmla="*/ 44229 h 1788"/>
                  <a:gd name="T60" fmla="*/ 100821 w 701"/>
                  <a:gd name="T61" fmla="*/ 0 h 1788"/>
                  <a:gd name="T62" fmla="*/ 152311 w 701"/>
                  <a:gd name="T63" fmla="*/ 0 h 1788"/>
                  <a:gd name="T64" fmla="*/ 152311 w 701"/>
                  <a:gd name="T65" fmla="*/ 44229 h 17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01" h="1788">
                    <a:moveTo>
                      <a:pt x="423" y="123"/>
                    </a:moveTo>
                    <a:lnTo>
                      <a:pt x="423" y="123"/>
                    </a:lnTo>
                    <a:cubicBezTo>
                      <a:pt x="612" y="150"/>
                      <a:pt x="698" y="297"/>
                      <a:pt x="698" y="506"/>
                    </a:cubicBezTo>
                    <a:lnTo>
                      <a:pt x="698" y="548"/>
                    </a:lnTo>
                    <a:lnTo>
                      <a:pt x="536" y="548"/>
                    </a:lnTo>
                    <a:lnTo>
                      <a:pt x="536" y="495"/>
                    </a:lnTo>
                    <a:cubicBezTo>
                      <a:pt x="536" y="357"/>
                      <a:pt x="481" y="272"/>
                      <a:pt x="356" y="272"/>
                    </a:cubicBezTo>
                    <a:cubicBezTo>
                      <a:pt x="233" y="272"/>
                      <a:pt x="178" y="357"/>
                      <a:pt x="178" y="495"/>
                    </a:cubicBezTo>
                    <a:cubicBezTo>
                      <a:pt x="178" y="844"/>
                      <a:pt x="700" y="846"/>
                      <a:pt x="700" y="1284"/>
                    </a:cubicBezTo>
                    <a:cubicBezTo>
                      <a:pt x="700" y="1493"/>
                      <a:pt x="612" y="1642"/>
                      <a:pt x="423" y="1669"/>
                    </a:cubicBezTo>
                    <a:lnTo>
                      <a:pt x="423" y="1787"/>
                    </a:lnTo>
                    <a:lnTo>
                      <a:pt x="280" y="1787"/>
                    </a:lnTo>
                    <a:lnTo>
                      <a:pt x="280" y="1669"/>
                    </a:lnTo>
                    <a:cubicBezTo>
                      <a:pt x="87" y="1642"/>
                      <a:pt x="0" y="1496"/>
                      <a:pt x="0" y="1284"/>
                    </a:cubicBezTo>
                    <a:lnTo>
                      <a:pt x="0" y="1188"/>
                    </a:lnTo>
                    <a:lnTo>
                      <a:pt x="162" y="1188"/>
                    </a:lnTo>
                    <a:lnTo>
                      <a:pt x="162" y="1295"/>
                    </a:lnTo>
                    <a:cubicBezTo>
                      <a:pt x="162" y="1435"/>
                      <a:pt x="221" y="1516"/>
                      <a:pt x="345" y="1516"/>
                    </a:cubicBezTo>
                    <a:cubicBezTo>
                      <a:pt x="471" y="1516"/>
                      <a:pt x="527" y="1435"/>
                      <a:pt x="527" y="1295"/>
                    </a:cubicBezTo>
                    <a:cubicBezTo>
                      <a:pt x="527" y="948"/>
                      <a:pt x="7" y="944"/>
                      <a:pt x="7" y="506"/>
                    </a:cubicBezTo>
                    <a:cubicBezTo>
                      <a:pt x="7" y="292"/>
                      <a:pt x="94" y="152"/>
                      <a:pt x="280" y="123"/>
                    </a:cubicBezTo>
                    <a:lnTo>
                      <a:pt x="280" y="0"/>
                    </a:lnTo>
                    <a:lnTo>
                      <a:pt x="423" y="0"/>
                    </a:lnTo>
                    <a:lnTo>
                      <a:pt x="423" y="123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66" name="Freeform 36">
                <a:extLst>
                  <a:ext uri="{FF2B5EF4-FFF2-40B4-BE49-F238E27FC236}">
                    <a16:creationId xmlns:a16="http://schemas.microsoft.com/office/drawing/2014/main" id="{C3861E2F-4113-9C4C-9D12-E47A9A41DB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2850" y="3322638"/>
                <a:ext cx="1495425" cy="1495425"/>
              </a:xfrm>
              <a:custGeom>
                <a:avLst/>
                <a:gdLst>
                  <a:gd name="T0" fmla="*/ 747353 w 4154"/>
                  <a:gd name="T1" fmla="*/ 65175 h 4153"/>
                  <a:gd name="T2" fmla="*/ 747353 w 4154"/>
                  <a:gd name="T3" fmla="*/ 65175 h 4153"/>
                  <a:gd name="T4" fmla="*/ 65159 w 4154"/>
                  <a:gd name="T5" fmla="*/ 747172 h 4153"/>
                  <a:gd name="T6" fmla="*/ 65159 w 4154"/>
                  <a:gd name="T7" fmla="*/ 747172 h 4153"/>
                  <a:gd name="T8" fmla="*/ 747353 w 4154"/>
                  <a:gd name="T9" fmla="*/ 1429890 h 4153"/>
                  <a:gd name="T10" fmla="*/ 747353 w 4154"/>
                  <a:gd name="T11" fmla="*/ 1429890 h 4153"/>
                  <a:gd name="T12" fmla="*/ 1429906 w 4154"/>
                  <a:gd name="T13" fmla="*/ 747172 h 4153"/>
                  <a:gd name="T14" fmla="*/ 1429906 w 4154"/>
                  <a:gd name="T15" fmla="*/ 747172 h 4153"/>
                  <a:gd name="T16" fmla="*/ 747353 w 4154"/>
                  <a:gd name="T17" fmla="*/ 65175 h 4153"/>
                  <a:gd name="T18" fmla="*/ 747353 w 4154"/>
                  <a:gd name="T19" fmla="*/ 1495065 h 4153"/>
                  <a:gd name="T20" fmla="*/ 747353 w 4154"/>
                  <a:gd name="T21" fmla="*/ 1495065 h 4153"/>
                  <a:gd name="T22" fmla="*/ 0 w 4154"/>
                  <a:gd name="T23" fmla="*/ 747172 h 4153"/>
                  <a:gd name="T24" fmla="*/ 0 w 4154"/>
                  <a:gd name="T25" fmla="*/ 747172 h 4153"/>
                  <a:gd name="T26" fmla="*/ 747353 w 4154"/>
                  <a:gd name="T27" fmla="*/ 0 h 4153"/>
                  <a:gd name="T28" fmla="*/ 747353 w 4154"/>
                  <a:gd name="T29" fmla="*/ 0 h 4153"/>
                  <a:gd name="T30" fmla="*/ 1495065 w 4154"/>
                  <a:gd name="T31" fmla="*/ 747172 h 4153"/>
                  <a:gd name="T32" fmla="*/ 1495065 w 4154"/>
                  <a:gd name="T33" fmla="*/ 747172 h 4153"/>
                  <a:gd name="T34" fmla="*/ 747353 w 4154"/>
                  <a:gd name="T35" fmla="*/ 1495065 h 41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154" h="4153">
                    <a:moveTo>
                      <a:pt x="2076" y="181"/>
                    </a:moveTo>
                    <a:lnTo>
                      <a:pt x="2076" y="181"/>
                    </a:lnTo>
                    <a:cubicBezTo>
                      <a:pt x="1031" y="181"/>
                      <a:pt x="181" y="1032"/>
                      <a:pt x="181" y="2075"/>
                    </a:cubicBezTo>
                    <a:cubicBezTo>
                      <a:pt x="181" y="3121"/>
                      <a:pt x="1031" y="3971"/>
                      <a:pt x="2076" y="3971"/>
                    </a:cubicBezTo>
                    <a:cubicBezTo>
                      <a:pt x="3121" y="3971"/>
                      <a:pt x="3972" y="3121"/>
                      <a:pt x="3972" y="2075"/>
                    </a:cubicBezTo>
                    <a:cubicBezTo>
                      <a:pt x="3972" y="1032"/>
                      <a:pt x="3121" y="181"/>
                      <a:pt x="2076" y="181"/>
                    </a:cubicBezTo>
                    <a:close/>
                    <a:moveTo>
                      <a:pt x="2076" y="4152"/>
                    </a:moveTo>
                    <a:lnTo>
                      <a:pt x="2076" y="4152"/>
                    </a:lnTo>
                    <a:cubicBezTo>
                      <a:pt x="931" y="4152"/>
                      <a:pt x="0" y="3220"/>
                      <a:pt x="0" y="2075"/>
                    </a:cubicBezTo>
                    <a:cubicBezTo>
                      <a:pt x="0" y="932"/>
                      <a:pt x="931" y="0"/>
                      <a:pt x="2076" y="0"/>
                    </a:cubicBezTo>
                    <a:cubicBezTo>
                      <a:pt x="3221" y="0"/>
                      <a:pt x="4153" y="932"/>
                      <a:pt x="4153" y="2075"/>
                    </a:cubicBezTo>
                    <a:cubicBezTo>
                      <a:pt x="4153" y="3220"/>
                      <a:pt x="3221" y="4152"/>
                      <a:pt x="2076" y="415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67" name="Freeform 37">
                <a:extLst>
                  <a:ext uri="{FF2B5EF4-FFF2-40B4-BE49-F238E27FC236}">
                    <a16:creationId xmlns:a16="http://schemas.microsoft.com/office/drawing/2014/main" id="{D0D86646-A4B0-2644-9835-B7D089E59D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2675" y="3322638"/>
                <a:ext cx="909638" cy="1495425"/>
              </a:xfrm>
              <a:custGeom>
                <a:avLst/>
                <a:gdLst>
                  <a:gd name="T0" fmla="*/ 876534 w 2528"/>
                  <a:gd name="T1" fmla="*/ 1495065 h 4153"/>
                  <a:gd name="T2" fmla="*/ 746997 w 2528"/>
                  <a:gd name="T3" fmla="*/ 1495065 h 4153"/>
                  <a:gd name="T4" fmla="*/ 746997 w 2528"/>
                  <a:gd name="T5" fmla="*/ 1495065 h 4153"/>
                  <a:gd name="T6" fmla="*/ 0 w 2528"/>
                  <a:gd name="T7" fmla="*/ 747172 h 4153"/>
                  <a:gd name="T8" fmla="*/ 0 w 2528"/>
                  <a:gd name="T9" fmla="*/ 747172 h 4153"/>
                  <a:gd name="T10" fmla="*/ 746997 w 2528"/>
                  <a:gd name="T11" fmla="*/ 0 h 4153"/>
                  <a:gd name="T12" fmla="*/ 876534 w 2528"/>
                  <a:gd name="T13" fmla="*/ 0 h 4153"/>
                  <a:gd name="T14" fmla="*/ 876534 w 2528"/>
                  <a:gd name="T15" fmla="*/ 0 h 4153"/>
                  <a:gd name="T16" fmla="*/ 909278 w 2528"/>
                  <a:gd name="T17" fmla="*/ 32768 h 4153"/>
                  <a:gd name="T18" fmla="*/ 909278 w 2528"/>
                  <a:gd name="T19" fmla="*/ 32768 h 4153"/>
                  <a:gd name="T20" fmla="*/ 876534 w 2528"/>
                  <a:gd name="T21" fmla="*/ 65175 h 4153"/>
                  <a:gd name="T22" fmla="*/ 746997 w 2528"/>
                  <a:gd name="T23" fmla="*/ 65175 h 4153"/>
                  <a:gd name="T24" fmla="*/ 746997 w 2528"/>
                  <a:gd name="T25" fmla="*/ 65175 h 4153"/>
                  <a:gd name="T26" fmla="*/ 64769 w 2528"/>
                  <a:gd name="T27" fmla="*/ 747172 h 4153"/>
                  <a:gd name="T28" fmla="*/ 64769 w 2528"/>
                  <a:gd name="T29" fmla="*/ 747172 h 4153"/>
                  <a:gd name="T30" fmla="*/ 746997 w 2528"/>
                  <a:gd name="T31" fmla="*/ 1429890 h 4153"/>
                  <a:gd name="T32" fmla="*/ 876534 w 2528"/>
                  <a:gd name="T33" fmla="*/ 1429890 h 4153"/>
                  <a:gd name="T34" fmla="*/ 876534 w 2528"/>
                  <a:gd name="T35" fmla="*/ 1429890 h 4153"/>
                  <a:gd name="T36" fmla="*/ 909278 w 2528"/>
                  <a:gd name="T37" fmla="*/ 1462297 h 4153"/>
                  <a:gd name="T38" fmla="*/ 909278 w 2528"/>
                  <a:gd name="T39" fmla="*/ 1462297 h 4153"/>
                  <a:gd name="T40" fmla="*/ 876534 w 2528"/>
                  <a:gd name="T41" fmla="*/ 1495065 h 415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528" h="4153">
                    <a:moveTo>
                      <a:pt x="2436" y="4152"/>
                    </a:moveTo>
                    <a:lnTo>
                      <a:pt x="2076" y="4152"/>
                    </a:lnTo>
                    <a:cubicBezTo>
                      <a:pt x="930" y="4152"/>
                      <a:pt x="0" y="3221"/>
                      <a:pt x="0" y="2075"/>
                    </a:cubicBezTo>
                    <a:cubicBezTo>
                      <a:pt x="0" y="932"/>
                      <a:pt x="930" y="0"/>
                      <a:pt x="2076" y="0"/>
                    </a:cubicBezTo>
                    <a:lnTo>
                      <a:pt x="2436" y="0"/>
                    </a:lnTo>
                    <a:cubicBezTo>
                      <a:pt x="2486" y="0"/>
                      <a:pt x="2527" y="41"/>
                      <a:pt x="2527" y="91"/>
                    </a:cubicBezTo>
                    <a:cubicBezTo>
                      <a:pt x="2527" y="141"/>
                      <a:pt x="2486" y="181"/>
                      <a:pt x="2436" y="181"/>
                    </a:cubicBezTo>
                    <a:lnTo>
                      <a:pt x="2076" y="181"/>
                    </a:lnTo>
                    <a:cubicBezTo>
                      <a:pt x="1030" y="181"/>
                      <a:pt x="180" y="1032"/>
                      <a:pt x="180" y="2075"/>
                    </a:cubicBezTo>
                    <a:cubicBezTo>
                      <a:pt x="180" y="3121"/>
                      <a:pt x="1030" y="3971"/>
                      <a:pt x="2076" y="3971"/>
                    </a:cubicBezTo>
                    <a:lnTo>
                      <a:pt x="2436" y="3971"/>
                    </a:lnTo>
                    <a:cubicBezTo>
                      <a:pt x="2486" y="3971"/>
                      <a:pt x="2527" y="4011"/>
                      <a:pt x="2527" y="4061"/>
                    </a:cubicBezTo>
                    <a:cubicBezTo>
                      <a:pt x="2527" y="4111"/>
                      <a:pt x="2486" y="4152"/>
                      <a:pt x="2436" y="415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40" name="Group 11">
              <a:extLst>
                <a:ext uri="{FF2B5EF4-FFF2-40B4-BE49-F238E27FC236}">
                  <a16:creationId xmlns:a16="http://schemas.microsoft.com/office/drawing/2014/main" id="{EDA16F9D-DD3C-3A4B-A4F9-8E5F475B9A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954917"/>
              <a:ext cx="1765625" cy="1659054"/>
              <a:chOff x="3332163" y="2060575"/>
              <a:chExt cx="1946275" cy="1828800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7F89D4E9-4337-044F-9520-8D4898EF9A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1663" y="2060575"/>
                <a:ext cx="273050" cy="481013"/>
              </a:xfrm>
              <a:custGeom>
                <a:avLst/>
                <a:gdLst>
                  <a:gd name="T0" fmla="*/ 65115 w 759"/>
                  <a:gd name="T1" fmla="*/ 415584 h 1338"/>
                  <a:gd name="T2" fmla="*/ 207935 w 759"/>
                  <a:gd name="T3" fmla="*/ 415584 h 1338"/>
                  <a:gd name="T4" fmla="*/ 207935 w 759"/>
                  <a:gd name="T5" fmla="*/ 68305 h 1338"/>
                  <a:gd name="T6" fmla="*/ 207935 w 759"/>
                  <a:gd name="T7" fmla="*/ 68305 h 1338"/>
                  <a:gd name="T8" fmla="*/ 65115 w 759"/>
                  <a:gd name="T9" fmla="*/ 240507 h 1338"/>
                  <a:gd name="T10" fmla="*/ 65115 w 759"/>
                  <a:gd name="T11" fmla="*/ 415584 h 1338"/>
                  <a:gd name="T12" fmla="*/ 240313 w 759"/>
                  <a:gd name="T13" fmla="*/ 480653 h 1338"/>
                  <a:gd name="T14" fmla="*/ 32377 w 759"/>
                  <a:gd name="T15" fmla="*/ 480653 h 1338"/>
                  <a:gd name="T16" fmla="*/ 32377 w 759"/>
                  <a:gd name="T17" fmla="*/ 480653 h 1338"/>
                  <a:gd name="T18" fmla="*/ 0 w 759"/>
                  <a:gd name="T19" fmla="*/ 448298 h 1338"/>
                  <a:gd name="T20" fmla="*/ 0 w 759"/>
                  <a:gd name="T21" fmla="*/ 240507 h 1338"/>
                  <a:gd name="T22" fmla="*/ 0 w 759"/>
                  <a:gd name="T23" fmla="*/ 240507 h 1338"/>
                  <a:gd name="T24" fmla="*/ 240313 w 759"/>
                  <a:gd name="T25" fmla="*/ 0 h 1338"/>
                  <a:gd name="T26" fmla="*/ 240313 w 759"/>
                  <a:gd name="T27" fmla="*/ 0 h 1338"/>
                  <a:gd name="T28" fmla="*/ 272690 w 759"/>
                  <a:gd name="T29" fmla="*/ 32715 h 1338"/>
                  <a:gd name="T30" fmla="*/ 272690 w 759"/>
                  <a:gd name="T31" fmla="*/ 448298 h 1338"/>
                  <a:gd name="T32" fmla="*/ 272690 w 759"/>
                  <a:gd name="T33" fmla="*/ 448298 h 1338"/>
                  <a:gd name="T34" fmla="*/ 240313 w 759"/>
                  <a:gd name="T35" fmla="*/ 480653 h 133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59" h="1338">
                    <a:moveTo>
                      <a:pt x="181" y="1156"/>
                    </a:moveTo>
                    <a:lnTo>
                      <a:pt x="578" y="1156"/>
                    </a:lnTo>
                    <a:lnTo>
                      <a:pt x="578" y="190"/>
                    </a:lnTo>
                    <a:cubicBezTo>
                      <a:pt x="352" y="232"/>
                      <a:pt x="181" y="431"/>
                      <a:pt x="181" y="669"/>
                    </a:cubicBezTo>
                    <a:lnTo>
                      <a:pt x="181" y="1156"/>
                    </a:lnTo>
                    <a:close/>
                    <a:moveTo>
                      <a:pt x="668" y="1337"/>
                    </a:moveTo>
                    <a:lnTo>
                      <a:pt x="90" y="1337"/>
                    </a:lnTo>
                    <a:cubicBezTo>
                      <a:pt x="40" y="1337"/>
                      <a:pt x="0" y="1297"/>
                      <a:pt x="0" y="1247"/>
                    </a:cubicBezTo>
                    <a:lnTo>
                      <a:pt x="0" y="669"/>
                    </a:lnTo>
                    <a:cubicBezTo>
                      <a:pt x="0" y="300"/>
                      <a:pt x="300" y="0"/>
                      <a:pt x="668" y="0"/>
                    </a:cubicBezTo>
                    <a:cubicBezTo>
                      <a:pt x="717" y="0"/>
                      <a:pt x="758" y="41"/>
                      <a:pt x="758" y="91"/>
                    </a:cubicBezTo>
                    <a:lnTo>
                      <a:pt x="758" y="1247"/>
                    </a:lnTo>
                    <a:cubicBezTo>
                      <a:pt x="758" y="1297"/>
                      <a:pt x="717" y="1337"/>
                      <a:pt x="668" y="133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9" name="Freeform 38">
                <a:extLst>
                  <a:ext uri="{FF2B5EF4-FFF2-40B4-BE49-F238E27FC236}">
                    <a16:creationId xmlns:a16="http://schemas.microsoft.com/office/drawing/2014/main" id="{166E989C-A1BB-6041-B0CC-5312533613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1100" y="2716213"/>
                <a:ext cx="287338" cy="500062"/>
              </a:xfrm>
              <a:custGeom>
                <a:avLst/>
                <a:gdLst>
                  <a:gd name="T0" fmla="*/ 254530 w 797"/>
                  <a:gd name="T1" fmla="*/ 499702 h 1390"/>
                  <a:gd name="T2" fmla="*/ 32087 w 797"/>
                  <a:gd name="T3" fmla="*/ 499702 h 1390"/>
                  <a:gd name="T4" fmla="*/ 32087 w 797"/>
                  <a:gd name="T5" fmla="*/ 499702 h 1390"/>
                  <a:gd name="T6" fmla="*/ 0 w 797"/>
                  <a:gd name="T7" fmla="*/ 466964 h 1390"/>
                  <a:gd name="T8" fmla="*/ 0 w 797"/>
                  <a:gd name="T9" fmla="*/ 466964 h 1390"/>
                  <a:gd name="T10" fmla="*/ 32087 w 797"/>
                  <a:gd name="T11" fmla="*/ 434586 h 1390"/>
                  <a:gd name="T12" fmla="*/ 221723 w 797"/>
                  <a:gd name="T13" fmla="*/ 434586 h 1390"/>
                  <a:gd name="T14" fmla="*/ 221723 w 797"/>
                  <a:gd name="T15" fmla="*/ 64756 h 1390"/>
                  <a:gd name="T16" fmla="*/ 32087 w 797"/>
                  <a:gd name="T17" fmla="*/ 64756 h 1390"/>
                  <a:gd name="T18" fmla="*/ 32087 w 797"/>
                  <a:gd name="T19" fmla="*/ 64756 h 1390"/>
                  <a:gd name="T20" fmla="*/ 0 w 797"/>
                  <a:gd name="T21" fmla="*/ 32378 h 1390"/>
                  <a:gd name="T22" fmla="*/ 0 w 797"/>
                  <a:gd name="T23" fmla="*/ 32378 h 1390"/>
                  <a:gd name="T24" fmla="*/ 32087 w 797"/>
                  <a:gd name="T25" fmla="*/ 0 h 1390"/>
                  <a:gd name="T26" fmla="*/ 254530 w 797"/>
                  <a:gd name="T27" fmla="*/ 0 h 1390"/>
                  <a:gd name="T28" fmla="*/ 254530 w 797"/>
                  <a:gd name="T29" fmla="*/ 0 h 1390"/>
                  <a:gd name="T30" fmla="*/ 286977 w 797"/>
                  <a:gd name="T31" fmla="*/ 32378 h 1390"/>
                  <a:gd name="T32" fmla="*/ 286977 w 797"/>
                  <a:gd name="T33" fmla="*/ 466964 h 1390"/>
                  <a:gd name="T34" fmla="*/ 286977 w 797"/>
                  <a:gd name="T35" fmla="*/ 466964 h 1390"/>
                  <a:gd name="T36" fmla="*/ 254530 w 797"/>
                  <a:gd name="T37" fmla="*/ 499702 h 139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797" h="1390">
                    <a:moveTo>
                      <a:pt x="706" y="1389"/>
                    </a:moveTo>
                    <a:lnTo>
                      <a:pt x="89" y="1389"/>
                    </a:lnTo>
                    <a:cubicBezTo>
                      <a:pt x="40" y="1389"/>
                      <a:pt x="0" y="1348"/>
                      <a:pt x="0" y="1298"/>
                    </a:cubicBezTo>
                    <a:cubicBezTo>
                      <a:pt x="0" y="1248"/>
                      <a:pt x="40" y="1208"/>
                      <a:pt x="89" y="1208"/>
                    </a:cubicBezTo>
                    <a:lnTo>
                      <a:pt x="615" y="1208"/>
                    </a:lnTo>
                    <a:lnTo>
                      <a:pt x="615" y="180"/>
                    </a:lnTo>
                    <a:lnTo>
                      <a:pt x="89" y="180"/>
                    </a:lnTo>
                    <a:cubicBezTo>
                      <a:pt x="40" y="180"/>
                      <a:pt x="0" y="140"/>
                      <a:pt x="0" y="90"/>
                    </a:cubicBezTo>
                    <a:cubicBezTo>
                      <a:pt x="0" y="40"/>
                      <a:pt x="40" y="0"/>
                      <a:pt x="89" y="0"/>
                    </a:cubicBezTo>
                    <a:lnTo>
                      <a:pt x="706" y="0"/>
                    </a:lnTo>
                    <a:cubicBezTo>
                      <a:pt x="756" y="0"/>
                      <a:pt x="796" y="40"/>
                      <a:pt x="796" y="90"/>
                    </a:cubicBezTo>
                    <a:lnTo>
                      <a:pt x="796" y="1298"/>
                    </a:lnTo>
                    <a:cubicBezTo>
                      <a:pt x="796" y="1348"/>
                      <a:pt x="756" y="1389"/>
                      <a:pt x="706" y="138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60" name="Freeform 39">
                <a:extLst>
                  <a:ext uri="{FF2B5EF4-FFF2-40B4-BE49-F238E27FC236}">
                    <a16:creationId xmlns:a16="http://schemas.microsoft.com/office/drawing/2014/main" id="{B2B4F5B1-4D81-FE48-9980-0D2471D990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8363" y="2614613"/>
                <a:ext cx="153987" cy="153987"/>
              </a:xfrm>
              <a:custGeom>
                <a:avLst/>
                <a:gdLst>
                  <a:gd name="T0" fmla="*/ 153628 w 429"/>
                  <a:gd name="T1" fmla="*/ 76994 h 428"/>
                  <a:gd name="T2" fmla="*/ 153628 w 429"/>
                  <a:gd name="T3" fmla="*/ 76994 h 428"/>
                  <a:gd name="T4" fmla="*/ 76814 w 429"/>
                  <a:gd name="T5" fmla="*/ 153627 h 428"/>
                  <a:gd name="T6" fmla="*/ 76814 w 429"/>
                  <a:gd name="T7" fmla="*/ 153627 h 428"/>
                  <a:gd name="T8" fmla="*/ 0 w 429"/>
                  <a:gd name="T9" fmla="*/ 76994 h 428"/>
                  <a:gd name="T10" fmla="*/ 0 w 429"/>
                  <a:gd name="T11" fmla="*/ 76994 h 428"/>
                  <a:gd name="T12" fmla="*/ 76814 w 429"/>
                  <a:gd name="T13" fmla="*/ 0 h 428"/>
                  <a:gd name="T14" fmla="*/ 76814 w 429"/>
                  <a:gd name="T15" fmla="*/ 0 h 428"/>
                  <a:gd name="T16" fmla="*/ 153628 w 429"/>
                  <a:gd name="T17" fmla="*/ 76994 h 4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29" h="428">
                    <a:moveTo>
                      <a:pt x="428" y="214"/>
                    </a:moveTo>
                    <a:lnTo>
                      <a:pt x="428" y="214"/>
                    </a:lnTo>
                    <a:cubicBezTo>
                      <a:pt x="428" y="332"/>
                      <a:pt x="332" y="427"/>
                      <a:pt x="214" y="427"/>
                    </a:cubicBezTo>
                    <a:cubicBezTo>
                      <a:pt x="96" y="427"/>
                      <a:pt x="0" y="332"/>
                      <a:pt x="0" y="214"/>
                    </a:cubicBezTo>
                    <a:cubicBezTo>
                      <a:pt x="0" y="96"/>
                      <a:pt x="96" y="0"/>
                      <a:pt x="214" y="0"/>
                    </a:cubicBezTo>
                    <a:cubicBezTo>
                      <a:pt x="332" y="0"/>
                      <a:pt x="428" y="96"/>
                      <a:pt x="428" y="21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61" name="Freeform 40">
                <a:extLst>
                  <a:ext uri="{FF2B5EF4-FFF2-40B4-BE49-F238E27FC236}">
                    <a16:creationId xmlns:a16="http://schemas.microsoft.com/office/drawing/2014/main" id="{CF6510E1-A437-CD45-B5C5-2FB6077A67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575" y="3552825"/>
                <a:ext cx="355600" cy="336550"/>
              </a:xfrm>
              <a:custGeom>
                <a:avLst/>
                <a:gdLst>
                  <a:gd name="T0" fmla="*/ 322847 w 988"/>
                  <a:gd name="T1" fmla="*/ 336190 h 936"/>
                  <a:gd name="T2" fmla="*/ 32393 w 988"/>
                  <a:gd name="T3" fmla="*/ 336190 h 936"/>
                  <a:gd name="T4" fmla="*/ 32393 w 988"/>
                  <a:gd name="T5" fmla="*/ 336190 h 936"/>
                  <a:gd name="T6" fmla="*/ 0 w 988"/>
                  <a:gd name="T7" fmla="*/ 303830 h 936"/>
                  <a:gd name="T8" fmla="*/ 0 w 988"/>
                  <a:gd name="T9" fmla="*/ 32720 h 936"/>
                  <a:gd name="T10" fmla="*/ 0 w 988"/>
                  <a:gd name="T11" fmla="*/ 32720 h 936"/>
                  <a:gd name="T12" fmla="*/ 32393 w 988"/>
                  <a:gd name="T13" fmla="*/ 0 h 936"/>
                  <a:gd name="T14" fmla="*/ 32393 w 988"/>
                  <a:gd name="T15" fmla="*/ 0 h 936"/>
                  <a:gd name="T16" fmla="*/ 65145 w 988"/>
                  <a:gd name="T17" fmla="*/ 32720 h 936"/>
                  <a:gd name="T18" fmla="*/ 65145 w 988"/>
                  <a:gd name="T19" fmla="*/ 271469 h 936"/>
                  <a:gd name="T20" fmla="*/ 290095 w 988"/>
                  <a:gd name="T21" fmla="*/ 271469 h 936"/>
                  <a:gd name="T22" fmla="*/ 290095 w 988"/>
                  <a:gd name="T23" fmla="*/ 154612 h 936"/>
                  <a:gd name="T24" fmla="*/ 290095 w 988"/>
                  <a:gd name="T25" fmla="*/ 154612 h 936"/>
                  <a:gd name="T26" fmla="*/ 322847 w 988"/>
                  <a:gd name="T27" fmla="*/ 121892 h 936"/>
                  <a:gd name="T28" fmla="*/ 322847 w 988"/>
                  <a:gd name="T29" fmla="*/ 121892 h 936"/>
                  <a:gd name="T30" fmla="*/ 355240 w 988"/>
                  <a:gd name="T31" fmla="*/ 154612 h 936"/>
                  <a:gd name="T32" fmla="*/ 355240 w 988"/>
                  <a:gd name="T33" fmla="*/ 303830 h 936"/>
                  <a:gd name="T34" fmla="*/ 355240 w 988"/>
                  <a:gd name="T35" fmla="*/ 303830 h 936"/>
                  <a:gd name="T36" fmla="*/ 322847 w 988"/>
                  <a:gd name="T37" fmla="*/ 336190 h 9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88" h="936">
                    <a:moveTo>
                      <a:pt x="897" y="935"/>
                    </a:moveTo>
                    <a:lnTo>
                      <a:pt x="90" y="935"/>
                    </a:lnTo>
                    <a:cubicBezTo>
                      <a:pt x="41" y="935"/>
                      <a:pt x="0" y="894"/>
                      <a:pt x="0" y="845"/>
                    </a:cubicBezTo>
                    <a:lnTo>
                      <a:pt x="0" y="91"/>
                    </a:lnTo>
                    <a:cubicBezTo>
                      <a:pt x="0" y="41"/>
                      <a:pt x="41" y="0"/>
                      <a:pt x="90" y="0"/>
                    </a:cubicBezTo>
                    <a:cubicBezTo>
                      <a:pt x="140" y="0"/>
                      <a:pt x="181" y="41"/>
                      <a:pt x="181" y="91"/>
                    </a:cubicBezTo>
                    <a:lnTo>
                      <a:pt x="181" y="755"/>
                    </a:lnTo>
                    <a:lnTo>
                      <a:pt x="806" y="755"/>
                    </a:lnTo>
                    <a:lnTo>
                      <a:pt x="806" y="430"/>
                    </a:lnTo>
                    <a:cubicBezTo>
                      <a:pt x="806" y="380"/>
                      <a:pt x="847" y="339"/>
                      <a:pt x="897" y="339"/>
                    </a:cubicBezTo>
                    <a:cubicBezTo>
                      <a:pt x="947" y="339"/>
                      <a:pt x="987" y="380"/>
                      <a:pt x="987" y="430"/>
                    </a:cubicBezTo>
                    <a:lnTo>
                      <a:pt x="987" y="845"/>
                    </a:lnTo>
                    <a:cubicBezTo>
                      <a:pt x="987" y="894"/>
                      <a:pt x="947" y="935"/>
                      <a:pt x="897" y="93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62" name="Freeform 41">
                <a:extLst>
                  <a:ext uri="{FF2B5EF4-FFF2-40B4-BE49-F238E27FC236}">
                    <a16:creationId xmlns:a16="http://schemas.microsoft.com/office/drawing/2014/main" id="{7299AC9B-5295-7E4D-8327-2D152B97DD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8488" y="3552825"/>
                <a:ext cx="355600" cy="336550"/>
              </a:xfrm>
              <a:custGeom>
                <a:avLst/>
                <a:gdLst>
                  <a:gd name="T0" fmla="*/ 322814 w 987"/>
                  <a:gd name="T1" fmla="*/ 336190 h 936"/>
                  <a:gd name="T2" fmla="*/ 32426 w 987"/>
                  <a:gd name="T3" fmla="*/ 336190 h 936"/>
                  <a:gd name="T4" fmla="*/ 32426 w 987"/>
                  <a:gd name="T5" fmla="*/ 336190 h 936"/>
                  <a:gd name="T6" fmla="*/ 0 w 987"/>
                  <a:gd name="T7" fmla="*/ 303830 h 936"/>
                  <a:gd name="T8" fmla="*/ 0 w 987"/>
                  <a:gd name="T9" fmla="*/ 154612 h 936"/>
                  <a:gd name="T10" fmla="*/ 0 w 987"/>
                  <a:gd name="T11" fmla="*/ 154612 h 936"/>
                  <a:gd name="T12" fmla="*/ 32426 w 987"/>
                  <a:gd name="T13" fmla="*/ 121892 h 936"/>
                  <a:gd name="T14" fmla="*/ 32426 w 987"/>
                  <a:gd name="T15" fmla="*/ 121892 h 936"/>
                  <a:gd name="T16" fmla="*/ 65211 w 987"/>
                  <a:gd name="T17" fmla="*/ 154612 h 936"/>
                  <a:gd name="T18" fmla="*/ 65211 w 987"/>
                  <a:gd name="T19" fmla="*/ 271469 h 936"/>
                  <a:gd name="T20" fmla="*/ 290028 w 987"/>
                  <a:gd name="T21" fmla="*/ 271469 h 936"/>
                  <a:gd name="T22" fmla="*/ 290028 w 987"/>
                  <a:gd name="T23" fmla="*/ 32720 h 936"/>
                  <a:gd name="T24" fmla="*/ 290028 w 987"/>
                  <a:gd name="T25" fmla="*/ 32720 h 936"/>
                  <a:gd name="T26" fmla="*/ 322814 w 987"/>
                  <a:gd name="T27" fmla="*/ 0 h 936"/>
                  <a:gd name="T28" fmla="*/ 322814 w 987"/>
                  <a:gd name="T29" fmla="*/ 0 h 936"/>
                  <a:gd name="T30" fmla="*/ 355240 w 987"/>
                  <a:gd name="T31" fmla="*/ 32720 h 936"/>
                  <a:gd name="T32" fmla="*/ 355240 w 987"/>
                  <a:gd name="T33" fmla="*/ 303830 h 936"/>
                  <a:gd name="T34" fmla="*/ 355240 w 987"/>
                  <a:gd name="T35" fmla="*/ 303830 h 936"/>
                  <a:gd name="T36" fmla="*/ 322814 w 987"/>
                  <a:gd name="T37" fmla="*/ 336190 h 9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87" h="936">
                    <a:moveTo>
                      <a:pt x="896" y="935"/>
                    </a:moveTo>
                    <a:lnTo>
                      <a:pt x="90" y="935"/>
                    </a:lnTo>
                    <a:cubicBezTo>
                      <a:pt x="40" y="935"/>
                      <a:pt x="0" y="894"/>
                      <a:pt x="0" y="845"/>
                    </a:cubicBezTo>
                    <a:lnTo>
                      <a:pt x="0" y="430"/>
                    </a:lnTo>
                    <a:cubicBezTo>
                      <a:pt x="0" y="380"/>
                      <a:pt x="40" y="339"/>
                      <a:pt x="90" y="339"/>
                    </a:cubicBezTo>
                    <a:cubicBezTo>
                      <a:pt x="140" y="339"/>
                      <a:pt x="181" y="380"/>
                      <a:pt x="181" y="430"/>
                    </a:cubicBezTo>
                    <a:lnTo>
                      <a:pt x="181" y="755"/>
                    </a:lnTo>
                    <a:lnTo>
                      <a:pt x="805" y="755"/>
                    </a:lnTo>
                    <a:lnTo>
                      <a:pt x="805" y="91"/>
                    </a:lnTo>
                    <a:cubicBezTo>
                      <a:pt x="805" y="41"/>
                      <a:pt x="846" y="0"/>
                      <a:pt x="896" y="0"/>
                    </a:cubicBezTo>
                    <a:cubicBezTo>
                      <a:pt x="946" y="0"/>
                      <a:pt x="986" y="41"/>
                      <a:pt x="986" y="91"/>
                    </a:cubicBezTo>
                    <a:lnTo>
                      <a:pt x="986" y="845"/>
                    </a:lnTo>
                    <a:cubicBezTo>
                      <a:pt x="986" y="894"/>
                      <a:pt x="946" y="935"/>
                      <a:pt x="896" y="93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63" name="Freeform 42">
                <a:extLst>
                  <a:ext uri="{FF2B5EF4-FFF2-40B4-BE49-F238E27FC236}">
                    <a16:creationId xmlns:a16="http://schemas.microsoft.com/office/drawing/2014/main" id="{83F0CC26-197C-8B49-966D-EEB7C96E90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2163" y="2924175"/>
                <a:ext cx="236537" cy="65088"/>
              </a:xfrm>
              <a:custGeom>
                <a:avLst/>
                <a:gdLst>
                  <a:gd name="T0" fmla="*/ 203775 w 657"/>
                  <a:gd name="T1" fmla="*/ 64730 h 182"/>
                  <a:gd name="T2" fmla="*/ 32402 w 657"/>
                  <a:gd name="T3" fmla="*/ 64730 h 182"/>
                  <a:gd name="T4" fmla="*/ 32402 w 657"/>
                  <a:gd name="T5" fmla="*/ 64730 h 182"/>
                  <a:gd name="T6" fmla="*/ 0 w 657"/>
                  <a:gd name="T7" fmla="*/ 32544 h 182"/>
                  <a:gd name="T8" fmla="*/ 0 w 657"/>
                  <a:gd name="T9" fmla="*/ 32544 h 182"/>
                  <a:gd name="T10" fmla="*/ 32402 w 657"/>
                  <a:gd name="T11" fmla="*/ 0 h 182"/>
                  <a:gd name="T12" fmla="*/ 203775 w 657"/>
                  <a:gd name="T13" fmla="*/ 0 h 182"/>
                  <a:gd name="T14" fmla="*/ 203775 w 657"/>
                  <a:gd name="T15" fmla="*/ 0 h 182"/>
                  <a:gd name="T16" fmla="*/ 236177 w 657"/>
                  <a:gd name="T17" fmla="*/ 32544 h 182"/>
                  <a:gd name="T18" fmla="*/ 236177 w 657"/>
                  <a:gd name="T19" fmla="*/ 32544 h 182"/>
                  <a:gd name="T20" fmla="*/ 203775 w 657"/>
                  <a:gd name="T21" fmla="*/ 64730 h 1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57" h="182">
                    <a:moveTo>
                      <a:pt x="566" y="181"/>
                    </a:moveTo>
                    <a:lnTo>
                      <a:pt x="90" y="181"/>
                    </a:lnTo>
                    <a:cubicBezTo>
                      <a:pt x="40" y="181"/>
                      <a:pt x="0" y="141"/>
                      <a:pt x="0" y="91"/>
                    </a:cubicBezTo>
                    <a:cubicBezTo>
                      <a:pt x="0" y="41"/>
                      <a:pt x="40" y="0"/>
                      <a:pt x="90" y="0"/>
                    </a:cubicBezTo>
                    <a:lnTo>
                      <a:pt x="566" y="0"/>
                    </a:lnTo>
                    <a:cubicBezTo>
                      <a:pt x="616" y="0"/>
                      <a:pt x="656" y="41"/>
                      <a:pt x="656" y="91"/>
                    </a:cubicBezTo>
                    <a:cubicBezTo>
                      <a:pt x="656" y="141"/>
                      <a:pt x="616" y="181"/>
                      <a:pt x="566" y="18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64" name="Freeform 44">
                <a:extLst>
                  <a:ext uri="{FF2B5EF4-FFF2-40B4-BE49-F238E27FC236}">
                    <a16:creationId xmlns:a16="http://schemas.microsoft.com/office/drawing/2014/main" id="{8357A86B-CF69-174D-8615-7E2643DA31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3613" y="2165350"/>
                <a:ext cx="1581150" cy="1581150"/>
              </a:xfrm>
              <a:custGeom>
                <a:avLst/>
                <a:gdLst>
                  <a:gd name="T0" fmla="*/ 790395 w 4393"/>
                  <a:gd name="T1" fmla="*/ 1580790 h 4394"/>
                  <a:gd name="T2" fmla="*/ 790395 w 4393"/>
                  <a:gd name="T3" fmla="*/ 1580790 h 4394"/>
                  <a:gd name="T4" fmla="*/ 0 w 4393"/>
                  <a:gd name="T5" fmla="*/ 790575 h 4394"/>
                  <a:gd name="T6" fmla="*/ 0 w 4393"/>
                  <a:gd name="T7" fmla="*/ 790575 h 4394"/>
                  <a:gd name="T8" fmla="*/ 790395 w 4393"/>
                  <a:gd name="T9" fmla="*/ 0 h 4394"/>
                  <a:gd name="T10" fmla="*/ 790395 w 4393"/>
                  <a:gd name="T11" fmla="*/ 0 h 4394"/>
                  <a:gd name="T12" fmla="*/ 965678 w 4393"/>
                  <a:gd name="T13" fmla="*/ 19432 h 4394"/>
                  <a:gd name="T14" fmla="*/ 965678 w 4393"/>
                  <a:gd name="T15" fmla="*/ 19432 h 4394"/>
                  <a:gd name="T16" fmla="*/ 990513 w 4393"/>
                  <a:gd name="T17" fmla="*/ 58295 h 4394"/>
                  <a:gd name="T18" fmla="*/ 990513 w 4393"/>
                  <a:gd name="T19" fmla="*/ 58295 h 4394"/>
                  <a:gd name="T20" fmla="*/ 951281 w 4393"/>
                  <a:gd name="T21" fmla="*/ 82764 h 4394"/>
                  <a:gd name="T22" fmla="*/ 951281 w 4393"/>
                  <a:gd name="T23" fmla="*/ 82764 h 4394"/>
                  <a:gd name="T24" fmla="*/ 790395 w 4393"/>
                  <a:gd name="T25" fmla="*/ 65132 h 4394"/>
                  <a:gd name="T26" fmla="*/ 790395 w 4393"/>
                  <a:gd name="T27" fmla="*/ 65132 h 4394"/>
                  <a:gd name="T28" fmla="*/ 65146 w 4393"/>
                  <a:gd name="T29" fmla="*/ 790575 h 4394"/>
                  <a:gd name="T30" fmla="*/ 65146 w 4393"/>
                  <a:gd name="T31" fmla="*/ 790575 h 4394"/>
                  <a:gd name="T32" fmla="*/ 790395 w 4393"/>
                  <a:gd name="T33" fmla="*/ 1515659 h 4394"/>
                  <a:gd name="T34" fmla="*/ 790395 w 4393"/>
                  <a:gd name="T35" fmla="*/ 1515659 h 4394"/>
                  <a:gd name="T36" fmla="*/ 1515644 w 4393"/>
                  <a:gd name="T37" fmla="*/ 790575 h 4394"/>
                  <a:gd name="T38" fmla="*/ 1515644 w 4393"/>
                  <a:gd name="T39" fmla="*/ 790575 h 4394"/>
                  <a:gd name="T40" fmla="*/ 1133403 w 4393"/>
                  <a:gd name="T41" fmla="*/ 150774 h 4394"/>
                  <a:gd name="T42" fmla="*/ 1133403 w 4393"/>
                  <a:gd name="T43" fmla="*/ 150774 h 4394"/>
                  <a:gd name="T44" fmla="*/ 1120086 w 4393"/>
                  <a:gd name="T45" fmla="*/ 106873 h 4394"/>
                  <a:gd name="T46" fmla="*/ 1120086 w 4393"/>
                  <a:gd name="T47" fmla="*/ 106873 h 4394"/>
                  <a:gd name="T48" fmla="*/ 1163637 w 4393"/>
                  <a:gd name="T49" fmla="*/ 93559 h 4394"/>
                  <a:gd name="T50" fmla="*/ 1163637 w 4393"/>
                  <a:gd name="T51" fmla="*/ 93559 h 4394"/>
                  <a:gd name="T52" fmla="*/ 1580790 w 4393"/>
                  <a:gd name="T53" fmla="*/ 790575 h 4394"/>
                  <a:gd name="T54" fmla="*/ 1580790 w 4393"/>
                  <a:gd name="T55" fmla="*/ 790575 h 4394"/>
                  <a:gd name="T56" fmla="*/ 790395 w 4393"/>
                  <a:gd name="T57" fmla="*/ 1580790 h 439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4393" h="4394">
                    <a:moveTo>
                      <a:pt x="2196" y="4393"/>
                    </a:moveTo>
                    <a:lnTo>
                      <a:pt x="2196" y="4393"/>
                    </a:lnTo>
                    <a:cubicBezTo>
                      <a:pt x="985" y="4393"/>
                      <a:pt x="0" y="3408"/>
                      <a:pt x="0" y="2197"/>
                    </a:cubicBezTo>
                    <a:cubicBezTo>
                      <a:pt x="0" y="985"/>
                      <a:pt x="985" y="0"/>
                      <a:pt x="2196" y="0"/>
                    </a:cubicBezTo>
                    <a:cubicBezTo>
                      <a:pt x="2361" y="0"/>
                      <a:pt x="2525" y="18"/>
                      <a:pt x="2683" y="54"/>
                    </a:cubicBezTo>
                    <a:cubicBezTo>
                      <a:pt x="2732" y="65"/>
                      <a:pt x="2763" y="113"/>
                      <a:pt x="2752" y="162"/>
                    </a:cubicBezTo>
                    <a:cubicBezTo>
                      <a:pt x="2740" y="211"/>
                      <a:pt x="2692" y="241"/>
                      <a:pt x="2643" y="230"/>
                    </a:cubicBezTo>
                    <a:cubicBezTo>
                      <a:pt x="2498" y="197"/>
                      <a:pt x="2347" y="181"/>
                      <a:pt x="2196" y="181"/>
                    </a:cubicBezTo>
                    <a:cubicBezTo>
                      <a:pt x="1085" y="181"/>
                      <a:pt x="181" y="1085"/>
                      <a:pt x="181" y="2197"/>
                    </a:cubicBezTo>
                    <a:cubicBezTo>
                      <a:pt x="181" y="3308"/>
                      <a:pt x="1085" y="4212"/>
                      <a:pt x="2196" y="4212"/>
                    </a:cubicBezTo>
                    <a:cubicBezTo>
                      <a:pt x="3307" y="4212"/>
                      <a:pt x="4211" y="3308"/>
                      <a:pt x="4211" y="2197"/>
                    </a:cubicBezTo>
                    <a:cubicBezTo>
                      <a:pt x="4211" y="1452"/>
                      <a:pt x="3804" y="772"/>
                      <a:pt x="3149" y="419"/>
                    </a:cubicBezTo>
                    <a:cubicBezTo>
                      <a:pt x="3105" y="396"/>
                      <a:pt x="3088" y="341"/>
                      <a:pt x="3112" y="297"/>
                    </a:cubicBezTo>
                    <a:cubicBezTo>
                      <a:pt x="3136" y="253"/>
                      <a:pt x="3190" y="236"/>
                      <a:pt x="3233" y="260"/>
                    </a:cubicBezTo>
                    <a:cubicBezTo>
                      <a:pt x="3948" y="644"/>
                      <a:pt x="4392" y="1386"/>
                      <a:pt x="4392" y="2197"/>
                    </a:cubicBezTo>
                    <a:cubicBezTo>
                      <a:pt x="4392" y="3408"/>
                      <a:pt x="3406" y="4393"/>
                      <a:pt x="2196" y="439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41" name="Group 13">
              <a:extLst>
                <a:ext uri="{FF2B5EF4-FFF2-40B4-BE49-F238E27FC236}">
                  <a16:creationId xmlns:a16="http://schemas.microsoft.com/office/drawing/2014/main" id="{ED09FB5F-46B7-E242-A410-C77DE27D82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0830" y="774098"/>
              <a:ext cx="1607209" cy="809365"/>
              <a:chOff x="5826125" y="2760663"/>
              <a:chExt cx="1771650" cy="892175"/>
            </a:xfrm>
            <a:solidFill>
              <a:schemeClr val="accent5"/>
            </a:solidFill>
          </p:grpSpPr>
          <p:sp>
            <p:nvSpPr>
              <p:cNvPr id="152" name="Freeform 45">
                <a:extLst>
                  <a:ext uri="{FF2B5EF4-FFF2-40B4-BE49-F238E27FC236}">
                    <a16:creationId xmlns:a16="http://schemas.microsoft.com/office/drawing/2014/main" id="{ED99FC9B-DDDA-F941-A1DF-6954BB8466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6125" y="2760663"/>
                <a:ext cx="1771650" cy="892175"/>
              </a:xfrm>
              <a:custGeom>
                <a:avLst/>
                <a:gdLst>
                  <a:gd name="T0" fmla="*/ 1706153 w 4923"/>
                  <a:gd name="T1" fmla="*/ 891815 h 2477"/>
                  <a:gd name="T2" fmla="*/ 647770 w 4923"/>
                  <a:gd name="T3" fmla="*/ 891815 h 2477"/>
                  <a:gd name="T4" fmla="*/ 647770 w 4923"/>
                  <a:gd name="T5" fmla="*/ 891815 h 2477"/>
                  <a:gd name="T6" fmla="*/ 615381 w 4923"/>
                  <a:gd name="T7" fmla="*/ 859398 h 2477"/>
                  <a:gd name="T8" fmla="*/ 615381 w 4923"/>
                  <a:gd name="T9" fmla="*/ 859398 h 2477"/>
                  <a:gd name="T10" fmla="*/ 647770 w 4923"/>
                  <a:gd name="T11" fmla="*/ 826622 h 2477"/>
                  <a:gd name="T12" fmla="*/ 1706153 w 4923"/>
                  <a:gd name="T13" fmla="*/ 826622 h 2477"/>
                  <a:gd name="T14" fmla="*/ 1706153 w 4923"/>
                  <a:gd name="T15" fmla="*/ 65193 h 2477"/>
                  <a:gd name="T16" fmla="*/ 65137 w 4923"/>
                  <a:gd name="T17" fmla="*/ 65193 h 2477"/>
                  <a:gd name="T18" fmla="*/ 65137 w 4923"/>
                  <a:gd name="T19" fmla="*/ 497774 h 2477"/>
                  <a:gd name="T20" fmla="*/ 65137 w 4923"/>
                  <a:gd name="T21" fmla="*/ 497774 h 2477"/>
                  <a:gd name="T22" fmla="*/ 32748 w 4923"/>
                  <a:gd name="T23" fmla="*/ 530190 h 2477"/>
                  <a:gd name="T24" fmla="*/ 32748 w 4923"/>
                  <a:gd name="T25" fmla="*/ 530190 h 2477"/>
                  <a:gd name="T26" fmla="*/ 0 w 4923"/>
                  <a:gd name="T27" fmla="*/ 497774 h 2477"/>
                  <a:gd name="T28" fmla="*/ 0 w 4923"/>
                  <a:gd name="T29" fmla="*/ 65193 h 2477"/>
                  <a:gd name="T30" fmla="*/ 0 w 4923"/>
                  <a:gd name="T31" fmla="*/ 65193 h 2477"/>
                  <a:gd name="T32" fmla="*/ 65137 w 4923"/>
                  <a:gd name="T33" fmla="*/ 0 h 2477"/>
                  <a:gd name="T34" fmla="*/ 1706153 w 4923"/>
                  <a:gd name="T35" fmla="*/ 0 h 2477"/>
                  <a:gd name="T36" fmla="*/ 1706153 w 4923"/>
                  <a:gd name="T37" fmla="*/ 0 h 2477"/>
                  <a:gd name="T38" fmla="*/ 1771290 w 4923"/>
                  <a:gd name="T39" fmla="*/ 65193 h 2477"/>
                  <a:gd name="T40" fmla="*/ 1771290 w 4923"/>
                  <a:gd name="T41" fmla="*/ 826622 h 2477"/>
                  <a:gd name="T42" fmla="*/ 1771290 w 4923"/>
                  <a:gd name="T43" fmla="*/ 826622 h 2477"/>
                  <a:gd name="T44" fmla="*/ 1706153 w 4923"/>
                  <a:gd name="T45" fmla="*/ 891815 h 247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923" h="2477">
                    <a:moveTo>
                      <a:pt x="4741" y="2476"/>
                    </a:moveTo>
                    <a:lnTo>
                      <a:pt x="1800" y="2476"/>
                    </a:lnTo>
                    <a:cubicBezTo>
                      <a:pt x="1751" y="2476"/>
                      <a:pt x="1710" y="2436"/>
                      <a:pt x="1710" y="2386"/>
                    </a:cubicBezTo>
                    <a:cubicBezTo>
                      <a:pt x="1710" y="2336"/>
                      <a:pt x="1751" y="2295"/>
                      <a:pt x="1800" y="2295"/>
                    </a:cubicBezTo>
                    <a:lnTo>
                      <a:pt x="4741" y="2295"/>
                    </a:lnTo>
                    <a:lnTo>
                      <a:pt x="4741" y="181"/>
                    </a:lnTo>
                    <a:lnTo>
                      <a:pt x="181" y="181"/>
                    </a:lnTo>
                    <a:lnTo>
                      <a:pt x="181" y="1382"/>
                    </a:lnTo>
                    <a:cubicBezTo>
                      <a:pt x="181" y="1432"/>
                      <a:pt x="141" y="1472"/>
                      <a:pt x="91" y="1472"/>
                    </a:cubicBezTo>
                    <a:cubicBezTo>
                      <a:pt x="41" y="1472"/>
                      <a:pt x="0" y="1432"/>
                      <a:pt x="0" y="1382"/>
                    </a:cubicBezTo>
                    <a:lnTo>
                      <a:pt x="0" y="181"/>
                    </a:lnTo>
                    <a:cubicBezTo>
                      <a:pt x="0" y="82"/>
                      <a:pt x="81" y="0"/>
                      <a:pt x="181" y="0"/>
                    </a:cubicBezTo>
                    <a:lnTo>
                      <a:pt x="4741" y="0"/>
                    </a:lnTo>
                    <a:cubicBezTo>
                      <a:pt x="4841" y="0"/>
                      <a:pt x="4922" y="82"/>
                      <a:pt x="4922" y="181"/>
                    </a:cubicBezTo>
                    <a:lnTo>
                      <a:pt x="4922" y="2295"/>
                    </a:lnTo>
                    <a:cubicBezTo>
                      <a:pt x="4922" y="2395"/>
                      <a:pt x="4841" y="2476"/>
                      <a:pt x="4741" y="247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3" name="Freeform 46">
                <a:extLst>
                  <a:ext uri="{FF2B5EF4-FFF2-40B4-BE49-F238E27FC236}">
                    <a16:creationId xmlns:a16="http://schemas.microsoft.com/office/drawing/2014/main" id="{DA51E484-16CA-0D45-B436-1F2EFAA447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7588" y="2955925"/>
                <a:ext cx="923925" cy="85725"/>
              </a:xfrm>
              <a:custGeom>
                <a:avLst/>
                <a:gdLst>
                  <a:gd name="T0" fmla="*/ 923565 w 2565"/>
                  <a:gd name="T1" fmla="*/ 69156 h 238"/>
                  <a:gd name="T2" fmla="*/ 923565 w 2565"/>
                  <a:gd name="T3" fmla="*/ 69156 h 238"/>
                  <a:gd name="T4" fmla="*/ 907356 w 2565"/>
                  <a:gd name="T5" fmla="*/ 85365 h 238"/>
                  <a:gd name="T6" fmla="*/ 16209 w 2565"/>
                  <a:gd name="T7" fmla="*/ 85365 h 238"/>
                  <a:gd name="T8" fmla="*/ 16209 w 2565"/>
                  <a:gd name="T9" fmla="*/ 85365 h 238"/>
                  <a:gd name="T10" fmla="*/ 0 w 2565"/>
                  <a:gd name="T11" fmla="*/ 69156 h 238"/>
                  <a:gd name="T12" fmla="*/ 0 w 2565"/>
                  <a:gd name="T13" fmla="*/ 16209 h 238"/>
                  <a:gd name="T14" fmla="*/ 0 w 2565"/>
                  <a:gd name="T15" fmla="*/ 16209 h 238"/>
                  <a:gd name="T16" fmla="*/ 16209 w 2565"/>
                  <a:gd name="T17" fmla="*/ 0 h 238"/>
                  <a:gd name="T18" fmla="*/ 907356 w 2565"/>
                  <a:gd name="T19" fmla="*/ 0 h 238"/>
                  <a:gd name="T20" fmla="*/ 907356 w 2565"/>
                  <a:gd name="T21" fmla="*/ 0 h 238"/>
                  <a:gd name="T22" fmla="*/ 923565 w 2565"/>
                  <a:gd name="T23" fmla="*/ 16209 h 238"/>
                  <a:gd name="T24" fmla="*/ 923565 w 2565"/>
                  <a:gd name="T25" fmla="*/ 69156 h 2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65" h="238">
                    <a:moveTo>
                      <a:pt x="2564" y="192"/>
                    </a:moveTo>
                    <a:lnTo>
                      <a:pt x="2564" y="192"/>
                    </a:lnTo>
                    <a:cubicBezTo>
                      <a:pt x="2564" y="216"/>
                      <a:pt x="2543" y="237"/>
                      <a:pt x="2519" y="237"/>
                    </a:cubicBezTo>
                    <a:lnTo>
                      <a:pt x="45" y="237"/>
                    </a:lnTo>
                    <a:cubicBezTo>
                      <a:pt x="21" y="237"/>
                      <a:pt x="0" y="216"/>
                      <a:pt x="0" y="192"/>
                    </a:cubicBezTo>
                    <a:lnTo>
                      <a:pt x="0" y="45"/>
                    </a:lnTo>
                    <a:cubicBezTo>
                      <a:pt x="0" y="21"/>
                      <a:pt x="21" y="0"/>
                      <a:pt x="45" y="0"/>
                    </a:cubicBezTo>
                    <a:lnTo>
                      <a:pt x="2519" y="0"/>
                    </a:lnTo>
                    <a:cubicBezTo>
                      <a:pt x="2543" y="0"/>
                      <a:pt x="2564" y="21"/>
                      <a:pt x="2564" y="45"/>
                    </a:cubicBezTo>
                    <a:lnTo>
                      <a:pt x="2564" y="1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4" name="Freeform 47">
                <a:extLst>
                  <a:ext uri="{FF2B5EF4-FFF2-40B4-BE49-F238E27FC236}">
                    <a16:creationId xmlns:a16="http://schemas.microsoft.com/office/drawing/2014/main" id="{1F5C4DDA-E8AA-324A-A5D2-6296FEAD22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70725" y="2955925"/>
                <a:ext cx="257175" cy="85725"/>
              </a:xfrm>
              <a:custGeom>
                <a:avLst/>
                <a:gdLst>
                  <a:gd name="T0" fmla="*/ 256815 w 714"/>
                  <a:gd name="T1" fmla="*/ 69156 h 238"/>
                  <a:gd name="T2" fmla="*/ 256815 w 714"/>
                  <a:gd name="T3" fmla="*/ 69156 h 238"/>
                  <a:gd name="T4" fmla="*/ 240606 w 714"/>
                  <a:gd name="T5" fmla="*/ 85365 h 238"/>
                  <a:gd name="T6" fmla="*/ 16209 w 714"/>
                  <a:gd name="T7" fmla="*/ 85365 h 238"/>
                  <a:gd name="T8" fmla="*/ 16209 w 714"/>
                  <a:gd name="T9" fmla="*/ 85365 h 238"/>
                  <a:gd name="T10" fmla="*/ 0 w 714"/>
                  <a:gd name="T11" fmla="*/ 69156 h 238"/>
                  <a:gd name="T12" fmla="*/ 0 w 714"/>
                  <a:gd name="T13" fmla="*/ 16209 h 238"/>
                  <a:gd name="T14" fmla="*/ 0 w 714"/>
                  <a:gd name="T15" fmla="*/ 16209 h 238"/>
                  <a:gd name="T16" fmla="*/ 16209 w 714"/>
                  <a:gd name="T17" fmla="*/ 0 h 238"/>
                  <a:gd name="T18" fmla="*/ 240606 w 714"/>
                  <a:gd name="T19" fmla="*/ 0 h 238"/>
                  <a:gd name="T20" fmla="*/ 240606 w 714"/>
                  <a:gd name="T21" fmla="*/ 0 h 238"/>
                  <a:gd name="T22" fmla="*/ 256815 w 714"/>
                  <a:gd name="T23" fmla="*/ 16209 h 238"/>
                  <a:gd name="T24" fmla="*/ 256815 w 714"/>
                  <a:gd name="T25" fmla="*/ 69156 h 2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14" h="238">
                    <a:moveTo>
                      <a:pt x="713" y="192"/>
                    </a:moveTo>
                    <a:lnTo>
                      <a:pt x="713" y="192"/>
                    </a:lnTo>
                    <a:cubicBezTo>
                      <a:pt x="713" y="216"/>
                      <a:pt x="693" y="237"/>
                      <a:pt x="668" y="237"/>
                    </a:cubicBezTo>
                    <a:lnTo>
                      <a:pt x="45" y="237"/>
                    </a:lnTo>
                    <a:cubicBezTo>
                      <a:pt x="20" y="237"/>
                      <a:pt x="0" y="216"/>
                      <a:pt x="0" y="192"/>
                    </a:cubicBezTo>
                    <a:lnTo>
                      <a:pt x="0" y="45"/>
                    </a:lnTo>
                    <a:cubicBezTo>
                      <a:pt x="0" y="21"/>
                      <a:pt x="20" y="0"/>
                      <a:pt x="45" y="0"/>
                    </a:cubicBezTo>
                    <a:lnTo>
                      <a:pt x="668" y="0"/>
                    </a:lnTo>
                    <a:cubicBezTo>
                      <a:pt x="693" y="0"/>
                      <a:pt x="713" y="21"/>
                      <a:pt x="713" y="45"/>
                    </a:cubicBezTo>
                    <a:lnTo>
                      <a:pt x="713" y="1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5" name="Freeform 48">
                <a:extLst>
                  <a:ext uri="{FF2B5EF4-FFF2-40B4-BE49-F238E27FC236}">
                    <a16:creationId xmlns:a16="http://schemas.microsoft.com/office/drawing/2014/main" id="{BFF06BA5-428E-DD45-9F47-2CFD9BE23E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8700" y="3217863"/>
                <a:ext cx="1219200" cy="34925"/>
              </a:xfrm>
              <a:custGeom>
                <a:avLst/>
                <a:gdLst>
                  <a:gd name="T0" fmla="*/ 1218840 w 3388"/>
                  <a:gd name="T1" fmla="*/ 18190 h 96"/>
                  <a:gd name="T2" fmla="*/ 1218840 w 3388"/>
                  <a:gd name="T3" fmla="*/ 18190 h 96"/>
                  <a:gd name="T4" fmla="*/ 1202647 w 3388"/>
                  <a:gd name="T5" fmla="*/ 34561 h 96"/>
                  <a:gd name="T6" fmla="*/ 16194 w 3388"/>
                  <a:gd name="T7" fmla="*/ 34561 h 96"/>
                  <a:gd name="T8" fmla="*/ 16194 w 3388"/>
                  <a:gd name="T9" fmla="*/ 34561 h 96"/>
                  <a:gd name="T10" fmla="*/ 0 w 3388"/>
                  <a:gd name="T11" fmla="*/ 18190 h 96"/>
                  <a:gd name="T12" fmla="*/ 0 w 3388"/>
                  <a:gd name="T13" fmla="*/ 16371 h 96"/>
                  <a:gd name="T14" fmla="*/ 0 w 3388"/>
                  <a:gd name="T15" fmla="*/ 16371 h 96"/>
                  <a:gd name="T16" fmla="*/ 16194 w 3388"/>
                  <a:gd name="T17" fmla="*/ 0 h 96"/>
                  <a:gd name="T18" fmla="*/ 1202647 w 3388"/>
                  <a:gd name="T19" fmla="*/ 0 h 96"/>
                  <a:gd name="T20" fmla="*/ 1202647 w 3388"/>
                  <a:gd name="T21" fmla="*/ 0 h 96"/>
                  <a:gd name="T22" fmla="*/ 1218840 w 3388"/>
                  <a:gd name="T23" fmla="*/ 16371 h 96"/>
                  <a:gd name="T24" fmla="*/ 1218840 w 3388"/>
                  <a:gd name="T25" fmla="*/ 18190 h 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88" h="96">
                    <a:moveTo>
                      <a:pt x="3387" y="50"/>
                    </a:moveTo>
                    <a:lnTo>
                      <a:pt x="3387" y="50"/>
                    </a:lnTo>
                    <a:cubicBezTo>
                      <a:pt x="3387" y="75"/>
                      <a:pt x="3367" y="95"/>
                      <a:pt x="3342" y="95"/>
                    </a:cubicBezTo>
                    <a:lnTo>
                      <a:pt x="45" y="95"/>
                    </a:lnTo>
                    <a:cubicBezTo>
                      <a:pt x="20" y="95"/>
                      <a:pt x="0" y="75"/>
                      <a:pt x="0" y="50"/>
                    </a:cubicBezTo>
                    <a:lnTo>
                      <a:pt x="0" y="45"/>
                    </a:lnTo>
                    <a:cubicBezTo>
                      <a:pt x="0" y="20"/>
                      <a:pt x="20" y="0"/>
                      <a:pt x="45" y="0"/>
                    </a:cubicBezTo>
                    <a:lnTo>
                      <a:pt x="3342" y="0"/>
                    </a:lnTo>
                    <a:cubicBezTo>
                      <a:pt x="3367" y="0"/>
                      <a:pt x="3387" y="20"/>
                      <a:pt x="3387" y="45"/>
                    </a:cubicBezTo>
                    <a:lnTo>
                      <a:pt x="3387" y="5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6" name="Freeform 49">
                <a:extLst>
                  <a:ext uri="{FF2B5EF4-FFF2-40B4-BE49-F238E27FC236}">
                    <a16:creationId xmlns:a16="http://schemas.microsoft.com/office/drawing/2014/main" id="{0D772AE2-5A65-0740-A5FF-0B974E9F18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8700" y="3144838"/>
                <a:ext cx="1219200" cy="34925"/>
              </a:xfrm>
              <a:custGeom>
                <a:avLst/>
                <a:gdLst>
                  <a:gd name="T0" fmla="*/ 1218840 w 3388"/>
                  <a:gd name="T1" fmla="*/ 18003 h 97"/>
                  <a:gd name="T2" fmla="*/ 1218840 w 3388"/>
                  <a:gd name="T3" fmla="*/ 18003 h 97"/>
                  <a:gd name="T4" fmla="*/ 1202647 w 3388"/>
                  <a:gd name="T5" fmla="*/ 34565 h 97"/>
                  <a:gd name="T6" fmla="*/ 16194 w 3388"/>
                  <a:gd name="T7" fmla="*/ 34565 h 97"/>
                  <a:gd name="T8" fmla="*/ 16194 w 3388"/>
                  <a:gd name="T9" fmla="*/ 34565 h 97"/>
                  <a:gd name="T10" fmla="*/ 0 w 3388"/>
                  <a:gd name="T11" fmla="*/ 18003 h 97"/>
                  <a:gd name="T12" fmla="*/ 0 w 3388"/>
                  <a:gd name="T13" fmla="*/ 16202 h 97"/>
                  <a:gd name="T14" fmla="*/ 0 w 3388"/>
                  <a:gd name="T15" fmla="*/ 16202 h 97"/>
                  <a:gd name="T16" fmla="*/ 16194 w 3388"/>
                  <a:gd name="T17" fmla="*/ 0 h 97"/>
                  <a:gd name="T18" fmla="*/ 1202647 w 3388"/>
                  <a:gd name="T19" fmla="*/ 0 h 97"/>
                  <a:gd name="T20" fmla="*/ 1202647 w 3388"/>
                  <a:gd name="T21" fmla="*/ 0 h 97"/>
                  <a:gd name="T22" fmla="*/ 1218840 w 3388"/>
                  <a:gd name="T23" fmla="*/ 16202 h 97"/>
                  <a:gd name="T24" fmla="*/ 1218840 w 3388"/>
                  <a:gd name="T25" fmla="*/ 18003 h 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88" h="97">
                    <a:moveTo>
                      <a:pt x="3387" y="50"/>
                    </a:moveTo>
                    <a:lnTo>
                      <a:pt x="3387" y="50"/>
                    </a:lnTo>
                    <a:cubicBezTo>
                      <a:pt x="3387" y="76"/>
                      <a:pt x="3367" y="96"/>
                      <a:pt x="3342" y="96"/>
                    </a:cubicBezTo>
                    <a:lnTo>
                      <a:pt x="45" y="96"/>
                    </a:lnTo>
                    <a:cubicBezTo>
                      <a:pt x="20" y="96"/>
                      <a:pt x="0" y="76"/>
                      <a:pt x="0" y="50"/>
                    </a:cubicBezTo>
                    <a:lnTo>
                      <a:pt x="0" y="45"/>
                    </a:lnTo>
                    <a:cubicBezTo>
                      <a:pt x="0" y="20"/>
                      <a:pt x="20" y="0"/>
                      <a:pt x="45" y="0"/>
                    </a:cubicBezTo>
                    <a:lnTo>
                      <a:pt x="3342" y="0"/>
                    </a:lnTo>
                    <a:cubicBezTo>
                      <a:pt x="3367" y="0"/>
                      <a:pt x="3387" y="20"/>
                      <a:pt x="3387" y="45"/>
                    </a:cubicBezTo>
                    <a:lnTo>
                      <a:pt x="3387" y="5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7" name="Freeform 50">
                <a:extLst>
                  <a:ext uri="{FF2B5EF4-FFF2-40B4-BE49-F238E27FC236}">
                    <a16:creationId xmlns:a16="http://schemas.microsoft.com/office/drawing/2014/main" id="{8C3AFB52-9124-464F-84AF-36F19773F9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5150" y="3471863"/>
                <a:ext cx="504825" cy="33337"/>
              </a:xfrm>
              <a:custGeom>
                <a:avLst/>
                <a:gdLst>
                  <a:gd name="T0" fmla="*/ 488273 w 1403"/>
                  <a:gd name="T1" fmla="*/ 32975 h 92"/>
                  <a:gd name="T2" fmla="*/ 15832 w 1403"/>
                  <a:gd name="T3" fmla="*/ 32975 h 92"/>
                  <a:gd name="T4" fmla="*/ 15832 w 1403"/>
                  <a:gd name="T5" fmla="*/ 32975 h 92"/>
                  <a:gd name="T6" fmla="*/ 0 w 1403"/>
                  <a:gd name="T7" fmla="*/ 16669 h 92"/>
                  <a:gd name="T8" fmla="*/ 0 w 1403"/>
                  <a:gd name="T9" fmla="*/ 16669 h 92"/>
                  <a:gd name="T10" fmla="*/ 15832 w 1403"/>
                  <a:gd name="T11" fmla="*/ 0 h 92"/>
                  <a:gd name="T12" fmla="*/ 488273 w 1403"/>
                  <a:gd name="T13" fmla="*/ 0 h 92"/>
                  <a:gd name="T14" fmla="*/ 488273 w 1403"/>
                  <a:gd name="T15" fmla="*/ 0 h 92"/>
                  <a:gd name="T16" fmla="*/ 504465 w 1403"/>
                  <a:gd name="T17" fmla="*/ 16669 h 92"/>
                  <a:gd name="T18" fmla="*/ 504465 w 1403"/>
                  <a:gd name="T19" fmla="*/ 16669 h 92"/>
                  <a:gd name="T20" fmla="*/ 488273 w 1403"/>
                  <a:gd name="T21" fmla="*/ 32975 h 9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03" h="92">
                    <a:moveTo>
                      <a:pt x="1357" y="91"/>
                    </a:moveTo>
                    <a:lnTo>
                      <a:pt x="44" y="91"/>
                    </a:lnTo>
                    <a:cubicBezTo>
                      <a:pt x="20" y="91"/>
                      <a:pt x="0" y="70"/>
                      <a:pt x="0" y="46"/>
                    </a:cubicBezTo>
                    <a:cubicBezTo>
                      <a:pt x="0" y="20"/>
                      <a:pt x="20" y="0"/>
                      <a:pt x="44" y="0"/>
                    </a:cubicBezTo>
                    <a:lnTo>
                      <a:pt x="1357" y="0"/>
                    </a:lnTo>
                    <a:cubicBezTo>
                      <a:pt x="1382" y="0"/>
                      <a:pt x="1402" y="20"/>
                      <a:pt x="1402" y="46"/>
                    </a:cubicBezTo>
                    <a:cubicBezTo>
                      <a:pt x="1402" y="70"/>
                      <a:pt x="1382" y="91"/>
                      <a:pt x="1357" y="9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sp>
          <p:nvSpPr>
            <p:cNvPr id="142" name="Freeform 52">
              <a:extLst>
                <a:ext uri="{FF2B5EF4-FFF2-40B4-BE49-F238E27FC236}">
                  <a16:creationId xmlns:a16="http://schemas.microsoft.com/office/drawing/2014/main" id="{DC184EE9-785B-B24B-BABC-217A18E20F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231819">
              <a:off x="-207506" y="3563729"/>
              <a:ext cx="1337901" cy="1176604"/>
            </a:xfrm>
            <a:custGeom>
              <a:avLst/>
              <a:gdLst>
                <a:gd name="T0" fmla="*/ 519327 w 4095"/>
                <a:gd name="T1" fmla="*/ 752916 h 3602"/>
                <a:gd name="T2" fmla="*/ 737214 w 4095"/>
                <a:gd name="T3" fmla="*/ 971121 h 3602"/>
                <a:gd name="T4" fmla="*/ 737214 w 4095"/>
                <a:gd name="T5" fmla="*/ 535071 h 3602"/>
                <a:gd name="T6" fmla="*/ 454141 w 4095"/>
                <a:gd name="T7" fmla="*/ 752916 h 3602"/>
                <a:gd name="T8" fmla="*/ 737214 w 4095"/>
                <a:gd name="T9" fmla="*/ 469897 h 3602"/>
                <a:gd name="T10" fmla="*/ 737214 w 4095"/>
                <a:gd name="T11" fmla="*/ 1035934 h 3602"/>
                <a:gd name="T12" fmla="*/ 1212603 w 4095"/>
                <a:gd name="T13" fmla="*/ 1268902 h 3602"/>
                <a:gd name="T14" fmla="*/ 1240335 w 4095"/>
                <a:gd name="T15" fmla="*/ 1232175 h 3602"/>
                <a:gd name="T16" fmla="*/ 1401319 w 4095"/>
                <a:gd name="T17" fmla="*/ 978322 h 3602"/>
                <a:gd name="T18" fmla="*/ 1388714 w 4095"/>
                <a:gd name="T19" fmla="*/ 931512 h 3602"/>
                <a:gd name="T20" fmla="*/ 1255821 w 4095"/>
                <a:gd name="T21" fmla="*/ 831052 h 3602"/>
                <a:gd name="T22" fmla="*/ 1261943 w 4095"/>
                <a:gd name="T23" fmla="*/ 752916 h 3602"/>
                <a:gd name="T24" fmla="*/ 1272027 w 4095"/>
                <a:gd name="T25" fmla="*/ 641653 h 3602"/>
                <a:gd name="T26" fmla="*/ 1404560 w 4095"/>
                <a:gd name="T27" fmla="*/ 553434 h 3602"/>
                <a:gd name="T28" fmla="*/ 1264824 w 4095"/>
                <a:gd name="T29" fmla="*/ 290580 h 3602"/>
                <a:gd name="T30" fmla="*/ 1100599 w 4095"/>
                <a:gd name="T31" fmla="*/ 345671 h 3602"/>
                <a:gd name="T32" fmla="*/ 1064224 w 4095"/>
                <a:gd name="T33" fmla="*/ 342791 h 3602"/>
                <a:gd name="T34" fmla="*/ 908282 w 4095"/>
                <a:gd name="T35" fmla="*/ 234408 h 3602"/>
                <a:gd name="T36" fmla="*/ 873708 w 4095"/>
                <a:gd name="T37" fmla="*/ 65173 h 3602"/>
                <a:gd name="T38" fmla="*/ 566146 w 4095"/>
                <a:gd name="T39" fmla="*/ 99381 h 3602"/>
                <a:gd name="T40" fmla="*/ 545618 w 4095"/>
                <a:gd name="T41" fmla="*/ 264655 h 3602"/>
                <a:gd name="T42" fmla="*/ 410204 w 4095"/>
                <a:gd name="T43" fmla="*/ 342791 h 3602"/>
                <a:gd name="T44" fmla="*/ 256422 w 4095"/>
                <a:gd name="T45" fmla="*/ 277977 h 3602"/>
                <a:gd name="T46" fmla="*/ 73109 w 4095"/>
                <a:gd name="T47" fmla="*/ 527509 h 3602"/>
                <a:gd name="T48" fmla="*/ 85714 w 4095"/>
                <a:gd name="T49" fmla="*/ 573959 h 3602"/>
                <a:gd name="T50" fmla="*/ 218607 w 4095"/>
                <a:gd name="T51" fmla="*/ 674419 h 3602"/>
                <a:gd name="T52" fmla="*/ 212485 w 4095"/>
                <a:gd name="T53" fmla="*/ 752916 h 3602"/>
                <a:gd name="T54" fmla="*/ 202761 w 4095"/>
                <a:gd name="T55" fmla="*/ 864179 h 3602"/>
                <a:gd name="T56" fmla="*/ 69868 w 4095"/>
                <a:gd name="T57" fmla="*/ 952397 h 3602"/>
                <a:gd name="T58" fmla="*/ 145858 w 4095"/>
                <a:gd name="T59" fmla="*/ 1104708 h 3602"/>
                <a:gd name="T60" fmla="*/ 133973 w 4095"/>
                <a:gd name="T61" fmla="*/ 1148997 h 3602"/>
                <a:gd name="T62" fmla="*/ 16567 w 4095"/>
                <a:gd name="T63" fmla="*/ 1011089 h 3602"/>
                <a:gd name="T64" fmla="*/ 52941 w 4095"/>
                <a:gd name="T65" fmla="*/ 875341 h 3602"/>
                <a:gd name="T66" fmla="*/ 147659 w 4095"/>
                <a:gd name="T67" fmla="*/ 752916 h 3602"/>
                <a:gd name="T68" fmla="*/ 52941 w 4095"/>
                <a:gd name="T69" fmla="*/ 630490 h 3602"/>
                <a:gd name="T70" fmla="*/ 6843 w 4095"/>
                <a:gd name="T71" fmla="*/ 569998 h 3602"/>
                <a:gd name="T72" fmla="*/ 153421 w 4095"/>
                <a:gd name="T73" fmla="*/ 258173 h 3602"/>
                <a:gd name="T74" fmla="*/ 387154 w 4095"/>
                <a:gd name="T75" fmla="*/ 278338 h 3602"/>
                <a:gd name="T76" fmla="*/ 500960 w 4095"/>
                <a:gd name="T77" fmla="*/ 99381 h 3602"/>
                <a:gd name="T78" fmla="*/ 873708 w 4095"/>
                <a:gd name="T79" fmla="*/ 0 h 3602"/>
                <a:gd name="T80" fmla="*/ 973468 w 4095"/>
                <a:gd name="T81" fmla="*/ 212444 h 3602"/>
                <a:gd name="T82" fmla="*/ 1185233 w 4095"/>
                <a:gd name="T83" fmla="*/ 221806 h 3602"/>
                <a:gd name="T84" fmla="*/ 1457861 w 4095"/>
                <a:gd name="T85" fmla="*/ 494742 h 3602"/>
                <a:gd name="T86" fmla="*/ 1421487 w 4095"/>
                <a:gd name="T87" fmla="*/ 630490 h 3602"/>
                <a:gd name="T88" fmla="*/ 1326769 w 4095"/>
                <a:gd name="T89" fmla="*/ 752916 h 3602"/>
                <a:gd name="T90" fmla="*/ 1421487 w 4095"/>
                <a:gd name="T91" fmla="*/ 875341 h 3602"/>
                <a:gd name="T92" fmla="*/ 1467585 w 4095"/>
                <a:gd name="T93" fmla="*/ 935833 h 3602"/>
                <a:gd name="T94" fmla="*/ 1321007 w 4095"/>
                <a:gd name="T95" fmla="*/ 1248018 h 3602"/>
                <a:gd name="T96" fmla="*/ 1244656 w 4095"/>
                <a:gd name="T97" fmla="*/ 1296628 h 360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095" h="3602">
                  <a:moveTo>
                    <a:pt x="2047" y="1486"/>
                  </a:moveTo>
                  <a:lnTo>
                    <a:pt x="2047" y="1486"/>
                  </a:lnTo>
                  <a:cubicBezTo>
                    <a:pt x="1713" y="1486"/>
                    <a:pt x="1442" y="1757"/>
                    <a:pt x="1442" y="2091"/>
                  </a:cubicBezTo>
                  <a:cubicBezTo>
                    <a:pt x="1442" y="2425"/>
                    <a:pt x="1713" y="2697"/>
                    <a:pt x="2047" y="2697"/>
                  </a:cubicBezTo>
                  <a:cubicBezTo>
                    <a:pt x="2381" y="2697"/>
                    <a:pt x="2653" y="2425"/>
                    <a:pt x="2653" y="2091"/>
                  </a:cubicBezTo>
                  <a:cubicBezTo>
                    <a:pt x="2653" y="1757"/>
                    <a:pt x="2381" y="1486"/>
                    <a:pt x="2047" y="1486"/>
                  </a:cubicBezTo>
                  <a:close/>
                  <a:moveTo>
                    <a:pt x="2047" y="2877"/>
                  </a:moveTo>
                  <a:lnTo>
                    <a:pt x="2047" y="2877"/>
                  </a:lnTo>
                  <a:cubicBezTo>
                    <a:pt x="1613" y="2877"/>
                    <a:pt x="1261" y="2525"/>
                    <a:pt x="1261" y="2091"/>
                  </a:cubicBezTo>
                  <a:cubicBezTo>
                    <a:pt x="1261" y="1657"/>
                    <a:pt x="1613" y="1305"/>
                    <a:pt x="2047" y="1305"/>
                  </a:cubicBezTo>
                  <a:cubicBezTo>
                    <a:pt x="2481" y="1305"/>
                    <a:pt x="2833" y="1657"/>
                    <a:pt x="2833" y="2091"/>
                  </a:cubicBezTo>
                  <a:cubicBezTo>
                    <a:pt x="2833" y="2525"/>
                    <a:pt x="2481" y="2877"/>
                    <a:pt x="2047" y="2877"/>
                  </a:cubicBezTo>
                  <a:close/>
                  <a:moveTo>
                    <a:pt x="3456" y="3601"/>
                  </a:moveTo>
                  <a:lnTo>
                    <a:pt x="3456" y="3601"/>
                  </a:lnTo>
                  <a:cubicBezTo>
                    <a:pt x="3412" y="3601"/>
                    <a:pt x="3374" y="3569"/>
                    <a:pt x="3367" y="3524"/>
                  </a:cubicBezTo>
                  <a:cubicBezTo>
                    <a:pt x="3360" y="3475"/>
                    <a:pt x="3394" y="3429"/>
                    <a:pt x="3444" y="3422"/>
                  </a:cubicBezTo>
                  <a:cubicBezTo>
                    <a:pt x="3472" y="3417"/>
                    <a:pt x="3497" y="3400"/>
                    <a:pt x="3512" y="3375"/>
                  </a:cubicBezTo>
                  <a:lnTo>
                    <a:pt x="3891" y="2717"/>
                  </a:lnTo>
                  <a:cubicBezTo>
                    <a:pt x="3904" y="2696"/>
                    <a:pt x="3908" y="2670"/>
                    <a:pt x="3900" y="2645"/>
                  </a:cubicBezTo>
                  <a:cubicBezTo>
                    <a:pt x="3894" y="2620"/>
                    <a:pt x="3879" y="2600"/>
                    <a:pt x="3856" y="2587"/>
                  </a:cubicBezTo>
                  <a:lnTo>
                    <a:pt x="3532" y="2400"/>
                  </a:lnTo>
                  <a:cubicBezTo>
                    <a:pt x="3499" y="2381"/>
                    <a:pt x="3482" y="2345"/>
                    <a:pt x="3487" y="2308"/>
                  </a:cubicBezTo>
                  <a:cubicBezTo>
                    <a:pt x="3498" y="2237"/>
                    <a:pt x="3504" y="2163"/>
                    <a:pt x="3504" y="2091"/>
                  </a:cubicBezTo>
                  <a:cubicBezTo>
                    <a:pt x="3504" y="2018"/>
                    <a:pt x="3498" y="1945"/>
                    <a:pt x="3487" y="1874"/>
                  </a:cubicBezTo>
                  <a:cubicBezTo>
                    <a:pt x="3482" y="1837"/>
                    <a:pt x="3499" y="1801"/>
                    <a:pt x="3532" y="1782"/>
                  </a:cubicBezTo>
                  <a:lnTo>
                    <a:pt x="3856" y="1594"/>
                  </a:lnTo>
                  <a:cubicBezTo>
                    <a:pt x="3879" y="1582"/>
                    <a:pt x="3894" y="1561"/>
                    <a:pt x="3900" y="1537"/>
                  </a:cubicBezTo>
                  <a:cubicBezTo>
                    <a:pt x="3908" y="1512"/>
                    <a:pt x="3904" y="1486"/>
                    <a:pt x="3892" y="1465"/>
                  </a:cubicBezTo>
                  <a:lnTo>
                    <a:pt x="3512" y="807"/>
                  </a:lnTo>
                  <a:cubicBezTo>
                    <a:pt x="3486" y="761"/>
                    <a:pt x="3427" y="746"/>
                    <a:pt x="3382" y="772"/>
                  </a:cubicBezTo>
                  <a:lnTo>
                    <a:pt x="3056" y="960"/>
                  </a:lnTo>
                  <a:cubicBezTo>
                    <a:pt x="3024" y="979"/>
                    <a:pt x="2984" y="975"/>
                    <a:pt x="2955" y="952"/>
                  </a:cubicBezTo>
                  <a:cubicBezTo>
                    <a:pt x="2841" y="861"/>
                    <a:pt x="2715" y="788"/>
                    <a:pt x="2579" y="735"/>
                  </a:cubicBezTo>
                  <a:cubicBezTo>
                    <a:pt x="2544" y="721"/>
                    <a:pt x="2522" y="688"/>
                    <a:pt x="2522" y="651"/>
                  </a:cubicBezTo>
                  <a:lnTo>
                    <a:pt x="2522" y="276"/>
                  </a:lnTo>
                  <a:cubicBezTo>
                    <a:pt x="2522" y="223"/>
                    <a:pt x="2479" y="181"/>
                    <a:pt x="2426" y="181"/>
                  </a:cubicBezTo>
                  <a:lnTo>
                    <a:pt x="1667" y="181"/>
                  </a:lnTo>
                  <a:cubicBezTo>
                    <a:pt x="1615" y="181"/>
                    <a:pt x="1572" y="223"/>
                    <a:pt x="1572" y="276"/>
                  </a:cubicBezTo>
                  <a:lnTo>
                    <a:pt x="1572" y="651"/>
                  </a:lnTo>
                  <a:cubicBezTo>
                    <a:pt x="1572" y="688"/>
                    <a:pt x="1549" y="721"/>
                    <a:pt x="1515" y="735"/>
                  </a:cubicBezTo>
                  <a:cubicBezTo>
                    <a:pt x="1380" y="788"/>
                    <a:pt x="1253" y="861"/>
                    <a:pt x="1139" y="952"/>
                  </a:cubicBezTo>
                  <a:cubicBezTo>
                    <a:pt x="1110" y="975"/>
                    <a:pt x="1069" y="979"/>
                    <a:pt x="1038" y="960"/>
                  </a:cubicBezTo>
                  <a:lnTo>
                    <a:pt x="712" y="772"/>
                  </a:lnTo>
                  <a:cubicBezTo>
                    <a:pt x="667" y="746"/>
                    <a:pt x="609" y="761"/>
                    <a:pt x="582" y="807"/>
                  </a:cubicBezTo>
                  <a:lnTo>
                    <a:pt x="203" y="1465"/>
                  </a:lnTo>
                  <a:cubicBezTo>
                    <a:pt x="190" y="1486"/>
                    <a:pt x="187" y="1511"/>
                    <a:pt x="194" y="1537"/>
                  </a:cubicBezTo>
                  <a:cubicBezTo>
                    <a:pt x="200" y="1561"/>
                    <a:pt x="216" y="1582"/>
                    <a:pt x="238" y="1594"/>
                  </a:cubicBezTo>
                  <a:lnTo>
                    <a:pt x="563" y="1782"/>
                  </a:lnTo>
                  <a:cubicBezTo>
                    <a:pt x="594" y="1801"/>
                    <a:pt x="612" y="1837"/>
                    <a:pt x="607" y="1873"/>
                  </a:cubicBezTo>
                  <a:cubicBezTo>
                    <a:pt x="596" y="1946"/>
                    <a:pt x="590" y="2018"/>
                    <a:pt x="590" y="2091"/>
                  </a:cubicBezTo>
                  <a:cubicBezTo>
                    <a:pt x="590" y="2163"/>
                    <a:pt x="596" y="2236"/>
                    <a:pt x="607" y="2309"/>
                  </a:cubicBezTo>
                  <a:cubicBezTo>
                    <a:pt x="612" y="2345"/>
                    <a:pt x="594" y="2381"/>
                    <a:pt x="563" y="2400"/>
                  </a:cubicBezTo>
                  <a:lnTo>
                    <a:pt x="238" y="2587"/>
                  </a:lnTo>
                  <a:cubicBezTo>
                    <a:pt x="216" y="2600"/>
                    <a:pt x="200" y="2620"/>
                    <a:pt x="194" y="2645"/>
                  </a:cubicBezTo>
                  <a:cubicBezTo>
                    <a:pt x="187" y="2670"/>
                    <a:pt x="190" y="2696"/>
                    <a:pt x="203" y="2717"/>
                  </a:cubicBezTo>
                  <a:lnTo>
                    <a:pt x="405" y="3068"/>
                  </a:lnTo>
                  <a:cubicBezTo>
                    <a:pt x="430" y="3111"/>
                    <a:pt x="415" y="3167"/>
                    <a:pt x="372" y="3191"/>
                  </a:cubicBezTo>
                  <a:cubicBezTo>
                    <a:pt x="329" y="3217"/>
                    <a:pt x="274" y="3202"/>
                    <a:pt x="248" y="3159"/>
                  </a:cubicBezTo>
                  <a:lnTo>
                    <a:pt x="46" y="2808"/>
                  </a:lnTo>
                  <a:cubicBezTo>
                    <a:pt x="9" y="2744"/>
                    <a:pt x="0" y="2670"/>
                    <a:pt x="19" y="2599"/>
                  </a:cubicBezTo>
                  <a:cubicBezTo>
                    <a:pt x="38" y="2527"/>
                    <a:pt x="83" y="2468"/>
                    <a:pt x="147" y="2431"/>
                  </a:cubicBezTo>
                  <a:lnTo>
                    <a:pt x="420" y="2273"/>
                  </a:lnTo>
                  <a:cubicBezTo>
                    <a:pt x="413" y="2213"/>
                    <a:pt x="410" y="2152"/>
                    <a:pt x="410" y="2091"/>
                  </a:cubicBezTo>
                  <a:cubicBezTo>
                    <a:pt x="410" y="2030"/>
                    <a:pt x="413" y="1969"/>
                    <a:pt x="420" y="1908"/>
                  </a:cubicBezTo>
                  <a:lnTo>
                    <a:pt x="147" y="1751"/>
                  </a:lnTo>
                  <a:cubicBezTo>
                    <a:pt x="84" y="1714"/>
                    <a:pt x="38" y="1655"/>
                    <a:pt x="19" y="1583"/>
                  </a:cubicBezTo>
                  <a:cubicBezTo>
                    <a:pt x="0" y="1512"/>
                    <a:pt x="9" y="1438"/>
                    <a:pt x="46" y="1374"/>
                  </a:cubicBezTo>
                  <a:lnTo>
                    <a:pt x="426" y="717"/>
                  </a:lnTo>
                  <a:cubicBezTo>
                    <a:pt x="502" y="585"/>
                    <a:pt x="671" y="539"/>
                    <a:pt x="803" y="616"/>
                  </a:cubicBezTo>
                  <a:lnTo>
                    <a:pt x="1075" y="773"/>
                  </a:lnTo>
                  <a:cubicBezTo>
                    <a:pt x="1174" y="700"/>
                    <a:pt x="1280" y="639"/>
                    <a:pt x="1391" y="590"/>
                  </a:cubicBezTo>
                  <a:lnTo>
                    <a:pt x="1391" y="276"/>
                  </a:lnTo>
                  <a:cubicBezTo>
                    <a:pt x="1391" y="124"/>
                    <a:pt x="1515" y="0"/>
                    <a:pt x="1667" y="0"/>
                  </a:cubicBezTo>
                  <a:lnTo>
                    <a:pt x="2426" y="0"/>
                  </a:lnTo>
                  <a:cubicBezTo>
                    <a:pt x="2579" y="0"/>
                    <a:pt x="2703" y="124"/>
                    <a:pt x="2703" y="276"/>
                  </a:cubicBezTo>
                  <a:lnTo>
                    <a:pt x="2703" y="590"/>
                  </a:lnTo>
                  <a:cubicBezTo>
                    <a:pt x="2815" y="639"/>
                    <a:pt x="2920" y="700"/>
                    <a:pt x="3018" y="773"/>
                  </a:cubicBezTo>
                  <a:lnTo>
                    <a:pt x="3291" y="616"/>
                  </a:lnTo>
                  <a:cubicBezTo>
                    <a:pt x="3423" y="539"/>
                    <a:pt x="3592" y="585"/>
                    <a:pt x="3668" y="717"/>
                  </a:cubicBezTo>
                  <a:lnTo>
                    <a:pt x="4048" y="1374"/>
                  </a:lnTo>
                  <a:cubicBezTo>
                    <a:pt x="4085" y="1438"/>
                    <a:pt x="4094" y="1512"/>
                    <a:pt x="4075" y="1583"/>
                  </a:cubicBezTo>
                  <a:cubicBezTo>
                    <a:pt x="4056" y="1655"/>
                    <a:pt x="4011" y="1714"/>
                    <a:pt x="3947" y="1751"/>
                  </a:cubicBezTo>
                  <a:lnTo>
                    <a:pt x="3674" y="1908"/>
                  </a:lnTo>
                  <a:cubicBezTo>
                    <a:pt x="3681" y="1969"/>
                    <a:pt x="3684" y="2030"/>
                    <a:pt x="3684" y="2091"/>
                  </a:cubicBezTo>
                  <a:cubicBezTo>
                    <a:pt x="3684" y="2152"/>
                    <a:pt x="3681" y="2213"/>
                    <a:pt x="3674" y="2273"/>
                  </a:cubicBezTo>
                  <a:lnTo>
                    <a:pt x="3947" y="2431"/>
                  </a:lnTo>
                  <a:cubicBezTo>
                    <a:pt x="4010" y="2468"/>
                    <a:pt x="4056" y="2527"/>
                    <a:pt x="4075" y="2599"/>
                  </a:cubicBezTo>
                  <a:cubicBezTo>
                    <a:pt x="4094" y="2670"/>
                    <a:pt x="4085" y="2744"/>
                    <a:pt x="4048" y="2808"/>
                  </a:cubicBezTo>
                  <a:lnTo>
                    <a:pt x="3668" y="3466"/>
                  </a:lnTo>
                  <a:cubicBezTo>
                    <a:pt x="3626" y="3538"/>
                    <a:pt x="3554" y="3587"/>
                    <a:pt x="3470" y="3600"/>
                  </a:cubicBezTo>
                  <a:cubicBezTo>
                    <a:pt x="3466" y="3601"/>
                    <a:pt x="3461" y="3601"/>
                    <a:pt x="3456" y="360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grpSp>
          <p:nvGrpSpPr>
            <p:cNvPr id="143" name="Group 12">
              <a:extLst>
                <a:ext uri="{FF2B5EF4-FFF2-40B4-BE49-F238E27FC236}">
                  <a16:creationId xmlns:a16="http://schemas.microsoft.com/office/drawing/2014/main" id="{531CB5C2-5125-A148-B9BF-710D1B3A31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268319" y="-51988"/>
              <a:ext cx="1552483" cy="1202526"/>
              <a:chOff x="3065463" y="1036638"/>
              <a:chExt cx="1711325" cy="1325562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144" name="Freeform 3">
                <a:extLst>
                  <a:ext uri="{FF2B5EF4-FFF2-40B4-BE49-F238E27FC236}">
                    <a16:creationId xmlns:a16="http://schemas.microsoft.com/office/drawing/2014/main" id="{DCB8D932-949A-2249-8CAA-473AB4B4D2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338" y="1706563"/>
                <a:ext cx="166687" cy="422275"/>
              </a:xfrm>
              <a:custGeom>
                <a:avLst/>
                <a:gdLst>
                  <a:gd name="T0" fmla="*/ 100518 w 461"/>
                  <a:gd name="T1" fmla="*/ 29469 h 1175"/>
                  <a:gd name="T2" fmla="*/ 100518 w 461"/>
                  <a:gd name="T3" fmla="*/ 29469 h 1175"/>
                  <a:gd name="T4" fmla="*/ 165964 w 461"/>
                  <a:gd name="T5" fmla="*/ 119675 h 1175"/>
                  <a:gd name="T6" fmla="*/ 165964 w 461"/>
                  <a:gd name="T7" fmla="*/ 129737 h 1175"/>
                  <a:gd name="T8" fmla="*/ 127275 w 461"/>
                  <a:gd name="T9" fmla="*/ 129737 h 1175"/>
                  <a:gd name="T10" fmla="*/ 127275 w 461"/>
                  <a:gd name="T11" fmla="*/ 117159 h 1175"/>
                  <a:gd name="T12" fmla="*/ 127275 w 461"/>
                  <a:gd name="T13" fmla="*/ 117159 h 1175"/>
                  <a:gd name="T14" fmla="*/ 84609 w 461"/>
                  <a:gd name="T15" fmla="*/ 64689 h 1175"/>
                  <a:gd name="T16" fmla="*/ 84609 w 461"/>
                  <a:gd name="T17" fmla="*/ 64689 h 1175"/>
                  <a:gd name="T18" fmla="*/ 42305 w 461"/>
                  <a:gd name="T19" fmla="*/ 117159 h 1175"/>
                  <a:gd name="T20" fmla="*/ 42305 w 461"/>
                  <a:gd name="T21" fmla="*/ 117159 h 1175"/>
                  <a:gd name="T22" fmla="*/ 166325 w 461"/>
                  <a:gd name="T23" fmla="*/ 303319 h 1175"/>
                  <a:gd name="T24" fmla="*/ 166325 w 461"/>
                  <a:gd name="T25" fmla="*/ 303319 h 1175"/>
                  <a:gd name="T26" fmla="*/ 100518 w 461"/>
                  <a:gd name="T27" fmla="*/ 394243 h 1175"/>
                  <a:gd name="T28" fmla="*/ 100518 w 461"/>
                  <a:gd name="T29" fmla="*/ 421916 h 1175"/>
                  <a:gd name="T30" fmla="*/ 66530 w 461"/>
                  <a:gd name="T31" fmla="*/ 421916 h 1175"/>
                  <a:gd name="T32" fmla="*/ 66530 w 461"/>
                  <a:gd name="T33" fmla="*/ 394243 h 1175"/>
                  <a:gd name="T34" fmla="*/ 66530 w 461"/>
                  <a:gd name="T35" fmla="*/ 394243 h 1175"/>
                  <a:gd name="T36" fmla="*/ 0 w 461"/>
                  <a:gd name="T37" fmla="*/ 303319 h 1175"/>
                  <a:gd name="T38" fmla="*/ 0 w 461"/>
                  <a:gd name="T39" fmla="*/ 280678 h 1175"/>
                  <a:gd name="T40" fmla="*/ 38689 w 461"/>
                  <a:gd name="T41" fmla="*/ 280678 h 1175"/>
                  <a:gd name="T42" fmla="*/ 38689 w 461"/>
                  <a:gd name="T43" fmla="*/ 306194 h 1175"/>
                  <a:gd name="T44" fmla="*/ 38689 w 461"/>
                  <a:gd name="T45" fmla="*/ 306194 h 1175"/>
                  <a:gd name="T46" fmla="*/ 82078 w 461"/>
                  <a:gd name="T47" fmla="*/ 357945 h 1175"/>
                  <a:gd name="T48" fmla="*/ 82078 w 461"/>
                  <a:gd name="T49" fmla="*/ 357945 h 1175"/>
                  <a:gd name="T50" fmla="*/ 125106 w 461"/>
                  <a:gd name="T51" fmla="*/ 306194 h 1175"/>
                  <a:gd name="T52" fmla="*/ 125106 w 461"/>
                  <a:gd name="T53" fmla="*/ 306194 h 1175"/>
                  <a:gd name="T54" fmla="*/ 1808 w 461"/>
                  <a:gd name="T55" fmla="*/ 119675 h 1175"/>
                  <a:gd name="T56" fmla="*/ 1808 w 461"/>
                  <a:gd name="T57" fmla="*/ 119675 h 1175"/>
                  <a:gd name="T58" fmla="*/ 66530 w 461"/>
                  <a:gd name="T59" fmla="*/ 29469 h 1175"/>
                  <a:gd name="T60" fmla="*/ 66530 w 461"/>
                  <a:gd name="T61" fmla="*/ 0 h 1175"/>
                  <a:gd name="T62" fmla="*/ 100518 w 461"/>
                  <a:gd name="T63" fmla="*/ 0 h 1175"/>
                  <a:gd name="T64" fmla="*/ 100518 w 461"/>
                  <a:gd name="T65" fmla="*/ 29469 h 117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61" h="1175">
                    <a:moveTo>
                      <a:pt x="278" y="82"/>
                    </a:moveTo>
                    <a:lnTo>
                      <a:pt x="278" y="82"/>
                    </a:lnTo>
                    <a:cubicBezTo>
                      <a:pt x="402" y="100"/>
                      <a:pt x="459" y="196"/>
                      <a:pt x="459" y="333"/>
                    </a:cubicBezTo>
                    <a:lnTo>
                      <a:pt x="459" y="361"/>
                    </a:lnTo>
                    <a:lnTo>
                      <a:pt x="352" y="361"/>
                    </a:lnTo>
                    <a:lnTo>
                      <a:pt x="352" y="326"/>
                    </a:lnTo>
                    <a:cubicBezTo>
                      <a:pt x="352" y="235"/>
                      <a:pt x="316" y="180"/>
                      <a:pt x="234" y="180"/>
                    </a:cubicBezTo>
                    <a:cubicBezTo>
                      <a:pt x="154" y="180"/>
                      <a:pt x="117" y="235"/>
                      <a:pt x="117" y="326"/>
                    </a:cubicBezTo>
                    <a:cubicBezTo>
                      <a:pt x="117" y="555"/>
                      <a:pt x="460" y="557"/>
                      <a:pt x="460" y="844"/>
                    </a:cubicBezTo>
                    <a:cubicBezTo>
                      <a:pt x="460" y="982"/>
                      <a:pt x="402" y="1080"/>
                      <a:pt x="278" y="1097"/>
                    </a:cubicBezTo>
                    <a:lnTo>
                      <a:pt x="278" y="1174"/>
                    </a:lnTo>
                    <a:lnTo>
                      <a:pt x="184" y="1174"/>
                    </a:lnTo>
                    <a:lnTo>
                      <a:pt x="184" y="1097"/>
                    </a:lnTo>
                    <a:cubicBezTo>
                      <a:pt x="58" y="1080"/>
                      <a:pt x="0" y="983"/>
                      <a:pt x="0" y="844"/>
                    </a:cubicBezTo>
                    <a:lnTo>
                      <a:pt x="0" y="781"/>
                    </a:lnTo>
                    <a:lnTo>
                      <a:pt x="107" y="781"/>
                    </a:lnTo>
                    <a:lnTo>
                      <a:pt x="107" y="852"/>
                    </a:lnTo>
                    <a:cubicBezTo>
                      <a:pt x="107" y="944"/>
                      <a:pt x="145" y="996"/>
                      <a:pt x="227" y="996"/>
                    </a:cubicBezTo>
                    <a:cubicBezTo>
                      <a:pt x="310" y="996"/>
                      <a:pt x="346" y="944"/>
                      <a:pt x="346" y="852"/>
                    </a:cubicBezTo>
                    <a:cubicBezTo>
                      <a:pt x="346" y="624"/>
                      <a:pt x="5" y="621"/>
                      <a:pt x="5" y="333"/>
                    </a:cubicBezTo>
                    <a:cubicBezTo>
                      <a:pt x="5" y="193"/>
                      <a:pt x="62" y="101"/>
                      <a:pt x="184" y="82"/>
                    </a:cubicBezTo>
                    <a:lnTo>
                      <a:pt x="184" y="0"/>
                    </a:lnTo>
                    <a:lnTo>
                      <a:pt x="278" y="0"/>
                    </a:lnTo>
                    <a:lnTo>
                      <a:pt x="278" y="8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45" name="Freeform 51">
                <a:extLst>
                  <a:ext uri="{FF2B5EF4-FFF2-40B4-BE49-F238E27FC236}">
                    <a16:creationId xmlns:a16="http://schemas.microsoft.com/office/drawing/2014/main" id="{9EC8A386-F916-1544-AC34-592B691021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9950" y="1414463"/>
                <a:ext cx="1004888" cy="947737"/>
              </a:xfrm>
              <a:custGeom>
                <a:avLst/>
                <a:gdLst>
                  <a:gd name="T0" fmla="*/ 278315 w 2791"/>
                  <a:gd name="T1" fmla="*/ 947377 h 2634"/>
                  <a:gd name="T2" fmla="*/ 278315 w 2791"/>
                  <a:gd name="T3" fmla="*/ 947377 h 2634"/>
                  <a:gd name="T4" fmla="*/ 262833 w 2791"/>
                  <a:gd name="T5" fmla="*/ 943419 h 2634"/>
                  <a:gd name="T6" fmla="*/ 262833 w 2791"/>
                  <a:gd name="T7" fmla="*/ 943419 h 2634"/>
                  <a:gd name="T8" fmla="*/ 85691 w 2791"/>
                  <a:gd name="T9" fmla="*/ 782585 h 2634"/>
                  <a:gd name="T10" fmla="*/ 85691 w 2791"/>
                  <a:gd name="T11" fmla="*/ 782585 h 2634"/>
                  <a:gd name="T12" fmla="*/ 0 w 2791"/>
                  <a:gd name="T13" fmla="*/ 501934 h 2634"/>
                  <a:gd name="T14" fmla="*/ 0 w 2791"/>
                  <a:gd name="T15" fmla="*/ 501934 h 2634"/>
                  <a:gd name="T16" fmla="*/ 502264 w 2791"/>
                  <a:gd name="T17" fmla="*/ 0 h 2634"/>
                  <a:gd name="T18" fmla="*/ 502264 w 2791"/>
                  <a:gd name="T19" fmla="*/ 0 h 2634"/>
                  <a:gd name="T20" fmla="*/ 1004528 w 2791"/>
                  <a:gd name="T21" fmla="*/ 501934 h 2634"/>
                  <a:gd name="T22" fmla="*/ 1004528 w 2791"/>
                  <a:gd name="T23" fmla="*/ 501934 h 2634"/>
                  <a:gd name="T24" fmla="*/ 964923 w 2791"/>
                  <a:gd name="T25" fmla="*/ 697310 h 2634"/>
                  <a:gd name="T26" fmla="*/ 964923 w 2791"/>
                  <a:gd name="T27" fmla="*/ 697310 h 2634"/>
                  <a:gd name="T28" fmla="*/ 922437 w 2791"/>
                  <a:gd name="T29" fmla="*/ 714581 h 2634"/>
                  <a:gd name="T30" fmla="*/ 922437 w 2791"/>
                  <a:gd name="T31" fmla="*/ 714581 h 2634"/>
                  <a:gd name="T32" fmla="*/ 905155 w 2791"/>
                  <a:gd name="T33" fmla="*/ 672123 h 2634"/>
                  <a:gd name="T34" fmla="*/ 905155 w 2791"/>
                  <a:gd name="T35" fmla="*/ 672123 h 2634"/>
                  <a:gd name="T36" fmla="*/ 939360 w 2791"/>
                  <a:gd name="T37" fmla="*/ 501934 h 2634"/>
                  <a:gd name="T38" fmla="*/ 939360 w 2791"/>
                  <a:gd name="T39" fmla="*/ 501934 h 2634"/>
                  <a:gd name="T40" fmla="*/ 502264 w 2791"/>
                  <a:gd name="T41" fmla="*/ 65125 h 2634"/>
                  <a:gd name="T42" fmla="*/ 502264 w 2791"/>
                  <a:gd name="T43" fmla="*/ 65125 h 2634"/>
                  <a:gd name="T44" fmla="*/ 65168 w 2791"/>
                  <a:gd name="T45" fmla="*/ 501934 h 2634"/>
                  <a:gd name="T46" fmla="*/ 65168 w 2791"/>
                  <a:gd name="T47" fmla="*/ 501934 h 2634"/>
                  <a:gd name="T48" fmla="*/ 139698 w 2791"/>
                  <a:gd name="T49" fmla="*/ 746244 h 2634"/>
                  <a:gd name="T50" fmla="*/ 139698 w 2791"/>
                  <a:gd name="T51" fmla="*/ 746244 h 2634"/>
                  <a:gd name="T52" fmla="*/ 293797 w 2791"/>
                  <a:gd name="T53" fmla="*/ 886210 h 2634"/>
                  <a:gd name="T54" fmla="*/ 293797 w 2791"/>
                  <a:gd name="T55" fmla="*/ 886210 h 2634"/>
                  <a:gd name="T56" fmla="*/ 307119 w 2791"/>
                  <a:gd name="T57" fmla="*/ 930466 h 2634"/>
                  <a:gd name="T58" fmla="*/ 307119 w 2791"/>
                  <a:gd name="T59" fmla="*/ 930466 h 2634"/>
                  <a:gd name="T60" fmla="*/ 278315 w 2791"/>
                  <a:gd name="T61" fmla="*/ 947377 h 263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791" h="2634">
                    <a:moveTo>
                      <a:pt x="773" y="2633"/>
                    </a:moveTo>
                    <a:lnTo>
                      <a:pt x="773" y="2633"/>
                    </a:lnTo>
                    <a:cubicBezTo>
                      <a:pt x="759" y="2633"/>
                      <a:pt x="743" y="2629"/>
                      <a:pt x="730" y="2622"/>
                    </a:cubicBezTo>
                    <a:cubicBezTo>
                      <a:pt x="534" y="2515"/>
                      <a:pt x="363" y="2361"/>
                      <a:pt x="238" y="2175"/>
                    </a:cubicBezTo>
                    <a:cubicBezTo>
                      <a:pt x="82" y="1945"/>
                      <a:pt x="0" y="1675"/>
                      <a:pt x="0" y="1395"/>
                    </a:cubicBezTo>
                    <a:cubicBezTo>
                      <a:pt x="0" y="626"/>
                      <a:pt x="626" y="0"/>
                      <a:pt x="1395" y="0"/>
                    </a:cubicBezTo>
                    <a:cubicBezTo>
                      <a:pt x="2164" y="0"/>
                      <a:pt x="2790" y="626"/>
                      <a:pt x="2790" y="1395"/>
                    </a:cubicBezTo>
                    <a:cubicBezTo>
                      <a:pt x="2790" y="1584"/>
                      <a:pt x="2753" y="1766"/>
                      <a:pt x="2680" y="1938"/>
                    </a:cubicBezTo>
                    <a:cubicBezTo>
                      <a:pt x="2660" y="1984"/>
                      <a:pt x="2608" y="2006"/>
                      <a:pt x="2562" y="1986"/>
                    </a:cubicBezTo>
                    <a:cubicBezTo>
                      <a:pt x="2515" y="1967"/>
                      <a:pt x="2494" y="1914"/>
                      <a:pt x="2514" y="1868"/>
                    </a:cubicBezTo>
                    <a:cubicBezTo>
                      <a:pt x="2577" y="1718"/>
                      <a:pt x="2609" y="1559"/>
                      <a:pt x="2609" y="1395"/>
                    </a:cubicBezTo>
                    <a:cubicBezTo>
                      <a:pt x="2609" y="726"/>
                      <a:pt x="2064" y="181"/>
                      <a:pt x="1395" y="181"/>
                    </a:cubicBezTo>
                    <a:cubicBezTo>
                      <a:pt x="725" y="181"/>
                      <a:pt x="181" y="726"/>
                      <a:pt x="181" y="1395"/>
                    </a:cubicBezTo>
                    <a:cubicBezTo>
                      <a:pt x="181" y="1638"/>
                      <a:pt x="252" y="1873"/>
                      <a:pt x="388" y="2074"/>
                    </a:cubicBezTo>
                    <a:cubicBezTo>
                      <a:pt x="497" y="2236"/>
                      <a:pt x="645" y="2370"/>
                      <a:pt x="816" y="2463"/>
                    </a:cubicBezTo>
                    <a:cubicBezTo>
                      <a:pt x="860" y="2487"/>
                      <a:pt x="876" y="2542"/>
                      <a:pt x="853" y="2586"/>
                    </a:cubicBezTo>
                    <a:cubicBezTo>
                      <a:pt x="836" y="2616"/>
                      <a:pt x="805" y="2633"/>
                      <a:pt x="773" y="263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46" name="Freeform 53">
                <a:extLst>
                  <a:ext uri="{FF2B5EF4-FFF2-40B4-BE49-F238E27FC236}">
                    <a16:creationId xmlns:a16="http://schemas.microsoft.com/office/drawing/2014/main" id="{E8373B56-DF26-B443-BB45-CE146F27DD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8263" y="1036638"/>
                <a:ext cx="65087" cy="288925"/>
              </a:xfrm>
              <a:custGeom>
                <a:avLst/>
                <a:gdLst>
                  <a:gd name="T0" fmla="*/ 32544 w 182"/>
                  <a:gd name="T1" fmla="*/ 288566 h 804"/>
                  <a:gd name="T2" fmla="*/ 32544 w 182"/>
                  <a:gd name="T3" fmla="*/ 288566 h 804"/>
                  <a:gd name="T4" fmla="*/ 0 w 182"/>
                  <a:gd name="T5" fmla="*/ 256223 h 804"/>
                  <a:gd name="T6" fmla="*/ 0 w 182"/>
                  <a:gd name="T7" fmla="*/ 32342 h 804"/>
                  <a:gd name="T8" fmla="*/ 0 w 182"/>
                  <a:gd name="T9" fmla="*/ 32342 h 804"/>
                  <a:gd name="T10" fmla="*/ 32544 w 182"/>
                  <a:gd name="T11" fmla="*/ 0 h 804"/>
                  <a:gd name="T12" fmla="*/ 32544 w 182"/>
                  <a:gd name="T13" fmla="*/ 0 h 804"/>
                  <a:gd name="T14" fmla="*/ 64729 w 182"/>
                  <a:gd name="T15" fmla="*/ 32342 h 804"/>
                  <a:gd name="T16" fmla="*/ 64729 w 182"/>
                  <a:gd name="T17" fmla="*/ 256223 h 804"/>
                  <a:gd name="T18" fmla="*/ 64729 w 182"/>
                  <a:gd name="T19" fmla="*/ 256223 h 804"/>
                  <a:gd name="T20" fmla="*/ 32544 w 182"/>
                  <a:gd name="T21" fmla="*/ 288566 h 8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2" h="804">
                    <a:moveTo>
                      <a:pt x="91" y="803"/>
                    </a:moveTo>
                    <a:lnTo>
                      <a:pt x="91" y="803"/>
                    </a:lnTo>
                    <a:cubicBezTo>
                      <a:pt x="41" y="803"/>
                      <a:pt x="0" y="763"/>
                      <a:pt x="0" y="713"/>
                    </a:cubicBezTo>
                    <a:lnTo>
                      <a:pt x="0" y="90"/>
                    </a:lnTo>
                    <a:cubicBezTo>
                      <a:pt x="0" y="41"/>
                      <a:pt x="41" y="0"/>
                      <a:pt x="91" y="0"/>
                    </a:cubicBezTo>
                    <a:cubicBezTo>
                      <a:pt x="141" y="0"/>
                      <a:pt x="181" y="41"/>
                      <a:pt x="181" y="90"/>
                    </a:cubicBezTo>
                    <a:lnTo>
                      <a:pt x="181" y="713"/>
                    </a:lnTo>
                    <a:cubicBezTo>
                      <a:pt x="181" y="763"/>
                      <a:pt x="141" y="803"/>
                      <a:pt x="91" y="80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47" name="Freeform 54">
                <a:extLst>
                  <a:ext uri="{FF2B5EF4-FFF2-40B4-BE49-F238E27FC236}">
                    <a16:creationId xmlns:a16="http://schemas.microsoft.com/office/drawing/2014/main" id="{89116E2F-0248-9842-AED0-8470ADF91A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0263" y="1204913"/>
                <a:ext cx="206375" cy="250825"/>
              </a:xfrm>
              <a:custGeom>
                <a:avLst/>
                <a:gdLst>
                  <a:gd name="T0" fmla="*/ 168852 w 572"/>
                  <a:gd name="T1" fmla="*/ 250465 h 697"/>
                  <a:gd name="T2" fmla="*/ 168852 w 572"/>
                  <a:gd name="T3" fmla="*/ 250465 h 697"/>
                  <a:gd name="T4" fmla="*/ 142514 w 572"/>
                  <a:gd name="T5" fmla="*/ 237150 h 697"/>
                  <a:gd name="T6" fmla="*/ 10824 w 572"/>
                  <a:gd name="T7" fmla="*/ 56139 h 697"/>
                  <a:gd name="T8" fmla="*/ 10824 w 572"/>
                  <a:gd name="T9" fmla="*/ 56139 h 697"/>
                  <a:gd name="T10" fmla="*/ 17679 w 572"/>
                  <a:gd name="T11" fmla="*/ 10796 h 697"/>
                  <a:gd name="T12" fmla="*/ 17679 w 572"/>
                  <a:gd name="T13" fmla="*/ 10796 h 697"/>
                  <a:gd name="T14" fmla="*/ 63500 w 572"/>
                  <a:gd name="T15" fmla="*/ 17993 h 697"/>
                  <a:gd name="T16" fmla="*/ 195551 w 572"/>
                  <a:gd name="T17" fmla="*/ 198645 h 697"/>
                  <a:gd name="T18" fmla="*/ 195551 w 572"/>
                  <a:gd name="T19" fmla="*/ 198645 h 697"/>
                  <a:gd name="T20" fmla="*/ 188335 w 572"/>
                  <a:gd name="T21" fmla="*/ 244347 h 697"/>
                  <a:gd name="T22" fmla="*/ 188335 w 572"/>
                  <a:gd name="T23" fmla="*/ 244347 h 697"/>
                  <a:gd name="T24" fmla="*/ 168852 w 572"/>
                  <a:gd name="T25" fmla="*/ 250465 h 6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72" h="697">
                    <a:moveTo>
                      <a:pt x="468" y="696"/>
                    </a:moveTo>
                    <a:lnTo>
                      <a:pt x="468" y="696"/>
                    </a:lnTo>
                    <a:cubicBezTo>
                      <a:pt x="441" y="696"/>
                      <a:pt x="413" y="683"/>
                      <a:pt x="395" y="659"/>
                    </a:cubicBezTo>
                    <a:lnTo>
                      <a:pt x="30" y="156"/>
                    </a:lnTo>
                    <a:cubicBezTo>
                      <a:pt x="0" y="115"/>
                      <a:pt x="10" y="59"/>
                      <a:pt x="49" y="30"/>
                    </a:cubicBezTo>
                    <a:cubicBezTo>
                      <a:pt x="90" y="0"/>
                      <a:pt x="147" y="9"/>
                      <a:pt x="176" y="50"/>
                    </a:cubicBezTo>
                    <a:lnTo>
                      <a:pt x="542" y="552"/>
                    </a:lnTo>
                    <a:cubicBezTo>
                      <a:pt x="571" y="593"/>
                      <a:pt x="562" y="649"/>
                      <a:pt x="522" y="679"/>
                    </a:cubicBezTo>
                    <a:cubicBezTo>
                      <a:pt x="505" y="690"/>
                      <a:pt x="487" y="696"/>
                      <a:pt x="468" y="69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48" name="Freeform 55">
                <a:extLst>
                  <a:ext uri="{FF2B5EF4-FFF2-40B4-BE49-F238E27FC236}">
                    <a16:creationId xmlns:a16="http://schemas.microsoft.com/office/drawing/2014/main" id="{72B76E62-4C3C-2341-A575-31D870FC09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5463" y="1641475"/>
                <a:ext cx="285750" cy="138113"/>
              </a:xfrm>
              <a:custGeom>
                <a:avLst/>
                <a:gdLst>
                  <a:gd name="T0" fmla="*/ 248728 w 795"/>
                  <a:gd name="T1" fmla="*/ 137754 h 385"/>
                  <a:gd name="T2" fmla="*/ 248728 w 795"/>
                  <a:gd name="T3" fmla="*/ 137754 h 385"/>
                  <a:gd name="T4" fmla="*/ 239024 w 795"/>
                  <a:gd name="T5" fmla="*/ 136319 h 385"/>
                  <a:gd name="T6" fmla="*/ 26239 w 795"/>
                  <a:gd name="T7" fmla="*/ 67442 h 385"/>
                  <a:gd name="T8" fmla="*/ 26239 w 795"/>
                  <a:gd name="T9" fmla="*/ 67442 h 385"/>
                  <a:gd name="T10" fmla="*/ 5392 w 795"/>
                  <a:gd name="T11" fmla="*/ 26546 h 385"/>
                  <a:gd name="T12" fmla="*/ 5392 w 795"/>
                  <a:gd name="T13" fmla="*/ 26546 h 385"/>
                  <a:gd name="T14" fmla="*/ 46367 w 795"/>
                  <a:gd name="T15" fmla="*/ 5740 h 385"/>
                  <a:gd name="T16" fmla="*/ 258792 w 795"/>
                  <a:gd name="T17" fmla="*/ 74617 h 385"/>
                  <a:gd name="T18" fmla="*/ 258792 w 795"/>
                  <a:gd name="T19" fmla="*/ 74617 h 385"/>
                  <a:gd name="T20" fmla="*/ 279999 w 795"/>
                  <a:gd name="T21" fmla="*/ 115513 h 385"/>
                  <a:gd name="T22" fmla="*/ 279999 w 795"/>
                  <a:gd name="T23" fmla="*/ 115513 h 385"/>
                  <a:gd name="T24" fmla="*/ 248728 w 795"/>
                  <a:gd name="T25" fmla="*/ 137754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5" h="385">
                    <a:moveTo>
                      <a:pt x="692" y="384"/>
                    </a:moveTo>
                    <a:lnTo>
                      <a:pt x="692" y="384"/>
                    </a:lnTo>
                    <a:cubicBezTo>
                      <a:pt x="683" y="384"/>
                      <a:pt x="673" y="383"/>
                      <a:pt x="665" y="380"/>
                    </a:cubicBezTo>
                    <a:lnTo>
                      <a:pt x="73" y="188"/>
                    </a:lnTo>
                    <a:cubicBezTo>
                      <a:pt x="25" y="172"/>
                      <a:pt x="0" y="121"/>
                      <a:pt x="15" y="74"/>
                    </a:cubicBezTo>
                    <a:cubicBezTo>
                      <a:pt x="31" y="26"/>
                      <a:pt x="81" y="0"/>
                      <a:pt x="129" y="16"/>
                    </a:cubicBezTo>
                    <a:lnTo>
                      <a:pt x="720" y="208"/>
                    </a:lnTo>
                    <a:cubicBezTo>
                      <a:pt x="768" y="223"/>
                      <a:pt x="794" y="274"/>
                      <a:pt x="779" y="322"/>
                    </a:cubicBezTo>
                    <a:cubicBezTo>
                      <a:pt x="766" y="360"/>
                      <a:pt x="730" y="384"/>
                      <a:pt x="692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49" name="Freeform 56">
                <a:extLst>
                  <a:ext uri="{FF2B5EF4-FFF2-40B4-BE49-F238E27FC236}">
                    <a16:creationId xmlns:a16="http://schemas.microsoft.com/office/drawing/2014/main" id="{8F547342-C9C3-F949-AE1F-73AD053D94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4988" y="2103438"/>
                <a:ext cx="285750" cy="138112"/>
              </a:xfrm>
              <a:custGeom>
                <a:avLst/>
                <a:gdLst>
                  <a:gd name="T0" fmla="*/ 36303 w 795"/>
                  <a:gd name="T1" fmla="*/ 137753 h 385"/>
                  <a:gd name="T2" fmla="*/ 36303 w 795"/>
                  <a:gd name="T3" fmla="*/ 137753 h 385"/>
                  <a:gd name="T4" fmla="*/ 5751 w 795"/>
                  <a:gd name="T5" fmla="*/ 115153 h 385"/>
                  <a:gd name="T6" fmla="*/ 5751 w 795"/>
                  <a:gd name="T7" fmla="*/ 115153 h 385"/>
                  <a:gd name="T8" fmla="*/ 26598 w 795"/>
                  <a:gd name="T9" fmla="*/ 74258 h 385"/>
                  <a:gd name="T10" fmla="*/ 239024 w 795"/>
                  <a:gd name="T11" fmla="*/ 5381 h 385"/>
                  <a:gd name="T12" fmla="*/ 239024 w 795"/>
                  <a:gd name="T13" fmla="*/ 5381 h 385"/>
                  <a:gd name="T14" fmla="*/ 279640 w 795"/>
                  <a:gd name="T15" fmla="*/ 26187 h 385"/>
                  <a:gd name="T16" fmla="*/ 279640 w 795"/>
                  <a:gd name="T17" fmla="*/ 26187 h 385"/>
                  <a:gd name="T18" fmla="*/ 258792 w 795"/>
                  <a:gd name="T19" fmla="*/ 67083 h 385"/>
                  <a:gd name="T20" fmla="*/ 46726 w 795"/>
                  <a:gd name="T21" fmla="*/ 135960 h 385"/>
                  <a:gd name="T22" fmla="*/ 46726 w 795"/>
                  <a:gd name="T23" fmla="*/ 135960 h 385"/>
                  <a:gd name="T24" fmla="*/ 36303 w 795"/>
                  <a:gd name="T25" fmla="*/ 137753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5" h="385">
                    <a:moveTo>
                      <a:pt x="101" y="384"/>
                    </a:moveTo>
                    <a:lnTo>
                      <a:pt x="101" y="384"/>
                    </a:lnTo>
                    <a:cubicBezTo>
                      <a:pt x="63" y="384"/>
                      <a:pt x="28" y="359"/>
                      <a:pt x="16" y="321"/>
                    </a:cubicBezTo>
                    <a:cubicBezTo>
                      <a:pt x="0" y="274"/>
                      <a:pt x="26" y="223"/>
                      <a:pt x="74" y="207"/>
                    </a:cubicBezTo>
                    <a:lnTo>
                      <a:pt x="665" y="15"/>
                    </a:lnTo>
                    <a:cubicBezTo>
                      <a:pt x="712" y="0"/>
                      <a:pt x="763" y="26"/>
                      <a:pt x="778" y="73"/>
                    </a:cubicBezTo>
                    <a:cubicBezTo>
                      <a:pt x="794" y="121"/>
                      <a:pt x="768" y="172"/>
                      <a:pt x="720" y="187"/>
                    </a:cubicBezTo>
                    <a:lnTo>
                      <a:pt x="130" y="379"/>
                    </a:lnTo>
                    <a:cubicBezTo>
                      <a:pt x="120" y="382"/>
                      <a:pt x="111" y="384"/>
                      <a:pt x="101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0" name="Freeform 57">
                <a:extLst>
                  <a:ext uri="{FF2B5EF4-FFF2-40B4-BE49-F238E27FC236}">
                    <a16:creationId xmlns:a16="http://schemas.microsoft.com/office/drawing/2014/main" id="{89ED4B4A-704B-9843-8199-56A2D4F19D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1038" y="1614488"/>
                <a:ext cx="285750" cy="138112"/>
              </a:xfrm>
              <a:custGeom>
                <a:avLst/>
                <a:gdLst>
                  <a:gd name="T0" fmla="*/ 36394 w 793"/>
                  <a:gd name="T1" fmla="*/ 137753 h 385"/>
                  <a:gd name="T2" fmla="*/ 36394 w 793"/>
                  <a:gd name="T3" fmla="*/ 137753 h 385"/>
                  <a:gd name="T4" fmla="*/ 5405 w 793"/>
                  <a:gd name="T5" fmla="*/ 115153 h 385"/>
                  <a:gd name="T6" fmla="*/ 5405 w 793"/>
                  <a:gd name="T7" fmla="*/ 115153 h 385"/>
                  <a:gd name="T8" fmla="*/ 26305 w 793"/>
                  <a:gd name="T9" fmla="*/ 74258 h 385"/>
                  <a:gd name="T10" fmla="*/ 238906 w 793"/>
                  <a:gd name="T11" fmla="*/ 5381 h 385"/>
                  <a:gd name="T12" fmla="*/ 238906 w 793"/>
                  <a:gd name="T13" fmla="*/ 5381 h 385"/>
                  <a:gd name="T14" fmla="*/ 279985 w 793"/>
                  <a:gd name="T15" fmla="*/ 26546 h 385"/>
                  <a:gd name="T16" fmla="*/ 279985 w 793"/>
                  <a:gd name="T17" fmla="*/ 26546 h 385"/>
                  <a:gd name="T18" fmla="*/ 259085 w 793"/>
                  <a:gd name="T19" fmla="*/ 67083 h 385"/>
                  <a:gd name="T20" fmla="*/ 46484 w 793"/>
                  <a:gd name="T21" fmla="*/ 135960 h 385"/>
                  <a:gd name="T22" fmla="*/ 46484 w 793"/>
                  <a:gd name="T23" fmla="*/ 135960 h 385"/>
                  <a:gd name="T24" fmla="*/ 36394 w 793"/>
                  <a:gd name="T25" fmla="*/ 137753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3" h="385">
                    <a:moveTo>
                      <a:pt x="101" y="384"/>
                    </a:moveTo>
                    <a:lnTo>
                      <a:pt x="101" y="384"/>
                    </a:lnTo>
                    <a:cubicBezTo>
                      <a:pt x="63" y="384"/>
                      <a:pt x="28" y="359"/>
                      <a:pt x="15" y="321"/>
                    </a:cubicBezTo>
                    <a:cubicBezTo>
                      <a:pt x="0" y="274"/>
                      <a:pt x="26" y="223"/>
                      <a:pt x="73" y="207"/>
                    </a:cubicBezTo>
                    <a:lnTo>
                      <a:pt x="663" y="15"/>
                    </a:lnTo>
                    <a:cubicBezTo>
                      <a:pt x="711" y="0"/>
                      <a:pt x="762" y="26"/>
                      <a:pt x="777" y="74"/>
                    </a:cubicBezTo>
                    <a:cubicBezTo>
                      <a:pt x="792" y="121"/>
                      <a:pt x="767" y="172"/>
                      <a:pt x="719" y="187"/>
                    </a:cubicBezTo>
                    <a:lnTo>
                      <a:pt x="129" y="379"/>
                    </a:lnTo>
                    <a:cubicBezTo>
                      <a:pt x="120" y="382"/>
                      <a:pt x="111" y="384"/>
                      <a:pt x="101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1" name="Freeform 58">
                <a:extLst>
                  <a:ext uri="{FF2B5EF4-FFF2-40B4-BE49-F238E27FC236}">
                    <a16:creationId xmlns:a16="http://schemas.microsoft.com/office/drawing/2014/main" id="{E188E6E7-AF7E-DC42-8A38-94C41FA6D7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1325" y="1189038"/>
                <a:ext cx="206375" cy="250825"/>
              </a:xfrm>
              <a:custGeom>
                <a:avLst/>
                <a:gdLst>
                  <a:gd name="T0" fmla="*/ 36801 w 572"/>
                  <a:gd name="T1" fmla="*/ 250465 h 696"/>
                  <a:gd name="T2" fmla="*/ 36801 w 572"/>
                  <a:gd name="T3" fmla="*/ 250465 h 696"/>
                  <a:gd name="T4" fmla="*/ 18040 w 572"/>
                  <a:gd name="T5" fmla="*/ 244338 h 696"/>
                  <a:gd name="T6" fmla="*/ 18040 w 572"/>
                  <a:gd name="T7" fmla="*/ 244338 h 696"/>
                  <a:gd name="T8" fmla="*/ 10824 w 572"/>
                  <a:gd name="T9" fmla="*/ 198930 h 696"/>
                  <a:gd name="T10" fmla="*/ 142153 w 572"/>
                  <a:gd name="T11" fmla="*/ 17659 h 696"/>
                  <a:gd name="T12" fmla="*/ 142153 w 572"/>
                  <a:gd name="T13" fmla="*/ 17659 h 696"/>
                  <a:gd name="T14" fmla="*/ 187974 w 572"/>
                  <a:gd name="T15" fmla="*/ 10451 h 696"/>
                  <a:gd name="T16" fmla="*/ 187974 w 572"/>
                  <a:gd name="T17" fmla="*/ 10451 h 696"/>
                  <a:gd name="T18" fmla="*/ 195190 w 572"/>
                  <a:gd name="T19" fmla="*/ 55859 h 696"/>
                  <a:gd name="T20" fmla="*/ 63500 w 572"/>
                  <a:gd name="T21" fmla="*/ 237131 h 696"/>
                  <a:gd name="T22" fmla="*/ 63500 w 572"/>
                  <a:gd name="T23" fmla="*/ 237131 h 696"/>
                  <a:gd name="T24" fmla="*/ 36801 w 572"/>
                  <a:gd name="T25" fmla="*/ 250465 h 6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72" h="696">
                    <a:moveTo>
                      <a:pt x="102" y="695"/>
                    </a:moveTo>
                    <a:lnTo>
                      <a:pt x="102" y="695"/>
                    </a:lnTo>
                    <a:cubicBezTo>
                      <a:pt x="84" y="695"/>
                      <a:pt x="66" y="690"/>
                      <a:pt x="50" y="678"/>
                    </a:cubicBezTo>
                    <a:cubicBezTo>
                      <a:pt x="9" y="649"/>
                      <a:pt x="0" y="592"/>
                      <a:pt x="30" y="552"/>
                    </a:cubicBezTo>
                    <a:lnTo>
                      <a:pt x="394" y="49"/>
                    </a:lnTo>
                    <a:cubicBezTo>
                      <a:pt x="424" y="9"/>
                      <a:pt x="481" y="0"/>
                      <a:pt x="521" y="29"/>
                    </a:cubicBezTo>
                    <a:cubicBezTo>
                      <a:pt x="561" y="59"/>
                      <a:pt x="571" y="115"/>
                      <a:pt x="541" y="155"/>
                    </a:cubicBezTo>
                    <a:lnTo>
                      <a:pt x="176" y="658"/>
                    </a:lnTo>
                    <a:cubicBezTo>
                      <a:pt x="158" y="682"/>
                      <a:pt x="131" y="695"/>
                      <a:pt x="102" y="69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</p:grpSp>
      <p:sp>
        <p:nvSpPr>
          <p:cNvPr id="70" name="Freeform 5">
            <a:extLst>
              <a:ext uri="{FF2B5EF4-FFF2-40B4-BE49-F238E27FC236}">
                <a16:creationId xmlns:a16="http://schemas.microsoft.com/office/drawing/2014/main" id="{07061A63-AE3A-5146-967C-53D6157882AF}"/>
              </a:ext>
            </a:extLst>
          </p:cNvPr>
          <p:cNvSpPr>
            <a:spLocks noChangeAspect="1"/>
          </p:cNvSpPr>
          <p:nvPr/>
        </p:nvSpPr>
        <p:spPr bwMode="auto">
          <a:xfrm>
            <a:off x="45922" y="158823"/>
            <a:ext cx="1374505" cy="1301507"/>
          </a:xfrm>
          <a:custGeom>
            <a:avLst/>
            <a:gdLst>
              <a:gd name="T0" fmla="*/ 190 w 197"/>
              <a:gd name="T1" fmla="*/ 97 h 195"/>
              <a:gd name="T2" fmla="*/ 197 w 197"/>
              <a:gd name="T3" fmla="*/ 86 h 195"/>
              <a:gd name="T4" fmla="*/ 193 w 197"/>
              <a:gd name="T5" fmla="*/ 76 h 195"/>
              <a:gd name="T6" fmla="*/ 188 w 197"/>
              <a:gd name="T7" fmla="*/ 59 h 195"/>
              <a:gd name="T8" fmla="*/ 183 w 197"/>
              <a:gd name="T9" fmla="*/ 48 h 195"/>
              <a:gd name="T10" fmla="*/ 167 w 197"/>
              <a:gd name="T11" fmla="*/ 38 h 195"/>
              <a:gd name="T12" fmla="*/ 166 w 197"/>
              <a:gd name="T13" fmla="*/ 25 h 195"/>
              <a:gd name="T14" fmla="*/ 158 w 197"/>
              <a:gd name="T15" fmla="*/ 29 h 195"/>
              <a:gd name="T16" fmla="*/ 147 w 197"/>
              <a:gd name="T17" fmla="*/ 12 h 195"/>
              <a:gd name="T18" fmla="*/ 137 w 197"/>
              <a:gd name="T19" fmla="*/ 9 h 195"/>
              <a:gd name="T20" fmla="*/ 120 w 197"/>
              <a:gd name="T21" fmla="*/ 3 h 195"/>
              <a:gd name="T22" fmla="*/ 110 w 197"/>
              <a:gd name="T23" fmla="*/ 0 h 195"/>
              <a:gd name="T24" fmla="*/ 99 w 197"/>
              <a:gd name="T25" fmla="*/ 7 h 195"/>
              <a:gd name="T26" fmla="*/ 88 w 197"/>
              <a:gd name="T27" fmla="*/ 0 h 195"/>
              <a:gd name="T28" fmla="*/ 77 w 197"/>
              <a:gd name="T29" fmla="*/ 3 h 195"/>
              <a:gd name="T30" fmla="*/ 61 w 197"/>
              <a:gd name="T31" fmla="*/ 9 h 195"/>
              <a:gd name="T32" fmla="*/ 50 w 197"/>
              <a:gd name="T33" fmla="*/ 12 h 195"/>
              <a:gd name="T34" fmla="*/ 40 w 197"/>
              <a:gd name="T35" fmla="*/ 29 h 195"/>
              <a:gd name="T36" fmla="*/ 32 w 197"/>
              <a:gd name="T37" fmla="*/ 25 h 195"/>
              <a:gd name="T38" fmla="*/ 30 w 197"/>
              <a:gd name="T39" fmla="*/ 38 h 195"/>
              <a:gd name="T40" fmla="*/ 15 w 197"/>
              <a:gd name="T41" fmla="*/ 48 h 195"/>
              <a:gd name="T42" fmla="*/ 10 w 197"/>
              <a:gd name="T43" fmla="*/ 59 h 195"/>
              <a:gd name="T44" fmla="*/ 4 w 197"/>
              <a:gd name="T45" fmla="*/ 76 h 195"/>
              <a:gd name="T46" fmla="*/ 0 w 197"/>
              <a:gd name="T47" fmla="*/ 86 h 195"/>
              <a:gd name="T48" fmla="*/ 8 w 197"/>
              <a:gd name="T49" fmla="*/ 97 h 195"/>
              <a:gd name="T50" fmla="*/ 0 w 197"/>
              <a:gd name="T51" fmla="*/ 109 h 195"/>
              <a:gd name="T52" fmla="*/ 4 w 197"/>
              <a:gd name="T53" fmla="*/ 119 h 195"/>
              <a:gd name="T54" fmla="*/ 10 w 197"/>
              <a:gd name="T55" fmla="*/ 136 h 195"/>
              <a:gd name="T56" fmla="*/ 15 w 197"/>
              <a:gd name="T57" fmla="*/ 147 h 195"/>
              <a:gd name="T58" fmla="*/ 30 w 197"/>
              <a:gd name="T59" fmla="*/ 157 h 195"/>
              <a:gd name="T60" fmla="*/ 32 w 197"/>
              <a:gd name="T61" fmla="*/ 170 h 195"/>
              <a:gd name="T62" fmla="*/ 40 w 197"/>
              <a:gd name="T63" fmla="*/ 166 h 195"/>
              <a:gd name="T64" fmla="*/ 50 w 197"/>
              <a:gd name="T65" fmla="*/ 183 h 195"/>
              <a:gd name="T66" fmla="*/ 61 w 197"/>
              <a:gd name="T67" fmla="*/ 186 h 195"/>
              <a:gd name="T68" fmla="*/ 77 w 197"/>
              <a:gd name="T69" fmla="*/ 191 h 195"/>
              <a:gd name="T70" fmla="*/ 88 w 197"/>
              <a:gd name="T71" fmla="*/ 195 h 195"/>
              <a:gd name="T72" fmla="*/ 99 w 197"/>
              <a:gd name="T73" fmla="*/ 188 h 195"/>
              <a:gd name="T74" fmla="*/ 110 w 197"/>
              <a:gd name="T75" fmla="*/ 195 h 195"/>
              <a:gd name="T76" fmla="*/ 120 w 197"/>
              <a:gd name="T77" fmla="*/ 191 h 195"/>
              <a:gd name="T78" fmla="*/ 137 w 197"/>
              <a:gd name="T79" fmla="*/ 186 h 195"/>
              <a:gd name="T80" fmla="*/ 147 w 197"/>
              <a:gd name="T81" fmla="*/ 183 h 195"/>
              <a:gd name="T82" fmla="*/ 158 w 197"/>
              <a:gd name="T83" fmla="*/ 166 h 195"/>
              <a:gd name="T84" fmla="*/ 166 w 197"/>
              <a:gd name="T85" fmla="*/ 170 h 195"/>
              <a:gd name="T86" fmla="*/ 167 w 197"/>
              <a:gd name="T87" fmla="*/ 157 h 195"/>
              <a:gd name="T88" fmla="*/ 183 w 197"/>
              <a:gd name="T89" fmla="*/ 147 h 195"/>
              <a:gd name="T90" fmla="*/ 188 w 197"/>
              <a:gd name="T91" fmla="*/ 136 h 195"/>
              <a:gd name="T92" fmla="*/ 193 w 197"/>
              <a:gd name="T93" fmla="*/ 119 h 195"/>
              <a:gd name="T94" fmla="*/ 197 w 197"/>
              <a:gd name="T95" fmla="*/ 109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97" h="195">
                <a:moveTo>
                  <a:pt x="195" y="106"/>
                </a:moveTo>
                <a:cubicBezTo>
                  <a:pt x="189" y="105"/>
                  <a:pt x="189" y="105"/>
                  <a:pt x="189" y="105"/>
                </a:cubicBezTo>
                <a:cubicBezTo>
                  <a:pt x="189" y="103"/>
                  <a:pt x="190" y="100"/>
                  <a:pt x="190" y="97"/>
                </a:cubicBezTo>
                <a:cubicBezTo>
                  <a:pt x="190" y="95"/>
                  <a:pt x="189" y="92"/>
                  <a:pt x="189" y="90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197" y="88"/>
                  <a:pt x="197" y="87"/>
                  <a:pt x="197" y="86"/>
                </a:cubicBezTo>
                <a:cubicBezTo>
                  <a:pt x="197" y="83"/>
                  <a:pt x="196" y="80"/>
                  <a:pt x="196" y="78"/>
                </a:cubicBezTo>
                <a:cubicBezTo>
                  <a:pt x="196" y="77"/>
                  <a:pt x="195" y="76"/>
                  <a:pt x="194" y="76"/>
                </a:cubicBezTo>
                <a:cubicBezTo>
                  <a:pt x="194" y="76"/>
                  <a:pt x="194" y="76"/>
                  <a:pt x="193" y="76"/>
                </a:cubicBezTo>
                <a:cubicBezTo>
                  <a:pt x="187" y="77"/>
                  <a:pt x="187" y="77"/>
                  <a:pt x="187" y="77"/>
                </a:cubicBezTo>
                <a:cubicBezTo>
                  <a:pt x="186" y="72"/>
                  <a:pt x="184" y="67"/>
                  <a:pt x="182" y="62"/>
                </a:cubicBezTo>
                <a:cubicBezTo>
                  <a:pt x="188" y="59"/>
                  <a:pt x="188" y="59"/>
                  <a:pt x="188" y="59"/>
                </a:cubicBezTo>
                <a:cubicBezTo>
                  <a:pt x="189" y="59"/>
                  <a:pt x="189" y="57"/>
                  <a:pt x="189" y="56"/>
                </a:cubicBezTo>
                <a:cubicBezTo>
                  <a:pt x="188" y="54"/>
                  <a:pt x="186" y="51"/>
                  <a:pt x="185" y="49"/>
                </a:cubicBezTo>
                <a:cubicBezTo>
                  <a:pt x="185" y="48"/>
                  <a:pt x="184" y="48"/>
                  <a:pt x="183" y="48"/>
                </a:cubicBezTo>
                <a:cubicBezTo>
                  <a:pt x="183" y="48"/>
                  <a:pt x="182" y="48"/>
                  <a:pt x="182" y="48"/>
                </a:cubicBezTo>
                <a:cubicBezTo>
                  <a:pt x="176" y="50"/>
                  <a:pt x="176" y="50"/>
                  <a:pt x="176" y="50"/>
                </a:cubicBezTo>
                <a:cubicBezTo>
                  <a:pt x="174" y="46"/>
                  <a:pt x="171" y="42"/>
                  <a:pt x="167" y="38"/>
                </a:cubicBezTo>
                <a:cubicBezTo>
                  <a:pt x="172" y="34"/>
                  <a:pt x="172" y="34"/>
                  <a:pt x="172" y="34"/>
                </a:cubicBezTo>
                <a:cubicBezTo>
                  <a:pt x="172" y="33"/>
                  <a:pt x="172" y="31"/>
                  <a:pt x="172" y="31"/>
                </a:cubicBezTo>
                <a:cubicBezTo>
                  <a:pt x="170" y="28"/>
                  <a:pt x="168" y="26"/>
                  <a:pt x="166" y="25"/>
                </a:cubicBezTo>
                <a:cubicBezTo>
                  <a:pt x="165" y="24"/>
                  <a:pt x="165" y="24"/>
                  <a:pt x="164" y="24"/>
                </a:cubicBezTo>
                <a:cubicBezTo>
                  <a:pt x="163" y="24"/>
                  <a:pt x="163" y="24"/>
                  <a:pt x="162" y="25"/>
                </a:cubicBezTo>
                <a:cubicBezTo>
                  <a:pt x="158" y="29"/>
                  <a:pt x="158" y="29"/>
                  <a:pt x="158" y="29"/>
                </a:cubicBezTo>
                <a:cubicBezTo>
                  <a:pt x="154" y="26"/>
                  <a:pt x="150" y="23"/>
                  <a:pt x="146" y="20"/>
                </a:cubicBezTo>
                <a:cubicBezTo>
                  <a:pt x="148" y="14"/>
                  <a:pt x="148" y="14"/>
                  <a:pt x="148" y="14"/>
                </a:cubicBezTo>
                <a:cubicBezTo>
                  <a:pt x="149" y="13"/>
                  <a:pt x="148" y="12"/>
                  <a:pt x="147" y="12"/>
                </a:cubicBezTo>
                <a:cubicBezTo>
                  <a:pt x="145" y="10"/>
                  <a:pt x="142" y="9"/>
                  <a:pt x="140" y="8"/>
                </a:cubicBezTo>
                <a:cubicBezTo>
                  <a:pt x="139" y="8"/>
                  <a:pt x="139" y="7"/>
                  <a:pt x="139" y="7"/>
                </a:cubicBezTo>
                <a:cubicBezTo>
                  <a:pt x="138" y="7"/>
                  <a:pt x="137" y="8"/>
                  <a:pt x="137" y="9"/>
                </a:cubicBezTo>
                <a:cubicBezTo>
                  <a:pt x="134" y="14"/>
                  <a:pt x="134" y="14"/>
                  <a:pt x="134" y="14"/>
                </a:cubicBezTo>
                <a:cubicBezTo>
                  <a:pt x="129" y="12"/>
                  <a:pt x="124" y="11"/>
                  <a:pt x="119" y="10"/>
                </a:cubicBezTo>
                <a:cubicBezTo>
                  <a:pt x="120" y="3"/>
                  <a:pt x="120" y="3"/>
                  <a:pt x="120" y="3"/>
                </a:cubicBezTo>
                <a:cubicBezTo>
                  <a:pt x="120" y="2"/>
                  <a:pt x="120" y="1"/>
                  <a:pt x="118" y="1"/>
                </a:cubicBezTo>
                <a:cubicBezTo>
                  <a:pt x="116" y="0"/>
                  <a:pt x="113" y="0"/>
                  <a:pt x="110" y="0"/>
                </a:cubicBezTo>
                <a:cubicBezTo>
                  <a:pt x="110" y="0"/>
                  <a:pt x="110" y="0"/>
                  <a:pt x="110" y="0"/>
                </a:cubicBezTo>
                <a:cubicBezTo>
                  <a:pt x="109" y="0"/>
                  <a:pt x="108" y="0"/>
                  <a:pt x="107" y="1"/>
                </a:cubicBezTo>
                <a:cubicBezTo>
                  <a:pt x="106" y="7"/>
                  <a:pt x="106" y="7"/>
                  <a:pt x="106" y="7"/>
                </a:cubicBezTo>
                <a:cubicBezTo>
                  <a:pt x="104" y="7"/>
                  <a:pt x="101" y="7"/>
                  <a:pt x="99" y="7"/>
                </a:cubicBezTo>
                <a:cubicBezTo>
                  <a:pt x="96" y="7"/>
                  <a:pt x="94" y="7"/>
                  <a:pt x="91" y="7"/>
                </a:cubicBezTo>
                <a:cubicBezTo>
                  <a:pt x="90" y="1"/>
                  <a:pt x="90" y="1"/>
                  <a:pt x="90" y="1"/>
                </a:cubicBezTo>
                <a:cubicBezTo>
                  <a:pt x="90" y="0"/>
                  <a:pt x="89" y="0"/>
                  <a:pt x="88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85" y="0"/>
                  <a:pt x="82" y="0"/>
                  <a:pt x="79" y="1"/>
                </a:cubicBezTo>
                <a:cubicBezTo>
                  <a:pt x="78" y="1"/>
                  <a:pt x="77" y="2"/>
                  <a:pt x="77" y="3"/>
                </a:cubicBezTo>
                <a:cubicBezTo>
                  <a:pt x="78" y="10"/>
                  <a:pt x="78" y="10"/>
                  <a:pt x="78" y="10"/>
                </a:cubicBezTo>
                <a:cubicBezTo>
                  <a:pt x="73" y="11"/>
                  <a:pt x="68" y="12"/>
                  <a:pt x="64" y="14"/>
                </a:cubicBezTo>
                <a:cubicBezTo>
                  <a:pt x="61" y="9"/>
                  <a:pt x="61" y="9"/>
                  <a:pt x="61" y="9"/>
                </a:cubicBezTo>
                <a:cubicBezTo>
                  <a:pt x="60" y="8"/>
                  <a:pt x="60" y="7"/>
                  <a:pt x="59" y="7"/>
                </a:cubicBezTo>
                <a:cubicBezTo>
                  <a:pt x="58" y="7"/>
                  <a:pt x="58" y="8"/>
                  <a:pt x="58" y="8"/>
                </a:cubicBezTo>
                <a:cubicBezTo>
                  <a:pt x="55" y="9"/>
                  <a:pt x="53" y="10"/>
                  <a:pt x="50" y="12"/>
                </a:cubicBezTo>
                <a:cubicBezTo>
                  <a:pt x="49" y="12"/>
                  <a:pt x="49" y="13"/>
                  <a:pt x="49" y="14"/>
                </a:cubicBezTo>
                <a:cubicBezTo>
                  <a:pt x="52" y="20"/>
                  <a:pt x="52" y="20"/>
                  <a:pt x="52" y="20"/>
                </a:cubicBezTo>
                <a:cubicBezTo>
                  <a:pt x="48" y="23"/>
                  <a:pt x="44" y="26"/>
                  <a:pt x="40" y="29"/>
                </a:cubicBezTo>
                <a:cubicBezTo>
                  <a:pt x="35" y="25"/>
                  <a:pt x="35" y="25"/>
                  <a:pt x="35" y="25"/>
                </a:cubicBezTo>
                <a:cubicBezTo>
                  <a:pt x="35" y="24"/>
                  <a:pt x="34" y="24"/>
                  <a:pt x="34" y="24"/>
                </a:cubicBezTo>
                <a:cubicBezTo>
                  <a:pt x="33" y="24"/>
                  <a:pt x="32" y="24"/>
                  <a:pt x="32" y="25"/>
                </a:cubicBezTo>
                <a:cubicBezTo>
                  <a:pt x="30" y="26"/>
                  <a:pt x="28" y="28"/>
                  <a:pt x="26" y="31"/>
                </a:cubicBezTo>
                <a:cubicBezTo>
                  <a:pt x="25" y="31"/>
                  <a:pt x="25" y="33"/>
                  <a:pt x="26" y="34"/>
                </a:cubicBezTo>
                <a:cubicBezTo>
                  <a:pt x="30" y="38"/>
                  <a:pt x="30" y="38"/>
                  <a:pt x="30" y="38"/>
                </a:cubicBezTo>
                <a:cubicBezTo>
                  <a:pt x="27" y="42"/>
                  <a:pt x="24" y="46"/>
                  <a:pt x="21" y="50"/>
                </a:cubicBezTo>
                <a:cubicBezTo>
                  <a:pt x="16" y="48"/>
                  <a:pt x="16" y="48"/>
                  <a:pt x="16" y="48"/>
                </a:cubicBezTo>
                <a:cubicBezTo>
                  <a:pt x="15" y="48"/>
                  <a:pt x="15" y="48"/>
                  <a:pt x="15" y="48"/>
                </a:cubicBezTo>
                <a:cubicBezTo>
                  <a:pt x="14" y="48"/>
                  <a:pt x="13" y="48"/>
                  <a:pt x="13" y="49"/>
                </a:cubicBezTo>
                <a:cubicBezTo>
                  <a:pt x="11" y="51"/>
                  <a:pt x="10" y="54"/>
                  <a:pt x="9" y="56"/>
                </a:cubicBezTo>
                <a:cubicBezTo>
                  <a:pt x="8" y="57"/>
                  <a:pt x="9" y="59"/>
                  <a:pt x="10" y="59"/>
                </a:cubicBezTo>
                <a:cubicBezTo>
                  <a:pt x="15" y="62"/>
                  <a:pt x="15" y="62"/>
                  <a:pt x="15" y="62"/>
                </a:cubicBezTo>
                <a:cubicBezTo>
                  <a:pt x="13" y="67"/>
                  <a:pt x="12" y="72"/>
                  <a:pt x="10" y="77"/>
                </a:cubicBezTo>
                <a:cubicBezTo>
                  <a:pt x="4" y="76"/>
                  <a:pt x="4" y="76"/>
                  <a:pt x="4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3" y="76"/>
                  <a:pt x="2" y="77"/>
                  <a:pt x="2" y="78"/>
                </a:cubicBezTo>
                <a:cubicBezTo>
                  <a:pt x="1" y="80"/>
                  <a:pt x="1" y="83"/>
                  <a:pt x="0" y="86"/>
                </a:cubicBezTo>
                <a:cubicBezTo>
                  <a:pt x="0" y="87"/>
                  <a:pt x="1" y="88"/>
                  <a:pt x="2" y="89"/>
                </a:cubicBezTo>
                <a:cubicBezTo>
                  <a:pt x="8" y="90"/>
                  <a:pt x="8" y="90"/>
                  <a:pt x="8" y="90"/>
                </a:cubicBezTo>
                <a:cubicBezTo>
                  <a:pt x="8" y="92"/>
                  <a:pt x="8" y="95"/>
                  <a:pt x="8" y="97"/>
                </a:cubicBezTo>
                <a:cubicBezTo>
                  <a:pt x="8" y="100"/>
                  <a:pt x="8" y="103"/>
                  <a:pt x="8" y="105"/>
                </a:cubicBezTo>
                <a:cubicBezTo>
                  <a:pt x="2" y="106"/>
                  <a:pt x="2" y="106"/>
                  <a:pt x="2" y="106"/>
                </a:cubicBezTo>
                <a:cubicBezTo>
                  <a:pt x="1" y="106"/>
                  <a:pt x="0" y="107"/>
                  <a:pt x="0" y="109"/>
                </a:cubicBezTo>
                <a:cubicBezTo>
                  <a:pt x="1" y="112"/>
                  <a:pt x="1" y="114"/>
                  <a:pt x="2" y="117"/>
                </a:cubicBezTo>
                <a:cubicBezTo>
                  <a:pt x="2" y="118"/>
                  <a:pt x="3" y="119"/>
                  <a:pt x="4" y="119"/>
                </a:cubicBezTo>
                <a:cubicBezTo>
                  <a:pt x="4" y="119"/>
                  <a:pt x="4" y="119"/>
                  <a:pt x="4" y="119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2" y="123"/>
                  <a:pt x="13" y="128"/>
                  <a:pt x="15" y="133"/>
                </a:cubicBezTo>
                <a:cubicBezTo>
                  <a:pt x="10" y="136"/>
                  <a:pt x="10" y="136"/>
                  <a:pt x="10" y="136"/>
                </a:cubicBezTo>
                <a:cubicBezTo>
                  <a:pt x="9" y="136"/>
                  <a:pt x="8" y="137"/>
                  <a:pt x="9" y="139"/>
                </a:cubicBezTo>
                <a:cubicBezTo>
                  <a:pt x="10" y="141"/>
                  <a:pt x="11" y="144"/>
                  <a:pt x="13" y="146"/>
                </a:cubicBezTo>
                <a:cubicBezTo>
                  <a:pt x="13" y="147"/>
                  <a:pt x="14" y="147"/>
                  <a:pt x="15" y="147"/>
                </a:cubicBezTo>
                <a:cubicBezTo>
                  <a:pt x="15" y="147"/>
                  <a:pt x="15" y="147"/>
                  <a:pt x="16" y="147"/>
                </a:cubicBezTo>
                <a:cubicBezTo>
                  <a:pt x="21" y="144"/>
                  <a:pt x="21" y="144"/>
                  <a:pt x="21" y="144"/>
                </a:cubicBezTo>
                <a:cubicBezTo>
                  <a:pt x="24" y="149"/>
                  <a:pt x="27" y="153"/>
                  <a:pt x="30" y="157"/>
                </a:cubicBezTo>
                <a:cubicBezTo>
                  <a:pt x="26" y="161"/>
                  <a:pt x="26" y="161"/>
                  <a:pt x="26" y="161"/>
                </a:cubicBezTo>
                <a:cubicBezTo>
                  <a:pt x="25" y="162"/>
                  <a:pt x="25" y="163"/>
                  <a:pt x="26" y="164"/>
                </a:cubicBezTo>
                <a:cubicBezTo>
                  <a:pt x="28" y="166"/>
                  <a:pt x="30" y="168"/>
                  <a:pt x="32" y="170"/>
                </a:cubicBezTo>
                <a:cubicBezTo>
                  <a:pt x="32" y="171"/>
                  <a:pt x="33" y="171"/>
                  <a:pt x="34" y="171"/>
                </a:cubicBezTo>
                <a:cubicBezTo>
                  <a:pt x="34" y="171"/>
                  <a:pt x="35" y="171"/>
                  <a:pt x="35" y="170"/>
                </a:cubicBezTo>
                <a:cubicBezTo>
                  <a:pt x="40" y="166"/>
                  <a:pt x="40" y="166"/>
                  <a:pt x="40" y="166"/>
                </a:cubicBezTo>
                <a:cubicBezTo>
                  <a:pt x="44" y="169"/>
                  <a:pt x="48" y="172"/>
                  <a:pt x="52" y="175"/>
                </a:cubicBezTo>
                <a:cubicBezTo>
                  <a:pt x="49" y="180"/>
                  <a:pt x="49" y="180"/>
                  <a:pt x="49" y="180"/>
                </a:cubicBezTo>
                <a:cubicBezTo>
                  <a:pt x="49" y="181"/>
                  <a:pt x="49" y="183"/>
                  <a:pt x="50" y="183"/>
                </a:cubicBezTo>
                <a:cubicBezTo>
                  <a:pt x="53" y="185"/>
                  <a:pt x="55" y="186"/>
                  <a:pt x="58" y="187"/>
                </a:cubicBezTo>
                <a:cubicBezTo>
                  <a:pt x="58" y="187"/>
                  <a:pt x="58" y="187"/>
                  <a:pt x="59" y="187"/>
                </a:cubicBezTo>
                <a:cubicBezTo>
                  <a:pt x="60" y="187"/>
                  <a:pt x="60" y="187"/>
                  <a:pt x="61" y="186"/>
                </a:cubicBezTo>
                <a:cubicBezTo>
                  <a:pt x="64" y="181"/>
                  <a:pt x="64" y="181"/>
                  <a:pt x="64" y="181"/>
                </a:cubicBezTo>
                <a:cubicBezTo>
                  <a:pt x="68" y="183"/>
                  <a:pt x="73" y="184"/>
                  <a:pt x="78" y="185"/>
                </a:cubicBezTo>
                <a:cubicBezTo>
                  <a:pt x="77" y="191"/>
                  <a:pt x="77" y="191"/>
                  <a:pt x="77" y="191"/>
                </a:cubicBezTo>
                <a:cubicBezTo>
                  <a:pt x="77" y="193"/>
                  <a:pt x="78" y="194"/>
                  <a:pt x="79" y="194"/>
                </a:cubicBezTo>
                <a:cubicBezTo>
                  <a:pt x="82" y="194"/>
                  <a:pt x="85" y="195"/>
                  <a:pt x="88" y="195"/>
                </a:cubicBezTo>
                <a:cubicBezTo>
                  <a:pt x="88" y="195"/>
                  <a:pt x="88" y="195"/>
                  <a:pt x="88" y="195"/>
                </a:cubicBezTo>
                <a:cubicBezTo>
                  <a:pt x="89" y="195"/>
                  <a:pt x="90" y="195"/>
                  <a:pt x="90" y="193"/>
                </a:cubicBezTo>
                <a:cubicBezTo>
                  <a:pt x="91" y="187"/>
                  <a:pt x="91" y="187"/>
                  <a:pt x="91" y="187"/>
                </a:cubicBezTo>
                <a:cubicBezTo>
                  <a:pt x="94" y="187"/>
                  <a:pt x="96" y="188"/>
                  <a:pt x="99" y="188"/>
                </a:cubicBezTo>
                <a:cubicBezTo>
                  <a:pt x="101" y="188"/>
                  <a:pt x="104" y="187"/>
                  <a:pt x="106" y="187"/>
                </a:cubicBezTo>
                <a:cubicBezTo>
                  <a:pt x="107" y="193"/>
                  <a:pt x="107" y="193"/>
                  <a:pt x="107" y="193"/>
                </a:cubicBezTo>
                <a:cubicBezTo>
                  <a:pt x="108" y="195"/>
                  <a:pt x="109" y="195"/>
                  <a:pt x="110" y="195"/>
                </a:cubicBezTo>
                <a:cubicBezTo>
                  <a:pt x="110" y="195"/>
                  <a:pt x="110" y="195"/>
                  <a:pt x="110" y="195"/>
                </a:cubicBezTo>
                <a:cubicBezTo>
                  <a:pt x="113" y="195"/>
                  <a:pt x="116" y="194"/>
                  <a:pt x="118" y="194"/>
                </a:cubicBezTo>
                <a:cubicBezTo>
                  <a:pt x="120" y="194"/>
                  <a:pt x="120" y="193"/>
                  <a:pt x="120" y="191"/>
                </a:cubicBezTo>
                <a:cubicBezTo>
                  <a:pt x="119" y="185"/>
                  <a:pt x="119" y="185"/>
                  <a:pt x="119" y="185"/>
                </a:cubicBezTo>
                <a:cubicBezTo>
                  <a:pt x="124" y="184"/>
                  <a:pt x="129" y="183"/>
                  <a:pt x="134" y="181"/>
                </a:cubicBezTo>
                <a:cubicBezTo>
                  <a:pt x="137" y="186"/>
                  <a:pt x="137" y="186"/>
                  <a:pt x="137" y="186"/>
                </a:cubicBezTo>
                <a:cubicBezTo>
                  <a:pt x="137" y="187"/>
                  <a:pt x="138" y="187"/>
                  <a:pt x="139" y="187"/>
                </a:cubicBezTo>
                <a:cubicBezTo>
                  <a:pt x="139" y="187"/>
                  <a:pt x="139" y="187"/>
                  <a:pt x="140" y="187"/>
                </a:cubicBezTo>
                <a:cubicBezTo>
                  <a:pt x="142" y="186"/>
                  <a:pt x="145" y="185"/>
                  <a:pt x="147" y="183"/>
                </a:cubicBezTo>
                <a:cubicBezTo>
                  <a:pt x="148" y="183"/>
                  <a:pt x="149" y="181"/>
                  <a:pt x="148" y="180"/>
                </a:cubicBezTo>
                <a:cubicBezTo>
                  <a:pt x="146" y="175"/>
                  <a:pt x="146" y="175"/>
                  <a:pt x="146" y="175"/>
                </a:cubicBezTo>
                <a:cubicBezTo>
                  <a:pt x="150" y="172"/>
                  <a:pt x="154" y="169"/>
                  <a:pt x="158" y="166"/>
                </a:cubicBezTo>
                <a:cubicBezTo>
                  <a:pt x="162" y="170"/>
                  <a:pt x="162" y="170"/>
                  <a:pt x="162" y="170"/>
                </a:cubicBezTo>
                <a:cubicBezTo>
                  <a:pt x="163" y="171"/>
                  <a:pt x="163" y="171"/>
                  <a:pt x="164" y="171"/>
                </a:cubicBezTo>
                <a:cubicBezTo>
                  <a:pt x="165" y="171"/>
                  <a:pt x="165" y="171"/>
                  <a:pt x="166" y="170"/>
                </a:cubicBezTo>
                <a:cubicBezTo>
                  <a:pt x="168" y="168"/>
                  <a:pt x="170" y="166"/>
                  <a:pt x="172" y="164"/>
                </a:cubicBezTo>
                <a:cubicBezTo>
                  <a:pt x="172" y="163"/>
                  <a:pt x="172" y="162"/>
                  <a:pt x="172" y="161"/>
                </a:cubicBezTo>
                <a:cubicBezTo>
                  <a:pt x="167" y="157"/>
                  <a:pt x="167" y="157"/>
                  <a:pt x="167" y="157"/>
                </a:cubicBezTo>
                <a:cubicBezTo>
                  <a:pt x="171" y="153"/>
                  <a:pt x="174" y="149"/>
                  <a:pt x="176" y="144"/>
                </a:cubicBezTo>
                <a:cubicBezTo>
                  <a:pt x="182" y="147"/>
                  <a:pt x="182" y="147"/>
                  <a:pt x="182" y="147"/>
                </a:cubicBezTo>
                <a:cubicBezTo>
                  <a:pt x="182" y="147"/>
                  <a:pt x="183" y="147"/>
                  <a:pt x="183" y="147"/>
                </a:cubicBezTo>
                <a:cubicBezTo>
                  <a:pt x="184" y="147"/>
                  <a:pt x="185" y="147"/>
                  <a:pt x="185" y="146"/>
                </a:cubicBezTo>
                <a:cubicBezTo>
                  <a:pt x="186" y="144"/>
                  <a:pt x="188" y="141"/>
                  <a:pt x="189" y="139"/>
                </a:cubicBezTo>
                <a:cubicBezTo>
                  <a:pt x="189" y="137"/>
                  <a:pt x="189" y="136"/>
                  <a:pt x="188" y="136"/>
                </a:cubicBezTo>
                <a:cubicBezTo>
                  <a:pt x="182" y="133"/>
                  <a:pt x="182" y="133"/>
                  <a:pt x="182" y="133"/>
                </a:cubicBezTo>
                <a:cubicBezTo>
                  <a:pt x="184" y="128"/>
                  <a:pt x="186" y="123"/>
                  <a:pt x="187" y="118"/>
                </a:cubicBezTo>
                <a:cubicBezTo>
                  <a:pt x="193" y="119"/>
                  <a:pt x="193" y="119"/>
                  <a:pt x="193" y="119"/>
                </a:cubicBezTo>
                <a:cubicBezTo>
                  <a:pt x="194" y="119"/>
                  <a:pt x="194" y="119"/>
                  <a:pt x="194" y="119"/>
                </a:cubicBezTo>
                <a:cubicBezTo>
                  <a:pt x="195" y="119"/>
                  <a:pt x="196" y="118"/>
                  <a:pt x="196" y="117"/>
                </a:cubicBezTo>
                <a:cubicBezTo>
                  <a:pt x="196" y="114"/>
                  <a:pt x="197" y="112"/>
                  <a:pt x="197" y="109"/>
                </a:cubicBezTo>
                <a:cubicBezTo>
                  <a:pt x="197" y="107"/>
                  <a:pt x="197" y="106"/>
                  <a:pt x="195" y="106"/>
                </a:cubicBezTo>
                <a:close/>
              </a:path>
            </a:pathLst>
          </a:custGeom>
          <a:solidFill>
            <a:schemeClr val="accent4"/>
          </a:solidFill>
          <a:ln w="19050" cap="rnd">
            <a:noFill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r>
              <a:rPr lang="lt-LT" sz="6600" b="1" spc="-150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  </a:t>
            </a:r>
            <a:r>
              <a:rPr lang="lt-LT" sz="8000" b="1" spc="-150" dirty="0">
                <a:solidFill>
                  <a:schemeClr val="bg1"/>
                </a:solidFill>
                <a:latin typeface="Arial Narrow" panose="020B0606020202030204" pitchFamily="34" charset="0"/>
                <a:ea typeface="Nunito Bold" charset="0"/>
                <a:cs typeface="Nunito Bold" charset="0"/>
              </a:rPr>
              <a:t>?</a:t>
            </a:r>
            <a:endParaRPr lang="en-US" sz="8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0681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4269266" y="2290313"/>
            <a:ext cx="723416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lt-LT" sz="2400" b="1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Projektų idėjų pasiūlymai teikiami vadovaujantis Tvarkos aprašu bei Kvietime nustatyta tvarka ir terminais. Informaciją rasite interneto svetainėje </a:t>
            </a:r>
            <a:r>
              <a:rPr lang="lt-LT" sz="2400" b="1" u="sng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  <a:hlinkClick r:id="rId3"/>
              </a:rPr>
              <a:t>www.klaipedos-r.lt</a:t>
            </a:r>
            <a:r>
              <a:rPr lang="lt-LT" sz="2400" b="1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, skiltyje Gyventojams-Tavo idėja;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lt-LT" sz="2400" b="1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Užpildoma Projekto idėjos pasiūlymo forma (priedas Nr.1);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lt-LT" sz="2400" b="1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Užpildoma Pritarimo projekto idėjai forma (priedas Nr.2);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lt-LT" sz="2400" b="1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Užpildytas formas ir su jomis susijusius dokumentus, </a:t>
            </a:r>
            <a:r>
              <a:rPr lang="lt-LT" sz="2400" b="1" dirty="0">
                <a:solidFill>
                  <a:srgbClr val="002060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pateikti e. paštu </a:t>
            </a:r>
            <a:r>
              <a:rPr lang="lt-LT" sz="2400" b="1" dirty="0" err="1">
                <a:solidFill>
                  <a:srgbClr val="002060"/>
                </a:solidFill>
                <a:latin typeface="Quicksand" panose="02070303000000060000" pitchFamily="18" charset="77"/>
                <a:ea typeface="Nunito Bold" charset="0"/>
                <a:cs typeface="Nunito Bold" charset="0"/>
                <a:hlinkClick r:id="rId4"/>
              </a:rPr>
              <a:t>tavoideja@klaipedos-r.lt</a:t>
            </a:r>
            <a:endParaRPr lang="lt-LT" sz="2400" b="1" dirty="0">
              <a:solidFill>
                <a:srgbClr val="FF0000"/>
              </a:solidFill>
              <a:latin typeface="Quicksand" panose="02070303000000060000" pitchFamily="18" charset="77"/>
              <a:ea typeface="Nunito Bold" charset="0"/>
              <a:cs typeface="Nunito Bold" charset="0"/>
            </a:endParaRPr>
          </a:p>
          <a:p>
            <a:endParaRPr lang="lt-LT" sz="3200" b="1" dirty="0">
              <a:solidFill>
                <a:schemeClr val="tx2"/>
              </a:solidFill>
              <a:latin typeface="Quicksand" panose="02070303000000060000" pitchFamily="18" charset="77"/>
              <a:ea typeface="Nunito Bold" charset="0"/>
              <a:cs typeface="Nunito Bold" charset="0"/>
            </a:endParaRPr>
          </a:p>
          <a:p>
            <a:pPr algn="r"/>
            <a:endParaRPr lang="en-US" sz="4000" b="1" dirty="0">
              <a:solidFill>
                <a:schemeClr val="tx2"/>
              </a:solidFill>
              <a:latin typeface="Quicksand" panose="02070303000000060000" pitchFamily="18" charset="77"/>
              <a:ea typeface="Nunito Bold" charset="0"/>
              <a:cs typeface="Nunito Bold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3629067-5901-0D47-B627-C992542D66CD}"/>
              </a:ext>
            </a:extLst>
          </p:cNvPr>
          <p:cNvGrpSpPr>
            <a:grpSpLocks noChangeAspect="1"/>
          </p:cNvGrpSpPr>
          <p:nvPr/>
        </p:nvGrpSpPr>
        <p:grpSpPr>
          <a:xfrm>
            <a:off x="-707067" y="1448973"/>
            <a:ext cx="4286177" cy="5521569"/>
            <a:chOff x="-1371198" y="-51988"/>
            <a:chExt cx="5363952" cy="6909988"/>
          </a:xfrm>
        </p:grpSpPr>
        <p:grpSp>
          <p:nvGrpSpPr>
            <p:cNvPr id="30" name="Group 7">
              <a:extLst>
                <a:ext uri="{FF2B5EF4-FFF2-40B4-BE49-F238E27FC236}">
                  <a16:creationId xmlns:a16="http://schemas.microsoft.com/office/drawing/2014/main" id="{EEB0405E-8489-C54A-9284-E22D2E9674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9944" y="4214227"/>
              <a:ext cx="1483356" cy="1350862"/>
              <a:chOff x="2135188" y="3590925"/>
              <a:chExt cx="1635125" cy="1489075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85" name="Freeform 4">
                <a:extLst>
                  <a:ext uri="{FF2B5EF4-FFF2-40B4-BE49-F238E27FC236}">
                    <a16:creationId xmlns:a16="http://schemas.microsoft.com/office/drawing/2014/main" id="{F50A6FA0-5D93-5948-A7DA-852EE7CAF4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5188" y="3590925"/>
                <a:ext cx="1635125" cy="1489075"/>
              </a:xfrm>
              <a:custGeom>
                <a:avLst/>
                <a:gdLst>
                  <a:gd name="T0" fmla="*/ 817383 w 4543"/>
                  <a:gd name="T1" fmla="*/ 172010 h 4138"/>
                  <a:gd name="T2" fmla="*/ 817383 w 4543"/>
                  <a:gd name="T3" fmla="*/ 172010 h 4138"/>
                  <a:gd name="T4" fmla="*/ 412470 w 4543"/>
                  <a:gd name="T5" fmla="*/ 338982 h 4138"/>
                  <a:gd name="T6" fmla="*/ 412470 w 4543"/>
                  <a:gd name="T7" fmla="*/ 338982 h 4138"/>
                  <a:gd name="T8" fmla="*/ 412470 w 4543"/>
                  <a:gd name="T9" fmla="*/ 1149013 h 4138"/>
                  <a:gd name="T10" fmla="*/ 412470 w 4543"/>
                  <a:gd name="T11" fmla="*/ 1149013 h 4138"/>
                  <a:gd name="T12" fmla="*/ 817383 w 4543"/>
                  <a:gd name="T13" fmla="*/ 1316345 h 4138"/>
                  <a:gd name="T14" fmla="*/ 817383 w 4543"/>
                  <a:gd name="T15" fmla="*/ 1316345 h 4138"/>
                  <a:gd name="T16" fmla="*/ 817383 w 4543"/>
                  <a:gd name="T17" fmla="*/ 1316345 h 4138"/>
                  <a:gd name="T18" fmla="*/ 1222295 w 4543"/>
                  <a:gd name="T19" fmla="*/ 1149013 h 4138"/>
                  <a:gd name="T20" fmla="*/ 1222295 w 4543"/>
                  <a:gd name="T21" fmla="*/ 1149013 h 4138"/>
                  <a:gd name="T22" fmla="*/ 1222655 w 4543"/>
                  <a:gd name="T23" fmla="*/ 338982 h 4138"/>
                  <a:gd name="T24" fmla="*/ 1222655 w 4543"/>
                  <a:gd name="T25" fmla="*/ 338982 h 4138"/>
                  <a:gd name="T26" fmla="*/ 817383 w 4543"/>
                  <a:gd name="T27" fmla="*/ 172010 h 4138"/>
                  <a:gd name="T28" fmla="*/ 817383 w 4543"/>
                  <a:gd name="T29" fmla="*/ 1381479 h 4138"/>
                  <a:gd name="T30" fmla="*/ 817383 w 4543"/>
                  <a:gd name="T31" fmla="*/ 1381479 h 4138"/>
                  <a:gd name="T32" fmla="*/ 817383 w 4543"/>
                  <a:gd name="T33" fmla="*/ 1381479 h 4138"/>
                  <a:gd name="T34" fmla="*/ 366400 w 4543"/>
                  <a:gd name="T35" fmla="*/ 1195074 h 4138"/>
                  <a:gd name="T36" fmla="*/ 366400 w 4543"/>
                  <a:gd name="T37" fmla="*/ 1195074 h 4138"/>
                  <a:gd name="T38" fmla="*/ 366400 w 4543"/>
                  <a:gd name="T39" fmla="*/ 293281 h 4138"/>
                  <a:gd name="T40" fmla="*/ 366400 w 4543"/>
                  <a:gd name="T41" fmla="*/ 293281 h 4138"/>
                  <a:gd name="T42" fmla="*/ 817383 w 4543"/>
                  <a:gd name="T43" fmla="*/ 106877 h 4138"/>
                  <a:gd name="T44" fmla="*/ 817383 w 4543"/>
                  <a:gd name="T45" fmla="*/ 106877 h 4138"/>
                  <a:gd name="T46" fmla="*/ 1268365 w 4543"/>
                  <a:gd name="T47" fmla="*/ 293281 h 4138"/>
                  <a:gd name="T48" fmla="*/ 1268365 w 4543"/>
                  <a:gd name="T49" fmla="*/ 293281 h 4138"/>
                  <a:gd name="T50" fmla="*/ 1268365 w 4543"/>
                  <a:gd name="T51" fmla="*/ 1195074 h 4138"/>
                  <a:gd name="T52" fmla="*/ 1268365 w 4543"/>
                  <a:gd name="T53" fmla="*/ 1195074 h 4138"/>
                  <a:gd name="T54" fmla="*/ 817383 w 4543"/>
                  <a:gd name="T55" fmla="*/ 1381479 h 4138"/>
                  <a:gd name="T56" fmla="*/ 817383 w 4543"/>
                  <a:gd name="T57" fmla="*/ 65134 h 4138"/>
                  <a:gd name="T58" fmla="*/ 817383 w 4543"/>
                  <a:gd name="T59" fmla="*/ 65134 h 4138"/>
                  <a:gd name="T60" fmla="*/ 336527 w 4543"/>
                  <a:gd name="T61" fmla="*/ 263413 h 4138"/>
                  <a:gd name="T62" fmla="*/ 336527 w 4543"/>
                  <a:gd name="T63" fmla="*/ 263413 h 4138"/>
                  <a:gd name="T64" fmla="*/ 336527 w 4543"/>
                  <a:gd name="T65" fmla="*/ 1224942 h 4138"/>
                  <a:gd name="T66" fmla="*/ 336527 w 4543"/>
                  <a:gd name="T67" fmla="*/ 1224942 h 4138"/>
                  <a:gd name="T68" fmla="*/ 817383 w 4543"/>
                  <a:gd name="T69" fmla="*/ 1423582 h 4138"/>
                  <a:gd name="T70" fmla="*/ 817383 w 4543"/>
                  <a:gd name="T71" fmla="*/ 1423582 h 4138"/>
                  <a:gd name="T72" fmla="*/ 1298238 w 4543"/>
                  <a:gd name="T73" fmla="*/ 1224942 h 4138"/>
                  <a:gd name="T74" fmla="*/ 1298238 w 4543"/>
                  <a:gd name="T75" fmla="*/ 1224942 h 4138"/>
                  <a:gd name="T76" fmla="*/ 1298238 w 4543"/>
                  <a:gd name="T77" fmla="*/ 263413 h 4138"/>
                  <a:gd name="T78" fmla="*/ 1298238 w 4543"/>
                  <a:gd name="T79" fmla="*/ 263413 h 4138"/>
                  <a:gd name="T80" fmla="*/ 817383 w 4543"/>
                  <a:gd name="T81" fmla="*/ 65134 h 4138"/>
                  <a:gd name="T82" fmla="*/ 817383 w 4543"/>
                  <a:gd name="T83" fmla="*/ 1488715 h 4138"/>
                  <a:gd name="T84" fmla="*/ 817383 w 4543"/>
                  <a:gd name="T85" fmla="*/ 1488715 h 4138"/>
                  <a:gd name="T86" fmla="*/ 290457 w 4543"/>
                  <a:gd name="T87" fmla="*/ 1270644 h 4138"/>
                  <a:gd name="T88" fmla="*/ 290457 w 4543"/>
                  <a:gd name="T89" fmla="*/ 1270644 h 4138"/>
                  <a:gd name="T90" fmla="*/ 290457 w 4543"/>
                  <a:gd name="T91" fmla="*/ 217352 h 4138"/>
                  <a:gd name="T92" fmla="*/ 290457 w 4543"/>
                  <a:gd name="T93" fmla="*/ 217352 h 4138"/>
                  <a:gd name="T94" fmla="*/ 817383 w 4543"/>
                  <a:gd name="T95" fmla="*/ 0 h 4138"/>
                  <a:gd name="T96" fmla="*/ 817383 w 4543"/>
                  <a:gd name="T97" fmla="*/ 0 h 4138"/>
                  <a:gd name="T98" fmla="*/ 1344308 w 4543"/>
                  <a:gd name="T99" fmla="*/ 217352 h 4138"/>
                  <a:gd name="T100" fmla="*/ 1344308 w 4543"/>
                  <a:gd name="T101" fmla="*/ 217352 h 4138"/>
                  <a:gd name="T102" fmla="*/ 1344308 w 4543"/>
                  <a:gd name="T103" fmla="*/ 1270644 h 4138"/>
                  <a:gd name="T104" fmla="*/ 1344308 w 4543"/>
                  <a:gd name="T105" fmla="*/ 1270644 h 4138"/>
                  <a:gd name="T106" fmla="*/ 817383 w 4543"/>
                  <a:gd name="T107" fmla="*/ 1488715 h 413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543" h="4138">
                    <a:moveTo>
                      <a:pt x="2271" y="478"/>
                    </a:moveTo>
                    <a:lnTo>
                      <a:pt x="2271" y="478"/>
                    </a:lnTo>
                    <a:cubicBezTo>
                      <a:pt x="1845" y="478"/>
                      <a:pt x="1446" y="642"/>
                      <a:pt x="1146" y="942"/>
                    </a:cubicBezTo>
                    <a:cubicBezTo>
                      <a:pt x="525" y="1563"/>
                      <a:pt x="525" y="2573"/>
                      <a:pt x="1146" y="3193"/>
                    </a:cubicBezTo>
                    <a:cubicBezTo>
                      <a:pt x="1445" y="3493"/>
                      <a:pt x="1845" y="3658"/>
                      <a:pt x="2271" y="3658"/>
                    </a:cubicBezTo>
                    <a:cubicBezTo>
                      <a:pt x="2696" y="3658"/>
                      <a:pt x="3096" y="3493"/>
                      <a:pt x="3396" y="3193"/>
                    </a:cubicBezTo>
                    <a:cubicBezTo>
                      <a:pt x="4017" y="2573"/>
                      <a:pt x="4017" y="1563"/>
                      <a:pt x="3397" y="942"/>
                    </a:cubicBezTo>
                    <a:cubicBezTo>
                      <a:pt x="3096" y="642"/>
                      <a:pt x="2696" y="478"/>
                      <a:pt x="2271" y="478"/>
                    </a:cubicBezTo>
                    <a:close/>
                    <a:moveTo>
                      <a:pt x="2271" y="3839"/>
                    </a:moveTo>
                    <a:lnTo>
                      <a:pt x="2271" y="3839"/>
                    </a:lnTo>
                    <a:cubicBezTo>
                      <a:pt x="1797" y="3839"/>
                      <a:pt x="1352" y="3655"/>
                      <a:pt x="1018" y="3321"/>
                    </a:cubicBezTo>
                    <a:cubicBezTo>
                      <a:pt x="327" y="2630"/>
                      <a:pt x="327" y="1506"/>
                      <a:pt x="1018" y="815"/>
                    </a:cubicBezTo>
                    <a:cubicBezTo>
                      <a:pt x="1352" y="481"/>
                      <a:pt x="1797" y="297"/>
                      <a:pt x="2271" y="297"/>
                    </a:cubicBezTo>
                    <a:cubicBezTo>
                      <a:pt x="2744" y="297"/>
                      <a:pt x="3190" y="481"/>
                      <a:pt x="3524" y="815"/>
                    </a:cubicBezTo>
                    <a:cubicBezTo>
                      <a:pt x="4215" y="1506"/>
                      <a:pt x="4215" y="2630"/>
                      <a:pt x="3524" y="3321"/>
                    </a:cubicBezTo>
                    <a:cubicBezTo>
                      <a:pt x="3190" y="3655"/>
                      <a:pt x="2744" y="3839"/>
                      <a:pt x="2271" y="3839"/>
                    </a:cubicBezTo>
                    <a:close/>
                    <a:moveTo>
                      <a:pt x="2271" y="181"/>
                    </a:moveTo>
                    <a:lnTo>
                      <a:pt x="2271" y="181"/>
                    </a:lnTo>
                    <a:cubicBezTo>
                      <a:pt x="1766" y="181"/>
                      <a:pt x="1292" y="377"/>
                      <a:pt x="935" y="732"/>
                    </a:cubicBezTo>
                    <a:cubicBezTo>
                      <a:pt x="199" y="1469"/>
                      <a:pt x="199" y="2667"/>
                      <a:pt x="935" y="3404"/>
                    </a:cubicBezTo>
                    <a:cubicBezTo>
                      <a:pt x="1292" y="3760"/>
                      <a:pt x="1766" y="3956"/>
                      <a:pt x="2271" y="3956"/>
                    </a:cubicBezTo>
                    <a:cubicBezTo>
                      <a:pt x="2776" y="3956"/>
                      <a:pt x="3251" y="3760"/>
                      <a:pt x="3607" y="3404"/>
                    </a:cubicBezTo>
                    <a:cubicBezTo>
                      <a:pt x="4343" y="2667"/>
                      <a:pt x="4343" y="1469"/>
                      <a:pt x="3607" y="732"/>
                    </a:cubicBezTo>
                    <a:cubicBezTo>
                      <a:pt x="3251" y="377"/>
                      <a:pt x="2776" y="181"/>
                      <a:pt x="2271" y="181"/>
                    </a:cubicBezTo>
                    <a:close/>
                    <a:moveTo>
                      <a:pt x="2271" y="4137"/>
                    </a:moveTo>
                    <a:lnTo>
                      <a:pt x="2271" y="4137"/>
                    </a:lnTo>
                    <a:cubicBezTo>
                      <a:pt x="1717" y="4137"/>
                      <a:pt x="1198" y="3922"/>
                      <a:pt x="807" y="3531"/>
                    </a:cubicBezTo>
                    <a:cubicBezTo>
                      <a:pt x="0" y="2724"/>
                      <a:pt x="0" y="1411"/>
                      <a:pt x="807" y="604"/>
                    </a:cubicBezTo>
                    <a:cubicBezTo>
                      <a:pt x="1198" y="214"/>
                      <a:pt x="1717" y="0"/>
                      <a:pt x="2271" y="0"/>
                    </a:cubicBezTo>
                    <a:cubicBezTo>
                      <a:pt x="2824" y="0"/>
                      <a:pt x="3344" y="214"/>
                      <a:pt x="3735" y="604"/>
                    </a:cubicBezTo>
                    <a:cubicBezTo>
                      <a:pt x="4542" y="1411"/>
                      <a:pt x="4542" y="2724"/>
                      <a:pt x="3735" y="3531"/>
                    </a:cubicBezTo>
                    <a:cubicBezTo>
                      <a:pt x="3344" y="3922"/>
                      <a:pt x="2824" y="4137"/>
                      <a:pt x="2271" y="413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86" name="Freeform 5">
                <a:extLst>
                  <a:ext uri="{FF2B5EF4-FFF2-40B4-BE49-F238E27FC236}">
                    <a16:creationId xmlns:a16="http://schemas.microsoft.com/office/drawing/2014/main" id="{A25A9F78-F488-784D-B6E3-D3EE0141F6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600" y="3898900"/>
                <a:ext cx="92075" cy="92075"/>
              </a:xfrm>
              <a:custGeom>
                <a:avLst/>
                <a:gdLst>
                  <a:gd name="T0" fmla="*/ 85241 w 256"/>
                  <a:gd name="T1" fmla="*/ 82004 h 256"/>
                  <a:gd name="T2" fmla="*/ 85241 w 256"/>
                  <a:gd name="T3" fmla="*/ 82004 h 256"/>
                  <a:gd name="T4" fmla="*/ 85241 w 256"/>
                  <a:gd name="T5" fmla="*/ 58986 h 256"/>
                  <a:gd name="T6" fmla="*/ 33809 w 256"/>
                  <a:gd name="T7" fmla="*/ 7553 h 256"/>
                  <a:gd name="T8" fmla="*/ 33809 w 256"/>
                  <a:gd name="T9" fmla="*/ 7553 h 256"/>
                  <a:gd name="T10" fmla="*/ 13308 w 256"/>
                  <a:gd name="T11" fmla="*/ 4676 h 256"/>
                  <a:gd name="T12" fmla="*/ 8992 w 256"/>
                  <a:gd name="T13" fmla="*/ 8632 h 256"/>
                  <a:gd name="T14" fmla="*/ 4676 w 256"/>
                  <a:gd name="T15" fmla="*/ 13308 h 256"/>
                  <a:gd name="T16" fmla="*/ 4676 w 256"/>
                  <a:gd name="T17" fmla="*/ 13308 h 256"/>
                  <a:gd name="T18" fmla="*/ 7553 w 256"/>
                  <a:gd name="T19" fmla="*/ 33809 h 256"/>
                  <a:gd name="T20" fmla="*/ 58986 w 256"/>
                  <a:gd name="T21" fmla="*/ 85241 h 256"/>
                  <a:gd name="T22" fmla="*/ 58986 w 256"/>
                  <a:gd name="T23" fmla="*/ 85241 h 256"/>
                  <a:gd name="T24" fmla="*/ 82004 w 256"/>
                  <a:gd name="T25" fmla="*/ 85241 h 256"/>
                  <a:gd name="T26" fmla="*/ 85241 w 256"/>
                  <a:gd name="T27" fmla="*/ 82004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6" h="256">
                    <a:moveTo>
                      <a:pt x="237" y="228"/>
                    </a:moveTo>
                    <a:lnTo>
                      <a:pt x="237" y="228"/>
                    </a:lnTo>
                    <a:cubicBezTo>
                      <a:pt x="255" y="211"/>
                      <a:pt x="255" y="182"/>
                      <a:pt x="237" y="164"/>
                    </a:cubicBezTo>
                    <a:lnTo>
                      <a:pt x="94" y="21"/>
                    </a:lnTo>
                    <a:cubicBezTo>
                      <a:pt x="76" y="3"/>
                      <a:pt x="51" y="0"/>
                      <a:pt x="37" y="13"/>
                    </a:cubicBezTo>
                    <a:lnTo>
                      <a:pt x="25" y="24"/>
                    </a:lnTo>
                    <a:lnTo>
                      <a:pt x="13" y="37"/>
                    </a:lnTo>
                    <a:cubicBezTo>
                      <a:pt x="0" y="51"/>
                      <a:pt x="4" y="77"/>
                      <a:pt x="21" y="94"/>
                    </a:cubicBezTo>
                    <a:lnTo>
                      <a:pt x="164" y="237"/>
                    </a:lnTo>
                    <a:cubicBezTo>
                      <a:pt x="182" y="255"/>
                      <a:pt x="210" y="255"/>
                      <a:pt x="228" y="237"/>
                    </a:cubicBezTo>
                    <a:lnTo>
                      <a:pt x="237" y="22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87" name="Freeform 6">
                <a:extLst>
                  <a:ext uri="{FF2B5EF4-FFF2-40B4-BE49-F238E27FC236}">
                    <a16:creationId xmlns:a16="http://schemas.microsoft.com/office/drawing/2014/main" id="{E5BC51D3-1E48-354F-A4DA-8919CBB80E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6325" y="4316413"/>
                <a:ext cx="106363" cy="38100"/>
              </a:xfrm>
              <a:custGeom>
                <a:avLst/>
                <a:gdLst>
                  <a:gd name="T0" fmla="*/ 106001 w 294"/>
                  <a:gd name="T1" fmla="*/ 16486 h 104"/>
                  <a:gd name="T2" fmla="*/ 106001 w 294"/>
                  <a:gd name="T3" fmla="*/ 16486 h 104"/>
                  <a:gd name="T4" fmla="*/ 89721 w 294"/>
                  <a:gd name="T5" fmla="*/ 0 h 104"/>
                  <a:gd name="T6" fmla="*/ 17004 w 294"/>
                  <a:gd name="T7" fmla="*/ 0 h 104"/>
                  <a:gd name="T8" fmla="*/ 17004 w 294"/>
                  <a:gd name="T9" fmla="*/ 0 h 104"/>
                  <a:gd name="T10" fmla="*/ 362 w 294"/>
                  <a:gd name="T11" fmla="*/ 12822 h 104"/>
                  <a:gd name="T12" fmla="*/ 362 w 294"/>
                  <a:gd name="T13" fmla="*/ 12822 h 104"/>
                  <a:gd name="T14" fmla="*/ 17004 w 294"/>
                  <a:gd name="T15" fmla="*/ 37734 h 104"/>
                  <a:gd name="T16" fmla="*/ 89721 w 294"/>
                  <a:gd name="T17" fmla="*/ 37734 h 104"/>
                  <a:gd name="T18" fmla="*/ 89721 w 294"/>
                  <a:gd name="T19" fmla="*/ 37734 h 104"/>
                  <a:gd name="T20" fmla="*/ 106001 w 294"/>
                  <a:gd name="T21" fmla="*/ 21248 h 104"/>
                  <a:gd name="T22" fmla="*/ 106001 w 294"/>
                  <a:gd name="T23" fmla="*/ 16486 h 10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94" h="104">
                    <a:moveTo>
                      <a:pt x="293" y="45"/>
                    </a:moveTo>
                    <a:lnTo>
                      <a:pt x="293" y="45"/>
                    </a:lnTo>
                    <a:cubicBezTo>
                      <a:pt x="293" y="21"/>
                      <a:pt x="273" y="0"/>
                      <a:pt x="248" y="0"/>
                    </a:cubicBezTo>
                    <a:lnTo>
                      <a:pt x="47" y="0"/>
                    </a:lnTo>
                    <a:cubicBezTo>
                      <a:pt x="21" y="0"/>
                      <a:pt x="1" y="15"/>
                      <a:pt x="1" y="35"/>
                    </a:cubicBezTo>
                    <a:cubicBezTo>
                      <a:pt x="0" y="53"/>
                      <a:pt x="21" y="103"/>
                      <a:pt x="47" y="103"/>
                    </a:cubicBezTo>
                    <a:lnTo>
                      <a:pt x="248" y="103"/>
                    </a:lnTo>
                    <a:cubicBezTo>
                      <a:pt x="273" y="103"/>
                      <a:pt x="293" y="83"/>
                      <a:pt x="293" y="58"/>
                    </a:cubicBezTo>
                    <a:lnTo>
                      <a:pt x="293" y="4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88" name="Freeform 7">
                <a:extLst>
                  <a:ext uri="{FF2B5EF4-FFF2-40B4-BE49-F238E27FC236}">
                    <a16:creationId xmlns:a16="http://schemas.microsoft.com/office/drawing/2014/main" id="{800D683A-4D34-B549-8D64-F6503B801D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600" y="4679950"/>
                <a:ext cx="92075" cy="92075"/>
              </a:xfrm>
              <a:custGeom>
                <a:avLst/>
                <a:gdLst>
                  <a:gd name="T0" fmla="*/ 82004 w 256"/>
                  <a:gd name="T1" fmla="*/ 6114 h 256"/>
                  <a:gd name="T2" fmla="*/ 82004 w 256"/>
                  <a:gd name="T3" fmla="*/ 6114 h 256"/>
                  <a:gd name="T4" fmla="*/ 58986 w 256"/>
                  <a:gd name="T5" fmla="*/ 6114 h 256"/>
                  <a:gd name="T6" fmla="*/ 7553 w 256"/>
                  <a:gd name="T7" fmla="*/ 57907 h 256"/>
                  <a:gd name="T8" fmla="*/ 7553 w 256"/>
                  <a:gd name="T9" fmla="*/ 57907 h 256"/>
                  <a:gd name="T10" fmla="*/ 4676 w 256"/>
                  <a:gd name="T11" fmla="*/ 78408 h 256"/>
                  <a:gd name="T12" fmla="*/ 8992 w 256"/>
                  <a:gd name="T13" fmla="*/ 82724 h 256"/>
                  <a:gd name="T14" fmla="*/ 13308 w 256"/>
                  <a:gd name="T15" fmla="*/ 87399 h 256"/>
                  <a:gd name="T16" fmla="*/ 13308 w 256"/>
                  <a:gd name="T17" fmla="*/ 87399 h 256"/>
                  <a:gd name="T18" fmla="*/ 33809 w 256"/>
                  <a:gd name="T19" fmla="*/ 84162 h 256"/>
                  <a:gd name="T20" fmla="*/ 85241 w 256"/>
                  <a:gd name="T21" fmla="*/ 32370 h 256"/>
                  <a:gd name="T22" fmla="*/ 85241 w 256"/>
                  <a:gd name="T23" fmla="*/ 32370 h 256"/>
                  <a:gd name="T24" fmla="*/ 85241 w 256"/>
                  <a:gd name="T25" fmla="*/ 9711 h 256"/>
                  <a:gd name="T26" fmla="*/ 82004 w 256"/>
                  <a:gd name="T27" fmla="*/ 6114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6" h="256">
                    <a:moveTo>
                      <a:pt x="228" y="17"/>
                    </a:moveTo>
                    <a:lnTo>
                      <a:pt x="228" y="17"/>
                    </a:lnTo>
                    <a:cubicBezTo>
                      <a:pt x="210" y="0"/>
                      <a:pt x="182" y="0"/>
                      <a:pt x="164" y="17"/>
                    </a:cubicBezTo>
                    <a:lnTo>
                      <a:pt x="21" y="161"/>
                    </a:lnTo>
                    <a:cubicBezTo>
                      <a:pt x="4" y="178"/>
                      <a:pt x="0" y="204"/>
                      <a:pt x="13" y="218"/>
                    </a:cubicBezTo>
                    <a:lnTo>
                      <a:pt x="25" y="230"/>
                    </a:lnTo>
                    <a:lnTo>
                      <a:pt x="37" y="243"/>
                    </a:lnTo>
                    <a:cubicBezTo>
                      <a:pt x="51" y="255"/>
                      <a:pt x="76" y="251"/>
                      <a:pt x="94" y="234"/>
                    </a:cubicBezTo>
                    <a:lnTo>
                      <a:pt x="237" y="90"/>
                    </a:lnTo>
                    <a:cubicBezTo>
                      <a:pt x="255" y="73"/>
                      <a:pt x="255" y="44"/>
                      <a:pt x="237" y="27"/>
                    </a:cubicBezTo>
                    <a:lnTo>
                      <a:pt x="228" y="1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89" name="Freeform 8">
                <a:extLst>
                  <a:ext uri="{FF2B5EF4-FFF2-40B4-BE49-F238E27FC236}">
                    <a16:creationId xmlns:a16="http://schemas.microsoft.com/office/drawing/2014/main" id="{9AC0E534-E4E4-0C42-9EDD-3F7666E065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700" y="4835525"/>
                <a:ext cx="38100" cy="104775"/>
              </a:xfrm>
              <a:custGeom>
                <a:avLst/>
                <a:gdLst>
                  <a:gd name="T0" fmla="*/ 16329 w 105"/>
                  <a:gd name="T1" fmla="*/ 0 h 293"/>
                  <a:gd name="T2" fmla="*/ 16329 w 105"/>
                  <a:gd name="T3" fmla="*/ 0 h 293"/>
                  <a:gd name="T4" fmla="*/ 0 w 105"/>
                  <a:gd name="T5" fmla="*/ 16092 h 293"/>
                  <a:gd name="T6" fmla="*/ 0 w 105"/>
                  <a:gd name="T7" fmla="*/ 87968 h 293"/>
                  <a:gd name="T8" fmla="*/ 0 w 105"/>
                  <a:gd name="T9" fmla="*/ 87968 h 293"/>
                  <a:gd name="T10" fmla="*/ 12700 w 105"/>
                  <a:gd name="T11" fmla="*/ 104417 h 293"/>
                  <a:gd name="T12" fmla="*/ 12700 w 105"/>
                  <a:gd name="T13" fmla="*/ 104417 h 293"/>
                  <a:gd name="T14" fmla="*/ 37737 w 105"/>
                  <a:gd name="T15" fmla="*/ 87968 h 293"/>
                  <a:gd name="T16" fmla="*/ 37737 w 105"/>
                  <a:gd name="T17" fmla="*/ 16092 h 293"/>
                  <a:gd name="T18" fmla="*/ 37737 w 105"/>
                  <a:gd name="T19" fmla="*/ 16092 h 293"/>
                  <a:gd name="T20" fmla="*/ 21046 w 105"/>
                  <a:gd name="T21" fmla="*/ 0 h 293"/>
                  <a:gd name="T22" fmla="*/ 16329 w 105"/>
                  <a:gd name="T23" fmla="*/ 0 h 29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5" h="293">
                    <a:moveTo>
                      <a:pt x="45" y="0"/>
                    </a:moveTo>
                    <a:lnTo>
                      <a:pt x="45" y="0"/>
                    </a:lnTo>
                    <a:cubicBezTo>
                      <a:pt x="20" y="0"/>
                      <a:pt x="0" y="20"/>
                      <a:pt x="0" y="45"/>
                    </a:cubicBezTo>
                    <a:lnTo>
                      <a:pt x="0" y="246"/>
                    </a:lnTo>
                    <a:cubicBezTo>
                      <a:pt x="0" y="271"/>
                      <a:pt x="16" y="292"/>
                      <a:pt x="35" y="292"/>
                    </a:cubicBezTo>
                    <a:cubicBezTo>
                      <a:pt x="54" y="292"/>
                      <a:pt x="104" y="271"/>
                      <a:pt x="104" y="246"/>
                    </a:cubicBezTo>
                    <a:lnTo>
                      <a:pt x="104" y="45"/>
                    </a:lnTo>
                    <a:cubicBezTo>
                      <a:pt x="104" y="20"/>
                      <a:pt x="83" y="0"/>
                      <a:pt x="58" y="0"/>
                    </a:cubicBezTo>
                    <a:lnTo>
                      <a:pt x="45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90" name="Freeform 9">
                <a:extLst>
                  <a:ext uri="{FF2B5EF4-FFF2-40B4-BE49-F238E27FC236}">
                    <a16:creationId xmlns:a16="http://schemas.microsoft.com/office/drawing/2014/main" id="{64848199-3F22-A840-8058-DA7B1BF893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7238" y="4679950"/>
                <a:ext cx="92075" cy="92075"/>
              </a:xfrm>
              <a:custGeom>
                <a:avLst/>
                <a:gdLst>
                  <a:gd name="T0" fmla="*/ 6449 w 257"/>
                  <a:gd name="T1" fmla="*/ 9711 h 256"/>
                  <a:gd name="T2" fmla="*/ 6449 w 257"/>
                  <a:gd name="T3" fmla="*/ 9711 h 256"/>
                  <a:gd name="T4" fmla="*/ 6449 w 257"/>
                  <a:gd name="T5" fmla="*/ 32370 h 256"/>
                  <a:gd name="T6" fmla="*/ 57681 w 257"/>
                  <a:gd name="T7" fmla="*/ 84162 h 256"/>
                  <a:gd name="T8" fmla="*/ 57681 w 257"/>
                  <a:gd name="T9" fmla="*/ 84162 h 256"/>
                  <a:gd name="T10" fmla="*/ 78461 w 257"/>
                  <a:gd name="T11" fmla="*/ 87399 h 256"/>
                  <a:gd name="T12" fmla="*/ 82760 w 257"/>
                  <a:gd name="T13" fmla="*/ 82724 h 256"/>
                  <a:gd name="T14" fmla="*/ 87059 w 257"/>
                  <a:gd name="T15" fmla="*/ 78408 h 256"/>
                  <a:gd name="T16" fmla="*/ 87059 w 257"/>
                  <a:gd name="T17" fmla="*/ 78408 h 256"/>
                  <a:gd name="T18" fmla="*/ 83835 w 257"/>
                  <a:gd name="T19" fmla="*/ 57907 h 256"/>
                  <a:gd name="T20" fmla="*/ 32961 w 257"/>
                  <a:gd name="T21" fmla="*/ 6114 h 256"/>
                  <a:gd name="T22" fmla="*/ 32961 w 257"/>
                  <a:gd name="T23" fmla="*/ 6114 h 256"/>
                  <a:gd name="T24" fmla="*/ 10032 w 257"/>
                  <a:gd name="T25" fmla="*/ 6114 h 256"/>
                  <a:gd name="T26" fmla="*/ 6449 w 257"/>
                  <a:gd name="T27" fmla="*/ 9711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7" h="256">
                    <a:moveTo>
                      <a:pt x="18" y="27"/>
                    </a:moveTo>
                    <a:lnTo>
                      <a:pt x="18" y="27"/>
                    </a:lnTo>
                    <a:cubicBezTo>
                      <a:pt x="0" y="44"/>
                      <a:pt x="0" y="73"/>
                      <a:pt x="18" y="90"/>
                    </a:cubicBezTo>
                    <a:lnTo>
                      <a:pt x="161" y="234"/>
                    </a:lnTo>
                    <a:cubicBezTo>
                      <a:pt x="179" y="251"/>
                      <a:pt x="205" y="255"/>
                      <a:pt x="219" y="243"/>
                    </a:cubicBezTo>
                    <a:lnTo>
                      <a:pt x="231" y="230"/>
                    </a:lnTo>
                    <a:lnTo>
                      <a:pt x="243" y="218"/>
                    </a:lnTo>
                    <a:cubicBezTo>
                      <a:pt x="256" y="204"/>
                      <a:pt x="252" y="178"/>
                      <a:pt x="234" y="161"/>
                    </a:cubicBezTo>
                    <a:lnTo>
                      <a:pt x="92" y="17"/>
                    </a:lnTo>
                    <a:cubicBezTo>
                      <a:pt x="74" y="0"/>
                      <a:pt x="45" y="0"/>
                      <a:pt x="28" y="17"/>
                    </a:cubicBezTo>
                    <a:lnTo>
                      <a:pt x="18" y="2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91" name="Freeform 10">
                <a:extLst>
                  <a:ext uri="{FF2B5EF4-FFF2-40B4-BE49-F238E27FC236}">
                    <a16:creationId xmlns:a16="http://schemas.microsoft.com/office/drawing/2014/main" id="{A9618ECF-9D38-434B-8F67-E1E2201DEA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1225" y="4316413"/>
                <a:ext cx="106363" cy="38100"/>
              </a:xfrm>
              <a:custGeom>
                <a:avLst/>
                <a:gdLst>
                  <a:gd name="T0" fmla="*/ 0 w 294"/>
                  <a:gd name="T1" fmla="*/ 21046 h 105"/>
                  <a:gd name="T2" fmla="*/ 0 w 294"/>
                  <a:gd name="T3" fmla="*/ 21046 h 105"/>
                  <a:gd name="T4" fmla="*/ 16642 w 294"/>
                  <a:gd name="T5" fmla="*/ 37374 h 105"/>
                  <a:gd name="T6" fmla="*/ 89721 w 294"/>
                  <a:gd name="T7" fmla="*/ 37737 h 105"/>
                  <a:gd name="T8" fmla="*/ 89721 w 294"/>
                  <a:gd name="T9" fmla="*/ 37737 h 105"/>
                  <a:gd name="T10" fmla="*/ 106001 w 294"/>
                  <a:gd name="T11" fmla="*/ 25037 h 105"/>
                  <a:gd name="T12" fmla="*/ 106001 w 294"/>
                  <a:gd name="T13" fmla="*/ 25037 h 105"/>
                  <a:gd name="T14" fmla="*/ 89721 w 294"/>
                  <a:gd name="T15" fmla="*/ 0 h 105"/>
                  <a:gd name="T16" fmla="*/ 16642 w 294"/>
                  <a:gd name="T17" fmla="*/ 0 h 105"/>
                  <a:gd name="T18" fmla="*/ 16642 w 294"/>
                  <a:gd name="T19" fmla="*/ 0 h 105"/>
                  <a:gd name="T20" fmla="*/ 0 w 294"/>
                  <a:gd name="T21" fmla="*/ 16329 h 105"/>
                  <a:gd name="T22" fmla="*/ 0 w 294"/>
                  <a:gd name="T23" fmla="*/ 21046 h 10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94" h="105">
                    <a:moveTo>
                      <a:pt x="0" y="58"/>
                    </a:moveTo>
                    <a:lnTo>
                      <a:pt x="0" y="58"/>
                    </a:lnTo>
                    <a:cubicBezTo>
                      <a:pt x="0" y="83"/>
                      <a:pt x="21" y="103"/>
                      <a:pt x="46" y="103"/>
                    </a:cubicBezTo>
                    <a:lnTo>
                      <a:pt x="248" y="104"/>
                    </a:lnTo>
                    <a:cubicBezTo>
                      <a:pt x="272" y="104"/>
                      <a:pt x="293" y="88"/>
                      <a:pt x="293" y="69"/>
                    </a:cubicBezTo>
                    <a:cubicBezTo>
                      <a:pt x="293" y="50"/>
                      <a:pt x="272" y="0"/>
                      <a:pt x="248" y="0"/>
                    </a:cubicBezTo>
                    <a:lnTo>
                      <a:pt x="46" y="0"/>
                    </a:lnTo>
                    <a:cubicBezTo>
                      <a:pt x="21" y="0"/>
                      <a:pt x="0" y="21"/>
                      <a:pt x="0" y="45"/>
                    </a:cubicBezTo>
                    <a:lnTo>
                      <a:pt x="0" y="5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92" name="Freeform 11">
                <a:extLst>
                  <a:ext uri="{FF2B5EF4-FFF2-40B4-BE49-F238E27FC236}">
                    <a16:creationId xmlns:a16="http://schemas.microsoft.com/office/drawing/2014/main" id="{1F071232-DD24-DD46-AE1B-C365E598FB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7238" y="3898900"/>
                <a:ext cx="92075" cy="92075"/>
              </a:xfrm>
              <a:custGeom>
                <a:avLst/>
                <a:gdLst>
                  <a:gd name="T0" fmla="*/ 10032 w 257"/>
                  <a:gd name="T1" fmla="*/ 85601 h 256"/>
                  <a:gd name="T2" fmla="*/ 10032 w 257"/>
                  <a:gd name="T3" fmla="*/ 85601 h 256"/>
                  <a:gd name="T4" fmla="*/ 32961 w 257"/>
                  <a:gd name="T5" fmla="*/ 85601 h 256"/>
                  <a:gd name="T6" fmla="*/ 84193 w 257"/>
                  <a:gd name="T7" fmla="*/ 33809 h 256"/>
                  <a:gd name="T8" fmla="*/ 84193 w 257"/>
                  <a:gd name="T9" fmla="*/ 33809 h 256"/>
                  <a:gd name="T10" fmla="*/ 87059 w 257"/>
                  <a:gd name="T11" fmla="*/ 13308 h 256"/>
                  <a:gd name="T12" fmla="*/ 82760 w 257"/>
                  <a:gd name="T13" fmla="*/ 8632 h 256"/>
                  <a:gd name="T14" fmla="*/ 78461 w 257"/>
                  <a:gd name="T15" fmla="*/ 4676 h 256"/>
                  <a:gd name="T16" fmla="*/ 78461 w 257"/>
                  <a:gd name="T17" fmla="*/ 4676 h 256"/>
                  <a:gd name="T18" fmla="*/ 57681 w 257"/>
                  <a:gd name="T19" fmla="*/ 7553 h 256"/>
                  <a:gd name="T20" fmla="*/ 6449 w 257"/>
                  <a:gd name="T21" fmla="*/ 58986 h 256"/>
                  <a:gd name="T22" fmla="*/ 6449 w 257"/>
                  <a:gd name="T23" fmla="*/ 58986 h 256"/>
                  <a:gd name="T24" fmla="*/ 6449 w 257"/>
                  <a:gd name="T25" fmla="*/ 82004 h 256"/>
                  <a:gd name="T26" fmla="*/ 10032 w 257"/>
                  <a:gd name="T27" fmla="*/ 85601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7" h="256">
                    <a:moveTo>
                      <a:pt x="28" y="238"/>
                    </a:moveTo>
                    <a:lnTo>
                      <a:pt x="28" y="238"/>
                    </a:lnTo>
                    <a:cubicBezTo>
                      <a:pt x="45" y="255"/>
                      <a:pt x="74" y="255"/>
                      <a:pt x="92" y="238"/>
                    </a:cubicBezTo>
                    <a:lnTo>
                      <a:pt x="235" y="94"/>
                    </a:lnTo>
                    <a:cubicBezTo>
                      <a:pt x="252" y="77"/>
                      <a:pt x="256" y="51"/>
                      <a:pt x="243" y="37"/>
                    </a:cubicBezTo>
                    <a:lnTo>
                      <a:pt x="231" y="24"/>
                    </a:lnTo>
                    <a:lnTo>
                      <a:pt x="219" y="13"/>
                    </a:lnTo>
                    <a:cubicBezTo>
                      <a:pt x="205" y="0"/>
                      <a:pt x="179" y="3"/>
                      <a:pt x="161" y="21"/>
                    </a:cubicBezTo>
                    <a:lnTo>
                      <a:pt x="18" y="164"/>
                    </a:lnTo>
                    <a:cubicBezTo>
                      <a:pt x="0" y="182"/>
                      <a:pt x="0" y="211"/>
                      <a:pt x="18" y="228"/>
                    </a:cubicBezTo>
                    <a:lnTo>
                      <a:pt x="28" y="23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93" name="Freeform 12">
                <a:extLst>
                  <a:ext uri="{FF2B5EF4-FFF2-40B4-BE49-F238E27FC236}">
                    <a16:creationId xmlns:a16="http://schemas.microsoft.com/office/drawing/2014/main" id="{8E4E4228-3A16-3F4F-B363-3BB34A91D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700" y="3730625"/>
                <a:ext cx="38100" cy="104775"/>
              </a:xfrm>
              <a:custGeom>
                <a:avLst/>
                <a:gdLst>
                  <a:gd name="T0" fmla="*/ 21046 w 105"/>
                  <a:gd name="T1" fmla="*/ 104417 h 293"/>
                  <a:gd name="T2" fmla="*/ 21046 w 105"/>
                  <a:gd name="T3" fmla="*/ 104417 h 293"/>
                  <a:gd name="T4" fmla="*/ 37737 w 105"/>
                  <a:gd name="T5" fmla="*/ 88326 h 293"/>
                  <a:gd name="T6" fmla="*/ 37737 w 105"/>
                  <a:gd name="T7" fmla="*/ 16449 h 293"/>
                  <a:gd name="T8" fmla="*/ 37737 w 105"/>
                  <a:gd name="T9" fmla="*/ 16449 h 293"/>
                  <a:gd name="T10" fmla="*/ 25037 w 105"/>
                  <a:gd name="T11" fmla="*/ 0 h 293"/>
                  <a:gd name="T12" fmla="*/ 25037 w 105"/>
                  <a:gd name="T13" fmla="*/ 0 h 293"/>
                  <a:gd name="T14" fmla="*/ 0 w 105"/>
                  <a:gd name="T15" fmla="*/ 16449 h 293"/>
                  <a:gd name="T16" fmla="*/ 0 w 105"/>
                  <a:gd name="T17" fmla="*/ 88326 h 293"/>
                  <a:gd name="T18" fmla="*/ 0 w 105"/>
                  <a:gd name="T19" fmla="*/ 88326 h 293"/>
                  <a:gd name="T20" fmla="*/ 16329 w 105"/>
                  <a:gd name="T21" fmla="*/ 104417 h 293"/>
                  <a:gd name="T22" fmla="*/ 21046 w 105"/>
                  <a:gd name="T23" fmla="*/ 104417 h 29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5" h="293">
                    <a:moveTo>
                      <a:pt x="58" y="292"/>
                    </a:moveTo>
                    <a:lnTo>
                      <a:pt x="58" y="292"/>
                    </a:lnTo>
                    <a:cubicBezTo>
                      <a:pt x="83" y="292"/>
                      <a:pt x="104" y="272"/>
                      <a:pt x="104" y="247"/>
                    </a:cubicBezTo>
                    <a:lnTo>
                      <a:pt x="104" y="46"/>
                    </a:lnTo>
                    <a:cubicBezTo>
                      <a:pt x="104" y="21"/>
                      <a:pt x="88" y="1"/>
                      <a:pt x="69" y="0"/>
                    </a:cubicBezTo>
                    <a:cubicBezTo>
                      <a:pt x="50" y="0"/>
                      <a:pt x="0" y="21"/>
                      <a:pt x="0" y="46"/>
                    </a:cubicBezTo>
                    <a:lnTo>
                      <a:pt x="0" y="247"/>
                    </a:lnTo>
                    <a:cubicBezTo>
                      <a:pt x="0" y="272"/>
                      <a:pt x="20" y="292"/>
                      <a:pt x="45" y="292"/>
                    </a:cubicBezTo>
                    <a:lnTo>
                      <a:pt x="58" y="2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94" name="Freeform 13">
                <a:extLst>
                  <a:ext uri="{FF2B5EF4-FFF2-40B4-BE49-F238E27FC236}">
                    <a16:creationId xmlns:a16="http://schemas.microsoft.com/office/drawing/2014/main" id="{A4813047-CC91-A84B-B55B-AD42CC3057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0663" y="4143375"/>
                <a:ext cx="250825" cy="250825"/>
              </a:xfrm>
              <a:custGeom>
                <a:avLst/>
                <a:gdLst>
                  <a:gd name="T0" fmla="*/ 237529 w 698"/>
                  <a:gd name="T1" fmla="*/ 185064 h 698"/>
                  <a:gd name="T2" fmla="*/ 237529 w 698"/>
                  <a:gd name="T3" fmla="*/ 185064 h 698"/>
                  <a:gd name="T4" fmla="*/ 237529 w 698"/>
                  <a:gd name="T5" fmla="*/ 231420 h 698"/>
                  <a:gd name="T6" fmla="*/ 230702 w 698"/>
                  <a:gd name="T7" fmla="*/ 237888 h 698"/>
                  <a:gd name="T8" fmla="*/ 230702 w 698"/>
                  <a:gd name="T9" fmla="*/ 237888 h 698"/>
                  <a:gd name="T10" fmla="*/ 185064 w 698"/>
                  <a:gd name="T11" fmla="*/ 237888 h 698"/>
                  <a:gd name="T12" fmla="*/ 23717 w 698"/>
                  <a:gd name="T13" fmla="*/ 76901 h 698"/>
                  <a:gd name="T14" fmla="*/ 23717 w 698"/>
                  <a:gd name="T15" fmla="*/ 76901 h 698"/>
                  <a:gd name="T16" fmla="*/ 0 w 698"/>
                  <a:gd name="T17" fmla="*/ 26951 h 698"/>
                  <a:gd name="T18" fmla="*/ 0 w 698"/>
                  <a:gd name="T19" fmla="*/ 26951 h 698"/>
                  <a:gd name="T20" fmla="*/ 26592 w 698"/>
                  <a:gd name="T21" fmla="*/ 719 h 698"/>
                  <a:gd name="T22" fmla="*/ 26592 w 698"/>
                  <a:gd name="T23" fmla="*/ 719 h 698"/>
                  <a:gd name="T24" fmla="*/ 76182 w 698"/>
                  <a:gd name="T25" fmla="*/ 24076 h 698"/>
                  <a:gd name="T26" fmla="*/ 237529 w 698"/>
                  <a:gd name="T27" fmla="*/ 185064 h 6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98" h="698">
                    <a:moveTo>
                      <a:pt x="661" y="515"/>
                    </a:moveTo>
                    <a:lnTo>
                      <a:pt x="661" y="515"/>
                    </a:lnTo>
                    <a:cubicBezTo>
                      <a:pt x="697" y="551"/>
                      <a:pt x="697" y="608"/>
                      <a:pt x="661" y="644"/>
                    </a:cubicBezTo>
                    <a:lnTo>
                      <a:pt x="642" y="662"/>
                    </a:lnTo>
                    <a:cubicBezTo>
                      <a:pt x="608" y="697"/>
                      <a:pt x="550" y="697"/>
                      <a:pt x="515" y="662"/>
                    </a:cubicBezTo>
                    <a:lnTo>
                      <a:pt x="66" y="214"/>
                    </a:lnTo>
                    <a:cubicBezTo>
                      <a:pt x="31" y="178"/>
                      <a:pt x="2" y="116"/>
                      <a:pt x="0" y="75"/>
                    </a:cubicBezTo>
                    <a:cubicBezTo>
                      <a:pt x="0" y="34"/>
                      <a:pt x="33" y="0"/>
                      <a:pt x="74" y="2"/>
                    </a:cubicBezTo>
                    <a:cubicBezTo>
                      <a:pt x="115" y="2"/>
                      <a:pt x="177" y="32"/>
                      <a:pt x="212" y="67"/>
                    </a:cubicBezTo>
                    <a:lnTo>
                      <a:pt x="661" y="51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95" name="Freeform 14">
                <a:extLst>
                  <a:ext uri="{FF2B5EF4-FFF2-40B4-BE49-F238E27FC236}">
                    <a16:creationId xmlns:a16="http://schemas.microsoft.com/office/drawing/2014/main" id="{51495E52-ED3F-8B4D-B16A-18447CDC8D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9250" y="4049713"/>
                <a:ext cx="349250" cy="349250"/>
              </a:xfrm>
              <a:custGeom>
                <a:avLst/>
                <a:gdLst>
                  <a:gd name="T0" fmla="*/ 52154 w 971"/>
                  <a:gd name="T1" fmla="*/ 334518 h 972"/>
                  <a:gd name="T2" fmla="*/ 52154 w 971"/>
                  <a:gd name="T3" fmla="*/ 334518 h 972"/>
                  <a:gd name="T4" fmla="*/ 10071 w 971"/>
                  <a:gd name="T5" fmla="*/ 338471 h 972"/>
                  <a:gd name="T6" fmla="*/ 10071 w 971"/>
                  <a:gd name="T7" fmla="*/ 338471 h 972"/>
                  <a:gd name="T8" fmla="*/ 14387 w 971"/>
                  <a:gd name="T9" fmla="*/ 296431 h 972"/>
                  <a:gd name="T10" fmla="*/ 287745 w 971"/>
                  <a:gd name="T11" fmla="*/ 23715 h 972"/>
                  <a:gd name="T12" fmla="*/ 287745 w 971"/>
                  <a:gd name="T13" fmla="*/ 23715 h 972"/>
                  <a:gd name="T14" fmla="*/ 329827 w 971"/>
                  <a:gd name="T15" fmla="*/ 359 h 972"/>
                  <a:gd name="T16" fmla="*/ 329827 w 971"/>
                  <a:gd name="T17" fmla="*/ 359 h 972"/>
                  <a:gd name="T18" fmla="*/ 348890 w 971"/>
                  <a:gd name="T19" fmla="*/ 19403 h 972"/>
                  <a:gd name="T20" fmla="*/ 348890 w 971"/>
                  <a:gd name="T21" fmla="*/ 19403 h 972"/>
                  <a:gd name="T22" fmla="*/ 325511 w 971"/>
                  <a:gd name="T23" fmla="*/ 61801 h 972"/>
                  <a:gd name="T24" fmla="*/ 52154 w 971"/>
                  <a:gd name="T25" fmla="*/ 334518 h 9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71" h="972">
                    <a:moveTo>
                      <a:pt x="145" y="931"/>
                    </a:moveTo>
                    <a:lnTo>
                      <a:pt x="145" y="931"/>
                    </a:lnTo>
                    <a:cubicBezTo>
                      <a:pt x="110" y="966"/>
                      <a:pt x="58" y="971"/>
                      <a:pt x="28" y="942"/>
                    </a:cubicBezTo>
                    <a:cubicBezTo>
                      <a:pt x="0" y="913"/>
                      <a:pt x="4" y="861"/>
                      <a:pt x="40" y="825"/>
                    </a:cubicBezTo>
                    <a:lnTo>
                      <a:pt x="800" y="66"/>
                    </a:lnTo>
                    <a:cubicBezTo>
                      <a:pt x="834" y="31"/>
                      <a:pt x="888" y="1"/>
                      <a:pt x="917" y="1"/>
                    </a:cubicBezTo>
                    <a:cubicBezTo>
                      <a:pt x="947" y="0"/>
                      <a:pt x="970" y="24"/>
                      <a:pt x="970" y="54"/>
                    </a:cubicBezTo>
                    <a:cubicBezTo>
                      <a:pt x="969" y="84"/>
                      <a:pt x="940" y="136"/>
                      <a:pt x="905" y="172"/>
                    </a:cubicBezTo>
                    <a:lnTo>
                      <a:pt x="145" y="93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31" name="Group 4">
              <a:extLst>
                <a:ext uri="{FF2B5EF4-FFF2-40B4-BE49-F238E27FC236}">
                  <a16:creationId xmlns:a16="http://schemas.microsoft.com/office/drawing/2014/main" id="{E13125B8-9C69-0E49-A203-FB8DC7395C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41798" y="5616590"/>
              <a:ext cx="2250956" cy="1241410"/>
              <a:chOff x="5265738" y="5084763"/>
              <a:chExt cx="2481262" cy="1368425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72" name="Freeform 20">
                <a:extLst>
                  <a:ext uri="{FF2B5EF4-FFF2-40B4-BE49-F238E27FC236}">
                    <a16:creationId xmlns:a16="http://schemas.microsoft.com/office/drawing/2014/main" id="{A8148C42-B00D-E646-8554-89220A630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3913" y="5557838"/>
                <a:ext cx="180975" cy="180975"/>
              </a:xfrm>
              <a:custGeom>
                <a:avLst/>
                <a:gdLst>
                  <a:gd name="T0" fmla="*/ 180614 w 502"/>
                  <a:gd name="T1" fmla="*/ 90307 h 501"/>
                  <a:gd name="T2" fmla="*/ 180614 w 502"/>
                  <a:gd name="T3" fmla="*/ 90307 h 501"/>
                  <a:gd name="T4" fmla="*/ 90488 w 502"/>
                  <a:gd name="T5" fmla="*/ 180614 h 501"/>
                  <a:gd name="T6" fmla="*/ 90488 w 502"/>
                  <a:gd name="T7" fmla="*/ 180614 h 501"/>
                  <a:gd name="T8" fmla="*/ 0 w 502"/>
                  <a:gd name="T9" fmla="*/ 90307 h 501"/>
                  <a:gd name="T10" fmla="*/ 0 w 502"/>
                  <a:gd name="T11" fmla="*/ 90307 h 501"/>
                  <a:gd name="T12" fmla="*/ 90488 w 502"/>
                  <a:gd name="T13" fmla="*/ 0 h 501"/>
                  <a:gd name="T14" fmla="*/ 90488 w 502"/>
                  <a:gd name="T15" fmla="*/ 0 h 501"/>
                  <a:gd name="T16" fmla="*/ 180614 w 502"/>
                  <a:gd name="T17" fmla="*/ 90307 h 5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02" h="501">
                    <a:moveTo>
                      <a:pt x="501" y="250"/>
                    </a:moveTo>
                    <a:lnTo>
                      <a:pt x="501" y="250"/>
                    </a:lnTo>
                    <a:cubicBezTo>
                      <a:pt x="501" y="388"/>
                      <a:pt x="389" y="500"/>
                      <a:pt x="251" y="500"/>
                    </a:cubicBezTo>
                    <a:cubicBezTo>
                      <a:pt x="112" y="500"/>
                      <a:pt x="0" y="388"/>
                      <a:pt x="0" y="250"/>
                    </a:cubicBezTo>
                    <a:cubicBezTo>
                      <a:pt x="0" y="111"/>
                      <a:pt x="112" y="0"/>
                      <a:pt x="251" y="0"/>
                    </a:cubicBezTo>
                    <a:cubicBezTo>
                      <a:pt x="389" y="0"/>
                      <a:pt x="501" y="111"/>
                      <a:pt x="501" y="25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3" name="Freeform 25">
                <a:extLst>
                  <a:ext uri="{FF2B5EF4-FFF2-40B4-BE49-F238E27FC236}">
                    <a16:creationId xmlns:a16="http://schemas.microsoft.com/office/drawing/2014/main" id="{B8A9BB60-3516-0D4C-95AB-EEB92E97F4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7688" y="5230813"/>
                <a:ext cx="180975" cy="180975"/>
              </a:xfrm>
              <a:custGeom>
                <a:avLst/>
                <a:gdLst>
                  <a:gd name="T0" fmla="*/ 0 w 501"/>
                  <a:gd name="T1" fmla="*/ 180614 h 501"/>
                  <a:gd name="T2" fmla="*/ 180614 w 501"/>
                  <a:gd name="T3" fmla="*/ 0 h 501"/>
                  <a:gd name="T4" fmla="*/ 0 w 501"/>
                  <a:gd name="T5" fmla="*/ 0 h 501"/>
                  <a:gd name="T6" fmla="*/ 0 w 501"/>
                  <a:gd name="T7" fmla="*/ 180614 h 50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1" h="501">
                    <a:moveTo>
                      <a:pt x="0" y="500"/>
                    </a:moveTo>
                    <a:lnTo>
                      <a:pt x="500" y="0"/>
                    </a:lnTo>
                    <a:lnTo>
                      <a:pt x="0" y="0"/>
                    </a:lnTo>
                    <a:lnTo>
                      <a:pt x="0" y="50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4" name="Freeform 26">
                <a:extLst>
                  <a:ext uri="{FF2B5EF4-FFF2-40B4-BE49-F238E27FC236}">
                    <a16:creationId xmlns:a16="http://schemas.microsoft.com/office/drawing/2014/main" id="{624F22F3-F174-0043-B52D-753F64D471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7688" y="5884863"/>
                <a:ext cx="180975" cy="180975"/>
              </a:xfrm>
              <a:custGeom>
                <a:avLst/>
                <a:gdLst>
                  <a:gd name="T0" fmla="*/ 180614 w 501"/>
                  <a:gd name="T1" fmla="*/ 180614 h 502"/>
                  <a:gd name="T2" fmla="*/ 0 w 501"/>
                  <a:gd name="T3" fmla="*/ 0 h 502"/>
                  <a:gd name="T4" fmla="*/ 0 w 501"/>
                  <a:gd name="T5" fmla="*/ 180614 h 502"/>
                  <a:gd name="T6" fmla="*/ 180614 w 501"/>
                  <a:gd name="T7" fmla="*/ 180614 h 5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1" h="502">
                    <a:moveTo>
                      <a:pt x="500" y="501"/>
                    </a:moveTo>
                    <a:lnTo>
                      <a:pt x="0" y="0"/>
                    </a:lnTo>
                    <a:lnTo>
                      <a:pt x="0" y="501"/>
                    </a:lnTo>
                    <a:lnTo>
                      <a:pt x="500" y="50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5" name="Freeform 27">
                <a:extLst>
                  <a:ext uri="{FF2B5EF4-FFF2-40B4-BE49-F238E27FC236}">
                    <a16:creationId xmlns:a16="http://schemas.microsoft.com/office/drawing/2014/main" id="{ACB765E3-BD55-BD49-AAAC-7B2A537213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2675" y="5884863"/>
                <a:ext cx="180975" cy="180975"/>
              </a:xfrm>
              <a:custGeom>
                <a:avLst/>
                <a:gdLst>
                  <a:gd name="T0" fmla="*/ 180614 w 502"/>
                  <a:gd name="T1" fmla="*/ 0 h 502"/>
                  <a:gd name="T2" fmla="*/ 0 w 502"/>
                  <a:gd name="T3" fmla="*/ 180614 h 502"/>
                  <a:gd name="T4" fmla="*/ 180614 w 502"/>
                  <a:gd name="T5" fmla="*/ 180614 h 502"/>
                  <a:gd name="T6" fmla="*/ 180614 w 502"/>
                  <a:gd name="T7" fmla="*/ 0 h 5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2" h="502">
                    <a:moveTo>
                      <a:pt x="501" y="0"/>
                    </a:moveTo>
                    <a:lnTo>
                      <a:pt x="0" y="501"/>
                    </a:lnTo>
                    <a:lnTo>
                      <a:pt x="501" y="501"/>
                    </a:lnTo>
                    <a:lnTo>
                      <a:pt x="501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6" name="Freeform 15">
                <a:extLst>
                  <a:ext uri="{FF2B5EF4-FFF2-40B4-BE49-F238E27FC236}">
                    <a16:creationId xmlns:a16="http://schemas.microsoft.com/office/drawing/2014/main" id="{0615DF34-3D46-5F45-9C69-2C20014CA6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5738" y="5329238"/>
                <a:ext cx="2252662" cy="1123950"/>
              </a:xfrm>
              <a:custGeom>
                <a:avLst/>
                <a:gdLst>
                  <a:gd name="T0" fmla="*/ 2219905 w 6258"/>
                  <a:gd name="T1" fmla="*/ 1123590 h 3124"/>
                  <a:gd name="T2" fmla="*/ 64794 w 6258"/>
                  <a:gd name="T3" fmla="*/ 1123590 h 3124"/>
                  <a:gd name="T4" fmla="*/ 64794 w 6258"/>
                  <a:gd name="T5" fmla="*/ 1123590 h 3124"/>
                  <a:gd name="T6" fmla="*/ 0 w 6258"/>
                  <a:gd name="T7" fmla="*/ 1058470 h 3124"/>
                  <a:gd name="T8" fmla="*/ 0 w 6258"/>
                  <a:gd name="T9" fmla="*/ 32380 h 3124"/>
                  <a:gd name="T10" fmla="*/ 0 w 6258"/>
                  <a:gd name="T11" fmla="*/ 32380 h 3124"/>
                  <a:gd name="T12" fmla="*/ 32397 w 6258"/>
                  <a:gd name="T13" fmla="*/ 0 h 3124"/>
                  <a:gd name="T14" fmla="*/ 32397 w 6258"/>
                  <a:gd name="T15" fmla="*/ 0 h 3124"/>
                  <a:gd name="T16" fmla="*/ 64794 w 6258"/>
                  <a:gd name="T17" fmla="*/ 32380 h 3124"/>
                  <a:gd name="T18" fmla="*/ 64794 w 6258"/>
                  <a:gd name="T19" fmla="*/ 1058470 h 3124"/>
                  <a:gd name="T20" fmla="*/ 2219905 w 6258"/>
                  <a:gd name="T21" fmla="*/ 1058470 h 3124"/>
                  <a:gd name="T22" fmla="*/ 2219905 w 6258"/>
                  <a:gd name="T23" fmla="*/ 1058470 h 3124"/>
                  <a:gd name="T24" fmla="*/ 2252302 w 6258"/>
                  <a:gd name="T25" fmla="*/ 1090850 h 3124"/>
                  <a:gd name="T26" fmla="*/ 2252302 w 6258"/>
                  <a:gd name="T27" fmla="*/ 1090850 h 3124"/>
                  <a:gd name="T28" fmla="*/ 2219905 w 6258"/>
                  <a:gd name="T29" fmla="*/ 1123590 h 31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58" h="3124">
                    <a:moveTo>
                      <a:pt x="6167" y="3123"/>
                    </a:moveTo>
                    <a:lnTo>
                      <a:pt x="180" y="3123"/>
                    </a:lnTo>
                    <a:cubicBezTo>
                      <a:pt x="81" y="3123"/>
                      <a:pt x="0" y="3042"/>
                      <a:pt x="0" y="2942"/>
                    </a:cubicBezTo>
                    <a:lnTo>
                      <a:pt x="0" y="90"/>
                    </a:lnTo>
                    <a:cubicBezTo>
                      <a:pt x="0" y="40"/>
                      <a:pt x="40" y="0"/>
                      <a:pt x="90" y="0"/>
                    </a:cubicBezTo>
                    <a:cubicBezTo>
                      <a:pt x="140" y="0"/>
                      <a:pt x="180" y="40"/>
                      <a:pt x="180" y="90"/>
                    </a:cubicBezTo>
                    <a:lnTo>
                      <a:pt x="180" y="2942"/>
                    </a:lnTo>
                    <a:lnTo>
                      <a:pt x="6167" y="2942"/>
                    </a:lnTo>
                    <a:cubicBezTo>
                      <a:pt x="6217" y="2942"/>
                      <a:pt x="6257" y="2982"/>
                      <a:pt x="6257" y="3032"/>
                    </a:cubicBezTo>
                    <a:cubicBezTo>
                      <a:pt x="6257" y="3082"/>
                      <a:pt x="6217" y="3123"/>
                      <a:pt x="6167" y="3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7" name="Freeform 16">
                <a:extLst>
                  <a:ext uri="{FF2B5EF4-FFF2-40B4-BE49-F238E27FC236}">
                    <a16:creationId xmlns:a16="http://schemas.microsoft.com/office/drawing/2014/main" id="{7207AC79-A486-D24A-94CD-06AD374BB4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0038" y="5214938"/>
                <a:ext cx="2254250" cy="1123950"/>
              </a:xfrm>
              <a:custGeom>
                <a:avLst/>
                <a:gdLst>
                  <a:gd name="T0" fmla="*/ 2221120 w 6260"/>
                  <a:gd name="T1" fmla="*/ 1123590 h 3124"/>
                  <a:gd name="T2" fmla="*/ 65179 w 6260"/>
                  <a:gd name="T3" fmla="*/ 1123590 h 3124"/>
                  <a:gd name="T4" fmla="*/ 65179 w 6260"/>
                  <a:gd name="T5" fmla="*/ 1123590 h 3124"/>
                  <a:gd name="T6" fmla="*/ 0 w 6260"/>
                  <a:gd name="T7" fmla="*/ 1058470 h 3124"/>
                  <a:gd name="T8" fmla="*/ 0 w 6260"/>
                  <a:gd name="T9" fmla="*/ 32740 h 3124"/>
                  <a:gd name="T10" fmla="*/ 0 w 6260"/>
                  <a:gd name="T11" fmla="*/ 32740 h 3124"/>
                  <a:gd name="T12" fmla="*/ 32769 w 6260"/>
                  <a:gd name="T13" fmla="*/ 0 h 3124"/>
                  <a:gd name="T14" fmla="*/ 32769 w 6260"/>
                  <a:gd name="T15" fmla="*/ 0 h 3124"/>
                  <a:gd name="T16" fmla="*/ 65179 w 6260"/>
                  <a:gd name="T17" fmla="*/ 32740 h 3124"/>
                  <a:gd name="T18" fmla="*/ 65179 w 6260"/>
                  <a:gd name="T19" fmla="*/ 1058470 h 3124"/>
                  <a:gd name="T20" fmla="*/ 2221120 w 6260"/>
                  <a:gd name="T21" fmla="*/ 1058470 h 3124"/>
                  <a:gd name="T22" fmla="*/ 2221120 w 6260"/>
                  <a:gd name="T23" fmla="*/ 1058470 h 3124"/>
                  <a:gd name="T24" fmla="*/ 2253890 w 6260"/>
                  <a:gd name="T25" fmla="*/ 1091210 h 3124"/>
                  <a:gd name="T26" fmla="*/ 2253890 w 6260"/>
                  <a:gd name="T27" fmla="*/ 1091210 h 3124"/>
                  <a:gd name="T28" fmla="*/ 2221120 w 6260"/>
                  <a:gd name="T29" fmla="*/ 1123590 h 31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60" h="3124">
                    <a:moveTo>
                      <a:pt x="6168" y="3123"/>
                    </a:moveTo>
                    <a:lnTo>
                      <a:pt x="181" y="3123"/>
                    </a:lnTo>
                    <a:cubicBezTo>
                      <a:pt x="81" y="3123"/>
                      <a:pt x="0" y="3042"/>
                      <a:pt x="0" y="2942"/>
                    </a:cubicBezTo>
                    <a:lnTo>
                      <a:pt x="0" y="91"/>
                    </a:lnTo>
                    <a:cubicBezTo>
                      <a:pt x="0" y="41"/>
                      <a:pt x="41" y="0"/>
                      <a:pt x="91" y="0"/>
                    </a:cubicBezTo>
                    <a:cubicBezTo>
                      <a:pt x="141" y="0"/>
                      <a:pt x="181" y="41"/>
                      <a:pt x="181" y="91"/>
                    </a:cubicBezTo>
                    <a:lnTo>
                      <a:pt x="181" y="2942"/>
                    </a:lnTo>
                    <a:lnTo>
                      <a:pt x="6168" y="2942"/>
                    </a:lnTo>
                    <a:cubicBezTo>
                      <a:pt x="6218" y="2942"/>
                      <a:pt x="6259" y="2983"/>
                      <a:pt x="6259" y="3033"/>
                    </a:cubicBezTo>
                    <a:cubicBezTo>
                      <a:pt x="6259" y="3083"/>
                      <a:pt x="6218" y="3123"/>
                      <a:pt x="6168" y="3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8" name="Freeform 17">
                <a:extLst>
                  <a:ext uri="{FF2B5EF4-FFF2-40B4-BE49-F238E27FC236}">
                    <a16:creationId xmlns:a16="http://schemas.microsoft.com/office/drawing/2014/main" id="{4C1D8D1C-8E2A-3847-B208-D8F25FF6B4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4350" y="5195888"/>
                <a:ext cx="2051050" cy="903287"/>
              </a:xfrm>
              <a:custGeom>
                <a:avLst/>
                <a:gdLst>
                  <a:gd name="T0" fmla="*/ 65141 w 5699"/>
                  <a:gd name="T1" fmla="*/ 65215 h 2507"/>
                  <a:gd name="T2" fmla="*/ 65141 w 5699"/>
                  <a:gd name="T3" fmla="*/ 837711 h 2507"/>
                  <a:gd name="T4" fmla="*/ 1985549 w 5699"/>
                  <a:gd name="T5" fmla="*/ 837711 h 2507"/>
                  <a:gd name="T6" fmla="*/ 1985549 w 5699"/>
                  <a:gd name="T7" fmla="*/ 65215 h 2507"/>
                  <a:gd name="T8" fmla="*/ 65141 w 5699"/>
                  <a:gd name="T9" fmla="*/ 65215 h 2507"/>
                  <a:gd name="T10" fmla="*/ 1985549 w 5699"/>
                  <a:gd name="T11" fmla="*/ 837711 h 2507"/>
                  <a:gd name="T12" fmla="*/ 1985549 w 5699"/>
                  <a:gd name="T13" fmla="*/ 870499 h 2507"/>
                  <a:gd name="T14" fmla="*/ 1985549 w 5699"/>
                  <a:gd name="T15" fmla="*/ 837711 h 2507"/>
                  <a:gd name="T16" fmla="*/ 1985549 w 5699"/>
                  <a:gd name="T17" fmla="*/ 902927 h 2507"/>
                  <a:gd name="T18" fmla="*/ 65141 w 5699"/>
                  <a:gd name="T19" fmla="*/ 902927 h 2507"/>
                  <a:gd name="T20" fmla="*/ 65141 w 5699"/>
                  <a:gd name="T21" fmla="*/ 902927 h 2507"/>
                  <a:gd name="T22" fmla="*/ 0 w 5699"/>
                  <a:gd name="T23" fmla="*/ 837711 h 2507"/>
                  <a:gd name="T24" fmla="*/ 0 w 5699"/>
                  <a:gd name="T25" fmla="*/ 65215 h 2507"/>
                  <a:gd name="T26" fmla="*/ 0 w 5699"/>
                  <a:gd name="T27" fmla="*/ 65215 h 2507"/>
                  <a:gd name="T28" fmla="*/ 65141 w 5699"/>
                  <a:gd name="T29" fmla="*/ 0 h 2507"/>
                  <a:gd name="T30" fmla="*/ 1985549 w 5699"/>
                  <a:gd name="T31" fmla="*/ 0 h 2507"/>
                  <a:gd name="T32" fmla="*/ 1985549 w 5699"/>
                  <a:gd name="T33" fmla="*/ 0 h 2507"/>
                  <a:gd name="T34" fmla="*/ 2050690 w 5699"/>
                  <a:gd name="T35" fmla="*/ 65215 h 2507"/>
                  <a:gd name="T36" fmla="*/ 2050690 w 5699"/>
                  <a:gd name="T37" fmla="*/ 837711 h 2507"/>
                  <a:gd name="T38" fmla="*/ 2050690 w 5699"/>
                  <a:gd name="T39" fmla="*/ 837711 h 2507"/>
                  <a:gd name="T40" fmla="*/ 1985549 w 5699"/>
                  <a:gd name="T41" fmla="*/ 902927 h 250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699" h="2507">
                    <a:moveTo>
                      <a:pt x="181" y="181"/>
                    </a:moveTo>
                    <a:lnTo>
                      <a:pt x="181" y="2325"/>
                    </a:lnTo>
                    <a:lnTo>
                      <a:pt x="5517" y="2325"/>
                    </a:lnTo>
                    <a:lnTo>
                      <a:pt x="5517" y="181"/>
                    </a:lnTo>
                    <a:lnTo>
                      <a:pt x="181" y="181"/>
                    </a:lnTo>
                    <a:close/>
                    <a:moveTo>
                      <a:pt x="5517" y="2325"/>
                    </a:moveTo>
                    <a:lnTo>
                      <a:pt x="5517" y="2416"/>
                    </a:lnTo>
                    <a:lnTo>
                      <a:pt x="5517" y="2325"/>
                    </a:lnTo>
                    <a:close/>
                    <a:moveTo>
                      <a:pt x="5517" y="2506"/>
                    </a:moveTo>
                    <a:lnTo>
                      <a:pt x="181" y="2506"/>
                    </a:lnTo>
                    <a:cubicBezTo>
                      <a:pt x="81" y="2506"/>
                      <a:pt x="0" y="2425"/>
                      <a:pt x="0" y="2325"/>
                    </a:cubicBezTo>
                    <a:lnTo>
                      <a:pt x="0" y="181"/>
                    </a:lnTo>
                    <a:cubicBezTo>
                      <a:pt x="0" y="81"/>
                      <a:pt x="81" y="0"/>
                      <a:pt x="181" y="0"/>
                    </a:cubicBezTo>
                    <a:lnTo>
                      <a:pt x="5517" y="0"/>
                    </a:lnTo>
                    <a:cubicBezTo>
                      <a:pt x="5617" y="0"/>
                      <a:pt x="5698" y="81"/>
                      <a:pt x="5698" y="181"/>
                    </a:cubicBezTo>
                    <a:lnTo>
                      <a:pt x="5698" y="2325"/>
                    </a:lnTo>
                    <a:cubicBezTo>
                      <a:pt x="5698" y="2425"/>
                      <a:pt x="5617" y="2506"/>
                      <a:pt x="5517" y="250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9" name="Freeform 18">
                <a:extLst>
                  <a:ext uri="{FF2B5EF4-FFF2-40B4-BE49-F238E27FC236}">
                    <a16:creationId xmlns:a16="http://schemas.microsoft.com/office/drawing/2014/main" id="{E49D3E26-DB06-0047-B22C-7D06F95A7A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4338" y="5084763"/>
                <a:ext cx="2252662" cy="1123950"/>
              </a:xfrm>
              <a:custGeom>
                <a:avLst/>
                <a:gdLst>
                  <a:gd name="T0" fmla="*/ 65143 w 6259"/>
                  <a:gd name="T1" fmla="*/ 64781 h 3123"/>
                  <a:gd name="T2" fmla="*/ 65143 w 6259"/>
                  <a:gd name="T3" fmla="*/ 1058809 h 3123"/>
                  <a:gd name="T4" fmla="*/ 2187519 w 6259"/>
                  <a:gd name="T5" fmla="*/ 1058809 h 3123"/>
                  <a:gd name="T6" fmla="*/ 2187519 w 6259"/>
                  <a:gd name="T7" fmla="*/ 64781 h 3123"/>
                  <a:gd name="T8" fmla="*/ 65143 w 6259"/>
                  <a:gd name="T9" fmla="*/ 64781 h 3123"/>
                  <a:gd name="T10" fmla="*/ 2187519 w 6259"/>
                  <a:gd name="T11" fmla="*/ 1058809 h 3123"/>
                  <a:gd name="T12" fmla="*/ 2187519 w 6259"/>
                  <a:gd name="T13" fmla="*/ 1091200 h 3123"/>
                  <a:gd name="T14" fmla="*/ 2187519 w 6259"/>
                  <a:gd name="T15" fmla="*/ 1058809 h 3123"/>
                  <a:gd name="T16" fmla="*/ 2187519 w 6259"/>
                  <a:gd name="T17" fmla="*/ 1123590 h 3123"/>
                  <a:gd name="T18" fmla="*/ 65143 w 6259"/>
                  <a:gd name="T19" fmla="*/ 1123590 h 3123"/>
                  <a:gd name="T20" fmla="*/ 65143 w 6259"/>
                  <a:gd name="T21" fmla="*/ 1123590 h 3123"/>
                  <a:gd name="T22" fmla="*/ 0 w 6259"/>
                  <a:gd name="T23" fmla="*/ 1058809 h 3123"/>
                  <a:gd name="T24" fmla="*/ 0 w 6259"/>
                  <a:gd name="T25" fmla="*/ 64781 h 3123"/>
                  <a:gd name="T26" fmla="*/ 0 w 6259"/>
                  <a:gd name="T27" fmla="*/ 64781 h 3123"/>
                  <a:gd name="T28" fmla="*/ 65143 w 6259"/>
                  <a:gd name="T29" fmla="*/ 0 h 3123"/>
                  <a:gd name="T30" fmla="*/ 2187519 w 6259"/>
                  <a:gd name="T31" fmla="*/ 0 h 3123"/>
                  <a:gd name="T32" fmla="*/ 2187519 w 6259"/>
                  <a:gd name="T33" fmla="*/ 0 h 3123"/>
                  <a:gd name="T34" fmla="*/ 2252302 w 6259"/>
                  <a:gd name="T35" fmla="*/ 64781 h 3123"/>
                  <a:gd name="T36" fmla="*/ 2252302 w 6259"/>
                  <a:gd name="T37" fmla="*/ 1058809 h 3123"/>
                  <a:gd name="T38" fmla="*/ 2252302 w 6259"/>
                  <a:gd name="T39" fmla="*/ 1058809 h 3123"/>
                  <a:gd name="T40" fmla="*/ 2187519 w 6259"/>
                  <a:gd name="T41" fmla="*/ 1123590 h 312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259" h="3123">
                    <a:moveTo>
                      <a:pt x="181" y="180"/>
                    </a:moveTo>
                    <a:lnTo>
                      <a:pt x="181" y="2942"/>
                    </a:lnTo>
                    <a:lnTo>
                      <a:pt x="6078" y="2942"/>
                    </a:lnTo>
                    <a:lnTo>
                      <a:pt x="6078" y="180"/>
                    </a:lnTo>
                    <a:lnTo>
                      <a:pt x="181" y="180"/>
                    </a:lnTo>
                    <a:close/>
                    <a:moveTo>
                      <a:pt x="6078" y="2942"/>
                    </a:moveTo>
                    <a:lnTo>
                      <a:pt x="6078" y="3032"/>
                    </a:lnTo>
                    <a:lnTo>
                      <a:pt x="6078" y="2942"/>
                    </a:lnTo>
                    <a:close/>
                    <a:moveTo>
                      <a:pt x="6078" y="3122"/>
                    </a:moveTo>
                    <a:lnTo>
                      <a:pt x="181" y="3122"/>
                    </a:lnTo>
                    <a:cubicBezTo>
                      <a:pt x="81" y="3122"/>
                      <a:pt x="0" y="3041"/>
                      <a:pt x="0" y="2942"/>
                    </a:cubicBezTo>
                    <a:lnTo>
                      <a:pt x="0" y="180"/>
                    </a:lnTo>
                    <a:cubicBezTo>
                      <a:pt x="0" y="81"/>
                      <a:pt x="81" y="0"/>
                      <a:pt x="181" y="0"/>
                    </a:cubicBezTo>
                    <a:lnTo>
                      <a:pt x="6078" y="0"/>
                    </a:lnTo>
                    <a:cubicBezTo>
                      <a:pt x="6177" y="0"/>
                      <a:pt x="6258" y="81"/>
                      <a:pt x="6258" y="180"/>
                    </a:cubicBezTo>
                    <a:lnTo>
                      <a:pt x="6258" y="2942"/>
                    </a:lnTo>
                    <a:cubicBezTo>
                      <a:pt x="6258" y="3041"/>
                      <a:pt x="6177" y="3122"/>
                      <a:pt x="6078" y="312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80" name="Freeform 19">
                <a:extLst>
                  <a:ext uri="{FF2B5EF4-FFF2-40B4-BE49-F238E27FC236}">
                    <a16:creationId xmlns:a16="http://schemas.microsoft.com/office/drawing/2014/main" id="{0C2A52B2-3CEB-7C4C-A87C-9139E5A6AF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0788" y="5273675"/>
                <a:ext cx="639762" cy="747713"/>
              </a:xfrm>
              <a:custGeom>
                <a:avLst/>
                <a:gdLst>
                  <a:gd name="T0" fmla="*/ 319521 w 1778"/>
                  <a:gd name="T1" fmla="*/ 65159 h 2077"/>
                  <a:gd name="T2" fmla="*/ 319521 w 1778"/>
                  <a:gd name="T3" fmla="*/ 65159 h 2077"/>
                  <a:gd name="T4" fmla="*/ 64768 w 1778"/>
                  <a:gd name="T5" fmla="*/ 373677 h 2077"/>
                  <a:gd name="T6" fmla="*/ 64768 w 1778"/>
                  <a:gd name="T7" fmla="*/ 373677 h 2077"/>
                  <a:gd name="T8" fmla="*/ 319521 w 1778"/>
                  <a:gd name="T9" fmla="*/ 682194 h 2077"/>
                  <a:gd name="T10" fmla="*/ 319521 w 1778"/>
                  <a:gd name="T11" fmla="*/ 682194 h 2077"/>
                  <a:gd name="T12" fmla="*/ 574275 w 1778"/>
                  <a:gd name="T13" fmla="*/ 373677 h 2077"/>
                  <a:gd name="T14" fmla="*/ 574275 w 1778"/>
                  <a:gd name="T15" fmla="*/ 373677 h 2077"/>
                  <a:gd name="T16" fmla="*/ 319521 w 1778"/>
                  <a:gd name="T17" fmla="*/ 65159 h 2077"/>
                  <a:gd name="T18" fmla="*/ 319521 w 1778"/>
                  <a:gd name="T19" fmla="*/ 747353 h 2077"/>
                  <a:gd name="T20" fmla="*/ 319521 w 1778"/>
                  <a:gd name="T21" fmla="*/ 747353 h 2077"/>
                  <a:gd name="T22" fmla="*/ 0 w 1778"/>
                  <a:gd name="T23" fmla="*/ 373677 h 2077"/>
                  <a:gd name="T24" fmla="*/ 0 w 1778"/>
                  <a:gd name="T25" fmla="*/ 373677 h 2077"/>
                  <a:gd name="T26" fmla="*/ 319521 w 1778"/>
                  <a:gd name="T27" fmla="*/ 0 h 2077"/>
                  <a:gd name="T28" fmla="*/ 319521 w 1778"/>
                  <a:gd name="T29" fmla="*/ 0 h 2077"/>
                  <a:gd name="T30" fmla="*/ 639402 w 1778"/>
                  <a:gd name="T31" fmla="*/ 373677 h 2077"/>
                  <a:gd name="T32" fmla="*/ 639402 w 1778"/>
                  <a:gd name="T33" fmla="*/ 373677 h 2077"/>
                  <a:gd name="T34" fmla="*/ 319521 w 1778"/>
                  <a:gd name="T35" fmla="*/ 747353 h 207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778" h="2077">
                    <a:moveTo>
                      <a:pt x="888" y="181"/>
                    </a:moveTo>
                    <a:lnTo>
                      <a:pt x="888" y="181"/>
                    </a:lnTo>
                    <a:cubicBezTo>
                      <a:pt x="498" y="181"/>
                      <a:pt x="180" y="565"/>
                      <a:pt x="180" y="1038"/>
                    </a:cubicBezTo>
                    <a:cubicBezTo>
                      <a:pt x="180" y="1510"/>
                      <a:pt x="498" y="1895"/>
                      <a:pt x="888" y="1895"/>
                    </a:cubicBezTo>
                    <a:cubicBezTo>
                      <a:pt x="1279" y="1895"/>
                      <a:pt x="1596" y="1510"/>
                      <a:pt x="1596" y="1038"/>
                    </a:cubicBezTo>
                    <a:cubicBezTo>
                      <a:pt x="1596" y="565"/>
                      <a:pt x="1279" y="181"/>
                      <a:pt x="888" y="181"/>
                    </a:cubicBezTo>
                    <a:close/>
                    <a:moveTo>
                      <a:pt x="888" y="2076"/>
                    </a:moveTo>
                    <a:lnTo>
                      <a:pt x="888" y="2076"/>
                    </a:lnTo>
                    <a:cubicBezTo>
                      <a:pt x="398" y="2076"/>
                      <a:pt x="0" y="1610"/>
                      <a:pt x="0" y="1038"/>
                    </a:cubicBezTo>
                    <a:cubicBezTo>
                      <a:pt x="0" y="466"/>
                      <a:pt x="398" y="0"/>
                      <a:pt x="888" y="0"/>
                    </a:cubicBezTo>
                    <a:cubicBezTo>
                      <a:pt x="1379" y="0"/>
                      <a:pt x="1777" y="466"/>
                      <a:pt x="1777" y="1038"/>
                    </a:cubicBezTo>
                    <a:cubicBezTo>
                      <a:pt x="1777" y="1610"/>
                      <a:pt x="1379" y="2076"/>
                      <a:pt x="888" y="207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81" name="Freeform 21">
                <a:extLst>
                  <a:ext uri="{FF2B5EF4-FFF2-40B4-BE49-F238E27FC236}">
                    <a16:creationId xmlns:a16="http://schemas.microsoft.com/office/drawing/2014/main" id="{A0875092-5667-C24B-847D-CE1E063D54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6450" y="5557838"/>
                <a:ext cx="180975" cy="180975"/>
              </a:xfrm>
              <a:custGeom>
                <a:avLst/>
                <a:gdLst>
                  <a:gd name="T0" fmla="*/ 180614 w 502"/>
                  <a:gd name="T1" fmla="*/ 90307 h 501"/>
                  <a:gd name="T2" fmla="*/ 180614 w 502"/>
                  <a:gd name="T3" fmla="*/ 90307 h 501"/>
                  <a:gd name="T4" fmla="*/ 90488 w 502"/>
                  <a:gd name="T5" fmla="*/ 180614 h 501"/>
                  <a:gd name="T6" fmla="*/ 90488 w 502"/>
                  <a:gd name="T7" fmla="*/ 180614 h 501"/>
                  <a:gd name="T8" fmla="*/ 0 w 502"/>
                  <a:gd name="T9" fmla="*/ 90307 h 501"/>
                  <a:gd name="T10" fmla="*/ 0 w 502"/>
                  <a:gd name="T11" fmla="*/ 90307 h 501"/>
                  <a:gd name="T12" fmla="*/ 90488 w 502"/>
                  <a:gd name="T13" fmla="*/ 0 h 501"/>
                  <a:gd name="T14" fmla="*/ 90488 w 502"/>
                  <a:gd name="T15" fmla="*/ 0 h 501"/>
                  <a:gd name="T16" fmla="*/ 180614 w 502"/>
                  <a:gd name="T17" fmla="*/ 90307 h 5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02" h="501">
                    <a:moveTo>
                      <a:pt x="501" y="250"/>
                    </a:moveTo>
                    <a:lnTo>
                      <a:pt x="501" y="250"/>
                    </a:lnTo>
                    <a:cubicBezTo>
                      <a:pt x="501" y="388"/>
                      <a:pt x="389" y="500"/>
                      <a:pt x="251" y="500"/>
                    </a:cubicBezTo>
                    <a:cubicBezTo>
                      <a:pt x="112" y="500"/>
                      <a:pt x="0" y="388"/>
                      <a:pt x="0" y="250"/>
                    </a:cubicBezTo>
                    <a:cubicBezTo>
                      <a:pt x="0" y="111"/>
                      <a:pt x="112" y="0"/>
                      <a:pt x="251" y="0"/>
                    </a:cubicBezTo>
                    <a:cubicBezTo>
                      <a:pt x="389" y="0"/>
                      <a:pt x="501" y="111"/>
                      <a:pt x="501" y="25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82" name="Freeform 22">
                <a:extLst>
                  <a:ext uri="{FF2B5EF4-FFF2-40B4-BE49-F238E27FC236}">
                    <a16:creationId xmlns:a16="http://schemas.microsoft.com/office/drawing/2014/main" id="{55159620-DA46-744A-BA1B-156B01BD56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0000" y="5665788"/>
                <a:ext cx="541338" cy="322262"/>
              </a:xfrm>
              <a:custGeom>
                <a:avLst/>
                <a:gdLst>
                  <a:gd name="T0" fmla="*/ 270489 w 1503"/>
                  <a:gd name="T1" fmla="*/ 0 h 895"/>
                  <a:gd name="T2" fmla="*/ 270489 w 1503"/>
                  <a:gd name="T3" fmla="*/ 0 h 895"/>
                  <a:gd name="T4" fmla="*/ 0 w 1503"/>
                  <a:gd name="T5" fmla="*/ 97219 h 895"/>
                  <a:gd name="T6" fmla="*/ 0 w 1503"/>
                  <a:gd name="T7" fmla="*/ 97219 h 895"/>
                  <a:gd name="T8" fmla="*/ 270489 w 1503"/>
                  <a:gd name="T9" fmla="*/ 321902 h 895"/>
                  <a:gd name="T10" fmla="*/ 270489 w 1503"/>
                  <a:gd name="T11" fmla="*/ 321902 h 895"/>
                  <a:gd name="T12" fmla="*/ 540978 w 1503"/>
                  <a:gd name="T13" fmla="*/ 97219 h 895"/>
                  <a:gd name="T14" fmla="*/ 540978 w 1503"/>
                  <a:gd name="T15" fmla="*/ 97219 h 895"/>
                  <a:gd name="T16" fmla="*/ 270489 w 1503"/>
                  <a:gd name="T17" fmla="*/ 0 h 8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3" h="895">
                    <a:moveTo>
                      <a:pt x="751" y="0"/>
                    </a:moveTo>
                    <a:lnTo>
                      <a:pt x="751" y="0"/>
                    </a:lnTo>
                    <a:cubicBezTo>
                      <a:pt x="466" y="0"/>
                      <a:pt x="204" y="102"/>
                      <a:pt x="0" y="270"/>
                    </a:cubicBezTo>
                    <a:cubicBezTo>
                      <a:pt x="112" y="634"/>
                      <a:pt x="406" y="894"/>
                      <a:pt x="751" y="894"/>
                    </a:cubicBezTo>
                    <a:cubicBezTo>
                      <a:pt x="1097" y="894"/>
                      <a:pt x="1391" y="634"/>
                      <a:pt x="1502" y="270"/>
                    </a:cubicBezTo>
                    <a:cubicBezTo>
                      <a:pt x="1298" y="102"/>
                      <a:pt x="1037" y="0"/>
                      <a:pt x="751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83" name="Freeform 24">
                <a:extLst>
                  <a:ext uri="{FF2B5EF4-FFF2-40B4-BE49-F238E27FC236}">
                    <a16:creationId xmlns:a16="http://schemas.microsoft.com/office/drawing/2014/main" id="{248137ED-2C64-E246-8BCE-73909170AC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92875" y="5381625"/>
                <a:ext cx="255588" cy="255588"/>
              </a:xfrm>
              <a:custGeom>
                <a:avLst/>
                <a:gdLst>
                  <a:gd name="T0" fmla="*/ 255229 w 711"/>
                  <a:gd name="T1" fmla="*/ 127614 h 711"/>
                  <a:gd name="T2" fmla="*/ 255229 w 711"/>
                  <a:gd name="T3" fmla="*/ 127614 h 711"/>
                  <a:gd name="T4" fmla="*/ 127614 w 711"/>
                  <a:gd name="T5" fmla="*/ 255229 h 711"/>
                  <a:gd name="T6" fmla="*/ 127614 w 711"/>
                  <a:gd name="T7" fmla="*/ 255229 h 711"/>
                  <a:gd name="T8" fmla="*/ 0 w 711"/>
                  <a:gd name="T9" fmla="*/ 127614 h 711"/>
                  <a:gd name="T10" fmla="*/ 0 w 711"/>
                  <a:gd name="T11" fmla="*/ 127614 h 711"/>
                  <a:gd name="T12" fmla="*/ 127614 w 711"/>
                  <a:gd name="T13" fmla="*/ 0 h 711"/>
                  <a:gd name="T14" fmla="*/ 127614 w 711"/>
                  <a:gd name="T15" fmla="*/ 0 h 711"/>
                  <a:gd name="T16" fmla="*/ 255229 w 711"/>
                  <a:gd name="T17" fmla="*/ 127614 h 7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11" h="711">
                    <a:moveTo>
                      <a:pt x="710" y="355"/>
                    </a:moveTo>
                    <a:lnTo>
                      <a:pt x="710" y="355"/>
                    </a:lnTo>
                    <a:cubicBezTo>
                      <a:pt x="710" y="552"/>
                      <a:pt x="551" y="710"/>
                      <a:pt x="355" y="710"/>
                    </a:cubicBezTo>
                    <a:cubicBezTo>
                      <a:pt x="159" y="710"/>
                      <a:pt x="0" y="552"/>
                      <a:pt x="0" y="355"/>
                    </a:cubicBezTo>
                    <a:cubicBezTo>
                      <a:pt x="0" y="159"/>
                      <a:pt x="159" y="0"/>
                      <a:pt x="355" y="0"/>
                    </a:cubicBezTo>
                    <a:cubicBezTo>
                      <a:pt x="551" y="0"/>
                      <a:pt x="710" y="159"/>
                      <a:pt x="710" y="35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84" name="Freeform 28">
                <a:extLst>
                  <a:ext uri="{FF2B5EF4-FFF2-40B4-BE49-F238E27FC236}">
                    <a16:creationId xmlns:a16="http://schemas.microsoft.com/office/drawing/2014/main" id="{58A554C6-E967-A04E-AA8F-56475D6D5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2675" y="5230813"/>
                <a:ext cx="180975" cy="180975"/>
              </a:xfrm>
              <a:custGeom>
                <a:avLst/>
                <a:gdLst>
                  <a:gd name="T0" fmla="*/ 0 w 502"/>
                  <a:gd name="T1" fmla="*/ 0 h 501"/>
                  <a:gd name="T2" fmla="*/ 180614 w 502"/>
                  <a:gd name="T3" fmla="*/ 180614 h 501"/>
                  <a:gd name="T4" fmla="*/ 180614 w 502"/>
                  <a:gd name="T5" fmla="*/ 0 h 501"/>
                  <a:gd name="T6" fmla="*/ 0 w 502"/>
                  <a:gd name="T7" fmla="*/ 0 h 50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2" h="501">
                    <a:moveTo>
                      <a:pt x="0" y="0"/>
                    </a:moveTo>
                    <a:lnTo>
                      <a:pt x="501" y="500"/>
                    </a:lnTo>
                    <a:lnTo>
                      <a:pt x="501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DD2A4BFE-A761-1B49-AE37-FADC571039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5296" y="4520720"/>
              <a:ext cx="993704" cy="1005226"/>
            </a:xfrm>
            <a:custGeom>
              <a:avLst/>
              <a:gdLst>
                <a:gd name="T0" fmla="*/ 403066 w 3041"/>
                <a:gd name="T1" fmla="*/ 553858 h 3079"/>
                <a:gd name="T2" fmla="*/ 551470 w 3041"/>
                <a:gd name="T3" fmla="*/ 702848 h 3079"/>
                <a:gd name="T4" fmla="*/ 551470 w 3041"/>
                <a:gd name="T5" fmla="*/ 405227 h 3079"/>
                <a:gd name="T6" fmla="*/ 337870 w 3041"/>
                <a:gd name="T7" fmla="*/ 553858 h 3079"/>
                <a:gd name="T8" fmla="*/ 551470 w 3041"/>
                <a:gd name="T9" fmla="*/ 340088 h 3079"/>
                <a:gd name="T10" fmla="*/ 551470 w 3041"/>
                <a:gd name="T11" fmla="*/ 767987 h 3079"/>
                <a:gd name="T12" fmla="*/ 320580 w 3041"/>
                <a:gd name="T13" fmla="*/ 843562 h 3079"/>
                <a:gd name="T14" fmla="*/ 416394 w 3041"/>
                <a:gd name="T15" fmla="*/ 898984 h 3079"/>
                <a:gd name="T16" fmla="*/ 436925 w 3041"/>
                <a:gd name="T17" fmla="*/ 1026742 h 3079"/>
                <a:gd name="T18" fmla="*/ 650525 w 3041"/>
                <a:gd name="T19" fmla="*/ 1042577 h 3079"/>
                <a:gd name="T20" fmla="*/ 666374 w 3041"/>
                <a:gd name="T21" fmla="*/ 929214 h 3079"/>
                <a:gd name="T22" fmla="*/ 782719 w 3041"/>
                <a:gd name="T23" fmla="*/ 843562 h 3079"/>
                <a:gd name="T24" fmla="*/ 904108 w 3041"/>
                <a:gd name="T25" fmla="*/ 889987 h 3079"/>
                <a:gd name="T26" fmla="*/ 912032 w 3041"/>
                <a:gd name="T27" fmla="*/ 892146 h 3079"/>
                <a:gd name="T28" fmla="*/ 1024775 w 3041"/>
                <a:gd name="T29" fmla="*/ 712925 h 3079"/>
                <a:gd name="T30" fmla="*/ 1019012 w 3041"/>
                <a:gd name="T31" fmla="*/ 691332 h 3079"/>
                <a:gd name="T32" fmla="*/ 918516 w 3041"/>
                <a:gd name="T33" fmla="*/ 609279 h 3079"/>
                <a:gd name="T34" fmla="*/ 922478 w 3041"/>
                <a:gd name="T35" fmla="*/ 553858 h 3079"/>
                <a:gd name="T36" fmla="*/ 934365 w 3041"/>
                <a:gd name="T37" fmla="*/ 466046 h 3079"/>
                <a:gd name="T38" fmla="*/ 1026216 w 3041"/>
                <a:gd name="T39" fmla="*/ 407386 h 3079"/>
                <a:gd name="T40" fmla="*/ 925720 w 3041"/>
                <a:gd name="T41" fmla="*/ 224206 h 3079"/>
                <a:gd name="T42" fmla="*/ 912032 w 3041"/>
                <a:gd name="T43" fmla="*/ 216289 h 3079"/>
                <a:gd name="T44" fmla="*/ 819460 w 3041"/>
                <a:gd name="T45" fmla="*/ 267032 h 3079"/>
                <a:gd name="T46" fmla="*/ 687266 w 3041"/>
                <a:gd name="T47" fmla="*/ 209091 h 3079"/>
                <a:gd name="T48" fmla="*/ 666374 w 3041"/>
                <a:gd name="T49" fmla="*/ 80973 h 3079"/>
                <a:gd name="T50" fmla="*/ 452774 w 3041"/>
                <a:gd name="T51" fmla="*/ 65139 h 3079"/>
                <a:gd name="T52" fmla="*/ 436925 w 3041"/>
                <a:gd name="T53" fmla="*/ 178861 h 3079"/>
                <a:gd name="T54" fmla="*/ 416394 w 3041"/>
                <a:gd name="T55" fmla="*/ 209091 h 3079"/>
                <a:gd name="T56" fmla="*/ 283839 w 3041"/>
                <a:gd name="T57" fmla="*/ 267032 h 3079"/>
                <a:gd name="T58" fmla="*/ 191267 w 3041"/>
                <a:gd name="T59" fmla="*/ 216289 h 3079"/>
                <a:gd name="T60" fmla="*/ 78524 w 3041"/>
                <a:gd name="T61" fmla="*/ 395150 h 3079"/>
                <a:gd name="T62" fmla="*/ 77083 w 3041"/>
                <a:gd name="T63" fmla="*/ 407386 h 3079"/>
                <a:gd name="T64" fmla="*/ 169295 w 3041"/>
                <a:gd name="T65" fmla="*/ 465687 h 3079"/>
                <a:gd name="T66" fmla="*/ 180822 w 3041"/>
                <a:gd name="T67" fmla="*/ 553858 h 3079"/>
                <a:gd name="T68" fmla="*/ 184784 w 3041"/>
                <a:gd name="T69" fmla="*/ 609279 h 3079"/>
                <a:gd name="T70" fmla="*/ 84287 w 3041"/>
                <a:gd name="T71" fmla="*/ 691332 h 3079"/>
                <a:gd name="T72" fmla="*/ 177580 w 3041"/>
                <a:gd name="T73" fmla="*/ 883869 h 3079"/>
                <a:gd name="T74" fmla="*/ 199192 w 3041"/>
                <a:gd name="T75" fmla="*/ 889987 h 3079"/>
                <a:gd name="T76" fmla="*/ 300409 w 3041"/>
                <a:gd name="T77" fmla="*/ 836724 h 3079"/>
                <a:gd name="T78" fmla="*/ 452774 w 3041"/>
                <a:gd name="T79" fmla="*/ 1107715 h 3079"/>
                <a:gd name="T80" fmla="*/ 371729 w 3041"/>
                <a:gd name="T81" fmla="*/ 950807 h 3079"/>
                <a:gd name="T82" fmla="*/ 231610 w 3041"/>
                <a:gd name="T83" fmla="*/ 946128 h 3079"/>
                <a:gd name="T84" fmla="*/ 121028 w 3041"/>
                <a:gd name="T85" fmla="*/ 916618 h 3079"/>
                <a:gd name="T86" fmla="*/ 51869 w 3041"/>
                <a:gd name="T87" fmla="*/ 634831 h 3079"/>
                <a:gd name="T88" fmla="*/ 115625 w 3041"/>
                <a:gd name="T89" fmla="*/ 553858 h 3079"/>
                <a:gd name="T90" fmla="*/ 51869 w 3041"/>
                <a:gd name="T91" fmla="*/ 473244 h 3079"/>
                <a:gd name="T92" fmla="*/ 14048 w 3041"/>
                <a:gd name="T93" fmla="*/ 424300 h 3079"/>
                <a:gd name="T94" fmla="*/ 121028 w 3041"/>
                <a:gd name="T95" fmla="*/ 191457 h 3079"/>
                <a:gd name="T96" fmla="*/ 231610 w 3041"/>
                <a:gd name="T97" fmla="*/ 161947 h 3079"/>
                <a:gd name="T98" fmla="*/ 371729 w 3041"/>
                <a:gd name="T99" fmla="*/ 157268 h 3079"/>
                <a:gd name="T100" fmla="*/ 452774 w 3041"/>
                <a:gd name="T101" fmla="*/ 0 h 3079"/>
                <a:gd name="T102" fmla="*/ 731571 w 3041"/>
                <a:gd name="T103" fmla="*/ 80973 h 3079"/>
                <a:gd name="T104" fmla="*/ 805412 w 3041"/>
                <a:gd name="T105" fmla="*/ 200094 h 3079"/>
                <a:gd name="T106" fmla="*/ 912032 w 3041"/>
                <a:gd name="T107" fmla="*/ 151150 h 3079"/>
                <a:gd name="T108" fmla="*/ 1080967 w 3041"/>
                <a:gd name="T109" fmla="*/ 362761 h 3079"/>
                <a:gd name="T110" fmla="*/ 1089252 w 3041"/>
                <a:gd name="T111" fmla="*/ 424300 h 3079"/>
                <a:gd name="T112" fmla="*/ 985513 w 3041"/>
                <a:gd name="T113" fmla="*/ 511392 h 3079"/>
                <a:gd name="T114" fmla="*/ 985513 w 3041"/>
                <a:gd name="T115" fmla="*/ 596683 h 3079"/>
                <a:gd name="T116" fmla="*/ 1089252 w 3041"/>
                <a:gd name="T117" fmla="*/ 684135 h 3079"/>
                <a:gd name="T118" fmla="*/ 982271 w 3041"/>
                <a:gd name="T119" fmla="*/ 916618 h 3079"/>
                <a:gd name="T120" fmla="*/ 912032 w 3041"/>
                <a:gd name="T121" fmla="*/ 956925 h 3079"/>
                <a:gd name="T122" fmla="*/ 805412 w 3041"/>
                <a:gd name="T123" fmla="*/ 907981 h 3079"/>
                <a:gd name="T124" fmla="*/ 731571 w 3041"/>
                <a:gd name="T125" fmla="*/ 1026742 h 307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41" h="3079">
                  <a:moveTo>
                    <a:pt x="1531" y="1126"/>
                  </a:moveTo>
                  <a:lnTo>
                    <a:pt x="1531" y="1126"/>
                  </a:lnTo>
                  <a:cubicBezTo>
                    <a:pt x="1303" y="1126"/>
                    <a:pt x="1119" y="1312"/>
                    <a:pt x="1119" y="1539"/>
                  </a:cubicBezTo>
                  <a:cubicBezTo>
                    <a:pt x="1119" y="1767"/>
                    <a:pt x="1303" y="1953"/>
                    <a:pt x="1531" y="1953"/>
                  </a:cubicBezTo>
                  <a:cubicBezTo>
                    <a:pt x="1759" y="1953"/>
                    <a:pt x="1945" y="1767"/>
                    <a:pt x="1945" y="1539"/>
                  </a:cubicBezTo>
                  <a:cubicBezTo>
                    <a:pt x="1945" y="1312"/>
                    <a:pt x="1759" y="1126"/>
                    <a:pt x="1531" y="1126"/>
                  </a:cubicBezTo>
                  <a:close/>
                  <a:moveTo>
                    <a:pt x="1531" y="2134"/>
                  </a:moveTo>
                  <a:lnTo>
                    <a:pt x="1531" y="2134"/>
                  </a:lnTo>
                  <a:cubicBezTo>
                    <a:pt x="1204" y="2134"/>
                    <a:pt x="938" y="1867"/>
                    <a:pt x="938" y="1539"/>
                  </a:cubicBezTo>
                  <a:cubicBezTo>
                    <a:pt x="938" y="1212"/>
                    <a:pt x="1204" y="945"/>
                    <a:pt x="1531" y="945"/>
                  </a:cubicBezTo>
                  <a:cubicBezTo>
                    <a:pt x="1859" y="945"/>
                    <a:pt x="2126" y="1212"/>
                    <a:pt x="2126" y="1539"/>
                  </a:cubicBezTo>
                  <a:cubicBezTo>
                    <a:pt x="2126" y="1867"/>
                    <a:pt x="1859" y="2134"/>
                    <a:pt x="1531" y="2134"/>
                  </a:cubicBezTo>
                  <a:close/>
                  <a:moveTo>
                    <a:pt x="834" y="2325"/>
                  </a:moveTo>
                  <a:lnTo>
                    <a:pt x="834" y="2325"/>
                  </a:lnTo>
                  <a:cubicBezTo>
                    <a:pt x="854" y="2325"/>
                    <a:pt x="874" y="2331"/>
                    <a:pt x="890" y="2344"/>
                  </a:cubicBezTo>
                  <a:cubicBezTo>
                    <a:pt x="970" y="2409"/>
                    <a:pt x="1060" y="2460"/>
                    <a:pt x="1156" y="2498"/>
                  </a:cubicBezTo>
                  <a:cubicBezTo>
                    <a:pt x="1190" y="2511"/>
                    <a:pt x="1213" y="2545"/>
                    <a:pt x="1213" y="2582"/>
                  </a:cubicBezTo>
                  <a:lnTo>
                    <a:pt x="1213" y="2853"/>
                  </a:lnTo>
                  <a:cubicBezTo>
                    <a:pt x="1213" y="2877"/>
                    <a:pt x="1233" y="2897"/>
                    <a:pt x="1257" y="2897"/>
                  </a:cubicBezTo>
                  <a:lnTo>
                    <a:pt x="1806" y="2897"/>
                  </a:lnTo>
                  <a:cubicBezTo>
                    <a:pt x="1830" y="2897"/>
                    <a:pt x="1850" y="2877"/>
                    <a:pt x="1850" y="2853"/>
                  </a:cubicBezTo>
                  <a:lnTo>
                    <a:pt x="1850" y="2582"/>
                  </a:lnTo>
                  <a:cubicBezTo>
                    <a:pt x="1850" y="2545"/>
                    <a:pt x="1873" y="2511"/>
                    <a:pt x="1908" y="2498"/>
                  </a:cubicBezTo>
                  <a:cubicBezTo>
                    <a:pt x="2003" y="2460"/>
                    <a:pt x="2093" y="2409"/>
                    <a:pt x="2173" y="2344"/>
                  </a:cubicBezTo>
                  <a:cubicBezTo>
                    <a:pt x="2202" y="2321"/>
                    <a:pt x="2243" y="2318"/>
                    <a:pt x="2275" y="2337"/>
                  </a:cubicBezTo>
                  <a:lnTo>
                    <a:pt x="2510" y="2473"/>
                  </a:lnTo>
                  <a:cubicBezTo>
                    <a:pt x="2517" y="2476"/>
                    <a:pt x="2524" y="2479"/>
                    <a:pt x="2532" y="2479"/>
                  </a:cubicBezTo>
                  <a:cubicBezTo>
                    <a:pt x="2545" y="2479"/>
                    <a:pt x="2561" y="2473"/>
                    <a:pt x="2570" y="2456"/>
                  </a:cubicBezTo>
                  <a:lnTo>
                    <a:pt x="2845" y="1981"/>
                  </a:lnTo>
                  <a:cubicBezTo>
                    <a:pt x="2853" y="1967"/>
                    <a:pt x="2851" y="1954"/>
                    <a:pt x="2849" y="1947"/>
                  </a:cubicBezTo>
                  <a:cubicBezTo>
                    <a:pt x="2848" y="1941"/>
                    <a:pt x="2842" y="1928"/>
                    <a:pt x="2829" y="1921"/>
                  </a:cubicBezTo>
                  <a:lnTo>
                    <a:pt x="2594" y="1785"/>
                  </a:lnTo>
                  <a:cubicBezTo>
                    <a:pt x="2561" y="1766"/>
                    <a:pt x="2544" y="1730"/>
                    <a:pt x="2550" y="1693"/>
                  </a:cubicBezTo>
                  <a:cubicBezTo>
                    <a:pt x="2557" y="1642"/>
                    <a:pt x="2561" y="1590"/>
                    <a:pt x="2561" y="1539"/>
                  </a:cubicBezTo>
                  <a:cubicBezTo>
                    <a:pt x="2561" y="1488"/>
                    <a:pt x="2557" y="1437"/>
                    <a:pt x="2550" y="1386"/>
                  </a:cubicBezTo>
                  <a:cubicBezTo>
                    <a:pt x="2544" y="1349"/>
                    <a:pt x="2561" y="1313"/>
                    <a:pt x="2594" y="1295"/>
                  </a:cubicBezTo>
                  <a:lnTo>
                    <a:pt x="2829" y="1158"/>
                  </a:lnTo>
                  <a:cubicBezTo>
                    <a:pt x="2842" y="1151"/>
                    <a:pt x="2848" y="1138"/>
                    <a:pt x="2849" y="1132"/>
                  </a:cubicBezTo>
                  <a:cubicBezTo>
                    <a:pt x="2851" y="1125"/>
                    <a:pt x="2853" y="1112"/>
                    <a:pt x="2845" y="1098"/>
                  </a:cubicBezTo>
                  <a:lnTo>
                    <a:pt x="2570" y="623"/>
                  </a:lnTo>
                  <a:cubicBezTo>
                    <a:pt x="2561" y="607"/>
                    <a:pt x="2545" y="601"/>
                    <a:pt x="2532" y="601"/>
                  </a:cubicBezTo>
                  <a:cubicBezTo>
                    <a:pt x="2524" y="601"/>
                    <a:pt x="2517" y="603"/>
                    <a:pt x="2510" y="607"/>
                  </a:cubicBezTo>
                  <a:lnTo>
                    <a:pt x="2275" y="742"/>
                  </a:lnTo>
                  <a:cubicBezTo>
                    <a:pt x="2243" y="760"/>
                    <a:pt x="2202" y="758"/>
                    <a:pt x="2173" y="735"/>
                  </a:cubicBezTo>
                  <a:cubicBezTo>
                    <a:pt x="2092" y="670"/>
                    <a:pt x="2003" y="618"/>
                    <a:pt x="1908" y="581"/>
                  </a:cubicBezTo>
                  <a:cubicBezTo>
                    <a:pt x="1873" y="567"/>
                    <a:pt x="1850" y="535"/>
                    <a:pt x="1850" y="497"/>
                  </a:cubicBezTo>
                  <a:lnTo>
                    <a:pt x="1850" y="225"/>
                  </a:lnTo>
                  <a:cubicBezTo>
                    <a:pt x="1850" y="201"/>
                    <a:pt x="1830" y="181"/>
                    <a:pt x="1806" y="181"/>
                  </a:cubicBezTo>
                  <a:lnTo>
                    <a:pt x="1257" y="181"/>
                  </a:lnTo>
                  <a:cubicBezTo>
                    <a:pt x="1233" y="181"/>
                    <a:pt x="1213" y="201"/>
                    <a:pt x="1213" y="225"/>
                  </a:cubicBezTo>
                  <a:lnTo>
                    <a:pt x="1213" y="497"/>
                  </a:lnTo>
                  <a:cubicBezTo>
                    <a:pt x="1213" y="535"/>
                    <a:pt x="1190" y="567"/>
                    <a:pt x="1156" y="581"/>
                  </a:cubicBezTo>
                  <a:cubicBezTo>
                    <a:pt x="1060" y="618"/>
                    <a:pt x="970" y="670"/>
                    <a:pt x="890" y="735"/>
                  </a:cubicBezTo>
                  <a:cubicBezTo>
                    <a:pt x="861" y="758"/>
                    <a:pt x="821" y="760"/>
                    <a:pt x="788" y="742"/>
                  </a:cubicBezTo>
                  <a:lnTo>
                    <a:pt x="553" y="607"/>
                  </a:lnTo>
                  <a:cubicBezTo>
                    <a:pt x="546" y="603"/>
                    <a:pt x="539" y="601"/>
                    <a:pt x="531" y="601"/>
                  </a:cubicBezTo>
                  <a:cubicBezTo>
                    <a:pt x="519" y="601"/>
                    <a:pt x="502" y="607"/>
                    <a:pt x="493" y="623"/>
                  </a:cubicBezTo>
                  <a:lnTo>
                    <a:pt x="218" y="1098"/>
                  </a:lnTo>
                  <a:cubicBezTo>
                    <a:pt x="210" y="1112"/>
                    <a:pt x="212" y="1125"/>
                    <a:pt x="214" y="1132"/>
                  </a:cubicBezTo>
                  <a:cubicBezTo>
                    <a:pt x="216" y="1138"/>
                    <a:pt x="220" y="1151"/>
                    <a:pt x="234" y="1158"/>
                  </a:cubicBezTo>
                  <a:lnTo>
                    <a:pt x="470" y="1294"/>
                  </a:lnTo>
                  <a:cubicBezTo>
                    <a:pt x="502" y="1313"/>
                    <a:pt x="519" y="1349"/>
                    <a:pt x="513" y="1386"/>
                  </a:cubicBezTo>
                  <a:cubicBezTo>
                    <a:pt x="506" y="1437"/>
                    <a:pt x="502" y="1488"/>
                    <a:pt x="502" y="1539"/>
                  </a:cubicBezTo>
                  <a:cubicBezTo>
                    <a:pt x="502" y="1590"/>
                    <a:pt x="506" y="1642"/>
                    <a:pt x="513" y="1693"/>
                  </a:cubicBezTo>
                  <a:cubicBezTo>
                    <a:pt x="519" y="1730"/>
                    <a:pt x="501" y="1766"/>
                    <a:pt x="470" y="1785"/>
                  </a:cubicBezTo>
                  <a:lnTo>
                    <a:pt x="234" y="1921"/>
                  </a:lnTo>
                  <a:cubicBezTo>
                    <a:pt x="213" y="1932"/>
                    <a:pt x="206" y="1960"/>
                    <a:pt x="218" y="1981"/>
                  </a:cubicBezTo>
                  <a:lnTo>
                    <a:pt x="493" y="2456"/>
                  </a:lnTo>
                  <a:cubicBezTo>
                    <a:pt x="502" y="2473"/>
                    <a:pt x="519" y="2479"/>
                    <a:pt x="531" y="2479"/>
                  </a:cubicBezTo>
                  <a:cubicBezTo>
                    <a:pt x="539" y="2479"/>
                    <a:pt x="546" y="2476"/>
                    <a:pt x="553" y="2473"/>
                  </a:cubicBezTo>
                  <a:lnTo>
                    <a:pt x="788" y="2337"/>
                  </a:lnTo>
                  <a:cubicBezTo>
                    <a:pt x="803" y="2328"/>
                    <a:pt x="818" y="2325"/>
                    <a:pt x="834" y="2325"/>
                  </a:cubicBezTo>
                  <a:close/>
                  <a:moveTo>
                    <a:pt x="1806" y="3078"/>
                  </a:moveTo>
                  <a:lnTo>
                    <a:pt x="1257" y="3078"/>
                  </a:lnTo>
                  <a:cubicBezTo>
                    <a:pt x="1133" y="3078"/>
                    <a:pt x="1032" y="2978"/>
                    <a:pt x="1032" y="2853"/>
                  </a:cubicBezTo>
                  <a:lnTo>
                    <a:pt x="1032" y="2642"/>
                  </a:lnTo>
                  <a:cubicBezTo>
                    <a:pt x="960" y="2609"/>
                    <a:pt x="891" y="2570"/>
                    <a:pt x="827" y="2523"/>
                  </a:cubicBezTo>
                  <a:lnTo>
                    <a:pt x="643" y="2629"/>
                  </a:lnTo>
                  <a:cubicBezTo>
                    <a:pt x="609" y="2649"/>
                    <a:pt x="571" y="2659"/>
                    <a:pt x="531" y="2659"/>
                  </a:cubicBezTo>
                  <a:cubicBezTo>
                    <a:pt x="451" y="2659"/>
                    <a:pt x="376" y="2616"/>
                    <a:pt x="336" y="2547"/>
                  </a:cubicBezTo>
                  <a:lnTo>
                    <a:pt x="61" y="2071"/>
                  </a:lnTo>
                  <a:cubicBezTo>
                    <a:pt x="0" y="1963"/>
                    <a:pt x="37" y="1826"/>
                    <a:pt x="144" y="1764"/>
                  </a:cubicBezTo>
                  <a:lnTo>
                    <a:pt x="327" y="1658"/>
                  </a:lnTo>
                  <a:cubicBezTo>
                    <a:pt x="323" y="1619"/>
                    <a:pt x="321" y="1579"/>
                    <a:pt x="321" y="1539"/>
                  </a:cubicBezTo>
                  <a:cubicBezTo>
                    <a:pt x="321" y="1500"/>
                    <a:pt x="323" y="1460"/>
                    <a:pt x="327" y="1421"/>
                  </a:cubicBezTo>
                  <a:lnTo>
                    <a:pt x="144" y="1315"/>
                  </a:lnTo>
                  <a:cubicBezTo>
                    <a:pt x="92" y="1285"/>
                    <a:pt x="55" y="1237"/>
                    <a:pt x="39" y="1179"/>
                  </a:cubicBezTo>
                  <a:cubicBezTo>
                    <a:pt x="24" y="1121"/>
                    <a:pt x="32" y="1060"/>
                    <a:pt x="62" y="1008"/>
                  </a:cubicBezTo>
                  <a:lnTo>
                    <a:pt x="336" y="532"/>
                  </a:lnTo>
                  <a:cubicBezTo>
                    <a:pt x="376" y="463"/>
                    <a:pt x="451" y="420"/>
                    <a:pt x="531" y="420"/>
                  </a:cubicBezTo>
                  <a:cubicBezTo>
                    <a:pt x="571" y="420"/>
                    <a:pt x="609" y="431"/>
                    <a:pt x="643" y="450"/>
                  </a:cubicBezTo>
                  <a:lnTo>
                    <a:pt x="827" y="556"/>
                  </a:lnTo>
                  <a:cubicBezTo>
                    <a:pt x="891" y="509"/>
                    <a:pt x="960" y="470"/>
                    <a:pt x="1032" y="437"/>
                  </a:cubicBezTo>
                  <a:lnTo>
                    <a:pt x="1032" y="225"/>
                  </a:lnTo>
                  <a:cubicBezTo>
                    <a:pt x="1032" y="102"/>
                    <a:pt x="1133" y="0"/>
                    <a:pt x="1257" y="0"/>
                  </a:cubicBezTo>
                  <a:lnTo>
                    <a:pt x="1806" y="0"/>
                  </a:lnTo>
                  <a:cubicBezTo>
                    <a:pt x="1930" y="0"/>
                    <a:pt x="2031" y="102"/>
                    <a:pt x="2031" y="225"/>
                  </a:cubicBezTo>
                  <a:lnTo>
                    <a:pt x="2031" y="437"/>
                  </a:lnTo>
                  <a:cubicBezTo>
                    <a:pt x="2103" y="470"/>
                    <a:pt x="2172" y="510"/>
                    <a:pt x="2236" y="556"/>
                  </a:cubicBezTo>
                  <a:lnTo>
                    <a:pt x="2420" y="450"/>
                  </a:lnTo>
                  <a:cubicBezTo>
                    <a:pt x="2454" y="431"/>
                    <a:pt x="2493" y="420"/>
                    <a:pt x="2532" y="420"/>
                  </a:cubicBezTo>
                  <a:cubicBezTo>
                    <a:pt x="2612" y="420"/>
                    <a:pt x="2687" y="463"/>
                    <a:pt x="2727" y="532"/>
                  </a:cubicBezTo>
                  <a:lnTo>
                    <a:pt x="3001" y="1008"/>
                  </a:lnTo>
                  <a:cubicBezTo>
                    <a:pt x="3031" y="1060"/>
                    <a:pt x="3040" y="1121"/>
                    <a:pt x="3024" y="1179"/>
                  </a:cubicBezTo>
                  <a:cubicBezTo>
                    <a:pt x="3009" y="1236"/>
                    <a:pt x="2971" y="1285"/>
                    <a:pt x="2919" y="1315"/>
                  </a:cubicBezTo>
                  <a:lnTo>
                    <a:pt x="2736" y="1421"/>
                  </a:lnTo>
                  <a:cubicBezTo>
                    <a:pt x="2740" y="1460"/>
                    <a:pt x="2742" y="1500"/>
                    <a:pt x="2742" y="1539"/>
                  </a:cubicBezTo>
                  <a:cubicBezTo>
                    <a:pt x="2742" y="1579"/>
                    <a:pt x="2740" y="1619"/>
                    <a:pt x="2736" y="1658"/>
                  </a:cubicBezTo>
                  <a:lnTo>
                    <a:pt x="2919" y="1764"/>
                  </a:lnTo>
                  <a:cubicBezTo>
                    <a:pt x="2971" y="1794"/>
                    <a:pt x="3009" y="1842"/>
                    <a:pt x="3024" y="1901"/>
                  </a:cubicBezTo>
                  <a:cubicBezTo>
                    <a:pt x="3040" y="1959"/>
                    <a:pt x="3031" y="2019"/>
                    <a:pt x="3001" y="2071"/>
                  </a:cubicBezTo>
                  <a:lnTo>
                    <a:pt x="2727" y="2547"/>
                  </a:lnTo>
                  <a:cubicBezTo>
                    <a:pt x="2687" y="2616"/>
                    <a:pt x="2612" y="2659"/>
                    <a:pt x="2532" y="2659"/>
                  </a:cubicBezTo>
                  <a:cubicBezTo>
                    <a:pt x="2493" y="2659"/>
                    <a:pt x="2454" y="2649"/>
                    <a:pt x="2420" y="2629"/>
                  </a:cubicBezTo>
                  <a:lnTo>
                    <a:pt x="2236" y="2523"/>
                  </a:lnTo>
                  <a:cubicBezTo>
                    <a:pt x="2172" y="2570"/>
                    <a:pt x="2103" y="2609"/>
                    <a:pt x="2031" y="2642"/>
                  </a:cubicBezTo>
                  <a:lnTo>
                    <a:pt x="2031" y="2853"/>
                  </a:lnTo>
                  <a:cubicBezTo>
                    <a:pt x="2031" y="2978"/>
                    <a:pt x="1930" y="3078"/>
                    <a:pt x="1806" y="3078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B836FBB6-1373-B945-9AC8-FC5ECA1727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148540"/>
              <a:ext cx="1751224" cy="1709460"/>
            </a:xfrm>
            <a:custGeom>
              <a:avLst/>
              <a:gdLst>
                <a:gd name="T0" fmla="*/ 1748198 w 5361"/>
                <a:gd name="T1" fmla="*/ 1076676 h 5233"/>
                <a:gd name="T2" fmla="*/ 1662139 w 5361"/>
                <a:gd name="T3" fmla="*/ 1002857 h 5233"/>
                <a:gd name="T4" fmla="*/ 1669701 w 5361"/>
                <a:gd name="T5" fmla="*/ 897710 h 5233"/>
                <a:gd name="T6" fmla="*/ 1677982 w 5361"/>
                <a:gd name="T7" fmla="*/ 759435 h 5233"/>
                <a:gd name="T8" fmla="*/ 1858744 w 5361"/>
                <a:gd name="T9" fmla="*/ 636283 h 5233"/>
                <a:gd name="T10" fmla="*/ 1785647 w 5361"/>
                <a:gd name="T11" fmla="*/ 476762 h 5233"/>
                <a:gd name="T12" fmla="*/ 1797530 w 5361"/>
                <a:gd name="T13" fmla="*/ 432471 h 5233"/>
                <a:gd name="T14" fmla="*/ 1909515 w 5361"/>
                <a:gd name="T15" fmla="*/ 561384 h 5233"/>
                <a:gd name="T16" fmla="*/ 1865225 w 5361"/>
                <a:gd name="T17" fmla="*/ 726306 h 5233"/>
                <a:gd name="T18" fmla="*/ 1734875 w 5361"/>
                <a:gd name="T19" fmla="*/ 897710 h 5233"/>
                <a:gd name="T20" fmla="*/ 1780966 w 5361"/>
                <a:gd name="T21" fmla="*/ 1020141 h 5233"/>
                <a:gd name="T22" fmla="*/ 1792489 w 5361"/>
                <a:gd name="T23" fmla="*/ 1064433 h 5233"/>
                <a:gd name="T24" fmla="*/ 965020 w 5361"/>
                <a:gd name="T25" fmla="*/ 598473 h 5233"/>
                <a:gd name="T26" fmla="*/ 965020 w 5361"/>
                <a:gd name="T27" fmla="*/ 1196587 h 5233"/>
                <a:gd name="T28" fmla="*/ 1263888 w 5361"/>
                <a:gd name="T29" fmla="*/ 897710 h 5233"/>
                <a:gd name="T30" fmla="*/ 965020 w 5361"/>
                <a:gd name="T31" fmla="*/ 1261763 h 5233"/>
                <a:gd name="T32" fmla="*/ 965020 w 5361"/>
                <a:gd name="T33" fmla="*/ 533297 h 5233"/>
                <a:gd name="T34" fmla="*/ 1329063 w 5361"/>
                <a:gd name="T35" fmla="*/ 897710 h 5233"/>
                <a:gd name="T36" fmla="*/ 784259 w 5361"/>
                <a:gd name="T37" fmla="*/ 1884003 h 5233"/>
                <a:gd name="T38" fmla="*/ 662911 w 5361"/>
                <a:gd name="T39" fmla="*/ 1606012 h 5233"/>
                <a:gd name="T40" fmla="*/ 366564 w 5361"/>
                <a:gd name="T41" fmla="*/ 1591968 h 5233"/>
                <a:gd name="T42" fmla="*/ 275103 w 5361"/>
                <a:gd name="T43" fmla="*/ 1603851 h 5233"/>
                <a:gd name="T44" fmla="*/ 20165 w 5361"/>
                <a:gd name="T45" fmla="*/ 1234396 h 5233"/>
                <a:gd name="T46" fmla="*/ 64455 w 5361"/>
                <a:gd name="T47" fmla="*/ 1068754 h 5233"/>
                <a:gd name="T48" fmla="*/ 194804 w 5361"/>
                <a:gd name="T49" fmla="*/ 897710 h 5233"/>
                <a:gd name="T50" fmla="*/ 64815 w 5361"/>
                <a:gd name="T51" fmla="*/ 726306 h 5233"/>
                <a:gd name="T52" fmla="*/ 8642 w 5361"/>
                <a:gd name="T53" fmla="*/ 652847 h 5233"/>
                <a:gd name="T54" fmla="*/ 201286 w 5361"/>
                <a:gd name="T55" fmla="*/ 247744 h 5233"/>
                <a:gd name="T56" fmla="*/ 366564 w 5361"/>
                <a:gd name="T57" fmla="*/ 203452 h 5233"/>
                <a:gd name="T58" fmla="*/ 662911 w 5361"/>
                <a:gd name="T59" fmla="*/ 189409 h 5233"/>
                <a:gd name="T60" fmla="*/ 695679 w 5361"/>
                <a:gd name="T61" fmla="*/ 0 h 5233"/>
                <a:gd name="T62" fmla="*/ 728086 w 5361"/>
                <a:gd name="T63" fmla="*/ 211014 h 5233"/>
                <a:gd name="T64" fmla="*/ 707561 w 5361"/>
                <a:gd name="T65" fmla="*/ 241262 h 5233"/>
                <a:gd name="T66" fmla="*/ 488991 w 5361"/>
                <a:gd name="T67" fmla="*/ 349290 h 5233"/>
                <a:gd name="T68" fmla="*/ 291666 w 5361"/>
                <a:gd name="T69" fmla="*/ 254225 h 5233"/>
                <a:gd name="T70" fmla="*/ 76697 w 5361"/>
                <a:gd name="T71" fmla="*/ 593792 h 5233"/>
                <a:gd name="T72" fmla="*/ 71296 w 5361"/>
                <a:gd name="T73" fmla="*/ 636283 h 5233"/>
                <a:gd name="T74" fmla="*/ 252057 w 5361"/>
                <a:gd name="T75" fmla="*/ 759435 h 5233"/>
                <a:gd name="T76" fmla="*/ 259979 w 5361"/>
                <a:gd name="T77" fmla="*/ 897710 h 5233"/>
                <a:gd name="T78" fmla="*/ 267901 w 5361"/>
                <a:gd name="T79" fmla="*/ 1002857 h 5233"/>
                <a:gd name="T80" fmla="*/ 96862 w 5361"/>
                <a:gd name="T81" fmla="*/ 1125288 h 5233"/>
                <a:gd name="T82" fmla="*/ 76697 w 5361"/>
                <a:gd name="T83" fmla="*/ 1201628 h 5233"/>
                <a:gd name="T84" fmla="*/ 291666 w 5361"/>
                <a:gd name="T85" fmla="*/ 1540835 h 5233"/>
                <a:gd name="T86" fmla="*/ 488991 w 5361"/>
                <a:gd name="T87" fmla="*/ 1445771 h 5233"/>
                <a:gd name="T88" fmla="*/ 525720 w 5361"/>
                <a:gd name="T89" fmla="*/ 1448651 h 5233"/>
                <a:gd name="T90" fmla="*/ 728086 w 5361"/>
                <a:gd name="T91" fmla="*/ 1584406 h 5233"/>
                <a:gd name="T92" fmla="*/ 784259 w 5361"/>
                <a:gd name="T93" fmla="*/ 1818826 h 5233"/>
                <a:gd name="T94" fmla="*/ 1201954 w 5361"/>
                <a:gd name="T95" fmla="*/ 1763012 h 5233"/>
                <a:gd name="T96" fmla="*/ 1222479 w 5361"/>
                <a:gd name="T97" fmla="*/ 1553798 h 5233"/>
                <a:gd name="T98" fmla="*/ 1404320 w 5361"/>
                <a:gd name="T99" fmla="*/ 1448651 h 5233"/>
                <a:gd name="T100" fmla="*/ 1595884 w 5361"/>
                <a:gd name="T101" fmla="*/ 1535434 h 5233"/>
                <a:gd name="T102" fmla="*/ 1744238 w 5361"/>
                <a:gd name="T103" fmla="*/ 1391037 h 5233"/>
                <a:gd name="T104" fmla="*/ 1800410 w 5361"/>
                <a:gd name="T105" fmla="*/ 1423085 h 5233"/>
                <a:gd name="T106" fmla="*/ 1563116 w 5361"/>
                <a:gd name="T107" fmla="*/ 1591968 h 5233"/>
                <a:gd name="T108" fmla="*/ 1266769 w 5361"/>
                <a:gd name="T109" fmla="*/ 1606012 h 5233"/>
                <a:gd name="T110" fmla="*/ 1145781 w 5361"/>
                <a:gd name="T111" fmla="*/ 1884003 h 52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361" h="5233">
                  <a:moveTo>
                    <a:pt x="4901" y="3002"/>
                  </a:moveTo>
                  <a:lnTo>
                    <a:pt x="4901" y="3002"/>
                  </a:lnTo>
                  <a:cubicBezTo>
                    <a:pt x="4885" y="3002"/>
                    <a:pt x="4869" y="2998"/>
                    <a:pt x="4855" y="2990"/>
                  </a:cubicBezTo>
                  <a:lnTo>
                    <a:pt x="4660" y="2876"/>
                  </a:lnTo>
                  <a:cubicBezTo>
                    <a:pt x="4627" y="2858"/>
                    <a:pt x="4610" y="2822"/>
                    <a:pt x="4616" y="2785"/>
                  </a:cubicBezTo>
                  <a:cubicBezTo>
                    <a:pt x="4630" y="2689"/>
                    <a:pt x="4637" y="2591"/>
                    <a:pt x="4637" y="2493"/>
                  </a:cubicBezTo>
                  <a:cubicBezTo>
                    <a:pt x="4637" y="2396"/>
                    <a:pt x="4630" y="2297"/>
                    <a:pt x="4616" y="2201"/>
                  </a:cubicBezTo>
                  <a:cubicBezTo>
                    <a:pt x="4610" y="2164"/>
                    <a:pt x="4627" y="2128"/>
                    <a:pt x="4660" y="2109"/>
                  </a:cubicBezTo>
                  <a:lnTo>
                    <a:pt x="5089" y="1861"/>
                  </a:lnTo>
                  <a:cubicBezTo>
                    <a:pt x="5126" y="1841"/>
                    <a:pt x="5151" y="1807"/>
                    <a:pt x="5162" y="1767"/>
                  </a:cubicBezTo>
                  <a:cubicBezTo>
                    <a:pt x="5172" y="1727"/>
                    <a:pt x="5167" y="1684"/>
                    <a:pt x="5147" y="1649"/>
                  </a:cubicBezTo>
                  <a:lnTo>
                    <a:pt x="4959" y="1324"/>
                  </a:lnTo>
                  <a:cubicBezTo>
                    <a:pt x="4934" y="1281"/>
                    <a:pt x="4949" y="1225"/>
                    <a:pt x="4992" y="1201"/>
                  </a:cubicBezTo>
                  <a:cubicBezTo>
                    <a:pt x="5036" y="1176"/>
                    <a:pt x="5091" y="1190"/>
                    <a:pt x="5116" y="1234"/>
                  </a:cubicBezTo>
                  <a:lnTo>
                    <a:pt x="5303" y="1559"/>
                  </a:lnTo>
                  <a:cubicBezTo>
                    <a:pt x="5348" y="1636"/>
                    <a:pt x="5360" y="1727"/>
                    <a:pt x="5336" y="1813"/>
                  </a:cubicBezTo>
                  <a:cubicBezTo>
                    <a:pt x="5313" y="1900"/>
                    <a:pt x="5258" y="1973"/>
                    <a:pt x="5180" y="2017"/>
                  </a:cubicBezTo>
                  <a:lnTo>
                    <a:pt x="4802" y="2236"/>
                  </a:lnTo>
                  <a:cubicBezTo>
                    <a:pt x="4813" y="2321"/>
                    <a:pt x="4818" y="2407"/>
                    <a:pt x="4818" y="2493"/>
                  </a:cubicBezTo>
                  <a:cubicBezTo>
                    <a:pt x="4818" y="2579"/>
                    <a:pt x="4813" y="2665"/>
                    <a:pt x="4802" y="2750"/>
                  </a:cubicBezTo>
                  <a:lnTo>
                    <a:pt x="4946" y="2833"/>
                  </a:lnTo>
                  <a:cubicBezTo>
                    <a:pt x="4989" y="2858"/>
                    <a:pt x="5004" y="2914"/>
                    <a:pt x="4978" y="2956"/>
                  </a:cubicBezTo>
                  <a:cubicBezTo>
                    <a:pt x="4962" y="2986"/>
                    <a:pt x="4932" y="3002"/>
                    <a:pt x="4901" y="3002"/>
                  </a:cubicBezTo>
                  <a:close/>
                  <a:moveTo>
                    <a:pt x="2680" y="1662"/>
                  </a:moveTo>
                  <a:lnTo>
                    <a:pt x="2680" y="1662"/>
                  </a:lnTo>
                  <a:cubicBezTo>
                    <a:pt x="2222" y="1662"/>
                    <a:pt x="1849" y="2035"/>
                    <a:pt x="1849" y="2493"/>
                  </a:cubicBezTo>
                  <a:cubicBezTo>
                    <a:pt x="1849" y="2951"/>
                    <a:pt x="2222" y="3323"/>
                    <a:pt x="2680" y="3323"/>
                  </a:cubicBezTo>
                  <a:cubicBezTo>
                    <a:pt x="3138" y="3323"/>
                    <a:pt x="3510" y="2951"/>
                    <a:pt x="3510" y="2493"/>
                  </a:cubicBezTo>
                  <a:cubicBezTo>
                    <a:pt x="3510" y="2035"/>
                    <a:pt x="3138" y="1662"/>
                    <a:pt x="2680" y="1662"/>
                  </a:cubicBezTo>
                  <a:close/>
                  <a:moveTo>
                    <a:pt x="2680" y="3504"/>
                  </a:moveTo>
                  <a:lnTo>
                    <a:pt x="2680" y="3504"/>
                  </a:lnTo>
                  <a:cubicBezTo>
                    <a:pt x="2122" y="3504"/>
                    <a:pt x="1668" y="3051"/>
                    <a:pt x="1668" y="2493"/>
                  </a:cubicBezTo>
                  <a:cubicBezTo>
                    <a:pt x="1668" y="1935"/>
                    <a:pt x="2122" y="1481"/>
                    <a:pt x="2680" y="1481"/>
                  </a:cubicBezTo>
                  <a:cubicBezTo>
                    <a:pt x="3237" y="1481"/>
                    <a:pt x="3691" y="1935"/>
                    <a:pt x="3691" y="2493"/>
                  </a:cubicBezTo>
                  <a:cubicBezTo>
                    <a:pt x="3691" y="3051"/>
                    <a:pt x="3237" y="3504"/>
                    <a:pt x="2680" y="3504"/>
                  </a:cubicBezTo>
                  <a:close/>
                  <a:moveTo>
                    <a:pt x="3182" y="5232"/>
                  </a:moveTo>
                  <a:lnTo>
                    <a:pt x="2178" y="5232"/>
                  </a:lnTo>
                  <a:cubicBezTo>
                    <a:pt x="1992" y="5232"/>
                    <a:pt x="1841" y="5081"/>
                    <a:pt x="1841" y="4896"/>
                  </a:cubicBezTo>
                  <a:lnTo>
                    <a:pt x="1841" y="4460"/>
                  </a:lnTo>
                  <a:cubicBezTo>
                    <a:pt x="1683" y="4393"/>
                    <a:pt x="1533" y="4306"/>
                    <a:pt x="1395" y="4203"/>
                  </a:cubicBezTo>
                  <a:lnTo>
                    <a:pt x="1018" y="4421"/>
                  </a:lnTo>
                  <a:cubicBezTo>
                    <a:pt x="941" y="4465"/>
                    <a:pt x="850" y="4477"/>
                    <a:pt x="764" y="4454"/>
                  </a:cubicBezTo>
                  <a:cubicBezTo>
                    <a:pt x="676" y="4431"/>
                    <a:pt x="604" y="4375"/>
                    <a:pt x="559" y="4298"/>
                  </a:cubicBezTo>
                  <a:lnTo>
                    <a:pt x="56" y="3428"/>
                  </a:lnTo>
                  <a:cubicBezTo>
                    <a:pt x="12" y="3350"/>
                    <a:pt x="0" y="3259"/>
                    <a:pt x="23" y="3173"/>
                  </a:cubicBezTo>
                  <a:cubicBezTo>
                    <a:pt x="46" y="3086"/>
                    <a:pt x="102" y="3013"/>
                    <a:pt x="179" y="2968"/>
                  </a:cubicBezTo>
                  <a:lnTo>
                    <a:pt x="557" y="2750"/>
                  </a:lnTo>
                  <a:cubicBezTo>
                    <a:pt x="547" y="2664"/>
                    <a:pt x="541" y="2578"/>
                    <a:pt x="541" y="2493"/>
                  </a:cubicBezTo>
                  <a:cubicBezTo>
                    <a:pt x="541" y="2407"/>
                    <a:pt x="547" y="2321"/>
                    <a:pt x="557" y="2236"/>
                  </a:cubicBezTo>
                  <a:lnTo>
                    <a:pt x="180" y="2017"/>
                  </a:lnTo>
                  <a:cubicBezTo>
                    <a:pt x="102" y="1973"/>
                    <a:pt x="46" y="1900"/>
                    <a:pt x="24" y="1813"/>
                  </a:cubicBezTo>
                  <a:cubicBezTo>
                    <a:pt x="0" y="1727"/>
                    <a:pt x="12" y="1636"/>
                    <a:pt x="56" y="1559"/>
                  </a:cubicBezTo>
                  <a:lnTo>
                    <a:pt x="559" y="688"/>
                  </a:lnTo>
                  <a:cubicBezTo>
                    <a:pt x="604" y="611"/>
                    <a:pt x="676" y="555"/>
                    <a:pt x="763" y="532"/>
                  </a:cubicBezTo>
                  <a:cubicBezTo>
                    <a:pt x="850" y="508"/>
                    <a:pt x="940" y="521"/>
                    <a:pt x="1018" y="565"/>
                  </a:cubicBezTo>
                  <a:lnTo>
                    <a:pt x="1396" y="783"/>
                  </a:lnTo>
                  <a:cubicBezTo>
                    <a:pt x="1533" y="679"/>
                    <a:pt x="1683" y="593"/>
                    <a:pt x="1841" y="526"/>
                  </a:cubicBezTo>
                  <a:lnTo>
                    <a:pt x="1841" y="90"/>
                  </a:lnTo>
                  <a:cubicBezTo>
                    <a:pt x="1841" y="40"/>
                    <a:pt x="1882" y="0"/>
                    <a:pt x="1932" y="0"/>
                  </a:cubicBezTo>
                  <a:cubicBezTo>
                    <a:pt x="1981" y="0"/>
                    <a:pt x="2022" y="40"/>
                    <a:pt x="2022" y="90"/>
                  </a:cubicBezTo>
                  <a:lnTo>
                    <a:pt x="2022" y="586"/>
                  </a:lnTo>
                  <a:cubicBezTo>
                    <a:pt x="2022" y="624"/>
                    <a:pt x="1999" y="657"/>
                    <a:pt x="1965" y="670"/>
                  </a:cubicBezTo>
                  <a:cubicBezTo>
                    <a:pt x="1783" y="742"/>
                    <a:pt x="1613" y="840"/>
                    <a:pt x="1460" y="962"/>
                  </a:cubicBezTo>
                  <a:cubicBezTo>
                    <a:pt x="1431" y="986"/>
                    <a:pt x="1390" y="989"/>
                    <a:pt x="1358" y="970"/>
                  </a:cubicBezTo>
                  <a:lnTo>
                    <a:pt x="927" y="722"/>
                  </a:lnTo>
                  <a:cubicBezTo>
                    <a:pt x="892" y="701"/>
                    <a:pt x="850" y="696"/>
                    <a:pt x="810" y="706"/>
                  </a:cubicBezTo>
                  <a:cubicBezTo>
                    <a:pt x="769" y="717"/>
                    <a:pt x="736" y="743"/>
                    <a:pt x="715" y="779"/>
                  </a:cubicBezTo>
                  <a:lnTo>
                    <a:pt x="213" y="1649"/>
                  </a:lnTo>
                  <a:cubicBezTo>
                    <a:pt x="193" y="1685"/>
                    <a:pt x="187" y="1727"/>
                    <a:pt x="198" y="1767"/>
                  </a:cubicBezTo>
                  <a:cubicBezTo>
                    <a:pt x="208" y="1807"/>
                    <a:pt x="234" y="1841"/>
                    <a:pt x="270" y="1861"/>
                  </a:cubicBezTo>
                  <a:lnTo>
                    <a:pt x="700" y="2109"/>
                  </a:lnTo>
                  <a:cubicBezTo>
                    <a:pt x="732" y="2128"/>
                    <a:pt x="749" y="2164"/>
                    <a:pt x="744" y="2201"/>
                  </a:cubicBezTo>
                  <a:cubicBezTo>
                    <a:pt x="729" y="2298"/>
                    <a:pt x="722" y="2396"/>
                    <a:pt x="722" y="2493"/>
                  </a:cubicBezTo>
                  <a:cubicBezTo>
                    <a:pt x="722" y="2590"/>
                    <a:pt x="729" y="2688"/>
                    <a:pt x="744" y="2785"/>
                  </a:cubicBezTo>
                  <a:cubicBezTo>
                    <a:pt x="749" y="2822"/>
                    <a:pt x="732" y="2858"/>
                    <a:pt x="700" y="2876"/>
                  </a:cubicBezTo>
                  <a:lnTo>
                    <a:pt x="269" y="3125"/>
                  </a:lnTo>
                  <a:cubicBezTo>
                    <a:pt x="234" y="3146"/>
                    <a:pt x="208" y="3179"/>
                    <a:pt x="198" y="3219"/>
                  </a:cubicBezTo>
                  <a:cubicBezTo>
                    <a:pt x="187" y="3259"/>
                    <a:pt x="193" y="3301"/>
                    <a:pt x="213" y="3337"/>
                  </a:cubicBezTo>
                  <a:lnTo>
                    <a:pt x="715" y="4208"/>
                  </a:lnTo>
                  <a:cubicBezTo>
                    <a:pt x="736" y="4243"/>
                    <a:pt x="769" y="4269"/>
                    <a:pt x="810" y="4279"/>
                  </a:cubicBezTo>
                  <a:cubicBezTo>
                    <a:pt x="850" y="4290"/>
                    <a:pt x="892" y="4284"/>
                    <a:pt x="927" y="4264"/>
                  </a:cubicBezTo>
                  <a:lnTo>
                    <a:pt x="1358" y="4015"/>
                  </a:lnTo>
                  <a:cubicBezTo>
                    <a:pt x="1390" y="3997"/>
                    <a:pt x="1431" y="4000"/>
                    <a:pt x="1460" y="4023"/>
                  </a:cubicBezTo>
                  <a:cubicBezTo>
                    <a:pt x="1612" y="4145"/>
                    <a:pt x="1782" y="4244"/>
                    <a:pt x="1965" y="4315"/>
                  </a:cubicBezTo>
                  <a:cubicBezTo>
                    <a:pt x="1999" y="4329"/>
                    <a:pt x="2022" y="4362"/>
                    <a:pt x="2022" y="4400"/>
                  </a:cubicBezTo>
                  <a:lnTo>
                    <a:pt x="2022" y="4896"/>
                  </a:lnTo>
                  <a:cubicBezTo>
                    <a:pt x="2022" y="4982"/>
                    <a:pt x="2092" y="5051"/>
                    <a:pt x="2178" y="5051"/>
                  </a:cubicBezTo>
                  <a:lnTo>
                    <a:pt x="3182" y="5051"/>
                  </a:lnTo>
                  <a:cubicBezTo>
                    <a:pt x="3268" y="5051"/>
                    <a:pt x="3338" y="4982"/>
                    <a:pt x="3338" y="4896"/>
                  </a:cubicBezTo>
                  <a:lnTo>
                    <a:pt x="3338" y="4400"/>
                  </a:lnTo>
                  <a:cubicBezTo>
                    <a:pt x="3338" y="4362"/>
                    <a:pt x="3360" y="4329"/>
                    <a:pt x="3395" y="4315"/>
                  </a:cubicBezTo>
                  <a:cubicBezTo>
                    <a:pt x="3577" y="4244"/>
                    <a:pt x="3747" y="4146"/>
                    <a:pt x="3900" y="4023"/>
                  </a:cubicBezTo>
                  <a:cubicBezTo>
                    <a:pt x="3929" y="4000"/>
                    <a:pt x="3970" y="3997"/>
                    <a:pt x="4001" y="4015"/>
                  </a:cubicBezTo>
                  <a:lnTo>
                    <a:pt x="4432" y="4264"/>
                  </a:lnTo>
                  <a:cubicBezTo>
                    <a:pt x="4506" y="4307"/>
                    <a:pt x="4602" y="4282"/>
                    <a:pt x="4644" y="4207"/>
                  </a:cubicBezTo>
                  <a:lnTo>
                    <a:pt x="4844" y="3863"/>
                  </a:lnTo>
                  <a:cubicBezTo>
                    <a:pt x="4868" y="3819"/>
                    <a:pt x="4923" y="3805"/>
                    <a:pt x="4967" y="3829"/>
                  </a:cubicBezTo>
                  <a:cubicBezTo>
                    <a:pt x="5010" y="3855"/>
                    <a:pt x="5025" y="3910"/>
                    <a:pt x="5000" y="3952"/>
                  </a:cubicBezTo>
                  <a:lnTo>
                    <a:pt x="4801" y="4298"/>
                  </a:lnTo>
                  <a:cubicBezTo>
                    <a:pt x="4708" y="4458"/>
                    <a:pt x="4502" y="4514"/>
                    <a:pt x="4341" y="4421"/>
                  </a:cubicBezTo>
                  <a:lnTo>
                    <a:pt x="3964" y="4203"/>
                  </a:lnTo>
                  <a:cubicBezTo>
                    <a:pt x="3826" y="4306"/>
                    <a:pt x="3677" y="4393"/>
                    <a:pt x="3518" y="4460"/>
                  </a:cubicBezTo>
                  <a:lnTo>
                    <a:pt x="3518" y="4896"/>
                  </a:lnTo>
                  <a:cubicBezTo>
                    <a:pt x="3518" y="5081"/>
                    <a:pt x="3368" y="5232"/>
                    <a:pt x="3182" y="523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grpSp>
          <p:nvGrpSpPr>
            <p:cNvPr id="34" name="Group 6">
              <a:extLst>
                <a:ext uri="{FF2B5EF4-FFF2-40B4-BE49-F238E27FC236}">
                  <a16:creationId xmlns:a16="http://schemas.microsoft.com/office/drawing/2014/main" id="{C74A9B00-CFAB-6F4D-AFD5-A718B137B2B2}"/>
                </a:ext>
              </a:extLst>
            </p:cNvPr>
            <p:cNvGrpSpPr>
              <a:grpSpLocks/>
            </p:cNvGrpSpPr>
            <p:nvPr/>
          </p:nvGrpSpPr>
          <p:grpSpPr bwMode="auto">
            <a:xfrm rot="19964076">
              <a:off x="-1371198" y="1551348"/>
              <a:ext cx="1666254" cy="2151586"/>
              <a:chOff x="3309938" y="4121150"/>
              <a:chExt cx="1836737" cy="2371725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68" name="Freeform 1">
                <a:extLst>
                  <a:ext uri="{FF2B5EF4-FFF2-40B4-BE49-F238E27FC236}">
                    <a16:creationId xmlns:a16="http://schemas.microsoft.com/office/drawing/2014/main" id="{EB1CEF9A-4957-5B4F-B74F-707FB58B8D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8450" y="5248275"/>
                <a:ext cx="290513" cy="741363"/>
              </a:xfrm>
              <a:custGeom>
                <a:avLst/>
                <a:gdLst>
                  <a:gd name="T0" fmla="*/ 175099 w 808"/>
                  <a:gd name="T1" fmla="*/ 51798 h 2061"/>
                  <a:gd name="T2" fmla="*/ 175099 w 808"/>
                  <a:gd name="T3" fmla="*/ 51798 h 2061"/>
                  <a:gd name="T4" fmla="*/ 289075 w 808"/>
                  <a:gd name="T5" fmla="*/ 210431 h 2061"/>
                  <a:gd name="T6" fmla="*/ 289075 w 808"/>
                  <a:gd name="T7" fmla="*/ 227697 h 2061"/>
                  <a:gd name="T8" fmla="*/ 221840 w 808"/>
                  <a:gd name="T9" fmla="*/ 227697 h 2061"/>
                  <a:gd name="T10" fmla="*/ 221840 w 808"/>
                  <a:gd name="T11" fmla="*/ 205754 h 2061"/>
                  <a:gd name="T12" fmla="*/ 221840 w 808"/>
                  <a:gd name="T13" fmla="*/ 205754 h 2061"/>
                  <a:gd name="T14" fmla="*/ 147414 w 808"/>
                  <a:gd name="T15" fmla="*/ 113668 h 2061"/>
                  <a:gd name="T16" fmla="*/ 147414 w 808"/>
                  <a:gd name="T17" fmla="*/ 113668 h 2061"/>
                  <a:gd name="T18" fmla="*/ 73707 w 808"/>
                  <a:gd name="T19" fmla="*/ 205754 h 2061"/>
                  <a:gd name="T20" fmla="*/ 73707 w 808"/>
                  <a:gd name="T21" fmla="*/ 205754 h 2061"/>
                  <a:gd name="T22" fmla="*/ 290153 w 808"/>
                  <a:gd name="T23" fmla="*/ 532731 h 2061"/>
                  <a:gd name="T24" fmla="*/ 290153 w 808"/>
                  <a:gd name="T25" fmla="*/ 532731 h 2061"/>
                  <a:gd name="T26" fmla="*/ 175099 w 808"/>
                  <a:gd name="T27" fmla="*/ 692083 h 2061"/>
                  <a:gd name="T28" fmla="*/ 175099 w 808"/>
                  <a:gd name="T29" fmla="*/ 741003 h 2061"/>
                  <a:gd name="T30" fmla="*/ 116133 w 808"/>
                  <a:gd name="T31" fmla="*/ 741003 h 2061"/>
                  <a:gd name="T32" fmla="*/ 116133 w 808"/>
                  <a:gd name="T33" fmla="*/ 692083 h 2061"/>
                  <a:gd name="T34" fmla="*/ 116133 w 808"/>
                  <a:gd name="T35" fmla="*/ 692083 h 2061"/>
                  <a:gd name="T36" fmla="*/ 0 w 808"/>
                  <a:gd name="T37" fmla="*/ 532731 h 2061"/>
                  <a:gd name="T38" fmla="*/ 0 w 808"/>
                  <a:gd name="T39" fmla="*/ 493163 h 2061"/>
                  <a:gd name="T40" fmla="*/ 67235 w 808"/>
                  <a:gd name="T41" fmla="*/ 493163 h 2061"/>
                  <a:gd name="T42" fmla="*/ 67235 w 808"/>
                  <a:gd name="T43" fmla="*/ 537407 h 2061"/>
                  <a:gd name="T44" fmla="*/ 67235 w 808"/>
                  <a:gd name="T45" fmla="*/ 537407 h 2061"/>
                  <a:gd name="T46" fmla="*/ 142740 w 808"/>
                  <a:gd name="T47" fmla="*/ 628774 h 2061"/>
                  <a:gd name="T48" fmla="*/ 142740 w 808"/>
                  <a:gd name="T49" fmla="*/ 628774 h 2061"/>
                  <a:gd name="T50" fmla="*/ 218244 w 808"/>
                  <a:gd name="T51" fmla="*/ 537407 h 2061"/>
                  <a:gd name="T52" fmla="*/ 218244 w 808"/>
                  <a:gd name="T53" fmla="*/ 537407 h 2061"/>
                  <a:gd name="T54" fmla="*/ 2876 w 808"/>
                  <a:gd name="T55" fmla="*/ 210431 h 2061"/>
                  <a:gd name="T56" fmla="*/ 2876 w 808"/>
                  <a:gd name="T57" fmla="*/ 210431 h 2061"/>
                  <a:gd name="T58" fmla="*/ 116133 w 808"/>
                  <a:gd name="T59" fmla="*/ 51798 h 2061"/>
                  <a:gd name="T60" fmla="*/ 116133 w 808"/>
                  <a:gd name="T61" fmla="*/ 0 h 2061"/>
                  <a:gd name="T62" fmla="*/ 175099 w 808"/>
                  <a:gd name="T63" fmla="*/ 0 h 2061"/>
                  <a:gd name="T64" fmla="*/ 175099 w 808"/>
                  <a:gd name="T65" fmla="*/ 51798 h 206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8" h="2061">
                    <a:moveTo>
                      <a:pt x="487" y="144"/>
                    </a:moveTo>
                    <a:lnTo>
                      <a:pt x="487" y="144"/>
                    </a:lnTo>
                    <a:cubicBezTo>
                      <a:pt x="705" y="175"/>
                      <a:pt x="804" y="344"/>
                      <a:pt x="804" y="585"/>
                    </a:cubicBezTo>
                    <a:lnTo>
                      <a:pt x="804" y="633"/>
                    </a:lnTo>
                    <a:lnTo>
                      <a:pt x="617" y="633"/>
                    </a:lnTo>
                    <a:lnTo>
                      <a:pt x="617" y="572"/>
                    </a:lnTo>
                    <a:cubicBezTo>
                      <a:pt x="617" y="413"/>
                      <a:pt x="553" y="316"/>
                      <a:pt x="410" y="316"/>
                    </a:cubicBezTo>
                    <a:cubicBezTo>
                      <a:pt x="269" y="316"/>
                      <a:pt x="205" y="413"/>
                      <a:pt x="205" y="572"/>
                    </a:cubicBezTo>
                    <a:cubicBezTo>
                      <a:pt x="205" y="974"/>
                      <a:pt x="807" y="977"/>
                      <a:pt x="807" y="1481"/>
                    </a:cubicBezTo>
                    <a:cubicBezTo>
                      <a:pt x="807" y="1722"/>
                      <a:pt x="705" y="1893"/>
                      <a:pt x="487" y="1924"/>
                    </a:cubicBezTo>
                    <a:lnTo>
                      <a:pt x="487" y="2060"/>
                    </a:lnTo>
                    <a:lnTo>
                      <a:pt x="323" y="2060"/>
                    </a:lnTo>
                    <a:lnTo>
                      <a:pt x="323" y="1924"/>
                    </a:lnTo>
                    <a:cubicBezTo>
                      <a:pt x="100" y="1893"/>
                      <a:pt x="0" y="1724"/>
                      <a:pt x="0" y="1481"/>
                    </a:cubicBezTo>
                    <a:lnTo>
                      <a:pt x="0" y="1371"/>
                    </a:lnTo>
                    <a:lnTo>
                      <a:pt x="187" y="1371"/>
                    </a:lnTo>
                    <a:lnTo>
                      <a:pt x="187" y="1494"/>
                    </a:lnTo>
                    <a:cubicBezTo>
                      <a:pt x="187" y="1656"/>
                      <a:pt x="254" y="1748"/>
                      <a:pt x="397" y="1748"/>
                    </a:cubicBezTo>
                    <a:cubicBezTo>
                      <a:pt x="543" y="1748"/>
                      <a:pt x="607" y="1656"/>
                      <a:pt x="607" y="1494"/>
                    </a:cubicBezTo>
                    <a:cubicBezTo>
                      <a:pt x="607" y="1095"/>
                      <a:pt x="8" y="1089"/>
                      <a:pt x="8" y="585"/>
                    </a:cubicBezTo>
                    <a:cubicBezTo>
                      <a:pt x="8" y="339"/>
                      <a:pt x="107" y="177"/>
                      <a:pt x="323" y="144"/>
                    </a:cubicBezTo>
                    <a:lnTo>
                      <a:pt x="323" y="0"/>
                    </a:lnTo>
                    <a:lnTo>
                      <a:pt x="487" y="0"/>
                    </a:lnTo>
                    <a:lnTo>
                      <a:pt x="487" y="144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9" name="Freeform 31">
                <a:extLst>
                  <a:ext uri="{FF2B5EF4-FFF2-40B4-BE49-F238E27FC236}">
                    <a16:creationId xmlns:a16="http://schemas.microsoft.com/office/drawing/2014/main" id="{6E4DDB14-DA92-2E43-BC98-9D083D8566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9938" y="4754563"/>
                <a:ext cx="1836737" cy="1738312"/>
              </a:xfrm>
              <a:custGeom>
                <a:avLst/>
                <a:gdLst>
                  <a:gd name="T0" fmla="*/ 918008 w 5102"/>
                  <a:gd name="T1" fmla="*/ 64782 h 4830"/>
                  <a:gd name="T2" fmla="*/ 918008 w 5102"/>
                  <a:gd name="T3" fmla="*/ 64782 h 4830"/>
                  <a:gd name="T4" fmla="*/ 317163 w 5102"/>
                  <a:gd name="T5" fmla="*/ 396609 h 4830"/>
                  <a:gd name="T6" fmla="*/ 317163 w 5102"/>
                  <a:gd name="T7" fmla="*/ 396609 h 4830"/>
                  <a:gd name="T8" fmla="*/ 64801 w 5102"/>
                  <a:gd name="T9" fmla="*/ 1044787 h 4830"/>
                  <a:gd name="T10" fmla="*/ 64801 w 5102"/>
                  <a:gd name="T11" fmla="*/ 1044787 h 4830"/>
                  <a:gd name="T12" fmla="*/ 918008 w 5102"/>
                  <a:gd name="T13" fmla="*/ 1672810 h 4830"/>
                  <a:gd name="T14" fmla="*/ 918008 w 5102"/>
                  <a:gd name="T15" fmla="*/ 1672810 h 4830"/>
                  <a:gd name="T16" fmla="*/ 1771216 w 5102"/>
                  <a:gd name="T17" fmla="*/ 1044787 h 4830"/>
                  <a:gd name="T18" fmla="*/ 1771216 w 5102"/>
                  <a:gd name="T19" fmla="*/ 1044787 h 4830"/>
                  <a:gd name="T20" fmla="*/ 1518854 w 5102"/>
                  <a:gd name="T21" fmla="*/ 396609 h 4830"/>
                  <a:gd name="T22" fmla="*/ 1518854 w 5102"/>
                  <a:gd name="T23" fmla="*/ 396609 h 4830"/>
                  <a:gd name="T24" fmla="*/ 918008 w 5102"/>
                  <a:gd name="T25" fmla="*/ 64782 h 4830"/>
                  <a:gd name="T26" fmla="*/ 918008 w 5102"/>
                  <a:gd name="T27" fmla="*/ 1737952 h 4830"/>
                  <a:gd name="T28" fmla="*/ 918008 w 5102"/>
                  <a:gd name="T29" fmla="*/ 1737952 h 4830"/>
                  <a:gd name="T30" fmla="*/ 0 w 5102"/>
                  <a:gd name="T31" fmla="*/ 1044787 h 4830"/>
                  <a:gd name="T32" fmla="*/ 0 w 5102"/>
                  <a:gd name="T33" fmla="*/ 1044787 h 4830"/>
                  <a:gd name="T34" fmla="*/ 918008 w 5102"/>
                  <a:gd name="T35" fmla="*/ 0 h 4830"/>
                  <a:gd name="T36" fmla="*/ 918008 w 5102"/>
                  <a:gd name="T37" fmla="*/ 0 h 4830"/>
                  <a:gd name="T38" fmla="*/ 1569615 w 5102"/>
                  <a:gd name="T39" fmla="*/ 355940 h 4830"/>
                  <a:gd name="T40" fmla="*/ 1569615 w 5102"/>
                  <a:gd name="T41" fmla="*/ 355940 h 4830"/>
                  <a:gd name="T42" fmla="*/ 1836377 w 5102"/>
                  <a:gd name="T43" fmla="*/ 1044787 h 4830"/>
                  <a:gd name="T44" fmla="*/ 1836377 w 5102"/>
                  <a:gd name="T45" fmla="*/ 1044787 h 4830"/>
                  <a:gd name="T46" fmla="*/ 918008 w 5102"/>
                  <a:gd name="T47" fmla="*/ 1737952 h 483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5102" h="4830">
                    <a:moveTo>
                      <a:pt x="2550" y="180"/>
                    </a:moveTo>
                    <a:lnTo>
                      <a:pt x="2550" y="180"/>
                    </a:lnTo>
                    <a:cubicBezTo>
                      <a:pt x="1952" y="180"/>
                      <a:pt x="1360" y="507"/>
                      <a:pt x="881" y="1102"/>
                    </a:cubicBezTo>
                    <a:cubicBezTo>
                      <a:pt x="449" y="1638"/>
                      <a:pt x="180" y="2329"/>
                      <a:pt x="180" y="2903"/>
                    </a:cubicBezTo>
                    <a:cubicBezTo>
                      <a:pt x="180" y="3963"/>
                      <a:pt x="1111" y="4648"/>
                      <a:pt x="2550" y="4648"/>
                    </a:cubicBezTo>
                    <a:cubicBezTo>
                      <a:pt x="3989" y="4648"/>
                      <a:pt x="4920" y="3963"/>
                      <a:pt x="4920" y="2903"/>
                    </a:cubicBezTo>
                    <a:cubicBezTo>
                      <a:pt x="4920" y="2329"/>
                      <a:pt x="4651" y="1638"/>
                      <a:pt x="4219" y="1102"/>
                    </a:cubicBezTo>
                    <a:cubicBezTo>
                      <a:pt x="3741" y="507"/>
                      <a:pt x="3149" y="180"/>
                      <a:pt x="2550" y="180"/>
                    </a:cubicBezTo>
                    <a:close/>
                    <a:moveTo>
                      <a:pt x="2550" y="4829"/>
                    </a:moveTo>
                    <a:lnTo>
                      <a:pt x="2550" y="4829"/>
                    </a:lnTo>
                    <a:cubicBezTo>
                      <a:pt x="1001" y="4829"/>
                      <a:pt x="0" y="4072"/>
                      <a:pt x="0" y="2903"/>
                    </a:cubicBezTo>
                    <a:cubicBezTo>
                      <a:pt x="0" y="1596"/>
                      <a:pt x="1176" y="0"/>
                      <a:pt x="2550" y="0"/>
                    </a:cubicBezTo>
                    <a:cubicBezTo>
                      <a:pt x="3204" y="0"/>
                      <a:pt x="3846" y="351"/>
                      <a:pt x="4360" y="989"/>
                    </a:cubicBezTo>
                    <a:cubicBezTo>
                      <a:pt x="4823" y="1564"/>
                      <a:pt x="5101" y="2280"/>
                      <a:pt x="5101" y="2903"/>
                    </a:cubicBezTo>
                    <a:cubicBezTo>
                      <a:pt x="5101" y="4072"/>
                      <a:pt x="4099" y="4829"/>
                      <a:pt x="2550" y="482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0" name="Freeform 32">
                <a:extLst>
                  <a:ext uri="{FF2B5EF4-FFF2-40B4-BE49-F238E27FC236}">
                    <a16:creationId xmlns:a16="http://schemas.microsoft.com/office/drawing/2014/main" id="{C85248DC-F4B2-B84C-812F-6B63A410E4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338" y="4121150"/>
                <a:ext cx="769937" cy="534988"/>
              </a:xfrm>
              <a:custGeom>
                <a:avLst/>
                <a:gdLst>
                  <a:gd name="T0" fmla="*/ 80705 w 2137"/>
                  <a:gd name="T1" fmla="*/ 65076 h 1488"/>
                  <a:gd name="T2" fmla="*/ 381546 w 2137"/>
                  <a:gd name="T3" fmla="*/ 466676 h 1488"/>
                  <a:gd name="T4" fmla="*/ 381546 w 2137"/>
                  <a:gd name="T5" fmla="*/ 466676 h 1488"/>
                  <a:gd name="T6" fmla="*/ 384788 w 2137"/>
                  <a:gd name="T7" fmla="*/ 469553 h 1488"/>
                  <a:gd name="T8" fmla="*/ 384788 w 2137"/>
                  <a:gd name="T9" fmla="*/ 469553 h 1488"/>
                  <a:gd name="T10" fmla="*/ 388031 w 2137"/>
                  <a:gd name="T11" fmla="*/ 466676 h 1488"/>
                  <a:gd name="T12" fmla="*/ 688872 w 2137"/>
                  <a:gd name="T13" fmla="*/ 65076 h 1488"/>
                  <a:gd name="T14" fmla="*/ 80705 w 2137"/>
                  <a:gd name="T15" fmla="*/ 65076 h 1488"/>
                  <a:gd name="T16" fmla="*/ 384788 w 2137"/>
                  <a:gd name="T17" fmla="*/ 534628 h 1488"/>
                  <a:gd name="T18" fmla="*/ 384788 w 2137"/>
                  <a:gd name="T19" fmla="*/ 534628 h 1488"/>
                  <a:gd name="T20" fmla="*/ 329664 w 2137"/>
                  <a:gd name="T21" fmla="*/ 505506 h 1488"/>
                  <a:gd name="T22" fmla="*/ 19095 w 2137"/>
                  <a:gd name="T23" fmla="*/ 90962 h 1488"/>
                  <a:gd name="T24" fmla="*/ 19095 w 2137"/>
                  <a:gd name="T25" fmla="*/ 90962 h 1488"/>
                  <a:gd name="T26" fmla="*/ 9728 w 2137"/>
                  <a:gd name="T27" fmla="*/ 29482 h 1488"/>
                  <a:gd name="T28" fmla="*/ 9728 w 2137"/>
                  <a:gd name="T29" fmla="*/ 29482 h 1488"/>
                  <a:gd name="T30" fmla="*/ 64852 w 2137"/>
                  <a:gd name="T31" fmla="*/ 0 h 1488"/>
                  <a:gd name="T32" fmla="*/ 705085 w 2137"/>
                  <a:gd name="T33" fmla="*/ 0 h 1488"/>
                  <a:gd name="T34" fmla="*/ 705085 w 2137"/>
                  <a:gd name="T35" fmla="*/ 0 h 1488"/>
                  <a:gd name="T36" fmla="*/ 760209 w 2137"/>
                  <a:gd name="T37" fmla="*/ 29482 h 1488"/>
                  <a:gd name="T38" fmla="*/ 760209 w 2137"/>
                  <a:gd name="T39" fmla="*/ 29482 h 1488"/>
                  <a:gd name="T40" fmla="*/ 750842 w 2137"/>
                  <a:gd name="T41" fmla="*/ 90962 h 1488"/>
                  <a:gd name="T42" fmla="*/ 440273 w 2137"/>
                  <a:gd name="T43" fmla="*/ 505506 h 1488"/>
                  <a:gd name="T44" fmla="*/ 440273 w 2137"/>
                  <a:gd name="T45" fmla="*/ 505506 h 1488"/>
                  <a:gd name="T46" fmla="*/ 384788 w 2137"/>
                  <a:gd name="T47" fmla="*/ 534628 h 14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137" h="1488">
                    <a:moveTo>
                      <a:pt x="224" y="181"/>
                    </a:moveTo>
                    <a:lnTo>
                      <a:pt x="1059" y="1298"/>
                    </a:lnTo>
                    <a:cubicBezTo>
                      <a:pt x="1063" y="1303"/>
                      <a:pt x="1067" y="1305"/>
                      <a:pt x="1068" y="1306"/>
                    </a:cubicBezTo>
                    <a:cubicBezTo>
                      <a:pt x="1070" y="1305"/>
                      <a:pt x="1073" y="1303"/>
                      <a:pt x="1077" y="1298"/>
                    </a:cubicBezTo>
                    <a:lnTo>
                      <a:pt x="1912" y="181"/>
                    </a:lnTo>
                    <a:lnTo>
                      <a:pt x="224" y="181"/>
                    </a:lnTo>
                    <a:close/>
                    <a:moveTo>
                      <a:pt x="1068" y="1487"/>
                    </a:moveTo>
                    <a:lnTo>
                      <a:pt x="1068" y="1487"/>
                    </a:lnTo>
                    <a:cubicBezTo>
                      <a:pt x="1009" y="1487"/>
                      <a:pt x="953" y="1457"/>
                      <a:pt x="915" y="1406"/>
                    </a:cubicBezTo>
                    <a:lnTo>
                      <a:pt x="53" y="253"/>
                    </a:lnTo>
                    <a:cubicBezTo>
                      <a:pt x="10" y="197"/>
                      <a:pt x="0" y="134"/>
                      <a:pt x="27" y="82"/>
                    </a:cubicBezTo>
                    <a:cubicBezTo>
                      <a:pt x="53" y="30"/>
                      <a:pt x="108" y="0"/>
                      <a:pt x="180" y="0"/>
                    </a:cubicBezTo>
                    <a:lnTo>
                      <a:pt x="1957" y="0"/>
                    </a:lnTo>
                    <a:cubicBezTo>
                      <a:pt x="2028" y="0"/>
                      <a:pt x="2084" y="30"/>
                      <a:pt x="2110" y="82"/>
                    </a:cubicBezTo>
                    <a:cubicBezTo>
                      <a:pt x="2136" y="134"/>
                      <a:pt x="2126" y="197"/>
                      <a:pt x="2084" y="253"/>
                    </a:cubicBezTo>
                    <a:lnTo>
                      <a:pt x="1222" y="1406"/>
                    </a:lnTo>
                    <a:cubicBezTo>
                      <a:pt x="1183" y="1457"/>
                      <a:pt x="1128" y="1487"/>
                      <a:pt x="1068" y="148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1" name="Freeform 33">
                <a:extLst>
                  <a:ext uri="{FF2B5EF4-FFF2-40B4-BE49-F238E27FC236}">
                    <a16:creationId xmlns:a16="http://schemas.microsoft.com/office/drawing/2014/main" id="{35F4B230-39D9-894D-BC18-28EDCA4A5D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4313" y="4597400"/>
                <a:ext cx="407987" cy="222250"/>
              </a:xfrm>
              <a:custGeom>
                <a:avLst/>
                <a:gdLst>
                  <a:gd name="T0" fmla="*/ 111007 w 1132"/>
                  <a:gd name="T1" fmla="*/ 64987 h 619"/>
                  <a:gd name="T2" fmla="*/ 111007 w 1132"/>
                  <a:gd name="T3" fmla="*/ 64987 h 619"/>
                  <a:gd name="T4" fmla="*/ 64874 w 1132"/>
                  <a:gd name="T5" fmla="*/ 110945 h 619"/>
                  <a:gd name="T6" fmla="*/ 64874 w 1132"/>
                  <a:gd name="T7" fmla="*/ 110945 h 619"/>
                  <a:gd name="T8" fmla="*/ 111007 w 1132"/>
                  <a:gd name="T9" fmla="*/ 157263 h 619"/>
                  <a:gd name="T10" fmla="*/ 296259 w 1132"/>
                  <a:gd name="T11" fmla="*/ 157263 h 619"/>
                  <a:gd name="T12" fmla="*/ 296259 w 1132"/>
                  <a:gd name="T13" fmla="*/ 157263 h 619"/>
                  <a:gd name="T14" fmla="*/ 342392 w 1132"/>
                  <a:gd name="T15" fmla="*/ 110945 h 619"/>
                  <a:gd name="T16" fmla="*/ 342392 w 1132"/>
                  <a:gd name="T17" fmla="*/ 110945 h 619"/>
                  <a:gd name="T18" fmla="*/ 296259 w 1132"/>
                  <a:gd name="T19" fmla="*/ 64987 h 619"/>
                  <a:gd name="T20" fmla="*/ 111007 w 1132"/>
                  <a:gd name="T21" fmla="*/ 64987 h 619"/>
                  <a:gd name="T22" fmla="*/ 296259 w 1132"/>
                  <a:gd name="T23" fmla="*/ 221891 h 619"/>
                  <a:gd name="T24" fmla="*/ 111007 w 1132"/>
                  <a:gd name="T25" fmla="*/ 221891 h 619"/>
                  <a:gd name="T26" fmla="*/ 111007 w 1132"/>
                  <a:gd name="T27" fmla="*/ 221891 h 619"/>
                  <a:gd name="T28" fmla="*/ 0 w 1132"/>
                  <a:gd name="T29" fmla="*/ 110945 h 619"/>
                  <a:gd name="T30" fmla="*/ 0 w 1132"/>
                  <a:gd name="T31" fmla="*/ 110945 h 619"/>
                  <a:gd name="T32" fmla="*/ 111007 w 1132"/>
                  <a:gd name="T33" fmla="*/ 0 h 619"/>
                  <a:gd name="T34" fmla="*/ 296259 w 1132"/>
                  <a:gd name="T35" fmla="*/ 0 h 619"/>
                  <a:gd name="T36" fmla="*/ 296259 w 1132"/>
                  <a:gd name="T37" fmla="*/ 0 h 619"/>
                  <a:gd name="T38" fmla="*/ 407627 w 1132"/>
                  <a:gd name="T39" fmla="*/ 110945 h 619"/>
                  <a:gd name="T40" fmla="*/ 407627 w 1132"/>
                  <a:gd name="T41" fmla="*/ 110945 h 619"/>
                  <a:gd name="T42" fmla="*/ 296259 w 1132"/>
                  <a:gd name="T43" fmla="*/ 221891 h 61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2" h="619">
                    <a:moveTo>
                      <a:pt x="308" y="181"/>
                    </a:moveTo>
                    <a:lnTo>
                      <a:pt x="308" y="181"/>
                    </a:lnTo>
                    <a:cubicBezTo>
                      <a:pt x="237" y="181"/>
                      <a:pt x="180" y="239"/>
                      <a:pt x="180" y="309"/>
                    </a:cubicBezTo>
                    <a:cubicBezTo>
                      <a:pt x="180" y="380"/>
                      <a:pt x="237" y="438"/>
                      <a:pt x="308" y="438"/>
                    </a:cubicBezTo>
                    <a:lnTo>
                      <a:pt x="822" y="438"/>
                    </a:lnTo>
                    <a:cubicBezTo>
                      <a:pt x="893" y="438"/>
                      <a:pt x="950" y="380"/>
                      <a:pt x="950" y="309"/>
                    </a:cubicBezTo>
                    <a:cubicBezTo>
                      <a:pt x="950" y="239"/>
                      <a:pt x="893" y="181"/>
                      <a:pt x="822" y="181"/>
                    </a:cubicBezTo>
                    <a:lnTo>
                      <a:pt x="308" y="181"/>
                    </a:lnTo>
                    <a:close/>
                    <a:moveTo>
                      <a:pt x="822" y="618"/>
                    </a:moveTo>
                    <a:lnTo>
                      <a:pt x="308" y="618"/>
                    </a:lnTo>
                    <a:cubicBezTo>
                      <a:pt x="138" y="618"/>
                      <a:pt x="0" y="480"/>
                      <a:pt x="0" y="309"/>
                    </a:cubicBezTo>
                    <a:cubicBezTo>
                      <a:pt x="0" y="139"/>
                      <a:pt x="138" y="0"/>
                      <a:pt x="308" y="0"/>
                    </a:cubicBezTo>
                    <a:lnTo>
                      <a:pt x="822" y="0"/>
                    </a:lnTo>
                    <a:cubicBezTo>
                      <a:pt x="993" y="0"/>
                      <a:pt x="1131" y="139"/>
                      <a:pt x="1131" y="309"/>
                    </a:cubicBezTo>
                    <a:cubicBezTo>
                      <a:pt x="1131" y="480"/>
                      <a:pt x="993" y="618"/>
                      <a:pt x="822" y="61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35" name="Group 9">
              <a:extLst>
                <a:ext uri="{FF2B5EF4-FFF2-40B4-BE49-F238E27FC236}">
                  <a16:creationId xmlns:a16="http://schemas.microsoft.com/office/drawing/2014/main" id="{2AF9C2AD-AD37-C040-B5A7-BBFCD7D8DF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7994" y="1804368"/>
              <a:ext cx="1690738" cy="966342"/>
              <a:chOff x="5507038" y="1647825"/>
              <a:chExt cx="1863725" cy="1065213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66" name="Freeform 34">
                <a:extLst>
                  <a:ext uri="{FF2B5EF4-FFF2-40B4-BE49-F238E27FC236}">
                    <a16:creationId xmlns:a16="http://schemas.microsoft.com/office/drawing/2014/main" id="{9FACF4EB-4478-4C40-BF17-6EFAD7A1BD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92950" y="1647825"/>
                <a:ext cx="277813" cy="246063"/>
              </a:xfrm>
              <a:custGeom>
                <a:avLst/>
                <a:gdLst>
                  <a:gd name="T0" fmla="*/ 15474 w 772"/>
                  <a:gd name="T1" fmla="*/ 110764 h 682"/>
                  <a:gd name="T2" fmla="*/ 15474 w 772"/>
                  <a:gd name="T3" fmla="*/ 110764 h 682"/>
                  <a:gd name="T4" fmla="*/ 17273 w 772"/>
                  <a:gd name="T5" fmla="*/ 139989 h 682"/>
                  <a:gd name="T6" fmla="*/ 250823 w 772"/>
                  <a:gd name="T7" fmla="*/ 238486 h 682"/>
                  <a:gd name="T8" fmla="*/ 250823 w 772"/>
                  <a:gd name="T9" fmla="*/ 238486 h 682"/>
                  <a:gd name="T10" fmla="*/ 272775 w 772"/>
                  <a:gd name="T11" fmla="*/ 219725 h 682"/>
                  <a:gd name="T12" fmla="*/ 224554 w 772"/>
                  <a:gd name="T13" fmla="*/ 24173 h 682"/>
                  <a:gd name="T14" fmla="*/ 224554 w 772"/>
                  <a:gd name="T15" fmla="*/ 24173 h 682"/>
                  <a:gd name="T16" fmla="*/ 188927 w 772"/>
                  <a:gd name="T17" fmla="*/ 9020 h 682"/>
                  <a:gd name="T18" fmla="*/ 15474 w 772"/>
                  <a:gd name="T19" fmla="*/ 110764 h 68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72" h="682">
                    <a:moveTo>
                      <a:pt x="43" y="307"/>
                    </a:moveTo>
                    <a:lnTo>
                      <a:pt x="43" y="307"/>
                    </a:lnTo>
                    <a:cubicBezTo>
                      <a:pt x="0" y="332"/>
                      <a:pt x="2" y="368"/>
                      <a:pt x="48" y="388"/>
                    </a:cubicBezTo>
                    <a:lnTo>
                      <a:pt x="697" y="661"/>
                    </a:lnTo>
                    <a:cubicBezTo>
                      <a:pt x="743" y="681"/>
                      <a:pt x="771" y="657"/>
                      <a:pt x="758" y="609"/>
                    </a:cubicBezTo>
                    <a:lnTo>
                      <a:pt x="624" y="67"/>
                    </a:lnTo>
                    <a:cubicBezTo>
                      <a:pt x="612" y="19"/>
                      <a:pt x="567" y="0"/>
                      <a:pt x="525" y="25"/>
                    </a:cubicBezTo>
                    <a:lnTo>
                      <a:pt x="43" y="30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7" name="Freeform 35">
                <a:extLst>
                  <a:ext uri="{FF2B5EF4-FFF2-40B4-BE49-F238E27FC236}">
                    <a16:creationId xmlns:a16="http://schemas.microsoft.com/office/drawing/2014/main" id="{6BA9CAE0-C3C6-F541-B786-DABFE43F73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7038" y="1752600"/>
                <a:ext cx="1771650" cy="960438"/>
              </a:xfrm>
              <a:custGeom>
                <a:avLst/>
                <a:gdLst>
                  <a:gd name="T0" fmla="*/ 37067 w 4923"/>
                  <a:gd name="T1" fmla="*/ 960078 h 2666"/>
                  <a:gd name="T2" fmla="*/ 37067 w 4923"/>
                  <a:gd name="T3" fmla="*/ 960078 h 2666"/>
                  <a:gd name="T4" fmla="*/ 20873 w 4923"/>
                  <a:gd name="T5" fmla="*/ 955755 h 2666"/>
                  <a:gd name="T6" fmla="*/ 20873 w 4923"/>
                  <a:gd name="T7" fmla="*/ 955755 h 2666"/>
                  <a:gd name="T8" fmla="*/ 8637 w 4923"/>
                  <a:gd name="T9" fmla="*/ 911443 h 2666"/>
                  <a:gd name="T10" fmla="*/ 393340 w 4923"/>
                  <a:gd name="T11" fmla="*/ 235967 h 2666"/>
                  <a:gd name="T12" fmla="*/ 393340 w 4923"/>
                  <a:gd name="T13" fmla="*/ 235967 h 2666"/>
                  <a:gd name="T14" fmla="*/ 445522 w 4923"/>
                  <a:gd name="T15" fmla="*/ 201742 h 2666"/>
                  <a:gd name="T16" fmla="*/ 445522 w 4923"/>
                  <a:gd name="T17" fmla="*/ 201742 h 2666"/>
                  <a:gd name="T18" fmla="*/ 499143 w 4923"/>
                  <a:gd name="T19" fmla="*/ 233805 h 2666"/>
                  <a:gd name="T20" fmla="*/ 747814 w 4923"/>
                  <a:gd name="T21" fmla="*/ 631526 h 2666"/>
                  <a:gd name="T22" fmla="*/ 987129 w 4923"/>
                  <a:gd name="T23" fmla="*/ 284241 h 2666"/>
                  <a:gd name="T24" fmla="*/ 987129 w 4923"/>
                  <a:gd name="T25" fmla="*/ 284241 h 2666"/>
                  <a:gd name="T26" fmla="*/ 1040390 w 4923"/>
                  <a:gd name="T27" fmla="*/ 253979 h 2666"/>
                  <a:gd name="T28" fmla="*/ 1040390 w 4923"/>
                  <a:gd name="T29" fmla="*/ 253979 h 2666"/>
                  <a:gd name="T30" fmla="*/ 1041830 w 4923"/>
                  <a:gd name="T31" fmla="*/ 253979 h 2666"/>
                  <a:gd name="T32" fmla="*/ 1041830 w 4923"/>
                  <a:gd name="T33" fmla="*/ 253979 h 2666"/>
                  <a:gd name="T34" fmla="*/ 1095091 w 4923"/>
                  <a:gd name="T35" fmla="*/ 286402 h 2666"/>
                  <a:gd name="T36" fmla="*/ 1373991 w 4923"/>
                  <a:gd name="T37" fmla="*/ 730956 h 2666"/>
                  <a:gd name="T38" fmla="*/ 1704714 w 4923"/>
                  <a:gd name="T39" fmla="*/ 23056 h 2666"/>
                  <a:gd name="T40" fmla="*/ 1704714 w 4923"/>
                  <a:gd name="T41" fmla="*/ 23056 h 2666"/>
                  <a:gd name="T42" fmla="*/ 1747898 w 4923"/>
                  <a:gd name="T43" fmla="*/ 7565 h 2666"/>
                  <a:gd name="T44" fmla="*/ 1747898 w 4923"/>
                  <a:gd name="T45" fmla="*/ 7565 h 2666"/>
                  <a:gd name="T46" fmla="*/ 1763733 w 4923"/>
                  <a:gd name="T47" fmla="*/ 50796 h 2666"/>
                  <a:gd name="T48" fmla="*/ 1428332 w 4923"/>
                  <a:gd name="T49" fmla="*/ 768422 h 2666"/>
                  <a:gd name="T50" fmla="*/ 1428332 w 4923"/>
                  <a:gd name="T51" fmla="*/ 768422 h 2666"/>
                  <a:gd name="T52" fmla="*/ 1378670 w 4923"/>
                  <a:gd name="T53" fmla="*/ 806249 h 2666"/>
                  <a:gd name="T54" fmla="*/ 1378670 w 4923"/>
                  <a:gd name="T55" fmla="*/ 806249 h 2666"/>
                  <a:gd name="T56" fmla="*/ 1324329 w 4923"/>
                  <a:gd name="T57" fmla="*/ 774907 h 2666"/>
                  <a:gd name="T58" fmla="*/ 1040390 w 4923"/>
                  <a:gd name="T59" fmla="*/ 321707 h 2666"/>
                  <a:gd name="T60" fmla="*/ 801075 w 4923"/>
                  <a:gd name="T61" fmla="*/ 668992 h 2666"/>
                  <a:gd name="T62" fmla="*/ 801075 w 4923"/>
                  <a:gd name="T63" fmla="*/ 668992 h 2666"/>
                  <a:gd name="T64" fmla="*/ 746015 w 4923"/>
                  <a:gd name="T65" fmla="*/ 698893 h 2666"/>
                  <a:gd name="T66" fmla="*/ 746015 w 4923"/>
                  <a:gd name="T67" fmla="*/ 698893 h 2666"/>
                  <a:gd name="T68" fmla="*/ 692754 w 4923"/>
                  <a:gd name="T69" fmla="*/ 666470 h 2666"/>
                  <a:gd name="T70" fmla="*/ 446961 w 4923"/>
                  <a:gd name="T71" fmla="*/ 273073 h 2666"/>
                  <a:gd name="T72" fmla="*/ 65497 w 4923"/>
                  <a:gd name="T73" fmla="*/ 943506 h 2666"/>
                  <a:gd name="T74" fmla="*/ 65497 w 4923"/>
                  <a:gd name="T75" fmla="*/ 943506 h 2666"/>
                  <a:gd name="T76" fmla="*/ 37067 w 4923"/>
                  <a:gd name="T77" fmla="*/ 960078 h 26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4923" h="2666">
                    <a:moveTo>
                      <a:pt x="103" y="2665"/>
                    </a:moveTo>
                    <a:lnTo>
                      <a:pt x="103" y="2665"/>
                    </a:lnTo>
                    <a:cubicBezTo>
                      <a:pt x="88" y="2665"/>
                      <a:pt x="73" y="2661"/>
                      <a:pt x="58" y="2653"/>
                    </a:cubicBezTo>
                    <a:cubicBezTo>
                      <a:pt x="15" y="2628"/>
                      <a:pt x="0" y="2573"/>
                      <a:pt x="24" y="2530"/>
                    </a:cubicBezTo>
                    <a:lnTo>
                      <a:pt x="1093" y="655"/>
                    </a:lnTo>
                    <a:cubicBezTo>
                      <a:pt x="1127" y="596"/>
                      <a:pt x="1179" y="561"/>
                      <a:pt x="1238" y="560"/>
                    </a:cubicBezTo>
                    <a:cubicBezTo>
                      <a:pt x="1297" y="560"/>
                      <a:pt x="1351" y="591"/>
                      <a:pt x="1387" y="649"/>
                    </a:cubicBezTo>
                    <a:lnTo>
                      <a:pt x="2078" y="1753"/>
                    </a:lnTo>
                    <a:lnTo>
                      <a:pt x="2743" y="789"/>
                    </a:lnTo>
                    <a:cubicBezTo>
                      <a:pt x="2780" y="735"/>
                      <a:pt x="2834" y="705"/>
                      <a:pt x="2891" y="705"/>
                    </a:cubicBezTo>
                    <a:cubicBezTo>
                      <a:pt x="2893" y="705"/>
                      <a:pt x="2894" y="705"/>
                      <a:pt x="2895" y="705"/>
                    </a:cubicBezTo>
                    <a:cubicBezTo>
                      <a:pt x="2954" y="706"/>
                      <a:pt x="3008" y="739"/>
                      <a:pt x="3043" y="795"/>
                    </a:cubicBezTo>
                    <a:lnTo>
                      <a:pt x="3818" y="2029"/>
                    </a:lnTo>
                    <a:lnTo>
                      <a:pt x="4737" y="64"/>
                    </a:lnTo>
                    <a:cubicBezTo>
                      <a:pt x="4758" y="19"/>
                      <a:pt x="4812" y="0"/>
                      <a:pt x="4857" y="21"/>
                    </a:cubicBezTo>
                    <a:cubicBezTo>
                      <a:pt x="4903" y="42"/>
                      <a:pt x="4922" y="95"/>
                      <a:pt x="4901" y="141"/>
                    </a:cubicBezTo>
                    <a:lnTo>
                      <a:pt x="3969" y="2133"/>
                    </a:lnTo>
                    <a:cubicBezTo>
                      <a:pt x="3939" y="2197"/>
                      <a:pt x="3889" y="2235"/>
                      <a:pt x="3831" y="2238"/>
                    </a:cubicBezTo>
                    <a:cubicBezTo>
                      <a:pt x="3771" y="2242"/>
                      <a:pt x="3717" y="2210"/>
                      <a:pt x="3680" y="2151"/>
                    </a:cubicBezTo>
                    <a:lnTo>
                      <a:pt x="2891" y="893"/>
                    </a:lnTo>
                    <a:lnTo>
                      <a:pt x="2226" y="1857"/>
                    </a:lnTo>
                    <a:cubicBezTo>
                      <a:pt x="2188" y="1912"/>
                      <a:pt x="2134" y="1942"/>
                      <a:pt x="2073" y="1940"/>
                    </a:cubicBezTo>
                    <a:cubicBezTo>
                      <a:pt x="2015" y="1939"/>
                      <a:pt x="1961" y="1906"/>
                      <a:pt x="1925" y="1850"/>
                    </a:cubicBezTo>
                    <a:lnTo>
                      <a:pt x="1242" y="758"/>
                    </a:lnTo>
                    <a:lnTo>
                      <a:pt x="182" y="2619"/>
                    </a:lnTo>
                    <a:cubicBezTo>
                      <a:pt x="165" y="2648"/>
                      <a:pt x="134" y="2665"/>
                      <a:pt x="103" y="266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37" name="Group 5">
              <a:extLst>
                <a:ext uri="{FF2B5EF4-FFF2-40B4-BE49-F238E27FC236}">
                  <a16:creationId xmlns:a16="http://schemas.microsoft.com/office/drawing/2014/main" id="{6BCBC59A-77E2-D24A-A59D-2759EC2B3E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0143" y="2873562"/>
              <a:ext cx="1474715" cy="1356622"/>
              <a:chOff x="4892675" y="3322638"/>
              <a:chExt cx="1625600" cy="1495425"/>
            </a:xfrm>
            <a:solidFill>
              <a:schemeClr val="tx2">
                <a:lumMod val="75000"/>
              </a:schemeClr>
            </a:solidFill>
          </p:grpSpPr>
          <p:sp>
            <p:nvSpPr>
              <p:cNvPr id="63" name="Freeform 2">
                <a:extLst>
                  <a:ext uri="{FF2B5EF4-FFF2-40B4-BE49-F238E27FC236}">
                    <a16:creationId xmlns:a16="http://schemas.microsoft.com/office/drawing/2014/main" id="{28DC7CC1-E1D8-3A4C-9099-4AE01D78F4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5788" y="3751263"/>
                <a:ext cx="252412" cy="642937"/>
              </a:xfrm>
              <a:custGeom>
                <a:avLst/>
                <a:gdLst>
                  <a:gd name="T0" fmla="*/ 152311 w 701"/>
                  <a:gd name="T1" fmla="*/ 44229 h 1788"/>
                  <a:gd name="T2" fmla="*/ 152311 w 701"/>
                  <a:gd name="T3" fmla="*/ 44229 h 1788"/>
                  <a:gd name="T4" fmla="*/ 251332 w 701"/>
                  <a:gd name="T5" fmla="*/ 181950 h 1788"/>
                  <a:gd name="T6" fmla="*/ 251332 w 701"/>
                  <a:gd name="T7" fmla="*/ 197052 h 1788"/>
                  <a:gd name="T8" fmla="*/ 193000 w 701"/>
                  <a:gd name="T9" fmla="*/ 197052 h 1788"/>
                  <a:gd name="T10" fmla="*/ 193000 w 701"/>
                  <a:gd name="T11" fmla="*/ 177994 h 1788"/>
                  <a:gd name="T12" fmla="*/ 193000 w 701"/>
                  <a:gd name="T13" fmla="*/ 177994 h 1788"/>
                  <a:gd name="T14" fmla="*/ 128186 w 701"/>
                  <a:gd name="T15" fmla="*/ 97807 h 1788"/>
                  <a:gd name="T16" fmla="*/ 128186 w 701"/>
                  <a:gd name="T17" fmla="*/ 97807 h 1788"/>
                  <a:gd name="T18" fmla="*/ 64093 w 701"/>
                  <a:gd name="T19" fmla="*/ 177994 h 1788"/>
                  <a:gd name="T20" fmla="*/ 64093 w 701"/>
                  <a:gd name="T21" fmla="*/ 177994 h 1788"/>
                  <a:gd name="T22" fmla="*/ 252052 w 701"/>
                  <a:gd name="T23" fmla="*/ 461706 h 1788"/>
                  <a:gd name="T24" fmla="*/ 252052 w 701"/>
                  <a:gd name="T25" fmla="*/ 461706 h 1788"/>
                  <a:gd name="T26" fmla="*/ 152311 w 701"/>
                  <a:gd name="T27" fmla="*/ 600146 h 1788"/>
                  <a:gd name="T28" fmla="*/ 152311 w 701"/>
                  <a:gd name="T29" fmla="*/ 642577 h 1788"/>
                  <a:gd name="T30" fmla="*/ 100821 w 701"/>
                  <a:gd name="T31" fmla="*/ 642577 h 1788"/>
                  <a:gd name="T32" fmla="*/ 100821 w 701"/>
                  <a:gd name="T33" fmla="*/ 600146 h 1788"/>
                  <a:gd name="T34" fmla="*/ 100821 w 701"/>
                  <a:gd name="T35" fmla="*/ 600146 h 1788"/>
                  <a:gd name="T36" fmla="*/ 0 w 701"/>
                  <a:gd name="T37" fmla="*/ 461706 h 1788"/>
                  <a:gd name="T38" fmla="*/ 0 w 701"/>
                  <a:gd name="T39" fmla="*/ 427186 h 1788"/>
                  <a:gd name="T40" fmla="*/ 58332 w 701"/>
                  <a:gd name="T41" fmla="*/ 427186 h 1788"/>
                  <a:gd name="T42" fmla="*/ 58332 w 701"/>
                  <a:gd name="T43" fmla="*/ 465662 h 1788"/>
                  <a:gd name="T44" fmla="*/ 58332 w 701"/>
                  <a:gd name="T45" fmla="*/ 465662 h 1788"/>
                  <a:gd name="T46" fmla="*/ 124226 w 701"/>
                  <a:gd name="T47" fmla="*/ 545130 h 1788"/>
                  <a:gd name="T48" fmla="*/ 124226 w 701"/>
                  <a:gd name="T49" fmla="*/ 545130 h 1788"/>
                  <a:gd name="T50" fmla="*/ 189759 w 701"/>
                  <a:gd name="T51" fmla="*/ 465662 h 1788"/>
                  <a:gd name="T52" fmla="*/ 189759 w 701"/>
                  <a:gd name="T53" fmla="*/ 465662 h 1788"/>
                  <a:gd name="T54" fmla="*/ 2521 w 701"/>
                  <a:gd name="T55" fmla="*/ 181950 h 1788"/>
                  <a:gd name="T56" fmla="*/ 2521 w 701"/>
                  <a:gd name="T57" fmla="*/ 181950 h 1788"/>
                  <a:gd name="T58" fmla="*/ 100821 w 701"/>
                  <a:gd name="T59" fmla="*/ 44229 h 1788"/>
                  <a:gd name="T60" fmla="*/ 100821 w 701"/>
                  <a:gd name="T61" fmla="*/ 0 h 1788"/>
                  <a:gd name="T62" fmla="*/ 152311 w 701"/>
                  <a:gd name="T63" fmla="*/ 0 h 1788"/>
                  <a:gd name="T64" fmla="*/ 152311 w 701"/>
                  <a:gd name="T65" fmla="*/ 44229 h 17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01" h="1788">
                    <a:moveTo>
                      <a:pt x="423" y="123"/>
                    </a:moveTo>
                    <a:lnTo>
                      <a:pt x="423" y="123"/>
                    </a:lnTo>
                    <a:cubicBezTo>
                      <a:pt x="612" y="150"/>
                      <a:pt x="698" y="297"/>
                      <a:pt x="698" y="506"/>
                    </a:cubicBezTo>
                    <a:lnTo>
                      <a:pt x="698" y="548"/>
                    </a:lnTo>
                    <a:lnTo>
                      <a:pt x="536" y="548"/>
                    </a:lnTo>
                    <a:lnTo>
                      <a:pt x="536" y="495"/>
                    </a:lnTo>
                    <a:cubicBezTo>
                      <a:pt x="536" y="357"/>
                      <a:pt x="481" y="272"/>
                      <a:pt x="356" y="272"/>
                    </a:cubicBezTo>
                    <a:cubicBezTo>
                      <a:pt x="233" y="272"/>
                      <a:pt x="178" y="357"/>
                      <a:pt x="178" y="495"/>
                    </a:cubicBezTo>
                    <a:cubicBezTo>
                      <a:pt x="178" y="844"/>
                      <a:pt x="700" y="846"/>
                      <a:pt x="700" y="1284"/>
                    </a:cubicBezTo>
                    <a:cubicBezTo>
                      <a:pt x="700" y="1493"/>
                      <a:pt x="612" y="1642"/>
                      <a:pt x="423" y="1669"/>
                    </a:cubicBezTo>
                    <a:lnTo>
                      <a:pt x="423" y="1787"/>
                    </a:lnTo>
                    <a:lnTo>
                      <a:pt x="280" y="1787"/>
                    </a:lnTo>
                    <a:lnTo>
                      <a:pt x="280" y="1669"/>
                    </a:lnTo>
                    <a:cubicBezTo>
                      <a:pt x="87" y="1642"/>
                      <a:pt x="0" y="1496"/>
                      <a:pt x="0" y="1284"/>
                    </a:cubicBezTo>
                    <a:lnTo>
                      <a:pt x="0" y="1188"/>
                    </a:lnTo>
                    <a:lnTo>
                      <a:pt x="162" y="1188"/>
                    </a:lnTo>
                    <a:lnTo>
                      <a:pt x="162" y="1295"/>
                    </a:lnTo>
                    <a:cubicBezTo>
                      <a:pt x="162" y="1435"/>
                      <a:pt x="221" y="1516"/>
                      <a:pt x="345" y="1516"/>
                    </a:cubicBezTo>
                    <a:cubicBezTo>
                      <a:pt x="471" y="1516"/>
                      <a:pt x="527" y="1435"/>
                      <a:pt x="527" y="1295"/>
                    </a:cubicBezTo>
                    <a:cubicBezTo>
                      <a:pt x="527" y="948"/>
                      <a:pt x="7" y="944"/>
                      <a:pt x="7" y="506"/>
                    </a:cubicBezTo>
                    <a:cubicBezTo>
                      <a:pt x="7" y="292"/>
                      <a:pt x="94" y="152"/>
                      <a:pt x="280" y="123"/>
                    </a:cubicBezTo>
                    <a:lnTo>
                      <a:pt x="280" y="0"/>
                    </a:lnTo>
                    <a:lnTo>
                      <a:pt x="423" y="0"/>
                    </a:lnTo>
                    <a:lnTo>
                      <a:pt x="423" y="123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4" name="Freeform 36">
                <a:extLst>
                  <a:ext uri="{FF2B5EF4-FFF2-40B4-BE49-F238E27FC236}">
                    <a16:creationId xmlns:a16="http://schemas.microsoft.com/office/drawing/2014/main" id="{B9C8C4B6-63FE-3C44-BEAB-D116BC3491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2850" y="3322638"/>
                <a:ext cx="1495425" cy="1495425"/>
              </a:xfrm>
              <a:custGeom>
                <a:avLst/>
                <a:gdLst>
                  <a:gd name="T0" fmla="*/ 747353 w 4154"/>
                  <a:gd name="T1" fmla="*/ 65175 h 4153"/>
                  <a:gd name="T2" fmla="*/ 747353 w 4154"/>
                  <a:gd name="T3" fmla="*/ 65175 h 4153"/>
                  <a:gd name="T4" fmla="*/ 65159 w 4154"/>
                  <a:gd name="T5" fmla="*/ 747172 h 4153"/>
                  <a:gd name="T6" fmla="*/ 65159 w 4154"/>
                  <a:gd name="T7" fmla="*/ 747172 h 4153"/>
                  <a:gd name="T8" fmla="*/ 747353 w 4154"/>
                  <a:gd name="T9" fmla="*/ 1429890 h 4153"/>
                  <a:gd name="T10" fmla="*/ 747353 w 4154"/>
                  <a:gd name="T11" fmla="*/ 1429890 h 4153"/>
                  <a:gd name="T12" fmla="*/ 1429906 w 4154"/>
                  <a:gd name="T13" fmla="*/ 747172 h 4153"/>
                  <a:gd name="T14" fmla="*/ 1429906 w 4154"/>
                  <a:gd name="T15" fmla="*/ 747172 h 4153"/>
                  <a:gd name="T16" fmla="*/ 747353 w 4154"/>
                  <a:gd name="T17" fmla="*/ 65175 h 4153"/>
                  <a:gd name="T18" fmla="*/ 747353 w 4154"/>
                  <a:gd name="T19" fmla="*/ 1495065 h 4153"/>
                  <a:gd name="T20" fmla="*/ 747353 w 4154"/>
                  <a:gd name="T21" fmla="*/ 1495065 h 4153"/>
                  <a:gd name="T22" fmla="*/ 0 w 4154"/>
                  <a:gd name="T23" fmla="*/ 747172 h 4153"/>
                  <a:gd name="T24" fmla="*/ 0 w 4154"/>
                  <a:gd name="T25" fmla="*/ 747172 h 4153"/>
                  <a:gd name="T26" fmla="*/ 747353 w 4154"/>
                  <a:gd name="T27" fmla="*/ 0 h 4153"/>
                  <a:gd name="T28" fmla="*/ 747353 w 4154"/>
                  <a:gd name="T29" fmla="*/ 0 h 4153"/>
                  <a:gd name="T30" fmla="*/ 1495065 w 4154"/>
                  <a:gd name="T31" fmla="*/ 747172 h 4153"/>
                  <a:gd name="T32" fmla="*/ 1495065 w 4154"/>
                  <a:gd name="T33" fmla="*/ 747172 h 4153"/>
                  <a:gd name="T34" fmla="*/ 747353 w 4154"/>
                  <a:gd name="T35" fmla="*/ 1495065 h 41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154" h="4153">
                    <a:moveTo>
                      <a:pt x="2076" y="181"/>
                    </a:moveTo>
                    <a:lnTo>
                      <a:pt x="2076" y="181"/>
                    </a:lnTo>
                    <a:cubicBezTo>
                      <a:pt x="1031" y="181"/>
                      <a:pt x="181" y="1032"/>
                      <a:pt x="181" y="2075"/>
                    </a:cubicBezTo>
                    <a:cubicBezTo>
                      <a:pt x="181" y="3121"/>
                      <a:pt x="1031" y="3971"/>
                      <a:pt x="2076" y="3971"/>
                    </a:cubicBezTo>
                    <a:cubicBezTo>
                      <a:pt x="3121" y="3971"/>
                      <a:pt x="3972" y="3121"/>
                      <a:pt x="3972" y="2075"/>
                    </a:cubicBezTo>
                    <a:cubicBezTo>
                      <a:pt x="3972" y="1032"/>
                      <a:pt x="3121" y="181"/>
                      <a:pt x="2076" y="181"/>
                    </a:cubicBezTo>
                    <a:close/>
                    <a:moveTo>
                      <a:pt x="2076" y="4152"/>
                    </a:moveTo>
                    <a:lnTo>
                      <a:pt x="2076" y="4152"/>
                    </a:lnTo>
                    <a:cubicBezTo>
                      <a:pt x="931" y="4152"/>
                      <a:pt x="0" y="3220"/>
                      <a:pt x="0" y="2075"/>
                    </a:cubicBezTo>
                    <a:cubicBezTo>
                      <a:pt x="0" y="932"/>
                      <a:pt x="931" y="0"/>
                      <a:pt x="2076" y="0"/>
                    </a:cubicBezTo>
                    <a:cubicBezTo>
                      <a:pt x="3221" y="0"/>
                      <a:pt x="4153" y="932"/>
                      <a:pt x="4153" y="2075"/>
                    </a:cubicBezTo>
                    <a:cubicBezTo>
                      <a:pt x="4153" y="3220"/>
                      <a:pt x="3221" y="4152"/>
                      <a:pt x="2076" y="415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5" name="Freeform 37">
                <a:extLst>
                  <a:ext uri="{FF2B5EF4-FFF2-40B4-BE49-F238E27FC236}">
                    <a16:creationId xmlns:a16="http://schemas.microsoft.com/office/drawing/2014/main" id="{E88DD57B-DC43-544B-8E88-7331C5A492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2675" y="3322638"/>
                <a:ext cx="909638" cy="1495425"/>
              </a:xfrm>
              <a:custGeom>
                <a:avLst/>
                <a:gdLst>
                  <a:gd name="T0" fmla="*/ 876534 w 2528"/>
                  <a:gd name="T1" fmla="*/ 1495065 h 4153"/>
                  <a:gd name="T2" fmla="*/ 746997 w 2528"/>
                  <a:gd name="T3" fmla="*/ 1495065 h 4153"/>
                  <a:gd name="T4" fmla="*/ 746997 w 2528"/>
                  <a:gd name="T5" fmla="*/ 1495065 h 4153"/>
                  <a:gd name="T6" fmla="*/ 0 w 2528"/>
                  <a:gd name="T7" fmla="*/ 747172 h 4153"/>
                  <a:gd name="T8" fmla="*/ 0 w 2528"/>
                  <a:gd name="T9" fmla="*/ 747172 h 4153"/>
                  <a:gd name="T10" fmla="*/ 746997 w 2528"/>
                  <a:gd name="T11" fmla="*/ 0 h 4153"/>
                  <a:gd name="T12" fmla="*/ 876534 w 2528"/>
                  <a:gd name="T13" fmla="*/ 0 h 4153"/>
                  <a:gd name="T14" fmla="*/ 876534 w 2528"/>
                  <a:gd name="T15" fmla="*/ 0 h 4153"/>
                  <a:gd name="T16" fmla="*/ 909278 w 2528"/>
                  <a:gd name="T17" fmla="*/ 32768 h 4153"/>
                  <a:gd name="T18" fmla="*/ 909278 w 2528"/>
                  <a:gd name="T19" fmla="*/ 32768 h 4153"/>
                  <a:gd name="T20" fmla="*/ 876534 w 2528"/>
                  <a:gd name="T21" fmla="*/ 65175 h 4153"/>
                  <a:gd name="T22" fmla="*/ 746997 w 2528"/>
                  <a:gd name="T23" fmla="*/ 65175 h 4153"/>
                  <a:gd name="T24" fmla="*/ 746997 w 2528"/>
                  <a:gd name="T25" fmla="*/ 65175 h 4153"/>
                  <a:gd name="T26" fmla="*/ 64769 w 2528"/>
                  <a:gd name="T27" fmla="*/ 747172 h 4153"/>
                  <a:gd name="T28" fmla="*/ 64769 w 2528"/>
                  <a:gd name="T29" fmla="*/ 747172 h 4153"/>
                  <a:gd name="T30" fmla="*/ 746997 w 2528"/>
                  <a:gd name="T31" fmla="*/ 1429890 h 4153"/>
                  <a:gd name="T32" fmla="*/ 876534 w 2528"/>
                  <a:gd name="T33" fmla="*/ 1429890 h 4153"/>
                  <a:gd name="T34" fmla="*/ 876534 w 2528"/>
                  <a:gd name="T35" fmla="*/ 1429890 h 4153"/>
                  <a:gd name="T36" fmla="*/ 909278 w 2528"/>
                  <a:gd name="T37" fmla="*/ 1462297 h 4153"/>
                  <a:gd name="T38" fmla="*/ 909278 w 2528"/>
                  <a:gd name="T39" fmla="*/ 1462297 h 4153"/>
                  <a:gd name="T40" fmla="*/ 876534 w 2528"/>
                  <a:gd name="T41" fmla="*/ 1495065 h 415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528" h="4153">
                    <a:moveTo>
                      <a:pt x="2436" y="4152"/>
                    </a:moveTo>
                    <a:lnTo>
                      <a:pt x="2076" y="4152"/>
                    </a:lnTo>
                    <a:cubicBezTo>
                      <a:pt x="930" y="4152"/>
                      <a:pt x="0" y="3221"/>
                      <a:pt x="0" y="2075"/>
                    </a:cubicBezTo>
                    <a:cubicBezTo>
                      <a:pt x="0" y="932"/>
                      <a:pt x="930" y="0"/>
                      <a:pt x="2076" y="0"/>
                    </a:cubicBezTo>
                    <a:lnTo>
                      <a:pt x="2436" y="0"/>
                    </a:lnTo>
                    <a:cubicBezTo>
                      <a:pt x="2486" y="0"/>
                      <a:pt x="2527" y="41"/>
                      <a:pt x="2527" y="91"/>
                    </a:cubicBezTo>
                    <a:cubicBezTo>
                      <a:pt x="2527" y="141"/>
                      <a:pt x="2486" y="181"/>
                      <a:pt x="2436" y="181"/>
                    </a:cubicBezTo>
                    <a:lnTo>
                      <a:pt x="2076" y="181"/>
                    </a:lnTo>
                    <a:cubicBezTo>
                      <a:pt x="1030" y="181"/>
                      <a:pt x="180" y="1032"/>
                      <a:pt x="180" y="2075"/>
                    </a:cubicBezTo>
                    <a:cubicBezTo>
                      <a:pt x="180" y="3121"/>
                      <a:pt x="1030" y="3971"/>
                      <a:pt x="2076" y="3971"/>
                    </a:cubicBezTo>
                    <a:lnTo>
                      <a:pt x="2436" y="3971"/>
                    </a:lnTo>
                    <a:cubicBezTo>
                      <a:pt x="2486" y="3971"/>
                      <a:pt x="2527" y="4011"/>
                      <a:pt x="2527" y="4061"/>
                    </a:cubicBezTo>
                    <a:cubicBezTo>
                      <a:pt x="2527" y="4111"/>
                      <a:pt x="2486" y="4152"/>
                      <a:pt x="2436" y="415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38" name="Group 11">
              <a:extLst>
                <a:ext uri="{FF2B5EF4-FFF2-40B4-BE49-F238E27FC236}">
                  <a16:creationId xmlns:a16="http://schemas.microsoft.com/office/drawing/2014/main" id="{EA082276-356B-844B-B8EE-A6BCC7863F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954917"/>
              <a:ext cx="1765625" cy="1659054"/>
              <a:chOff x="3332163" y="2060575"/>
              <a:chExt cx="1946275" cy="1828800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56" name="Freeform 43">
                <a:extLst>
                  <a:ext uri="{FF2B5EF4-FFF2-40B4-BE49-F238E27FC236}">
                    <a16:creationId xmlns:a16="http://schemas.microsoft.com/office/drawing/2014/main" id="{5EADE7E1-0B73-E642-BDCC-59D2F0C23C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1663" y="2060575"/>
                <a:ext cx="273050" cy="481013"/>
              </a:xfrm>
              <a:custGeom>
                <a:avLst/>
                <a:gdLst>
                  <a:gd name="T0" fmla="*/ 65115 w 759"/>
                  <a:gd name="T1" fmla="*/ 415584 h 1338"/>
                  <a:gd name="T2" fmla="*/ 207935 w 759"/>
                  <a:gd name="T3" fmla="*/ 415584 h 1338"/>
                  <a:gd name="T4" fmla="*/ 207935 w 759"/>
                  <a:gd name="T5" fmla="*/ 68305 h 1338"/>
                  <a:gd name="T6" fmla="*/ 207935 w 759"/>
                  <a:gd name="T7" fmla="*/ 68305 h 1338"/>
                  <a:gd name="T8" fmla="*/ 65115 w 759"/>
                  <a:gd name="T9" fmla="*/ 240507 h 1338"/>
                  <a:gd name="T10" fmla="*/ 65115 w 759"/>
                  <a:gd name="T11" fmla="*/ 415584 h 1338"/>
                  <a:gd name="T12" fmla="*/ 240313 w 759"/>
                  <a:gd name="T13" fmla="*/ 480653 h 1338"/>
                  <a:gd name="T14" fmla="*/ 32377 w 759"/>
                  <a:gd name="T15" fmla="*/ 480653 h 1338"/>
                  <a:gd name="T16" fmla="*/ 32377 w 759"/>
                  <a:gd name="T17" fmla="*/ 480653 h 1338"/>
                  <a:gd name="T18" fmla="*/ 0 w 759"/>
                  <a:gd name="T19" fmla="*/ 448298 h 1338"/>
                  <a:gd name="T20" fmla="*/ 0 w 759"/>
                  <a:gd name="T21" fmla="*/ 240507 h 1338"/>
                  <a:gd name="T22" fmla="*/ 0 w 759"/>
                  <a:gd name="T23" fmla="*/ 240507 h 1338"/>
                  <a:gd name="T24" fmla="*/ 240313 w 759"/>
                  <a:gd name="T25" fmla="*/ 0 h 1338"/>
                  <a:gd name="T26" fmla="*/ 240313 w 759"/>
                  <a:gd name="T27" fmla="*/ 0 h 1338"/>
                  <a:gd name="T28" fmla="*/ 272690 w 759"/>
                  <a:gd name="T29" fmla="*/ 32715 h 1338"/>
                  <a:gd name="T30" fmla="*/ 272690 w 759"/>
                  <a:gd name="T31" fmla="*/ 448298 h 1338"/>
                  <a:gd name="T32" fmla="*/ 272690 w 759"/>
                  <a:gd name="T33" fmla="*/ 448298 h 1338"/>
                  <a:gd name="T34" fmla="*/ 240313 w 759"/>
                  <a:gd name="T35" fmla="*/ 480653 h 133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59" h="1338">
                    <a:moveTo>
                      <a:pt x="181" y="1156"/>
                    </a:moveTo>
                    <a:lnTo>
                      <a:pt x="578" y="1156"/>
                    </a:lnTo>
                    <a:lnTo>
                      <a:pt x="578" y="190"/>
                    </a:lnTo>
                    <a:cubicBezTo>
                      <a:pt x="352" y="232"/>
                      <a:pt x="181" y="431"/>
                      <a:pt x="181" y="669"/>
                    </a:cubicBezTo>
                    <a:lnTo>
                      <a:pt x="181" y="1156"/>
                    </a:lnTo>
                    <a:close/>
                    <a:moveTo>
                      <a:pt x="668" y="1337"/>
                    </a:moveTo>
                    <a:lnTo>
                      <a:pt x="90" y="1337"/>
                    </a:lnTo>
                    <a:cubicBezTo>
                      <a:pt x="40" y="1337"/>
                      <a:pt x="0" y="1297"/>
                      <a:pt x="0" y="1247"/>
                    </a:cubicBezTo>
                    <a:lnTo>
                      <a:pt x="0" y="669"/>
                    </a:lnTo>
                    <a:cubicBezTo>
                      <a:pt x="0" y="300"/>
                      <a:pt x="300" y="0"/>
                      <a:pt x="668" y="0"/>
                    </a:cubicBezTo>
                    <a:cubicBezTo>
                      <a:pt x="717" y="0"/>
                      <a:pt x="758" y="41"/>
                      <a:pt x="758" y="91"/>
                    </a:cubicBezTo>
                    <a:lnTo>
                      <a:pt x="758" y="1247"/>
                    </a:lnTo>
                    <a:cubicBezTo>
                      <a:pt x="758" y="1297"/>
                      <a:pt x="717" y="1337"/>
                      <a:pt x="668" y="133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7" name="Freeform 38">
                <a:extLst>
                  <a:ext uri="{FF2B5EF4-FFF2-40B4-BE49-F238E27FC236}">
                    <a16:creationId xmlns:a16="http://schemas.microsoft.com/office/drawing/2014/main" id="{B8E963BE-E460-134C-A0A7-F7C9FF917B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1100" y="2716213"/>
                <a:ext cx="287338" cy="500062"/>
              </a:xfrm>
              <a:custGeom>
                <a:avLst/>
                <a:gdLst>
                  <a:gd name="T0" fmla="*/ 254530 w 797"/>
                  <a:gd name="T1" fmla="*/ 499702 h 1390"/>
                  <a:gd name="T2" fmla="*/ 32087 w 797"/>
                  <a:gd name="T3" fmla="*/ 499702 h 1390"/>
                  <a:gd name="T4" fmla="*/ 32087 w 797"/>
                  <a:gd name="T5" fmla="*/ 499702 h 1390"/>
                  <a:gd name="T6" fmla="*/ 0 w 797"/>
                  <a:gd name="T7" fmla="*/ 466964 h 1390"/>
                  <a:gd name="T8" fmla="*/ 0 w 797"/>
                  <a:gd name="T9" fmla="*/ 466964 h 1390"/>
                  <a:gd name="T10" fmla="*/ 32087 w 797"/>
                  <a:gd name="T11" fmla="*/ 434586 h 1390"/>
                  <a:gd name="T12" fmla="*/ 221723 w 797"/>
                  <a:gd name="T13" fmla="*/ 434586 h 1390"/>
                  <a:gd name="T14" fmla="*/ 221723 w 797"/>
                  <a:gd name="T15" fmla="*/ 64756 h 1390"/>
                  <a:gd name="T16" fmla="*/ 32087 w 797"/>
                  <a:gd name="T17" fmla="*/ 64756 h 1390"/>
                  <a:gd name="T18" fmla="*/ 32087 w 797"/>
                  <a:gd name="T19" fmla="*/ 64756 h 1390"/>
                  <a:gd name="T20" fmla="*/ 0 w 797"/>
                  <a:gd name="T21" fmla="*/ 32378 h 1390"/>
                  <a:gd name="T22" fmla="*/ 0 w 797"/>
                  <a:gd name="T23" fmla="*/ 32378 h 1390"/>
                  <a:gd name="T24" fmla="*/ 32087 w 797"/>
                  <a:gd name="T25" fmla="*/ 0 h 1390"/>
                  <a:gd name="T26" fmla="*/ 254530 w 797"/>
                  <a:gd name="T27" fmla="*/ 0 h 1390"/>
                  <a:gd name="T28" fmla="*/ 254530 w 797"/>
                  <a:gd name="T29" fmla="*/ 0 h 1390"/>
                  <a:gd name="T30" fmla="*/ 286977 w 797"/>
                  <a:gd name="T31" fmla="*/ 32378 h 1390"/>
                  <a:gd name="T32" fmla="*/ 286977 w 797"/>
                  <a:gd name="T33" fmla="*/ 466964 h 1390"/>
                  <a:gd name="T34" fmla="*/ 286977 w 797"/>
                  <a:gd name="T35" fmla="*/ 466964 h 1390"/>
                  <a:gd name="T36" fmla="*/ 254530 w 797"/>
                  <a:gd name="T37" fmla="*/ 499702 h 139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797" h="1390">
                    <a:moveTo>
                      <a:pt x="706" y="1389"/>
                    </a:moveTo>
                    <a:lnTo>
                      <a:pt x="89" y="1389"/>
                    </a:lnTo>
                    <a:cubicBezTo>
                      <a:pt x="40" y="1389"/>
                      <a:pt x="0" y="1348"/>
                      <a:pt x="0" y="1298"/>
                    </a:cubicBezTo>
                    <a:cubicBezTo>
                      <a:pt x="0" y="1248"/>
                      <a:pt x="40" y="1208"/>
                      <a:pt x="89" y="1208"/>
                    </a:cubicBezTo>
                    <a:lnTo>
                      <a:pt x="615" y="1208"/>
                    </a:lnTo>
                    <a:lnTo>
                      <a:pt x="615" y="180"/>
                    </a:lnTo>
                    <a:lnTo>
                      <a:pt x="89" y="180"/>
                    </a:lnTo>
                    <a:cubicBezTo>
                      <a:pt x="40" y="180"/>
                      <a:pt x="0" y="140"/>
                      <a:pt x="0" y="90"/>
                    </a:cubicBezTo>
                    <a:cubicBezTo>
                      <a:pt x="0" y="40"/>
                      <a:pt x="40" y="0"/>
                      <a:pt x="89" y="0"/>
                    </a:cubicBezTo>
                    <a:lnTo>
                      <a:pt x="706" y="0"/>
                    </a:lnTo>
                    <a:cubicBezTo>
                      <a:pt x="756" y="0"/>
                      <a:pt x="796" y="40"/>
                      <a:pt x="796" y="90"/>
                    </a:cubicBezTo>
                    <a:lnTo>
                      <a:pt x="796" y="1298"/>
                    </a:lnTo>
                    <a:cubicBezTo>
                      <a:pt x="796" y="1348"/>
                      <a:pt x="756" y="1389"/>
                      <a:pt x="706" y="138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8" name="Freeform 39">
                <a:extLst>
                  <a:ext uri="{FF2B5EF4-FFF2-40B4-BE49-F238E27FC236}">
                    <a16:creationId xmlns:a16="http://schemas.microsoft.com/office/drawing/2014/main" id="{EB1C75BF-A732-8944-A542-2B8BBE6AD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8363" y="2614613"/>
                <a:ext cx="153987" cy="153987"/>
              </a:xfrm>
              <a:custGeom>
                <a:avLst/>
                <a:gdLst>
                  <a:gd name="T0" fmla="*/ 153628 w 429"/>
                  <a:gd name="T1" fmla="*/ 76994 h 428"/>
                  <a:gd name="T2" fmla="*/ 153628 w 429"/>
                  <a:gd name="T3" fmla="*/ 76994 h 428"/>
                  <a:gd name="T4" fmla="*/ 76814 w 429"/>
                  <a:gd name="T5" fmla="*/ 153627 h 428"/>
                  <a:gd name="T6" fmla="*/ 76814 w 429"/>
                  <a:gd name="T7" fmla="*/ 153627 h 428"/>
                  <a:gd name="T8" fmla="*/ 0 w 429"/>
                  <a:gd name="T9" fmla="*/ 76994 h 428"/>
                  <a:gd name="T10" fmla="*/ 0 w 429"/>
                  <a:gd name="T11" fmla="*/ 76994 h 428"/>
                  <a:gd name="T12" fmla="*/ 76814 w 429"/>
                  <a:gd name="T13" fmla="*/ 0 h 428"/>
                  <a:gd name="T14" fmla="*/ 76814 w 429"/>
                  <a:gd name="T15" fmla="*/ 0 h 428"/>
                  <a:gd name="T16" fmla="*/ 153628 w 429"/>
                  <a:gd name="T17" fmla="*/ 76994 h 4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29" h="428">
                    <a:moveTo>
                      <a:pt x="428" y="214"/>
                    </a:moveTo>
                    <a:lnTo>
                      <a:pt x="428" y="214"/>
                    </a:lnTo>
                    <a:cubicBezTo>
                      <a:pt x="428" y="332"/>
                      <a:pt x="332" y="427"/>
                      <a:pt x="214" y="427"/>
                    </a:cubicBezTo>
                    <a:cubicBezTo>
                      <a:pt x="96" y="427"/>
                      <a:pt x="0" y="332"/>
                      <a:pt x="0" y="214"/>
                    </a:cubicBezTo>
                    <a:cubicBezTo>
                      <a:pt x="0" y="96"/>
                      <a:pt x="96" y="0"/>
                      <a:pt x="214" y="0"/>
                    </a:cubicBezTo>
                    <a:cubicBezTo>
                      <a:pt x="332" y="0"/>
                      <a:pt x="428" y="96"/>
                      <a:pt x="428" y="21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9" name="Freeform 40">
                <a:extLst>
                  <a:ext uri="{FF2B5EF4-FFF2-40B4-BE49-F238E27FC236}">
                    <a16:creationId xmlns:a16="http://schemas.microsoft.com/office/drawing/2014/main" id="{A9BC0077-9430-6D4E-A725-C632868C82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575" y="3552825"/>
                <a:ext cx="355600" cy="336550"/>
              </a:xfrm>
              <a:custGeom>
                <a:avLst/>
                <a:gdLst>
                  <a:gd name="T0" fmla="*/ 322847 w 988"/>
                  <a:gd name="T1" fmla="*/ 336190 h 936"/>
                  <a:gd name="T2" fmla="*/ 32393 w 988"/>
                  <a:gd name="T3" fmla="*/ 336190 h 936"/>
                  <a:gd name="T4" fmla="*/ 32393 w 988"/>
                  <a:gd name="T5" fmla="*/ 336190 h 936"/>
                  <a:gd name="T6" fmla="*/ 0 w 988"/>
                  <a:gd name="T7" fmla="*/ 303830 h 936"/>
                  <a:gd name="T8" fmla="*/ 0 w 988"/>
                  <a:gd name="T9" fmla="*/ 32720 h 936"/>
                  <a:gd name="T10" fmla="*/ 0 w 988"/>
                  <a:gd name="T11" fmla="*/ 32720 h 936"/>
                  <a:gd name="T12" fmla="*/ 32393 w 988"/>
                  <a:gd name="T13" fmla="*/ 0 h 936"/>
                  <a:gd name="T14" fmla="*/ 32393 w 988"/>
                  <a:gd name="T15" fmla="*/ 0 h 936"/>
                  <a:gd name="T16" fmla="*/ 65145 w 988"/>
                  <a:gd name="T17" fmla="*/ 32720 h 936"/>
                  <a:gd name="T18" fmla="*/ 65145 w 988"/>
                  <a:gd name="T19" fmla="*/ 271469 h 936"/>
                  <a:gd name="T20" fmla="*/ 290095 w 988"/>
                  <a:gd name="T21" fmla="*/ 271469 h 936"/>
                  <a:gd name="T22" fmla="*/ 290095 w 988"/>
                  <a:gd name="T23" fmla="*/ 154612 h 936"/>
                  <a:gd name="T24" fmla="*/ 290095 w 988"/>
                  <a:gd name="T25" fmla="*/ 154612 h 936"/>
                  <a:gd name="T26" fmla="*/ 322847 w 988"/>
                  <a:gd name="T27" fmla="*/ 121892 h 936"/>
                  <a:gd name="T28" fmla="*/ 322847 w 988"/>
                  <a:gd name="T29" fmla="*/ 121892 h 936"/>
                  <a:gd name="T30" fmla="*/ 355240 w 988"/>
                  <a:gd name="T31" fmla="*/ 154612 h 936"/>
                  <a:gd name="T32" fmla="*/ 355240 w 988"/>
                  <a:gd name="T33" fmla="*/ 303830 h 936"/>
                  <a:gd name="T34" fmla="*/ 355240 w 988"/>
                  <a:gd name="T35" fmla="*/ 303830 h 936"/>
                  <a:gd name="T36" fmla="*/ 322847 w 988"/>
                  <a:gd name="T37" fmla="*/ 336190 h 9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88" h="936">
                    <a:moveTo>
                      <a:pt x="897" y="935"/>
                    </a:moveTo>
                    <a:lnTo>
                      <a:pt x="90" y="935"/>
                    </a:lnTo>
                    <a:cubicBezTo>
                      <a:pt x="41" y="935"/>
                      <a:pt x="0" y="894"/>
                      <a:pt x="0" y="845"/>
                    </a:cubicBezTo>
                    <a:lnTo>
                      <a:pt x="0" y="91"/>
                    </a:lnTo>
                    <a:cubicBezTo>
                      <a:pt x="0" y="41"/>
                      <a:pt x="41" y="0"/>
                      <a:pt x="90" y="0"/>
                    </a:cubicBezTo>
                    <a:cubicBezTo>
                      <a:pt x="140" y="0"/>
                      <a:pt x="181" y="41"/>
                      <a:pt x="181" y="91"/>
                    </a:cubicBezTo>
                    <a:lnTo>
                      <a:pt x="181" y="755"/>
                    </a:lnTo>
                    <a:lnTo>
                      <a:pt x="806" y="755"/>
                    </a:lnTo>
                    <a:lnTo>
                      <a:pt x="806" y="430"/>
                    </a:lnTo>
                    <a:cubicBezTo>
                      <a:pt x="806" y="380"/>
                      <a:pt x="847" y="339"/>
                      <a:pt x="897" y="339"/>
                    </a:cubicBezTo>
                    <a:cubicBezTo>
                      <a:pt x="947" y="339"/>
                      <a:pt x="987" y="380"/>
                      <a:pt x="987" y="430"/>
                    </a:cubicBezTo>
                    <a:lnTo>
                      <a:pt x="987" y="845"/>
                    </a:lnTo>
                    <a:cubicBezTo>
                      <a:pt x="987" y="894"/>
                      <a:pt x="947" y="935"/>
                      <a:pt x="897" y="93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0" name="Freeform 41">
                <a:extLst>
                  <a:ext uri="{FF2B5EF4-FFF2-40B4-BE49-F238E27FC236}">
                    <a16:creationId xmlns:a16="http://schemas.microsoft.com/office/drawing/2014/main" id="{3C5E29CE-F990-F148-8CCD-E202A3EBE3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8488" y="3552825"/>
                <a:ext cx="355600" cy="336550"/>
              </a:xfrm>
              <a:custGeom>
                <a:avLst/>
                <a:gdLst>
                  <a:gd name="T0" fmla="*/ 322814 w 987"/>
                  <a:gd name="T1" fmla="*/ 336190 h 936"/>
                  <a:gd name="T2" fmla="*/ 32426 w 987"/>
                  <a:gd name="T3" fmla="*/ 336190 h 936"/>
                  <a:gd name="T4" fmla="*/ 32426 w 987"/>
                  <a:gd name="T5" fmla="*/ 336190 h 936"/>
                  <a:gd name="T6" fmla="*/ 0 w 987"/>
                  <a:gd name="T7" fmla="*/ 303830 h 936"/>
                  <a:gd name="T8" fmla="*/ 0 w 987"/>
                  <a:gd name="T9" fmla="*/ 154612 h 936"/>
                  <a:gd name="T10" fmla="*/ 0 w 987"/>
                  <a:gd name="T11" fmla="*/ 154612 h 936"/>
                  <a:gd name="T12" fmla="*/ 32426 w 987"/>
                  <a:gd name="T13" fmla="*/ 121892 h 936"/>
                  <a:gd name="T14" fmla="*/ 32426 w 987"/>
                  <a:gd name="T15" fmla="*/ 121892 h 936"/>
                  <a:gd name="T16" fmla="*/ 65211 w 987"/>
                  <a:gd name="T17" fmla="*/ 154612 h 936"/>
                  <a:gd name="T18" fmla="*/ 65211 w 987"/>
                  <a:gd name="T19" fmla="*/ 271469 h 936"/>
                  <a:gd name="T20" fmla="*/ 290028 w 987"/>
                  <a:gd name="T21" fmla="*/ 271469 h 936"/>
                  <a:gd name="T22" fmla="*/ 290028 w 987"/>
                  <a:gd name="T23" fmla="*/ 32720 h 936"/>
                  <a:gd name="T24" fmla="*/ 290028 w 987"/>
                  <a:gd name="T25" fmla="*/ 32720 h 936"/>
                  <a:gd name="T26" fmla="*/ 322814 w 987"/>
                  <a:gd name="T27" fmla="*/ 0 h 936"/>
                  <a:gd name="T28" fmla="*/ 322814 w 987"/>
                  <a:gd name="T29" fmla="*/ 0 h 936"/>
                  <a:gd name="T30" fmla="*/ 355240 w 987"/>
                  <a:gd name="T31" fmla="*/ 32720 h 936"/>
                  <a:gd name="T32" fmla="*/ 355240 w 987"/>
                  <a:gd name="T33" fmla="*/ 303830 h 936"/>
                  <a:gd name="T34" fmla="*/ 355240 w 987"/>
                  <a:gd name="T35" fmla="*/ 303830 h 936"/>
                  <a:gd name="T36" fmla="*/ 322814 w 987"/>
                  <a:gd name="T37" fmla="*/ 336190 h 9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87" h="936">
                    <a:moveTo>
                      <a:pt x="896" y="935"/>
                    </a:moveTo>
                    <a:lnTo>
                      <a:pt x="90" y="935"/>
                    </a:lnTo>
                    <a:cubicBezTo>
                      <a:pt x="40" y="935"/>
                      <a:pt x="0" y="894"/>
                      <a:pt x="0" y="845"/>
                    </a:cubicBezTo>
                    <a:lnTo>
                      <a:pt x="0" y="430"/>
                    </a:lnTo>
                    <a:cubicBezTo>
                      <a:pt x="0" y="380"/>
                      <a:pt x="40" y="339"/>
                      <a:pt x="90" y="339"/>
                    </a:cubicBezTo>
                    <a:cubicBezTo>
                      <a:pt x="140" y="339"/>
                      <a:pt x="181" y="380"/>
                      <a:pt x="181" y="430"/>
                    </a:cubicBezTo>
                    <a:lnTo>
                      <a:pt x="181" y="755"/>
                    </a:lnTo>
                    <a:lnTo>
                      <a:pt x="805" y="755"/>
                    </a:lnTo>
                    <a:lnTo>
                      <a:pt x="805" y="91"/>
                    </a:lnTo>
                    <a:cubicBezTo>
                      <a:pt x="805" y="41"/>
                      <a:pt x="846" y="0"/>
                      <a:pt x="896" y="0"/>
                    </a:cubicBezTo>
                    <a:cubicBezTo>
                      <a:pt x="946" y="0"/>
                      <a:pt x="986" y="41"/>
                      <a:pt x="986" y="91"/>
                    </a:cubicBezTo>
                    <a:lnTo>
                      <a:pt x="986" y="845"/>
                    </a:lnTo>
                    <a:cubicBezTo>
                      <a:pt x="986" y="894"/>
                      <a:pt x="946" y="935"/>
                      <a:pt x="896" y="93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1" name="Freeform 42">
                <a:extLst>
                  <a:ext uri="{FF2B5EF4-FFF2-40B4-BE49-F238E27FC236}">
                    <a16:creationId xmlns:a16="http://schemas.microsoft.com/office/drawing/2014/main" id="{59FD4740-5B79-F949-ACB9-4FB2AE5D89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2163" y="2924175"/>
                <a:ext cx="236537" cy="65088"/>
              </a:xfrm>
              <a:custGeom>
                <a:avLst/>
                <a:gdLst>
                  <a:gd name="T0" fmla="*/ 203775 w 657"/>
                  <a:gd name="T1" fmla="*/ 64730 h 182"/>
                  <a:gd name="T2" fmla="*/ 32402 w 657"/>
                  <a:gd name="T3" fmla="*/ 64730 h 182"/>
                  <a:gd name="T4" fmla="*/ 32402 w 657"/>
                  <a:gd name="T5" fmla="*/ 64730 h 182"/>
                  <a:gd name="T6" fmla="*/ 0 w 657"/>
                  <a:gd name="T7" fmla="*/ 32544 h 182"/>
                  <a:gd name="T8" fmla="*/ 0 w 657"/>
                  <a:gd name="T9" fmla="*/ 32544 h 182"/>
                  <a:gd name="T10" fmla="*/ 32402 w 657"/>
                  <a:gd name="T11" fmla="*/ 0 h 182"/>
                  <a:gd name="T12" fmla="*/ 203775 w 657"/>
                  <a:gd name="T13" fmla="*/ 0 h 182"/>
                  <a:gd name="T14" fmla="*/ 203775 w 657"/>
                  <a:gd name="T15" fmla="*/ 0 h 182"/>
                  <a:gd name="T16" fmla="*/ 236177 w 657"/>
                  <a:gd name="T17" fmla="*/ 32544 h 182"/>
                  <a:gd name="T18" fmla="*/ 236177 w 657"/>
                  <a:gd name="T19" fmla="*/ 32544 h 182"/>
                  <a:gd name="T20" fmla="*/ 203775 w 657"/>
                  <a:gd name="T21" fmla="*/ 64730 h 1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57" h="182">
                    <a:moveTo>
                      <a:pt x="566" y="181"/>
                    </a:moveTo>
                    <a:lnTo>
                      <a:pt x="90" y="181"/>
                    </a:lnTo>
                    <a:cubicBezTo>
                      <a:pt x="40" y="181"/>
                      <a:pt x="0" y="141"/>
                      <a:pt x="0" y="91"/>
                    </a:cubicBezTo>
                    <a:cubicBezTo>
                      <a:pt x="0" y="41"/>
                      <a:pt x="40" y="0"/>
                      <a:pt x="90" y="0"/>
                    </a:cubicBezTo>
                    <a:lnTo>
                      <a:pt x="566" y="0"/>
                    </a:lnTo>
                    <a:cubicBezTo>
                      <a:pt x="616" y="0"/>
                      <a:pt x="656" y="41"/>
                      <a:pt x="656" y="91"/>
                    </a:cubicBezTo>
                    <a:cubicBezTo>
                      <a:pt x="656" y="141"/>
                      <a:pt x="616" y="181"/>
                      <a:pt x="566" y="18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2" name="Freeform 44">
                <a:extLst>
                  <a:ext uri="{FF2B5EF4-FFF2-40B4-BE49-F238E27FC236}">
                    <a16:creationId xmlns:a16="http://schemas.microsoft.com/office/drawing/2014/main" id="{ECB72BD2-9695-1842-BEEF-CDB8986DFC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3613" y="2165350"/>
                <a:ext cx="1581150" cy="1581150"/>
              </a:xfrm>
              <a:custGeom>
                <a:avLst/>
                <a:gdLst>
                  <a:gd name="T0" fmla="*/ 790395 w 4393"/>
                  <a:gd name="T1" fmla="*/ 1580790 h 4394"/>
                  <a:gd name="T2" fmla="*/ 790395 w 4393"/>
                  <a:gd name="T3" fmla="*/ 1580790 h 4394"/>
                  <a:gd name="T4" fmla="*/ 0 w 4393"/>
                  <a:gd name="T5" fmla="*/ 790575 h 4394"/>
                  <a:gd name="T6" fmla="*/ 0 w 4393"/>
                  <a:gd name="T7" fmla="*/ 790575 h 4394"/>
                  <a:gd name="T8" fmla="*/ 790395 w 4393"/>
                  <a:gd name="T9" fmla="*/ 0 h 4394"/>
                  <a:gd name="T10" fmla="*/ 790395 w 4393"/>
                  <a:gd name="T11" fmla="*/ 0 h 4394"/>
                  <a:gd name="T12" fmla="*/ 965678 w 4393"/>
                  <a:gd name="T13" fmla="*/ 19432 h 4394"/>
                  <a:gd name="T14" fmla="*/ 965678 w 4393"/>
                  <a:gd name="T15" fmla="*/ 19432 h 4394"/>
                  <a:gd name="T16" fmla="*/ 990513 w 4393"/>
                  <a:gd name="T17" fmla="*/ 58295 h 4394"/>
                  <a:gd name="T18" fmla="*/ 990513 w 4393"/>
                  <a:gd name="T19" fmla="*/ 58295 h 4394"/>
                  <a:gd name="T20" fmla="*/ 951281 w 4393"/>
                  <a:gd name="T21" fmla="*/ 82764 h 4394"/>
                  <a:gd name="T22" fmla="*/ 951281 w 4393"/>
                  <a:gd name="T23" fmla="*/ 82764 h 4394"/>
                  <a:gd name="T24" fmla="*/ 790395 w 4393"/>
                  <a:gd name="T25" fmla="*/ 65132 h 4394"/>
                  <a:gd name="T26" fmla="*/ 790395 w 4393"/>
                  <a:gd name="T27" fmla="*/ 65132 h 4394"/>
                  <a:gd name="T28" fmla="*/ 65146 w 4393"/>
                  <a:gd name="T29" fmla="*/ 790575 h 4394"/>
                  <a:gd name="T30" fmla="*/ 65146 w 4393"/>
                  <a:gd name="T31" fmla="*/ 790575 h 4394"/>
                  <a:gd name="T32" fmla="*/ 790395 w 4393"/>
                  <a:gd name="T33" fmla="*/ 1515659 h 4394"/>
                  <a:gd name="T34" fmla="*/ 790395 w 4393"/>
                  <a:gd name="T35" fmla="*/ 1515659 h 4394"/>
                  <a:gd name="T36" fmla="*/ 1515644 w 4393"/>
                  <a:gd name="T37" fmla="*/ 790575 h 4394"/>
                  <a:gd name="T38" fmla="*/ 1515644 w 4393"/>
                  <a:gd name="T39" fmla="*/ 790575 h 4394"/>
                  <a:gd name="T40" fmla="*/ 1133403 w 4393"/>
                  <a:gd name="T41" fmla="*/ 150774 h 4394"/>
                  <a:gd name="T42" fmla="*/ 1133403 w 4393"/>
                  <a:gd name="T43" fmla="*/ 150774 h 4394"/>
                  <a:gd name="T44" fmla="*/ 1120086 w 4393"/>
                  <a:gd name="T45" fmla="*/ 106873 h 4394"/>
                  <a:gd name="T46" fmla="*/ 1120086 w 4393"/>
                  <a:gd name="T47" fmla="*/ 106873 h 4394"/>
                  <a:gd name="T48" fmla="*/ 1163637 w 4393"/>
                  <a:gd name="T49" fmla="*/ 93559 h 4394"/>
                  <a:gd name="T50" fmla="*/ 1163637 w 4393"/>
                  <a:gd name="T51" fmla="*/ 93559 h 4394"/>
                  <a:gd name="T52" fmla="*/ 1580790 w 4393"/>
                  <a:gd name="T53" fmla="*/ 790575 h 4394"/>
                  <a:gd name="T54" fmla="*/ 1580790 w 4393"/>
                  <a:gd name="T55" fmla="*/ 790575 h 4394"/>
                  <a:gd name="T56" fmla="*/ 790395 w 4393"/>
                  <a:gd name="T57" fmla="*/ 1580790 h 439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4393" h="4394">
                    <a:moveTo>
                      <a:pt x="2196" y="4393"/>
                    </a:moveTo>
                    <a:lnTo>
                      <a:pt x="2196" y="4393"/>
                    </a:lnTo>
                    <a:cubicBezTo>
                      <a:pt x="985" y="4393"/>
                      <a:pt x="0" y="3408"/>
                      <a:pt x="0" y="2197"/>
                    </a:cubicBezTo>
                    <a:cubicBezTo>
                      <a:pt x="0" y="985"/>
                      <a:pt x="985" y="0"/>
                      <a:pt x="2196" y="0"/>
                    </a:cubicBezTo>
                    <a:cubicBezTo>
                      <a:pt x="2361" y="0"/>
                      <a:pt x="2525" y="18"/>
                      <a:pt x="2683" y="54"/>
                    </a:cubicBezTo>
                    <a:cubicBezTo>
                      <a:pt x="2732" y="65"/>
                      <a:pt x="2763" y="113"/>
                      <a:pt x="2752" y="162"/>
                    </a:cubicBezTo>
                    <a:cubicBezTo>
                      <a:pt x="2740" y="211"/>
                      <a:pt x="2692" y="241"/>
                      <a:pt x="2643" y="230"/>
                    </a:cubicBezTo>
                    <a:cubicBezTo>
                      <a:pt x="2498" y="197"/>
                      <a:pt x="2347" y="181"/>
                      <a:pt x="2196" y="181"/>
                    </a:cubicBezTo>
                    <a:cubicBezTo>
                      <a:pt x="1085" y="181"/>
                      <a:pt x="181" y="1085"/>
                      <a:pt x="181" y="2197"/>
                    </a:cubicBezTo>
                    <a:cubicBezTo>
                      <a:pt x="181" y="3308"/>
                      <a:pt x="1085" y="4212"/>
                      <a:pt x="2196" y="4212"/>
                    </a:cubicBezTo>
                    <a:cubicBezTo>
                      <a:pt x="3307" y="4212"/>
                      <a:pt x="4211" y="3308"/>
                      <a:pt x="4211" y="2197"/>
                    </a:cubicBezTo>
                    <a:cubicBezTo>
                      <a:pt x="4211" y="1452"/>
                      <a:pt x="3804" y="772"/>
                      <a:pt x="3149" y="419"/>
                    </a:cubicBezTo>
                    <a:cubicBezTo>
                      <a:pt x="3105" y="396"/>
                      <a:pt x="3088" y="341"/>
                      <a:pt x="3112" y="297"/>
                    </a:cubicBezTo>
                    <a:cubicBezTo>
                      <a:pt x="3136" y="253"/>
                      <a:pt x="3190" y="236"/>
                      <a:pt x="3233" y="260"/>
                    </a:cubicBezTo>
                    <a:cubicBezTo>
                      <a:pt x="3948" y="644"/>
                      <a:pt x="4392" y="1386"/>
                      <a:pt x="4392" y="2197"/>
                    </a:cubicBezTo>
                    <a:cubicBezTo>
                      <a:pt x="4392" y="3408"/>
                      <a:pt x="3406" y="4393"/>
                      <a:pt x="2196" y="439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39" name="Group 13">
              <a:extLst>
                <a:ext uri="{FF2B5EF4-FFF2-40B4-BE49-F238E27FC236}">
                  <a16:creationId xmlns:a16="http://schemas.microsoft.com/office/drawing/2014/main" id="{5F167A0F-7531-A449-90DC-CDB4DEF549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0830" y="774098"/>
              <a:ext cx="1607209" cy="809365"/>
              <a:chOff x="5826125" y="2760663"/>
              <a:chExt cx="1771650" cy="892175"/>
            </a:xfrm>
            <a:solidFill>
              <a:schemeClr val="accent5"/>
            </a:solidFill>
          </p:grpSpPr>
          <p:sp>
            <p:nvSpPr>
              <p:cNvPr id="50" name="Freeform 45">
                <a:extLst>
                  <a:ext uri="{FF2B5EF4-FFF2-40B4-BE49-F238E27FC236}">
                    <a16:creationId xmlns:a16="http://schemas.microsoft.com/office/drawing/2014/main" id="{6B226E0A-BB8E-EB48-AE81-81113263A5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6125" y="2760663"/>
                <a:ext cx="1771650" cy="892175"/>
              </a:xfrm>
              <a:custGeom>
                <a:avLst/>
                <a:gdLst>
                  <a:gd name="T0" fmla="*/ 1706153 w 4923"/>
                  <a:gd name="T1" fmla="*/ 891815 h 2477"/>
                  <a:gd name="T2" fmla="*/ 647770 w 4923"/>
                  <a:gd name="T3" fmla="*/ 891815 h 2477"/>
                  <a:gd name="T4" fmla="*/ 647770 w 4923"/>
                  <a:gd name="T5" fmla="*/ 891815 h 2477"/>
                  <a:gd name="T6" fmla="*/ 615381 w 4923"/>
                  <a:gd name="T7" fmla="*/ 859398 h 2477"/>
                  <a:gd name="T8" fmla="*/ 615381 w 4923"/>
                  <a:gd name="T9" fmla="*/ 859398 h 2477"/>
                  <a:gd name="T10" fmla="*/ 647770 w 4923"/>
                  <a:gd name="T11" fmla="*/ 826622 h 2477"/>
                  <a:gd name="T12" fmla="*/ 1706153 w 4923"/>
                  <a:gd name="T13" fmla="*/ 826622 h 2477"/>
                  <a:gd name="T14" fmla="*/ 1706153 w 4923"/>
                  <a:gd name="T15" fmla="*/ 65193 h 2477"/>
                  <a:gd name="T16" fmla="*/ 65137 w 4923"/>
                  <a:gd name="T17" fmla="*/ 65193 h 2477"/>
                  <a:gd name="T18" fmla="*/ 65137 w 4923"/>
                  <a:gd name="T19" fmla="*/ 497774 h 2477"/>
                  <a:gd name="T20" fmla="*/ 65137 w 4923"/>
                  <a:gd name="T21" fmla="*/ 497774 h 2477"/>
                  <a:gd name="T22" fmla="*/ 32748 w 4923"/>
                  <a:gd name="T23" fmla="*/ 530190 h 2477"/>
                  <a:gd name="T24" fmla="*/ 32748 w 4923"/>
                  <a:gd name="T25" fmla="*/ 530190 h 2477"/>
                  <a:gd name="T26" fmla="*/ 0 w 4923"/>
                  <a:gd name="T27" fmla="*/ 497774 h 2477"/>
                  <a:gd name="T28" fmla="*/ 0 w 4923"/>
                  <a:gd name="T29" fmla="*/ 65193 h 2477"/>
                  <a:gd name="T30" fmla="*/ 0 w 4923"/>
                  <a:gd name="T31" fmla="*/ 65193 h 2477"/>
                  <a:gd name="T32" fmla="*/ 65137 w 4923"/>
                  <a:gd name="T33" fmla="*/ 0 h 2477"/>
                  <a:gd name="T34" fmla="*/ 1706153 w 4923"/>
                  <a:gd name="T35" fmla="*/ 0 h 2477"/>
                  <a:gd name="T36" fmla="*/ 1706153 w 4923"/>
                  <a:gd name="T37" fmla="*/ 0 h 2477"/>
                  <a:gd name="T38" fmla="*/ 1771290 w 4923"/>
                  <a:gd name="T39" fmla="*/ 65193 h 2477"/>
                  <a:gd name="T40" fmla="*/ 1771290 w 4923"/>
                  <a:gd name="T41" fmla="*/ 826622 h 2477"/>
                  <a:gd name="T42" fmla="*/ 1771290 w 4923"/>
                  <a:gd name="T43" fmla="*/ 826622 h 2477"/>
                  <a:gd name="T44" fmla="*/ 1706153 w 4923"/>
                  <a:gd name="T45" fmla="*/ 891815 h 247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923" h="2477">
                    <a:moveTo>
                      <a:pt x="4741" y="2476"/>
                    </a:moveTo>
                    <a:lnTo>
                      <a:pt x="1800" y="2476"/>
                    </a:lnTo>
                    <a:cubicBezTo>
                      <a:pt x="1751" y="2476"/>
                      <a:pt x="1710" y="2436"/>
                      <a:pt x="1710" y="2386"/>
                    </a:cubicBezTo>
                    <a:cubicBezTo>
                      <a:pt x="1710" y="2336"/>
                      <a:pt x="1751" y="2295"/>
                      <a:pt x="1800" y="2295"/>
                    </a:cubicBezTo>
                    <a:lnTo>
                      <a:pt x="4741" y="2295"/>
                    </a:lnTo>
                    <a:lnTo>
                      <a:pt x="4741" y="181"/>
                    </a:lnTo>
                    <a:lnTo>
                      <a:pt x="181" y="181"/>
                    </a:lnTo>
                    <a:lnTo>
                      <a:pt x="181" y="1382"/>
                    </a:lnTo>
                    <a:cubicBezTo>
                      <a:pt x="181" y="1432"/>
                      <a:pt x="141" y="1472"/>
                      <a:pt x="91" y="1472"/>
                    </a:cubicBezTo>
                    <a:cubicBezTo>
                      <a:pt x="41" y="1472"/>
                      <a:pt x="0" y="1432"/>
                      <a:pt x="0" y="1382"/>
                    </a:cubicBezTo>
                    <a:lnTo>
                      <a:pt x="0" y="181"/>
                    </a:lnTo>
                    <a:cubicBezTo>
                      <a:pt x="0" y="82"/>
                      <a:pt x="81" y="0"/>
                      <a:pt x="181" y="0"/>
                    </a:cubicBezTo>
                    <a:lnTo>
                      <a:pt x="4741" y="0"/>
                    </a:lnTo>
                    <a:cubicBezTo>
                      <a:pt x="4841" y="0"/>
                      <a:pt x="4922" y="82"/>
                      <a:pt x="4922" y="181"/>
                    </a:cubicBezTo>
                    <a:lnTo>
                      <a:pt x="4922" y="2295"/>
                    </a:lnTo>
                    <a:cubicBezTo>
                      <a:pt x="4922" y="2395"/>
                      <a:pt x="4841" y="2476"/>
                      <a:pt x="4741" y="247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1" name="Freeform 46">
                <a:extLst>
                  <a:ext uri="{FF2B5EF4-FFF2-40B4-BE49-F238E27FC236}">
                    <a16:creationId xmlns:a16="http://schemas.microsoft.com/office/drawing/2014/main" id="{DDB00A57-36AF-AB4A-95BC-E572AA376A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7588" y="2955925"/>
                <a:ext cx="923925" cy="85725"/>
              </a:xfrm>
              <a:custGeom>
                <a:avLst/>
                <a:gdLst>
                  <a:gd name="T0" fmla="*/ 923565 w 2565"/>
                  <a:gd name="T1" fmla="*/ 69156 h 238"/>
                  <a:gd name="T2" fmla="*/ 923565 w 2565"/>
                  <a:gd name="T3" fmla="*/ 69156 h 238"/>
                  <a:gd name="T4" fmla="*/ 907356 w 2565"/>
                  <a:gd name="T5" fmla="*/ 85365 h 238"/>
                  <a:gd name="T6" fmla="*/ 16209 w 2565"/>
                  <a:gd name="T7" fmla="*/ 85365 h 238"/>
                  <a:gd name="T8" fmla="*/ 16209 w 2565"/>
                  <a:gd name="T9" fmla="*/ 85365 h 238"/>
                  <a:gd name="T10" fmla="*/ 0 w 2565"/>
                  <a:gd name="T11" fmla="*/ 69156 h 238"/>
                  <a:gd name="T12" fmla="*/ 0 w 2565"/>
                  <a:gd name="T13" fmla="*/ 16209 h 238"/>
                  <a:gd name="T14" fmla="*/ 0 w 2565"/>
                  <a:gd name="T15" fmla="*/ 16209 h 238"/>
                  <a:gd name="T16" fmla="*/ 16209 w 2565"/>
                  <a:gd name="T17" fmla="*/ 0 h 238"/>
                  <a:gd name="T18" fmla="*/ 907356 w 2565"/>
                  <a:gd name="T19" fmla="*/ 0 h 238"/>
                  <a:gd name="T20" fmla="*/ 907356 w 2565"/>
                  <a:gd name="T21" fmla="*/ 0 h 238"/>
                  <a:gd name="T22" fmla="*/ 923565 w 2565"/>
                  <a:gd name="T23" fmla="*/ 16209 h 238"/>
                  <a:gd name="T24" fmla="*/ 923565 w 2565"/>
                  <a:gd name="T25" fmla="*/ 69156 h 2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65" h="238">
                    <a:moveTo>
                      <a:pt x="2564" y="192"/>
                    </a:moveTo>
                    <a:lnTo>
                      <a:pt x="2564" y="192"/>
                    </a:lnTo>
                    <a:cubicBezTo>
                      <a:pt x="2564" y="216"/>
                      <a:pt x="2543" y="237"/>
                      <a:pt x="2519" y="237"/>
                    </a:cubicBezTo>
                    <a:lnTo>
                      <a:pt x="45" y="237"/>
                    </a:lnTo>
                    <a:cubicBezTo>
                      <a:pt x="21" y="237"/>
                      <a:pt x="0" y="216"/>
                      <a:pt x="0" y="192"/>
                    </a:cubicBezTo>
                    <a:lnTo>
                      <a:pt x="0" y="45"/>
                    </a:lnTo>
                    <a:cubicBezTo>
                      <a:pt x="0" y="21"/>
                      <a:pt x="21" y="0"/>
                      <a:pt x="45" y="0"/>
                    </a:cubicBezTo>
                    <a:lnTo>
                      <a:pt x="2519" y="0"/>
                    </a:lnTo>
                    <a:cubicBezTo>
                      <a:pt x="2543" y="0"/>
                      <a:pt x="2564" y="21"/>
                      <a:pt x="2564" y="45"/>
                    </a:cubicBezTo>
                    <a:lnTo>
                      <a:pt x="2564" y="1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2" name="Freeform 47">
                <a:extLst>
                  <a:ext uri="{FF2B5EF4-FFF2-40B4-BE49-F238E27FC236}">
                    <a16:creationId xmlns:a16="http://schemas.microsoft.com/office/drawing/2014/main" id="{116A2C8A-9773-144C-AACF-BEF2627C9E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70725" y="2955925"/>
                <a:ext cx="257175" cy="85725"/>
              </a:xfrm>
              <a:custGeom>
                <a:avLst/>
                <a:gdLst>
                  <a:gd name="T0" fmla="*/ 256815 w 714"/>
                  <a:gd name="T1" fmla="*/ 69156 h 238"/>
                  <a:gd name="T2" fmla="*/ 256815 w 714"/>
                  <a:gd name="T3" fmla="*/ 69156 h 238"/>
                  <a:gd name="T4" fmla="*/ 240606 w 714"/>
                  <a:gd name="T5" fmla="*/ 85365 h 238"/>
                  <a:gd name="T6" fmla="*/ 16209 w 714"/>
                  <a:gd name="T7" fmla="*/ 85365 h 238"/>
                  <a:gd name="T8" fmla="*/ 16209 w 714"/>
                  <a:gd name="T9" fmla="*/ 85365 h 238"/>
                  <a:gd name="T10" fmla="*/ 0 w 714"/>
                  <a:gd name="T11" fmla="*/ 69156 h 238"/>
                  <a:gd name="T12" fmla="*/ 0 w 714"/>
                  <a:gd name="T13" fmla="*/ 16209 h 238"/>
                  <a:gd name="T14" fmla="*/ 0 w 714"/>
                  <a:gd name="T15" fmla="*/ 16209 h 238"/>
                  <a:gd name="T16" fmla="*/ 16209 w 714"/>
                  <a:gd name="T17" fmla="*/ 0 h 238"/>
                  <a:gd name="T18" fmla="*/ 240606 w 714"/>
                  <a:gd name="T19" fmla="*/ 0 h 238"/>
                  <a:gd name="T20" fmla="*/ 240606 w 714"/>
                  <a:gd name="T21" fmla="*/ 0 h 238"/>
                  <a:gd name="T22" fmla="*/ 256815 w 714"/>
                  <a:gd name="T23" fmla="*/ 16209 h 238"/>
                  <a:gd name="T24" fmla="*/ 256815 w 714"/>
                  <a:gd name="T25" fmla="*/ 69156 h 2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14" h="238">
                    <a:moveTo>
                      <a:pt x="713" y="192"/>
                    </a:moveTo>
                    <a:lnTo>
                      <a:pt x="713" y="192"/>
                    </a:lnTo>
                    <a:cubicBezTo>
                      <a:pt x="713" y="216"/>
                      <a:pt x="693" y="237"/>
                      <a:pt x="668" y="237"/>
                    </a:cubicBezTo>
                    <a:lnTo>
                      <a:pt x="45" y="237"/>
                    </a:lnTo>
                    <a:cubicBezTo>
                      <a:pt x="20" y="237"/>
                      <a:pt x="0" y="216"/>
                      <a:pt x="0" y="192"/>
                    </a:cubicBezTo>
                    <a:lnTo>
                      <a:pt x="0" y="45"/>
                    </a:lnTo>
                    <a:cubicBezTo>
                      <a:pt x="0" y="21"/>
                      <a:pt x="20" y="0"/>
                      <a:pt x="45" y="0"/>
                    </a:cubicBezTo>
                    <a:lnTo>
                      <a:pt x="668" y="0"/>
                    </a:lnTo>
                    <a:cubicBezTo>
                      <a:pt x="693" y="0"/>
                      <a:pt x="713" y="21"/>
                      <a:pt x="713" y="45"/>
                    </a:cubicBezTo>
                    <a:lnTo>
                      <a:pt x="713" y="1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3" name="Freeform 48">
                <a:extLst>
                  <a:ext uri="{FF2B5EF4-FFF2-40B4-BE49-F238E27FC236}">
                    <a16:creationId xmlns:a16="http://schemas.microsoft.com/office/drawing/2014/main" id="{2566D800-7311-E243-AF96-826129947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8700" y="3217863"/>
                <a:ext cx="1219200" cy="34925"/>
              </a:xfrm>
              <a:custGeom>
                <a:avLst/>
                <a:gdLst>
                  <a:gd name="T0" fmla="*/ 1218840 w 3388"/>
                  <a:gd name="T1" fmla="*/ 18190 h 96"/>
                  <a:gd name="T2" fmla="*/ 1218840 w 3388"/>
                  <a:gd name="T3" fmla="*/ 18190 h 96"/>
                  <a:gd name="T4" fmla="*/ 1202647 w 3388"/>
                  <a:gd name="T5" fmla="*/ 34561 h 96"/>
                  <a:gd name="T6" fmla="*/ 16194 w 3388"/>
                  <a:gd name="T7" fmla="*/ 34561 h 96"/>
                  <a:gd name="T8" fmla="*/ 16194 w 3388"/>
                  <a:gd name="T9" fmla="*/ 34561 h 96"/>
                  <a:gd name="T10" fmla="*/ 0 w 3388"/>
                  <a:gd name="T11" fmla="*/ 18190 h 96"/>
                  <a:gd name="T12" fmla="*/ 0 w 3388"/>
                  <a:gd name="T13" fmla="*/ 16371 h 96"/>
                  <a:gd name="T14" fmla="*/ 0 w 3388"/>
                  <a:gd name="T15" fmla="*/ 16371 h 96"/>
                  <a:gd name="T16" fmla="*/ 16194 w 3388"/>
                  <a:gd name="T17" fmla="*/ 0 h 96"/>
                  <a:gd name="T18" fmla="*/ 1202647 w 3388"/>
                  <a:gd name="T19" fmla="*/ 0 h 96"/>
                  <a:gd name="T20" fmla="*/ 1202647 w 3388"/>
                  <a:gd name="T21" fmla="*/ 0 h 96"/>
                  <a:gd name="T22" fmla="*/ 1218840 w 3388"/>
                  <a:gd name="T23" fmla="*/ 16371 h 96"/>
                  <a:gd name="T24" fmla="*/ 1218840 w 3388"/>
                  <a:gd name="T25" fmla="*/ 18190 h 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88" h="96">
                    <a:moveTo>
                      <a:pt x="3387" y="50"/>
                    </a:moveTo>
                    <a:lnTo>
                      <a:pt x="3387" y="50"/>
                    </a:lnTo>
                    <a:cubicBezTo>
                      <a:pt x="3387" y="75"/>
                      <a:pt x="3367" y="95"/>
                      <a:pt x="3342" y="95"/>
                    </a:cubicBezTo>
                    <a:lnTo>
                      <a:pt x="45" y="95"/>
                    </a:lnTo>
                    <a:cubicBezTo>
                      <a:pt x="20" y="95"/>
                      <a:pt x="0" y="75"/>
                      <a:pt x="0" y="50"/>
                    </a:cubicBezTo>
                    <a:lnTo>
                      <a:pt x="0" y="45"/>
                    </a:lnTo>
                    <a:cubicBezTo>
                      <a:pt x="0" y="20"/>
                      <a:pt x="20" y="0"/>
                      <a:pt x="45" y="0"/>
                    </a:cubicBezTo>
                    <a:lnTo>
                      <a:pt x="3342" y="0"/>
                    </a:lnTo>
                    <a:cubicBezTo>
                      <a:pt x="3367" y="0"/>
                      <a:pt x="3387" y="20"/>
                      <a:pt x="3387" y="45"/>
                    </a:cubicBezTo>
                    <a:lnTo>
                      <a:pt x="3387" y="5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4" name="Freeform 49">
                <a:extLst>
                  <a:ext uri="{FF2B5EF4-FFF2-40B4-BE49-F238E27FC236}">
                    <a16:creationId xmlns:a16="http://schemas.microsoft.com/office/drawing/2014/main" id="{9C1EEAE8-F6DB-BB44-8F70-C2E00C3E6D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8700" y="3144838"/>
                <a:ext cx="1219200" cy="34925"/>
              </a:xfrm>
              <a:custGeom>
                <a:avLst/>
                <a:gdLst>
                  <a:gd name="T0" fmla="*/ 1218840 w 3388"/>
                  <a:gd name="T1" fmla="*/ 18003 h 97"/>
                  <a:gd name="T2" fmla="*/ 1218840 w 3388"/>
                  <a:gd name="T3" fmla="*/ 18003 h 97"/>
                  <a:gd name="T4" fmla="*/ 1202647 w 3388"/>
                  <a:gd name="T5" fmla="*/ 34565 h 97"/>
                  <a:gd name="T6" fmla="*/ 16194 w 3388"/>
                  <a:gd name="T7" fmla="*/ 34565 h 97"/>
                  <a:gd name="T8" fmla="*/ 16194 w 3388"/>
                  <a:gd name="T9" fmla="*/ 34565 h 97"/>
                  <a:gd name="T10" fmla="*/ 0 w 3388"/>
                  <a:gd name="T11" fmla="*/ 18003 h 97"/>
                  <a:gd name="T12" fmla="*/ 0 w 3388"/>
                  <a:gd name="T13" fmla="*/ 16202 h 97"/>
                  <a:gd name="T14" fmla="*/ 0 w 3388"/>
                  <a:gd name="T15" fmla="*/ 16202 h 97"/>
                  <a:gd name="T16" fmla="*/ 16194 w 3388"/>
                  <a:gd name="T17" fmla="*/ 0 h 97"/>
                  <a:gd name="T18" fmla="*/ 1202647 w 3388"/>
                  <a:gd name="T19" fmla="*/ 0 h 97"/>
                  <a:gd name="T20" fmla="*/ 1202647 w 3388"/>
                  <a:gd name="T21" fmla="*/ 0 h 97"/>
                  <a:gd name="T22" fmla="*/ 1218840 w 3388"/>
                  <a:gd name="T23" fmla="*/ 16202 h 97"/>
                  <a:gd name="T24" fmla="*/ 1218840 w 3388"/>
                  <a:gd name="T25" fmla="*/ 18003 h 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88" h="97">
                    <a:moveTo>
                      <a:pt x="3387" y="50"/>
                    </a:moveTo>
                    <a:lnTo>
                      <a:pt x="3387" y="50"/>
                    </a:lnTo>
                    <a:cubicBezTo>
                      <a:pt x="3387" y="76"/>
                      <a:pt x="3367" y="96"/>
                      <a:pt x="3342" y="96"/>
                    </a:cubicBezTo>
                    <a:lnTo>
                      <a:pt x="45" y="96"/>
                    </a:lnTo>
                    <a:cubicBezTo>
                      <a:pt x="20" y="96"/>
                      <a:pt x="0" y="76"/>
                      <a:pt x="0" y="50"/>
                    </a:cubicBezTo>
                    <a:lnTo>
                      <a:pt x="0" y="45"/>
                    </a:lnTo>
                    <a:cubicBezTo>
                      <a:pt x="0" y="20"/>
                      <a:pt x="20" y="0"/>
                      <a:pt x="45" y="0"/>
                    </a:cubicBezTo>
                    <a:lnTo>
                      <a:pt x="3342" y="0"/>
                    </a:lnTo>
                    <a:cubicBezTo>
                      <a:pt x="3367" y="0"/>
                      <a:pt x="3387" y="20"/>
                      <a:pt x="3387" y="45"/>
                    </a:cubicBezTo>
                    <a:lnTo>
                      <a:pt x="3387" y="5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5" name="Freeform 50">
                <a:extLst>
                  <a:ext uri="{FF2B5EF4-FFF2-40B4-BE49-F238E27FC236}">
                    <a16:creationId xmlns:a16="http://schemas.microsoft.com/office/drawing/2014/main" id="{5CD48EB0-AEA6-2247-8B3B-C640BFB550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5150" y="3471863"/>
                <a:ext cx="504825" cy="33337"/>
              </a:xfrm>
              <a:custGeom>
                <a:avLst/>
                <a:gdLst>
                  <a:gd name="T0" fmla="*/ 488273 w 1403"/>
                  <a:gd name="T1" fmla="*/ 32975 h 92"/>
                  <a:gd name="T2" fmla="*/ 15832 w 1403"/>
                  <a:gd name="T3" fmla="*/ 32975 h 92"/>
                  <a:gd name="T4" fmla="*/ 15832 w 1403"/>
                  <a:gd name="T5" fmla="*/ 32975 h 92"/>
                  <a:gd name="T6" fmla="*/ 0 w 1403"/>
                  <a:gd name="T7" fmla="*/ 16669 h 92"/>
                  <a:gd name="T8" fmla="*/ 0 w 1403"/>
                  <a:gd name="T9" fmla="*/ 16669 h 92"/>
                  <a:gd name="T10" fmla="*/ 15832 w 1403"/>
                  <a:gd name="T11" fmla="*/ 0 h 92"/>
                  <a:gd name="T12" fmla="*/ 488273 w 1403"/>
                  <a:gd name="T13" fmla="*/ 0 h 92"/>
                  <a:gd name="T14" fmla="*/ 488273 w 1403"/>
                  <a:gd name="T15" fmla="*/ 0 h 92"/>
                  <a:gd name="T16" fmla="*/ 504465 w 1403"/>
                  <a:gd name="T17" fmla="*/ 16669 h 92"/>
                  <a:gd name="T18" fmla="*/ 504465 w 1403"/>
                  <a:gd name="T19" fmla="*/ 16669 h 92"/>
                  <a:gd name="T20" fmla="*/ 488273 w 1403"/>
                  <a:gd name="T21" fmla="*/ 32975 h 9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03" h="92">
                    <a:moveTo>
                      <a:pt x="1357" y="91"/>
                    </a:moveTo>
                    <a:lnTo>
                      <a:pt x="44" y="91"/>
                    </a:lnTo>
                    <a:cubicBezTo>
                      <a:pt x="20" y="91"/>
                      <a:pt x="0" y="70"/>
                      <a:pt x="0" y="46"/>
                    </a:cubicBezTo>
                    <a:cubicBezTo>
                      <a:pt x="0" y="20"/>
                      <a:pt x="20" y="0"/>
                      <a:pt x="44" y="0"/>
                    </a:cubicBezTo>
                    <a:lnTo>
                      <a:pt x="1357" y="0"/>
                    </a:lnTo>
                    <a:cubicBezTo>
                      <a:pt x="1382" y="0"/>
                      <a:pt x="1402" y="20"/>
                      <a:pt x="1402" y="46"/>
                    </a:cubicBezTo>
                    <a:cubicBezTo>
                      <a:pt x="1402" y="70"/>
                      <a:pt x="1382" y="91"/>
                      <a:pt x="1357" y="9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sp>
          <p:nvSpPr>
            <p:cNvPr id="40" name="Freeform 52">
              <a:extLst>
                <a:ext uri="{FF2B5EF4-FFF2-40B4-BE49-F238E27FC236}">
                  <a16:creationId xmlns:a16="http://schemas.microsoft.com/office/drawing/2014/main" id="{137BAE1F-D82A-9D46-83E8-BE231D0C209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231819">
              <a:off x="-207506" y="3563729"/>
              <a:ext cx="1337901" cy="1176604"/>
            </a:xfrm>
            <a:custGeom>
              <a:avLst/>
              <a:gdLst>
                <a:gd name="T0" fmla="*/ 519327 w 4095"/>
                <a:gd name="T1" fmla="*/ 752916 h 3602"/>
                <a:gd name="T2" fmla="*/ 737214 w 4095"/>
                <a:gd name="T3" fmla="*/ 971121 h 3602"/>
                <a:gd name="T4" fmla="*/ 737214 w 4095"/>
                <a:gd name="T5" fmla="*/ 535071 h 3602"/>
                <a:gd name="T6" fmla="*/ 454141 w 4095"/>
                <a:gd name="T7" fmla="*/ 752916 h 3602"/>
                <a:gd name="T8" fmla="*/ 737214 w 4095"/>
                <a:gd name="T9" fmla="*/ 469897 h 3602"/>
                <a:gd name="T10" fmla="*/ 737214 w 4095"/>
                <a:gd name="T11" fmla="*/ 1035934 h 3602"/>
                <a:gd name="T12" fmla="*/ 1212603 w 4095"/>
                <a:gd name="T13" fmla="*/ 1268902 h 3602"/>
                <a:gd name="T14" fmla="*/ 1240335 w 4095"/>
                <a:gd name="T15" fmla="*/ 1232175 h 3602"/>
                <a:gd name="T16" fmla="*/ 1401319 w 4095"/>
                <a:gd name="T17" fmla="*/ 978322 h 3602"/>
                <a:gd name="T18" fmla="*/ 1388714 w 4095"/>
                <a:gd name="T19" fmla="*/ 931512 h 3602"/>
                <a:gd name="T20" fmla="*/ 1255821 w 4095"/>
                <a:gd name="T21" fmla="*/ 831052 h 3602"/>
                <a:gd name="T22" fmla="*/ 1261943 w 4095"/>
                <a:gd name="T23" fmla="*/ 752916 h 3602"/>
                <a:gd name="T24" fmla="*/ 1272027 w 4095"/>
                <a:gd name="T25" fmla="*/ 641653 h 3602"/>
                <a:gd name="T26" fmla="*/ 1404560 w 4095"/>
                <a:gd name="T27" fmla="*/ 553434 h 3602"/>
                <a:gd name="T28" fmla="*/ 1264824 w 4095"/>
                <a:gd name="T29" fmla="*/ 290580 h 3602"/>
                <a:gd name="T30" fmla="*/ 1100599 w 4095"/>
                <a:gd name="T31" fmla="*/ 345671 h 3602"/>
                <a:gd name="T32" fmla="*/ 1064224 w 4095"/>
                <a:gd name="T33" fmla="*/ 342791 h 3602"/>
                <a:gd name="T34" fmla="*/ 908282 w 4095"/>
                <a:gd name="T35" fmla="*/ 234408 h 3602"/>
                <a:gd name="T36" fmla="*/ 873708 w 4095"/>
                <a:gd name="T37" fmla="*/ 65173 h 3602"/>
                <a:gd name="T38" fmla="*/ 566146 w 4095"/>
                <a:gd name="T39" fmla="*/ 99381 h 3602"/>
                <a:gd name="T40" fmla="*/ 545618 w 4095"/>
                <a:gd name="T41" fmla="*/ 264655 h 3602"/>
                <a:gd name="T42" fmla="*/ 410204 w 4095"/>
                <a:gd name="T43" fmla="*/ 342791 h 3602"/>
                <a:gd name="T44" fmla="*/ 256422 w 4095"/>
                <a:gd name="T45" fmla="*/ 277977 h 3602"/>
                <a:gd name="T46" fmla="*/ 73109 w 4095"/>
                <a:gd name="T47" fmla="*/ 527509 h 3602"/>
                <a:gd name="T48" fmla="*/ 85714 w 4095"/>
                <a:gd name="T49" fmla="*/ 573959 h 3602"/>
                <a:gd name="T50" fmla="*/ 218607 w 4095"/>
                <a:gd name="T51" fmla="*/ 674419 h 3602"/>
                <a:gd name="T52" fmla="*/ 212485 w 4095"/>
                <a:gd name="T53" fmla="*/ 752916 h 3602"/>
                <a:gd name="T54" fmla="*/ 202761 w 4095"/>
                <a:gd name="T55" fmla="*/ 864179 h 3602"/>
                <a:gd name="T56" fmla="*/ 69868 w 4095"/>
                <a:gd name="T57" fmla="*/ 952397 h 3602"/>
                <a:gd name="T58" fmla="*/ 145858 w 4095"/>
                <a:gd name="T59" fmla="*/ 1104708 h 3602"/>
                <a:gd name="T60" fmla="*/ 133973 w 4095"/>
                <a:gd name="T61" fmla="*/ 1148997 h 3602"/>
                <a:gd name="T62" fmla="*/ 16567 w 4095"/>
                <a:gd name="T63" fmla="*/ 1011089 h 3602"/>
                <a:gd name="T64" fmla="*/ 52941 w 4095"/>
                <a:gd name="T65" fmla="*/ 875341 h 3602"/>
                <a:gd name="T66" fmla="*/ 147659 w 4095"/>
                <a:gd name="T67" fmla="*/ 752916 h 3602"/>
                <a:gd name="T68" fmla="*/ 52941 w 4095"/>
                <a:gd name="T69" fmla="*/ 630490 h 3602"/>
                <a:gd name="T70" fmla="*/ 6843 w 4095"/>
                <a:gd name="T71" fmla="*/ 569998 h 3602"/>
                <a:gd name="T72" fmla="*/ 153421 w 4095"/>
                <a:gd name="T73" fmla="*/ 258173 h 3602"/>
                <a:gd name="T74" fmla="*/ 387154 w 4095"/>
                <a:gd name="T75" fmla="*/ 278338 h 3602"/>
                <a:gd name="T76" fmla="*/ 500960 w 4095"/>
                <a:gd name="T77" fmla="*/ 99381 h 3602"/>
                <a:gd name="T78" fmla="*/ 873708 w 4095"/>
                <a:gd name="T79" fmla="*/ 0 h 3602"/>
                <a:gd name="T80" fmla="*/ 973468 w 4095"/>
                <a:gd name="T81" fmla="*/ 212444 h 3602"/>
                <a:gd name="T82" fmla="*/ 1185233 w 4095"/>
                <a:gd name="T83" fmla="*/ 221806 h 3602"/>
                <a:gd name="T84" fmla="*/ 1457861 w 4095"/>
                <a:gd name="T85" fmla="*/ 494742 h 3602"/>
                <a:gd name="T86" fmla="*/ 1421487 w 4095"/>
                <a:gd name="T87" fmla="*/ 630490 h 3602"/>
                <a:gd name="T88" fmla="*/ 1326769 w 4095"/>
                <a:gd name="T89" fmla="*/ 752916 h 3602"/>
                <a:gd name="T90" fmla="*/ 1421487 w 4095"/>
                <a:gd name="T91" fmla="*/ 875341 h 3602"/>
                <a:gd name="T92" fmla="*/ 1467585 w 4095"/>
                <a:gd name="T93" fmla="*/ 935833 h 3602"/>
                <a:gd name="T94" fmla="*/ 1321007 w 4095"/>
                <a:gd name="T95" fmla="*/ 1248018 h 3602"/>
                <a:gd name="T96" fmla="*/ 1244656 w 4095"/>
                <a:gd name="T97" fmla="*/ 1296628 h 360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095" h="3602">
                  <a:moveTo>
                    <a:pt x="2047" y="1486"/>
                  </a:moveTo>
                  <a:lnTo>
                    <a:pt x="2047" y="1486"/>
                  </a:lnTo>
                  <a:cubicBezTo>
                    <a:pt x="1713" y="1486"/>
                    <a:pt x="1442" y="1757"/>
                    <a:pt x="1442" y="2091"/>
                  </a:cubicBezTo>
                  <a:cubicBezTo>
                    <a:pt x="1442" y="2425"/>
                    <a:pt x="1713" y="2697"/>
                    <a:pt x="2047" y="2697"/>
                  </a:cubicBezTo>
                  <a:cubicBezTo>
                    <a:pt x="2381" y="2697"/>
                    <a:pt x="2653" y="2425"/>
                    <a:pt x="2653" y="2091"/>
                  </a:cubicBezTo>
                  <a:cubicBezTo>
                    <a:pt x="2653" y="1757"/>
                    <a:pt x="2381" y="1486"/>
                    <a:pt x="2047" y="1486"/>
                  </a:cubicBezTo>
                  <a:close/>
                  <a:moveTo>
                    <a:pt x="2047" y="2877"/>
                  </a:moveTo>
                  <a:lnTo>
                    <a:pt x="2047" y="2877"/>
                  </a:lnTo>
                  <a:cubicBezTo>
                    <a:pt x="1613" y="2877"/>
                    <a:pt x="1261" y="2525"/>
                    <a:pt x="1261" y="2091"/>
                  </a:cubicBezTo>
                  <a:cubicBezTo>
                    <a:pt x="1261" y="1657"/>
                    <a:pt x="1613" y="1305"/>
                    <a:pt x="2047" y="1305"/>
                  </a:cubicBezTo>
                  <a:cubicBezTo>
                    <a:pt x="2481" y="1305"/>
                    <a:pt x="2833" y="1657"/>
                    <a:pt x="2833" y="2091"/>
                  </a:cubicBezTo>
                  <a:cubicBezTo>
                    <a:pt x="2833" y="2525"/>
                    <a:pt x="2481" y="2877"/>
                    <a:pt x="2047" y="2877"/>
                  </a:cubicBezTo>
                  <a:close/>
                  <a:moveTo>
                    <a:pt x="3456" y="3601"/>
                  </a:moveTo>
                  <a:lnTo>
                    <a:pt x="3456" y="3601"/>
                  </a:lnTo>
                  <a:cubicBezTo>
                    <a:pt x="3412" y="3601"/>
                    <a:pt x="3374" y="3569"/>
                    <a:pt x="3367" y="3524"/>
                  </a:cubicBezTo>
                  <a:cubicBezTo>
                    <a:pt x="3360" y="3475"/>
                    <a:pt x="3394" y="3429"/>
                    <a:pt x="3444" y="3422"/>
                  </a:cubicBezTo>
                  <a:cubicBezTo>
                    <a:pt x="3472" y="3417"/>
                    <a:pt x="3497" y="3400"/>
                    <a:pt x="3512" y="3375"/>
                  </a:cubicBezTo>
                  <a:lnTo>
                    <a:pt x="3891" y="2717"/>
                  </a:lnTo>
                  <a:cubicBezTo>
                    <a:pt x="3904" y="2696"/>
                    <a:pt x="3908" y="2670"/>
                    <a:pt x="3900" y="2645"/>
                  </a:cubicBezTo>
                  <a:cubicBezTo>
                    <a:pt x="3894" y="2620"/>
                    <a:pt x="3879" y="2600"/>
                    <a:pt x="3856" y="2587"/>
                  </a:cubicBezTo>
                  <a:lnTo>
                    <a:pt x="3532" y="2400"/>
                  </a:lnTo>
                  <a:cubicBezTo>
                    <a:pt x="3499" y="2381"/>
                    <a:pt x="3482" y="2345"/>
                    <a:pt x="3487" y="2308"/>
                  </a:cubicBezTo>
                  <a:cubicBezTo>
                    <a:pt x="3498" y="2237"/>
                    <a:pt x="3504" y="2163"/>
                    <a:pt x="3504" y="2091"/>
                  </a:cubicBezTo>
                  <a:cubicBezTo>
                    <a:pt x="3504" y="2018"/>
                    <a:pt x="3498" y="1945"/>
                    <a:pt x="3487" y="1874"/>
                  </a:cubicBezTo>
                  <a:cubicBezTo>
                    <a:pt x="3482" y="1837"/>
                    <a:pt x="3499" y="1801"/>
                    <a:pt x="3532" y="1782"/>
                  </a:cubicBezTo>
                  <a:lnTo>
                    <a:pt x="3856" y="1594"/>
                  </a:lnTo>
                  <a:cubicBezTo>
                    <a:pt x="3879" y="1582"/>
                    <a:pt x="3894" y="1561"/>
                    <a:pt x="3900" y="1537"/>
                  </a:cubicBezTo>
                  <a:cubicBezTo>
                    <a:pt x="3908" y="1512"/>
                    <a:pt x="3904" y="1486"/>
                    <a:pt x="3892" y="1465"/>
                  </a:cubicBezTo>
                  <a:lnTo>
                    <a:pt x="3512" y="807"/>
                  </a:lnTo>
                  <a:cubicBezTo>
                    <a:pt x="3486" y="761"/>
                    <a:pt x="3427" y="746"/>
                    <a:pt x="3382" y="772"/>
                  </a:cubicBezTo>
                  <a:lnTo>
                    <a:pt x="3056" y="960"/>
                  </a:lnTo>
                  <a:cubicBezTo>
                    <a:pt x="3024" y="979"/>
                    <a:pt x="2984" y="975"/>
                    <a:pt x="2955" y="952"/>
                  </a:cubicBezTo>
                  <a:cubicBezTo>
                    <a:pt x="2841" y="861"/>
                    <a:pt x="2715" y="788"/>
                    <a:pt x="2579" y="735"/>
                  </a:cubicBezTo>
                  <a:cubicBezTo>
                    <a:pt x="2544" y="721"/>
                    <a:pt x="2522" y="688"/>
                    <a:pt x="2522" y="651"/>
                  </a:cubicBezTo>
                  <a:lnTo>
                    <a:pt x="2522" y="276"/>
                  </a:lnTo>
                  <a:cubicBezTo>
                    <a:pt x="2522" y="223"/>
                    <a:pt x="2479" y="181"/>
                    <a:pt x="2426" y="181"/>
                  </a:cubicBezTo>
                  <a:lnTo>
                    <a:pt x="1667" y="181"/>
                  </a:lnTo>
                  <a:cubicBezTo>
                    <a:pt x="1615" y="181"/>
                    <a:pt x="1572" y="223"/>
                    <a:pt x="1572" y="276"/>
                  </a:cubicBezTo>
                  <a:lnTo>
                    <a:pt x="1572" y="651"/>
                  </a:lnTo>
                  <a:cubicBezTo>
                    <a:pt x="1572" y="688"/>
                    <a:pt x="1549" y="721"/>
                    <a:pt x="1515" y="735"/>
                  </a:cubicBezTo>
                  <a:cubicBezTo>
                    <a:pt x="1380" y="788"/>
                    <a:pt x="1253" y="861"/>
                    <a:pt x="1139" y="952"/>
                  </a:cubicBezTo>
                  <a:cubicBezTo>
                    <a:pt x="1110" y="975"/>
                    <a:pt x="1069" y="979"/>
                    <a:pt x="1038" y="960"/>
                  </a:cubicBezTo>
                  <a:lnTo>
                    <a:pt x="712" y="772"/>
                  </a:lnTo>
                  <a:cubicBezTo>
                    <a:pt x="667" y="746"/>
                    <a:pt x="609" y="761"/>
                    <a:pt x="582" y="807"/>
                  </a:cubicBezTo>
                  <a:lnTo>
                    <a:pt x="203" y="1465"/>
                  </a:lnTo>
                  <a:cubicBezTo>
                    <a:pt x="190" y="1486"/>
                    <a:pt x="187" y="1511"/>
                    <a:pt x="194" y="1537"/>
                  </a:cubicBezTo>
                  <a:cubicBezTo>
                    <a:pt x="200" y="1561"/>
                    <a:pt x="216" y="1582"/>
                    <a:pt x="238" y="1594"/>
                  </a:cubicBezTo>
                  <a:lnTo>
                    <a:pt x="563" y="1782"/>
                  </a:lnTo>
                  <a:cubicBezTo>
                    <a:pt x="594" y="1801"/>
                    <a:pt x="612" y="1837"/>
                    <a:pt x="607" y="1873"/>
                  </a:cubicBezTo>
                  <a:cubicBezTo>
                    <a:pt x="596" y="1946"/>
                    <a:pt x="590" y="2018"/>
                    <a:pt x="590" y="2091"/>
                  </a:cubicBezTo>
                  <a:cubicBezTo>
                    <a:pt x="590" y="2163"/>
                    <a:pt x="596" y="2236"/>
                    <a:pt x="607" y="2309"/>
                  </a:cubicBezTo>
                  <a:cubicBezTo>
                    <a:pt x="612" y="2345"/>
                    <a:pt x="594" y="2381"/>
                    <a:pt x="563" y="2400"/>
                  </a:cubicBezTo>
                  <a:lnTo>
                    <a:pt x="238" y="2587"/>
                  </a:lnTo>
                  <a:cubicBezTo>
                    <a:pt x="216" y="2600"/>
                    <a:pt x="200" y="2620"/>
                    <a:pt x="194" y="2645"/>
                  </a:cubicBezTo>
                  <a:cubicBezTo>
                    <a:pt x="187" y="2670"/>
                    <a:pt x="190" y="2696"/>
                    <a:pt x="203" y="2717"/>
                  </a:cubicBezTo>
                  <a:lnTo>
                    <a:pt x="405" y="3068"/>
                  </a:lnTo>
                  <a:cubicBezTo>
                    <a:pt x="430" y="3111"/>
                    <a:pt x="415" y="3167"/>
                    <a:pt x="372" y="3191"/>
                  </a:cubicBezTo>
                  <a:cubicBezTo>
                    <a:pt x="329" y="3217"/>
                    <a:pt x="274" y="3202"/>
                    <a:pt x="248" y="3159"/>
                  </a:cubicBezTo>
                  <a:lnTo>
                    <a:pt x="46" y="2808"/>
                  </a:lnTo>
                  <a:cubicBezTo>
                    <a:pt x="9" y="2744"/>
                    <a:pt x="0" y="2670"/>
                    <a:pt x="19" y="2599"/>
                  </a:cubicBezTo>
                  <a:cubicBezTo>
                    <a:pt x="38" y="2527"/>
                    <a:pt x="83" y="2468"/>
                    <a:pt x="147" y="2431"/>
                  </a:cubicBezTo>
                  <a:lnTo>
                    <a:pt x="420" y="2273"/>
                  </a:lnTo>
                  <a:cubicBezTo>
                    <a:pt x="413" y="2213"/>
                    <a:pt x="410" y="2152"/>
                    <a:pt x="410" y="2091"/>
                  </a:cubicBezTo>
                  <a:cubicBezTo>
                    <a:pt x="410" y="2030"/>
                    <a:pt x="413" y="1969"/>
                    <a:pt x="420" y="1908"/>
                  </a:cubicBezTo>
                  <a:lnTo>
                    <a:pt x="147" y="1751"/>
                  </a:lnTo>
                  <a:cubicBezTo>
                    <a:pt x="84" y="1714"/>
                    <a:pt x="38" y="1655"/>
                    <a:pt x="19" y="1583"/>
                  </a:cubicBezTo>
                  <a:cubicBezTo>
                    <a:pt x="0" y="1512"/>
                    <a:pt x="9" y="1438"/>
                    <a:pt x="46" y="1374"/>
                  </a:cubicBezTo>
                  <a:lnTo>
                    <a:pt x="426" y="717"/>
                  </a:lnTo>
                  <a:cubicBezTo>
                    <a:pt x="502" y="585"/>
                    <a:pt x="671" y="539"/>
                    <a:pt x="803" y="616"/>
                  </a:cubicBezTo>
                  <a:lnTo>
                    <a:pt x="1075" y="773"/>
                  </a:lnTo>
                  <a:cubicBezTo>
                    <a:pt x="1174" y="700"/>
                    <a:pt x="1280" y="639"/>
                    <a:pt x="1391" y="590"/>
                  </a:cubicBezTo>
                  <a:lnTo>
                    <a:pt x="1391" y="276"/>
                  </a:lnTo>
                  <a:cubicBezTo>
                    <a:pt x="1391" y="124"/>
                    <a:pt x="1515" y="0"/>
                    <a:pt x="1667" y="0"/>
                  </a:cubicBezTo>
                  <a:lnTo>
                    <a:pt x="2426" y="0"/>
                  </a:lnTo>
                  <a:cubicBezTo>
                    <a:pt x="2579" y="0"/>
                    <a:pt x="2703" y="124"/>
                    <a:pt x="2703" y="276"/>
                  </a:cubicBezTo>
                  <a:lnTo>
                    <a:pt x="2703" y="590"/>
                  </a:lnTo>
                  <a:cubicBezTo>
                    <a:pt x="2815" y="639"/>
                    <a:pt x="2920" y="700"/>
                    <a:pt x="3018" y="773"/>
                  </a:cubicBezTo>
                  <a:lnTo>
                    <a:pt x="3291" y="616"/>
                  </a:lnTo>
                  <a:cubicBezTo>
                    <a:pt x="3423" y="539"/>
                    <a:pt x="3592" y="585"/>
                    <a:pt x="3668" y="717"/>
                  </a:cubicBezTo>
                  <a:lnTo>
                    <a:pt x="4048" y="1374"/>
                  </a:lnTo>
                  <a:cubicBezTo>
                    <a:pt x="4085" y="1438"/>
                    <a:pt x="4094" y="1512"/>
                    <a:pt x="4075" y="1583"/>
                  </a:cubicBezTo>
                  <a:cubicBezTo>
                    <a:pt x="4056" y="1655"/>
                    <a:pt x="4011" y="1714"/>
                    <a:pt x="3947" y="1751"/>
                  </a:cubicBezTo>
                  <a:lnTo>
                    <a:pt x="3674" y="1908"/>
                  </a:lnTo>
                  <a:cubicBezTo>
                    <a:pt x="3681" y="1969"/>
                    <a:pt x="3684" y="2030"/>
                    <a:pt x="3684" y="2091"/>
                  </a:cubicBezTo>
                  <a:cubicBezTo>
                    <a:pt x="3684" y="2152"/>
                    <a:pt x="3681" y="2213"/>
                    <a:pt x="3674" y="2273"/>
                  </a:cubicBezTo>
                  <a:lnTo>
                    <a:pt x="3947" y="2431"/>
                  </a:lnTo>
                  <a:cubicBezTo>
                    <a:pt x="4010" y="2468"/>
                    <a:pt x="4056" y="2527"/>
                    <a:pt x="4075" y="2599"/>
                  </a:cubicBezTo>
                  <a:cubicBezTo>
                    <a:pt x="4094" y="2670"/>
                    <a:pt x="4085" y="2744"/>
                    <a:pt x="4048" y="2808"/>
                  </a:cubicBezTo>
                  <a:lnTo>
                    <a:pt x="3668" y="3466"/>
                  </a:lnTo>
                  <a:cubicBezTo>
                    <a:pt x="3626" y="3538"/>
                    <a:pt x="3554" y="3587"/>
                    <a:pt x="3470" y="3600"/>
                  </a:cubicBezTo>
                  <a:cubicBezTo>
                    <a:pt x="3466" y="3601"/>
                    <a:pt x="3461" y="3601"/>
                    <a:pt x="3456" y="360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grpSp>
          <p:nvGrpSpPr>
            <p:cNvPr id="41" name="Group 12">
              <a:extLst>
                <a:ext uri="{FF2B5EF4-FFF2-40B4-BE49-F238E27FC236}">
                  <a16:creationId xmlns:a16="http://schemas.microsoft.com/office/drawing/2014/main" id="{BE3A1DCE-9890-394A-9D31-DF6C184C07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268319" y="-51988"/>
              <a:ext cx="1552483" cy="1202526"/>
              <a:chOff x="3065463" y="1036638"/>
              <a:chExt cx="1711325" cy="1325562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42" name="Freeform 3">
                <a:extLst>
                  <a:ext uri="{FF2B5EF4-FFF2-40B4-BE49-F238E27FC236}">
                    <a16:creationId xmlns:a16="http://schemas.microsoft.com/office/drawing/2014/main" id="{666093E6-2523-E243-8596-F17D1ACFC8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338" y="1706563"/>
                <a:ext cx="166687" cy="422275"/>
              </a:xfrm>
              <a:custGeom>
                <a:avLst/>
                <a:gdLst>
                  <a:gd name="T0" fmla="*/ 100518 w 461"/>
                  <a:gd name="T1" fmla="*/ 29469 h 1175"/>
                  <a:gd name="T2" fmla="*/ 100518 w 461"/>
                  <a:gd name="T3" fmla="*/ 29469 h 1175"/>
                  <a:gd name="T4" fmla="*/ 165964 w 461"/>
                  <a:gd name="T5" fmla="*/ 119675 h 1175"/>
                  <a:gd name="T6" fmla="*/ 165964 w 461"/>
                  <a:gd name="T7" fmla="*/ 129737 h 1175"/>
                  <a:gd name="T8" fmla="*/ 127275 w 461"/>
                  <a:gd name="T9" fmla="*/ 129737 h 1175"/>
                  <a:gd name="T10" fmla="*/ 127275 w 461"/>
                  <a:gd name="T11" fmla="*/ 117159 h 1175"/>
                  <a:gd name="T12" fmla="*/ 127275 w 461"/>
                  <a:gd name="T13" fmla="*/ 117159 h 1175"/>
                  <a:gd name="T14" fmla="*/ 84609 w 461"/>
                  <a:gd name="T15" fmla="*/ 64689 h 1175"/>
                  <a:gd name="T16" fmla="*/ 84609 w 461"/>
                  <a:gd name="T17" fmla="*/ 64689 h 1175"/>
                  <a:gd name="T18" fmla="*/ 42305 w 461"/>
                  <a:gd name="T19" fmla="*/ 117159 h 1175"/>
                  <a:gd name="T20" fmla="*/ 42305 w 461"/>
                  <a:gd name="T21" fmla="*/ 117159 h 1175"/>
                  <a:gd name="T22" fmla="*/ 166325 w 461"/>
                  <a:gd name="T23" fmla="*/ 303319 h 1175"/>
                  <a:gd name="T24" fmla="*/ 166325 w 461"/>
                  <a:gd name="T25" fmla="*/ 303319 h 1175"/>
                  <a:gd name="T26" fmla="*/ 100518 w 461"/>
                  <a:gd name="T27" fmla="*/ 394243 h 1175"/>
                  <a:gd name="T28" fmla="*/ 100518 w 461"/>
                  <a:gd name="T29" fmla="*/ 421916 h 1175"/>
                  <a:gd name="T30" fmla="*/ 66530 w 461"/>
                  <a:gd name="T31" fmla="*/ 421916 h 1175"/>
                  <a:gd name="T32" fmla="*/ 66530 w 461"/>
                  <a:gd name="T33" fmla="*/ 394243 h 1175"/>
                  <a:gd name="T34" fmla="*/ 66530 w 461"/>
                  <a:gd name="T35" fmla="*/ 394243 h 1175"/>
                  <a:gd name="T36" fmla="*/ 0 w 461"/>
                  <a:gd name="T37" fmla="*/ 303319 h 1175"/>
                  <a:gd name="T38" fmla="*/ 0 w 461"/>
                  <a:gd name="T39" fmla="*/ 280678 h 1175"/>
                  <a:gd name="T40" fmla="*/ 38689 w 461"/>
                  <a:gd name="T41" fmla="*/ 280678 h 1175"/>
                  <a:gd name="T42" fmla="*/ 38689 w 461"/>
                  <a:gd name="T43" fmla="*/ 306194 h 1175"/>
                  <a:gd name="T44" fmla="*/ 38689 w 461"/>
                  <a:gd name="T45" fmla="*/ 306194 h 1175"/>
                  <a:gd name="T46" fmla="*/ 82078 w 461"/>
                  <a:gd name="T47" fmla="*/ 357945 h 1175"/>
                  <a:gd name="T48" fmla="*/ 82078 w 461"/>
                  <a:gd name="T49" fmla="*/ 357945 h 1175"/>
                  <a:gd name="T50" fmla="*/ 125106 w 461"/>
                  <a:gd name="T51" fmla="*/ 306194 h 1175"/>
                  <a:gd name="T52" fmla="*/ 125106 w 461"/>
                  <a:gd name="T53" fmla="*/ 306194 h 1175"/>
                  <a:gd name="T54" fmla="*/ 1808 w 461"/>
                  <a:gd name="T55" fmla="*/ 119675 h 1175"/>
                  <a:gd name="T56" fmla="*/ 1808 w 461"/>
                  <a:gd name="T57" fmla="*/ 119675 h 1175"/>
                  <a:gd name="T58" fmla="*/ 66530 w 461"/>
                  <a:gd name="T59" fmla="*/ 29469 h 1175"/>
                  <a:gd name="T60" fmla="*/ 66530 w 461"/>
                  <a:gd name="T61" fmla="*/ 0 h 1175"/>
                  <a:gd name="T62" fmla="*/ 100518 w 461"/>
                  <a:gd name="T63" fmla="*/ 0 h 1175"/>
                  <a:gd name="T64" fmla="*/ 100518 w 461"/>
                  <a:gd name="T65" fmla="*/ 29469 h 117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61" h="1175">
                    <a:moveTo>
                      <a:pt x="278" y="82"/>
                    </a:moveTo>
                    <a:lnTo>
                      <a:pt x="278" y="82"/>
                    </a:lnTo>
                    <a:cubicBezTo>
                      <a:pt x="402" y="100"/>
                      <a:pt x="459" y="196"/>
                      <a:pt x="459" y="333"/>
                    </a:cubicBezTo>
                    <a:lnTo>
                      <a:pt x="459" y="361"/>
                    </a:lnTo>
                    <a:lnTo>
                      <a:pt x="352" y="361"/>
                    </a:lnTo>
                    <a:lnTo>
                      <a:pt x="352" y="326"/>
                    </a:lnTo>
                    <a:cubicBezTo>
                      <a:pt x="352" y="235"/>
                      <a:pt x="316" y="180"/>
                      <a:pt x="234" y="180"/>
                    </a:cubicBezTo>
                    <a:cubicBezTo>
                      <a:pt x="154" y="180"/>
                      <a:pt x="117" y="235"/>
                      <a:pt x="117" y="326"/>
                    </a:cubicBezTo>
                    <a:cubicBezTo>
                      <a:pt x="117" y="555"/>
                      <a:pt x="460" y="557"/>
                      <a:pt x="460" y="844"/>
                    </a:cubicBezTo>
                    <a:cubicBezTo>
                      <a:pt x="460" y="982"/>
                      <a:pt x="402" y="1080"/>
                      <a:pt x="278" y="1097"/>
                    </a:cubicBezTo>
                    <a:lnTo>
                      <a:pt x="278" y="1174"/>
                    </a:lnTo>
                    <a:lnTo>
                      <a:pt x="184" y="1174"/>
                    </a:lnTo>
                    <a:lnTo>
                      <a:pt x="184" y="1097"/>
                    </a:lnTo>
                    <a:cubicBezTo>
                      <a:pt x="58" y="1080"/>
                      <a:pt x="0" y="983"/>
                      <a:pt x="0" y="844"/>
                    </a:cubicBezTo>
                    <a:lnTo>
                      <a:pt x="0" y="781"/>
                    </a:lnTo>
                    <a:lnTo>
                      <a:pt x="107" y="781"/>
                    </a:lnTo>
                    <a:lnTo>
                      <a:pt x="107" y="852"/>
                    </a:lnTo>
                    <a:cubicBezTo>
                      <a:pt x="107" y="944"/>
                      <a:pt x="145" y="996"/>
                      <a:pt x="227" y="996"/>
                    </a:cubicBezTo>
                    <a:cubicBezTo>
                      <a:pt x="310" y="996"/>
                      <a:pt x="346" y="944"/>
                      <a:pt x="346" y="852"/>
                    </a:cubicBezTo>
                    <a:cubicBezTo>
                      <a:pt x="346" y="624"/>
                      <a:pt x="5" y="621"/>
                      <a:pt x="5" y="333"/>
                    </a:cubicBezTo>
                    <a:cubicBezTo>
                      <a:pt x="5" y="193"/>
                      <a:pt x="62" y="101"/>
                      <a:pt x="184" y="82"/>
                    </a:cubicBezTo>
                    <a:lnTo>
                      <a:pt x="184" y="0"/>
                    </a:lnTo>
                    <a:lnTo>
                      <a:pt x="278" y="0"/>
                    </a:lnTo>
                    <a:lnTo>
                      <a:pt x="278" y="8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3" name="Freeform 51">
                <a:extLst>
                  <a:ext uri="{FF2B5EF4-FFF2-40B4-BE49-F238E27FC236}">
                    <a16:creationId xmlns:a16="http://schemas.microsoft.com/office/drawing/2014/main" id="{316712D7-B686-6E44-A0B5-2D03009FA5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9950" y="1414463"/>
                <a:ext cx="1004888" cy="947737"/>
              </a:xfrm>
              <a:custGeom>
                <a:avLst/>
                <a:gdLst>
                  <a:gd name="T0" fmla="*/ 278315 w 2791"/>
                  <a:gd name="T1" fmla="*/ 947377 h 2634"/>
                  <a:gd name="T2" fmla="*/ 278315 w 2791"/>
                  <a:gd name="T3" fmla="*/ 947377 h 2634"/>
                  <a:gd name="T4" fmla="*/ 262833 w 2791"/>
                  <a:gd name="T5" fmla="*/ 943419 h 2634"/>
                  <a:gd name="T6" fmla="*/ 262833 w 2791"/>
                  <a:gd name="T7" fmla="*/ 943419 h 2634"/>
                  <a:gd name="T8" fmla="*/ 85691 w 2791"/>
                  <a:gd name="T9" fmla="*/ 782585 h 2634"/>
                  <a:gd name="T10" fmla="*/ 85691 w 2791"/>
                  <a:gd name="T11" fmla="*/ 782585 h 2634"/>
                  <a:gd name="T12" fmla="*/ 0 w 2791"/>
                  <a:gd name="T13" fmla="*/ 501934 h 2634"/>
                  <a:gd name="T14" fmla="*/ 0 w 2791"/>
                  <a:gd name="T15" fmla="*/ 501934 h 2634"/>
                  <a:gd name="T16" fmla="*/ 502264 w 2791"/>
                  <a:gd name="T17" fmla="*/ 0 h 2634"/>
                  <a:gd name="T18" fmla="*/ 502264 w 2791"/>
                  <a:gd name="T19" fmla="*/ 0 h 2634"/>
                  <a:gd name="T20" fmla="*/ 1004528 w 2791"/>
                  <a:gd name="T21" fmla="*/ 501934 h 2634"/>
                  <a:gd name="T22" fmla="*/ 1004528 w 2791"/>
                  <a:gd name="T23" fmla="*/ 501934 h 2634"/>
                  <a:gd name="T24" fmla="*/ 964923 w 2791"/>
                  <a:gd name="T25" fmla="*/ 697310 h 2634"/>
                  <a:gd name="T26" fmla="*/ 964923 w 2791"/>
                  <a:gd name="T27" fmla="*/ 697310 h 2634"/>
                  <a:gd name="T28" fmla="*/ 922437 w 2791"/>
                  <a:gd name="T29" fmla="*/ 714581 h 2634"/>
                  <a:gd name="T30" fmla="*/ 922437 w 2791"/>
                  <a:gd name="T31" fmla="*/ 714581 h 2634"/>
                  <a:gd name="T32" fmla="*/ 905155 w 2791"/>
                  <a:gd name="T33" fmla="*/ 672123 h 2634"/>
                  <a:gd name="T34" fmla="*/ 905155 w 2791"/>
                  <a:gd name="T35" fmla="*/ 672123 h 2634"/>
                  <a:gd name="T36" fmla="*/ 939360 w 2791"/>
                  <a:gd name="T37" fmla="*/ 501934 h 2634"/>
                  <a:gd name="T38" fmla="*/ 939360 w 2791"/>
                  <a:gd name="T39" fmla="*/ 501934 h 2634"/>
                  <a:gd name="T40" fmla="*/ 502264 w 2791"/>
                  <a:gd name="T41" fmla="*/ 65125 h 2634"/>
                  <a:gd name="T42" fmla="*/ 502264 w 2791"/>
                  <a:gd name="T43" fmla="*/ 65125 h 2634"/>
                  <a:gd name="T44" fmla="*/ 65168 w 2791"/>
                  <a:gd name="T45" fmla="*/ 501934 h 2634"/>
                  <a:gd name="T46" fmla="*/ 65168 w 2791"/>
                  <a:gd name="T47" fmla="*/ 501934 h 2634"/>
                  <a:gd name="T48" fmla="*/ 139698 w 2791"/>
                  <a:gd name="T49" fmla="*/ 746244 h 2634"/>
                  <a:gd name="T50" fmla="*/ 139698 w 2791"/>
                  <a:gd name="T51" fmla="*/ 746244 h 2634"/>
                  <a:gd name="T52" fmla="*/ 293797 w 2791"/>
                  <a:gd name="T53" fmla="*/ 886210 h 2634"/>
                  <a:gd name="T54" fmla="*/ 293797 w 2791"/>
                  <a:gd name="T55" fmla="*/ 886210 h 2634"/>
                  <a:gd name="T56" fmla="*/ 307119 w 2791"/>
                  <a:gd name="T57" fmla="*/ 930466 h 2634"/>
                  <a:gd name="T58" fmla="*/ 307119 w 2791"/>
                  <a:gd name="T59" fmla="*/ 930466 h 2634"/>
                  <a:gd name="T60" fmla="*/ 278315 w 2791"/>
                  <a:gd name="T61" fmla="*/ 947377 h 263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791" h="2634">
                    <a:moveTo>
                      <a:pt x="773" y="2633"/>
                    </a:moveTo>
                    <a:lnTo>
                      <a:pt x="773" y="2633"/>
                    </a:lnTo>
                    <a:cubicBezTo>
                      <a:pt x="759" y="2633"/>
                      <a:pt x="743" y="2629"/>
                      <a:pt x="730" y="2622"/>
                    </a:cubicBezTo>
                    <a:cubicBezTo>
                      <a:pt x="534" y="2515"/>
                      <a:pt x="363" y="2361"/>
                      <a:pt x="238" y="2175"/>
                    </a:cubicBezTo>
                    <a:cubicBezTo>
                      <a:pt x="82" y="1945"/>
                      <a:pt x="0" y="1675"/>
                      <a:pt x="0" y="1395"/>
                    </a:cubicBezTo>
                    <a:cubicBezTo>
                      <a:pt x="0" y="626"/>
                      <a:pt x="626" y="0"/>
                      <a:pt x="1395" y="0"/>
                    </a:cubicBezTo>
                    <a:cubicBezTo>
                      <a:pt x="2164" y="0"/>
                      <a:pt x="2790" y="626"/>
                      <a:pt x="2790" y="1395"/>
                    </a:cubicBezTo>
                    <a:cubicBezTo>
                      <a:pt x="2790" y="1584"/>
                      <a:pt x="2753" y="1766"/>
                      <a:pt x="2680" y="1938"/>
                    </a:cubicBezTo>
                    <a:cubicBezTo>
                      <a:pt x="2660" y="1984"/>
                      <a:pt x="2608" y="2006"/>
                      <a:pt x="2562" y="1986"/>
                    </a:cubicBezTo>
                    <a:cubicBezTo>
                      <a:pt x="2515" y="1967"/>
                      <a:pt x="2494" y="1914"/>
                      <a:pt x="2514" y="1868"/>
                    </a:cubicBezTo>
                    <a:cubicBezTo>
                      <a:pt x="2577" y="1718"/>
                      <a:pt x="2609" y="1559"/>
                      <a:pt x="2609" y="1395"/>
                    </a:cubicBezTo>
                    <a:cubicBezTo>
                      <a:pt x="2609" y="726"/>
                      <a:pt x="2064" y="181"/>
                      <a:pt x="1395" y="181"/>
                    </a:cubicBezTo>
                    <a:cubicBezTo>
                      <a:pt x="725" y="181"/>
                      <a:pt x="181" y="726"/>
                      <a:pt x="181" y="1395"/>
                    </a:cubicBezTo>
                    <a:cubicBezTo>
                      <a:pt x="181" y="1638"/>
                      <a:pt x="252" y="1873"/>
                      <a:pt x="388" y="2074"/>
                    </a:cubicBezTo>
                    <a:cubicBezTo>
                      <a:pt x="497" y="2236"/>
                      <a:pt x="645" y="2370"/>
                      <a:pt x="816" y="2463"/>
                    </a:cubicBezTo>
                    <a:cubicBezTo>
                      <a:pt x="860" y="2487"/>
                      <a:pt x="876" y="2542"/>
                      <a:pt x="853" y="2586"/>
                    </a:cubicBezTo>
                    <a:cubicBezTo>
                      <a:pt x="836" y="2616"/>
                      <a:pt x="805" y="2633"/>
                      <a:pt x="773" y="263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4" name="Freeform 53">
                <a:extLst>
                  <a:ext uri="{FF2B5EF4-FFF2-40B4-BE49-F238E27FC236}">
                    <a16:creationId xmlns:a16="http://schemas.microsoft.com/office/drawing/2014/main" id="{228DF4F2-4130-BC41-B069-EF60E1512B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8263" y="1036638"/>
                <a:ext cx="65087" cy="288925"/>
              </a:xfrm>
              <a:custGeom>
                <a:avLst/>
                <a:gdLst>
                  <a:gd name="T0" fmla="*/ 32544 w 182"/>
                  <a:gd name="T1" fmla="*/ 288566 h 804"/>
                  <a:gd name="T2" fmla="*/ 32544 w 182"/>
                  <a:gd name="T3" fmla="*/ 288566 h 804"/>
                  <a:gd name="T4" fmla="*/ 0 w 182"/>
                  <a:gd name="T5" fmla="*/ 256223 h 804"/>
                  <a:gd name="T6" fmla="*/ 0 w 182"/>
                  <a:gd name="T7" fmla="*/ 32342 h 804"/>
                  <a:gd name="T8" fmla="*/ 0 w 182"/>
                  <a:gd name="T9" fmla="*/ 32342 h 804"/>
                  <a:gd name="T10" fmla="*/ 32544 w 182"/>
                  <a:gd name="T11" fmla="*/ 0 h 804"/>
                  <a:gd name="T12" fmla="*/ 32544 w 182"/>
                  <a:gd name="T13" fmla="*/ 0 h 804"/>
                  <a:gd name="T14" fmla="*/ 64729 w 182"/>
                  <a:gd name="T15" fmla="*/ 32342 h 804"/>
                  <a:gd name="T16" fmla="*/ 64729 w 182"/>
                  <a:gd name="T17" fmla="*/ 256223 h 804"/>
                  <a:gd name="T18" fmla="*/ 64729 w 182"/>
                  <a:gd name="T19" fmla="*/ 256223 h 804"/>
                  <a:gd name="T20" fmla="*/ 32544 w 182"/>
                  <a:gd name="T21" fmla="*/ 288566 h 8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2" h="804">
                    <a:moveTo>
                      <a:pt x="91" y="803"/>
                    </a:moveTo>
                    <a:lnTo>
                      <a:pt x="91" y="803"/>
                    </a:lnTo>
                    <a:cubicBezTo>
                      <a:pt x="41" y="803"/>
                      <a:pt x="0" y="763"/>
                      <a:pt x="0" y="713"/>
                    </a:cubicBezTo>
                    <a:lnTo>
                      <a:pt x="0" y="90"/>
                    </a:lnTo>
                    <a:cubicBezTo>
                      <a:pt x="0" y="41"/>
                      <a:pt x="41" y="0"/>
                      <a:pt x="91" y="0"/>
                    </a:cubicBezTo>
                    <a:cubicBezTo>
                      <a:pt x="141" y="0"/>
                      <a:pt x="181" y="41"/>
                      <a:pt x="181" y="90"/>
                    </a:cubicBezTo>
                    <a:lnTo>
                      <a:pt x="181" y="713"/>
                    </a:lnTo>
                    <a:cubicBezTo>
                      <a:pt x="181" y="763"/>
                      <a:pt x="141" y="803"/>
                      <a:pt x="91" y="80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5" name="Freeform 54">
                <a:extLst>
                  <a:ext uri="{FF2B5EF4-FFF2-40B4-BE49-F238E27FC236}">
                    <a16:creationId xmlns:a16="http://schemas.microsoft.com/office/drawing/2014/main" id="{855228BA-9593-3F40-B498-83C10329EB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0263" y="1204913"/>
                <a:ext cx="206375" cy="250825"/>
              </a:xfrm>
              <a:custGeom>
                <a:avLst/>
                <a:gdLst>
                  <a:gd name="T0" fmla="*/ 168852 w 572"/>
                  <a:gd name="T1" fmla="*/ 250465 h 697"/>
                  <a:gd name="T2" fmla="*/ 168852 w 572"/>
                  <a:gd name="T3" fmla="*/ 250465 h 697"/>
                  <a:gd name="T4" fmla="*/ 142514 w 572"/>
                  <a:gd name="T5" fmla="*/ 237150 h 697"/>
                  <a:gd name="T6" fmla="*/ 10824 w 572"/>
                  <a:gd name="T7" fmla="*/ 56139 h 697"/>
                  <a:gd name="T8" fmla="*/ 10824 w 572"/>
                  <a:gd name="T9" fmla="*/ 56139 h 697"/>
                  <a:gd name="T10" fmla="*/ 17679 w 572"/>
                  <a:gd name="T11" fmla="*/ 10796 h 697"/>
                  <a:gd name="T12" fmla="*/ 17679 w 572"/>
                  <a:gd name="T13" fmla="*/ 10796 h 697"/>
                  <a:gd name="T14" fmla="*/ 63500 w 572"/>
                  <a:gd name="T15" fmla="*/ 17993 h 697"/>
                  <a:gd name="T16" fmla="*/ 195551 w 572"/>
                  <a:gd name="T17" fmla="*/ 198645 h 697"/>
                  <a:gd name="T18" fmla="*/ 195551 w 572"/>
                  <a:gd name="T19" fmla="*/ 198645 h 697"/>
                  <a:gd name="T20" fmla="*/ 188335 w 572"/>
                  <a:gd name="T21" fmla="*/ 244347 h 697"/>
                  <a:gd name="T22" fmla="*/ 188335 w 572"/>
                  <a:gd name="T23" fmla="*/ 244347 h 697"/>
                  <a:gd name="T24" fmla="*/ 168852 w 572"/>
                  <a:gd name="T25" fmla="*/ 250465 h 6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72" h="697">
                    <a:moveTo>
                      <a:pt x="468" y="696"/>
                    </a:moveTo>
                    <a:lnTo>
                      <a:pt x="468" y="696"/>
                    </a:lnTo>
                    <a:cubicBezTo>
                      <a:pt x="441" y="696"/>
                      <a:pt x="413" y="683"/>
                      <a:pt x="395" y="659"/>
                    </a:cubicBezTo>
                    <a:lnTo>
                      <a:pt x="30" y="156"/>
                    </a:lnTo>
                    <a:cubicBezTo>
                      <a:pt x="0" y="115"/>
                      <a:pt x="10" y="59"/>
                      <a:pt x="49" y="30"/>
                    </a:cubicBezTo>
                    <a:cubicBezTo>
                      <a:pt x="90" y="0"/>
                      <a:pt x="147" y="9"/>
                      <a:pt x="176" y="50"/>
                    </a:cubicBezTo>
                    <a:lnTo>
                      <a:pt x="542" y="552"/>
                    </a:lnTo>
                    <a:cubicBezTo>
                      <a:pt x="571" y="593"/>
                      <a:pt x="562" y="649"/>
                      <a:pt x="522" y="679"/>
                    </a:cubicBezTo>
                    <a:cubicBezTo>
                      <a:pt x="505" y="690"/>
                      <a:pt x="487" y="696"/>
                      <a:pt x="468" y="69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6" name="Freeform 55">
                <a:extLst>
                  <a:ext uri="{FF2B5EF4-FFF2-40B4-BE49-F238E27FC236}">
                    <a16:creationId xmlns:a16="http://schemas.microsoft.com/office/drawing/2014/main" id="{0B4696B9-BD9E-614D-BC98-AB22EA5640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5463" y="1641475"/>
                <a:ext cx="285750" cy="138113"/>
              </a:xfrm>
              <a:custGeom>
                <a:avLst/>
                <a:gdLst>
                  <a:gd name="T0" fmla="*/ 248728 w 795"/>
                  <a:gd name="T1" fmla="*/ 137754 h 385"/>
                  <a:gd name="T2" fmla="*/ 248728 w 795"/>
                  <a:gd name="T3" fmla="*/ 137754 h 385"/>
                  <a:gd name="T4" fmla="*/ 239024 w 795"/>
                  <a:gd name="T5" fmla="*/ 136319 h 385"/>
                  <a:gd name="T6" fmla="*/ 26239 w 795"/>
                  <a:gd name="T7" fmla="*/ 67442 h 385"/>
                  <a:gd name="T8" fmla="*/ 26239 w 795"/>
                  <a:gd name="T9" fmla="*/ 67442 h 385"/>
                  <a:gd name="T10" fmla="*/ 5392 w 795"/>
                  <a:gd name="T11" fmla="*/ 26546 h 385"/>
                  <a:gd name="T12" fmla="*/ 5392 w 795"/>
                  <a:gd name="T13" fmla="*/ 26546 h 385"/>
                  <a:gd name="T14" fmla="*/ 46367 w 795"/>
                  <a:gd name="T15" fmla="*/ 5740 h 385"/>
                  <a:gd name="T16" fmla="*/ 258792 w 795"/>
                  <a:gd name="T17" fmla="*/ 74617 h 385"/>
                  <a:gd name="T18" fmla="*/ 258792 w 795"/>
                  <a:gd name="T19" fmla="*/ 74617 h 385"/>
                  <a:gd name="T20" fmla="*/ 279999 w 795"/>
                  <a:gd name="T21" fmla="*/ 115513 h 385"/>
                  <a:gd name="T22" fmla="*/ 279999 w 795"/>
                  <a:gd name="T23" fmla="*/ 115513 h 385"/>
                  <a:gd name="T24" fmla="*/ 248728 w 795"/>
                  <a:gd name="T25" fmla="*/ 137754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5" h="385">
                    <a:moveTo>
                      <a:pt x="692" y="384"/>
                    </a:moveTo>
                    <a:lnTo>
                      <a:pt x="692" y="384"/>
                    </a:lnTo>
                    <a:cubicBezTo>
                      <a:pt x="683" y="384"/>
                      <a:pt x="673" y="383"/>
                      <a:pt x="665" y="380"/>
                    </a:cubicBezTo>
                    <a:lnTo>
                      <a:pt x="73" y="188"/>
                    </a:lnTo>
                    <a:cubicBezTo>
                      <a:pt x="25" y="172"/>
                      <a:pt x="0" y="121"/>
                      <a:pt x="15" y="74"/>
                    </a:cubicBezTo>
                    <a:cubicBezTo>
                      <a:pt x="31" y="26"/>
                      <a:pt x="81" y="0"/>
                      <a:pt x="129" y="16"/>
                    </a:cubicBezTo>
                    <a:lnTo>
                      <a:pt x="720" y="208"/>
                    </a:lnTo>
                    <a:cubicBezTo>
                      <a:pt x="768" y="223"/>
                      <a:pt x="794" y="274"/>
                      <a:pt x="779" y="322"/>
                    </a:cubicBezTo>
                    <a:cubicBezTo>
                      <a:pt x="766" y="360"/>
                      <a:pt x="730" y="384"/>
                      <a:pt x="692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7" name="Freeform 56">
                <a:extLst>
                  <a:ext uri="{FF2B5EF4-FFF2-40B4-BE49-F238E27FC236}">
                    <a16:creationId xmlns:a16="http://schemas.microsoft.com/office/drawing/2014/main" id="{04F6C408-12D6-7044-B8CB-325B083E5A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4988" y="2103438"/>
                <a:ext cx="285750" cy="138112"/>
              </a:xfrm>
              <a:custGeom>
                <a:avLst/>
                <a:gdLst>
                  <a:gd name="T0" fmla="*/ 36303 w 795"/>
                  <a:gd name="T1" fmla="*/ 137753 h 385"/>
                  <a:gd name="T2" fmla="*/ 36303 w 795"/>
                  <a:gd name="T3" fmla="*/ 137753 h 385"/>
                  <a:gd name="T4" fmla="*/ 5751 w 795"/>
                  <a:gd name="T5" fmla="*/ 115153 h 385"/>
                  <a:gd name="T6" fmla="*/ 5751 w 795"/>
                  <a:gd name="T7" fmla="*/ 115153 h 385"/>
                  <a:gd name="T8" fmla="*/ 26598 w 795"/>
                  <a:gd name="T9" fmla="*/ 74258 h 385"/>
                  <a:gd name="T10" fmla="*/ 239024 w 795"/>
                  <a:gd name="T11" fmla="*/ 5381 h 385"/>
                  <a:gd name="T12" fmla="*/ 239024 w 795"/>
                  <a:gd name="T13" fmla="*/ 5381 h 385"/>
                  <a:gd name="T14" fmla="*/ 279640 w 795"/>
                  <a:gd name="T15" fmla="*/ 26187 h 385"/>
                  <a:gd name="T16" fmla="*/ 279640 w 795"/>
                  <a:gd name="T17" fmla="*/ 26187 h 385"/>
                  <a:gd name="T18" fmla="*/ 258792 w 795"/>
                  <a:gd name="T19" fmla="*/ 67083 h 385"/>
                  <a:gd name="T20" fmla="*/ 46726 w 795"/>
                  <a:gd name="T21" fmla="*/ 135960 h 385"/>
                  <a:gd name="T22" fmla="*/ 46726 w 795"/>
                  <a:gd name="T23" fmla="*/ 135960 h 385"/>
                  <a:gd name="T24" fmla="*/ 36303 w 795"/>
                  <a:gd name="T25" fmla="*/ 137753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5" h="385">
                    <a:moveTo>
                      <a:pt x="101" y="384"/>
                    </a:moveTo>
                    <a:lnTo>
                      <a:pt x="101" y="384"/>
                    </a:lnTo>
                    <a:cubicBezTo>
                      <a:pt x="63" y="384"/>
                      <a:pt x="28" y="359"/>
                      <a:pt x="16" y="321"/>
                    </a:cubicBezTo>
                    <a:cubicBezTo>
                      <a:pt x="0" y="274"/>
                      <a:pt x="26" y="223"/>
                      <a:pt x="74" y="207"/>
                    </a:cubicBezTo>
                    <a:lnTo>
                      <a:pt x="665" y="15"/>
                    </a:lnTo>
                    <a:cubicBezTo>
                      <a:pt x="712" y="0"/>
                      <a:pt x="763" y="26"/>
                      <a:pt x="778" y="73"/>
                    </a:cubicBezTo>
                    <a:cubicBezTo>
                      <a:pt x="794" y="121"/>
                      <a:pt x="768" y="172"/>
                      <a:pt x="720" y="187"/>
                    </a:cubicBezTo>
                    <a:lnTo>
                      <a:pt x="130" y="379"/>
                    </a:lnTo>
                    <a:cubicBezTo>
                      <a:pt x="120" y="382"/>
                      <a:pt x="111" y="384"/>
                      <a:pt x="101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8" name="Freeform 57">
                <a:extLst>
                  <a:ext uri="{FF2B5EF4-FFF2-40B4-BE49-F238E27FC236}">
                    <a16:creationId xmlns:a16="http://schemas.microsoft.com/office/drawing/2014/main" id="{1566391F-607C-514B-80A6-A16368172C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1038" y="1614488"/>
                <a:ext cx="285750" cy="138112"/>
              </a:xfrm>
              <a:custGeom>
                <a:avLst/>
                <a:gdLst>
                  <a:gd name="T0" fmla="*/ 36394 w 793"/>
                  <a:gd name="T1" fmla="*/ 137753 h 385"/>
                  <a:gd name="T2" fmla="*/ 36394 w 793"/>
                  <a:gd name="T3" fmla="*/ 137753 h 385"/>
                  <a:gd name="T4" fmla="*/ 5405 w 793"/>
                  <a:gd name="T5" fmla="*/ 115153 h 385"/>
                  <a:gd name="T6" fmla="*/ 5405 w 793"/>
                  <a:gd name="T7" fmla="*/ 115153 h 385"/>
                  <a:gd name="T8" fmla="*/ 26305 w 793"/>
                  <a:gd name="T9" fmla="*/ 74258 h 385"/>
                  <a:gd name="T10" fmla="*/ 238906 w 793"/>
                  <a:gd name="T11" fmla="*/ 5381 h 385"/>
                  <a:gd name="T12" fmla="*/ 238906 w 793"/>
                  <a:gd name="T13" fmla="*/ 5381 h 385"/>
                  <a:gd name="T14" fmla="*/ 279985 w 793"/>
                  <a:gd name="T15" fmla="*/ 26546 h 385"/>
                  <a:gd name="T16" fmla="*/ 279985 w 793"/>
                  <a:gd name="T17" fmla="*/ 26546 h 385"/>
                  <a:gd name="T18" fmla="*/ 259085 w 793"/>
                  <a:gd name="T19" fmla="*/ 67083 h 385"/>
                  <a:gd name="T20" fmla="*/ 46484 w 793"/>
                  <a:gd name="T21" fmla="*/ 135960 h 385"/>
                  <a:gd name="T22" fmla="*/ 46484 w 793"/>
                  <a:gd name="T23" fmla="*/ 135960 h 385"/>
                  <a:gd name="T24" fmla="*/ 36394 w 793"/>
                  <a:gd name="T25" fmla="*/ 137753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3" h="385">
                    <a:moveTo>
                      <a:pt x="101" y="384"/>
                    </a:moveTo>
                    <a:lnTo>
                      <a:pt x="101" y="384"/>
                    </a:lnTo>
                    <a:cubicBezTo>
                      <a:pt x="63" y="384"/>
                      <a:pt x="28" y="359"/>
                      <a:pt x="15" y="321"/>
                    </a:cubicBezTo>
                    <a:cubicBezTo>
                      <a:pt x="0" y="274"/>
                      <a:pt x="26" y="223"/>
                      <a:pt x="73" y="207"/>
                    </a:cubicBezTo>
                    <a:lnTo>
                      <a:pt x="663" y="15"/>
                    </a:lnTo>
                    <a:cubicBezTo>
                      <a:pt x="711" y="0"/>
                      <a:pt x="762" y="26"/>
                      <a:pt x="777" y="74"/>
                    </a:cubicBezTo>
                    <a:cubicBezTo>
                      <a:pt x="792" y="121"/>
                      <a:pt x="767" y="172"/>
                      <a:pt x="719" y="187"/>
                    </a:cubicBezTo>
                    <a:lnTo>
                      <a:pt x="129" y="379"/>
                    </a:lnTo>
                    <a:cubicBezTo>
                      <a:pt x="120" y="382"/>
                      <a:pt x="111" y="384"/>
                      <a:pt x="101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9" name="Freeform 58">
                <a:extLst>
                  <a:ext uri="{FF2B5EF4-FFF2-40B4-BE49-F238E27FC236}">
                    <a16:creationId xmlns:a16="http://schemas.microsoft.com/office/drawing/2014/main" id="{B86E7817-30D5-D641-B173-D6B1D1558D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1325" y="1189038"/>
                <a:ext cx="206375" cy="250825"/>
              </a:xfrm>
              <a:custGeom>
                <a:avLst/>
                <a:gdLst>
                  <a:gd name="T0" fmla="*/ 36801 w 572"/>
                  <a:gd name="T1" fmla="*/ 250465 h 696"/>
                  <a:gd name="T2" fmla="*/ 36801 w 572"/>
                  <a:gd name="T3" fmla="*/ 250465 h 696"/>
                  <a:gd name="T4" fmla="*/ 18040 w 572"/>
                  <a:gd name="T5" fmla="*/ 244338 h 696"/>
                  <a:gd name="T6" fmla="*/ 18040 w 572"/>
                  <a:gd name="T7" fmla="*/ 244338 h 696"/>
                  <a:gd name="T8" fmla="*/ 10824 w 572"/>
                  <a:gd name="T9" fmla="*/ 198930 h 696"/>
                  <a:gd name="T10" fmla="*/ 142153 w 572"/>
                  <a:gd name="T11" fmla="*/ 17659 h 696"/>
                  <a:gd name="T12" fmla="*/ 142153 w 572"/>
                  <a:gd name="T13" fmla="*/ 17659 h 696"/>
                  <a:gd name="T14" fmla="*/ 187974 w 572"/>
                  <a:gd name="T15" fmla="*/ 10451 h 696"/>
                  <a:gd name="T16" fmla="*/ 187974 w 572"/>
                  <a:gd name="T17" fmla="*/ 10451 h 696"/>
                  <a:gd name="T18" fmla="*/ 195190 w 572"/>
                  <a:gd name="T19" fmla="*/ 55859 h 696"/>
                  <a:gd name="T20" fmla="*/ 63500 w 572"/>
                  <a:gd name="T21" fmla="*/ 237131 h 696"/>
                  <a:gd name="T22" fmla="*/ 63500 w 572"/>
                  <a:gd name="T23" fmla="*/ 237131 h 696"/>
                  <a:gd name="T24" fmla="*/ 36801 w 572"/>
                  <a:gd name="T25" fmla="*/ 250465 h 6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72" h="696">
                    <a:moveTo>
                      <a:pt x="102" y="695"/>
                    </a:moveTo>
                    <a:lnTo>
                      <a:pt x="102" y="695"/>
                    </a:lnTo>
                    <a:cubicBezTo>
                      <a:pt x="84" y="695"/>
                      <a:pt x="66" y="690"/>
                      <a:pt x="50" y="678"/>
                    </a:cubicBezTo>
                    <a:cubicBezTo>
                      <a:pt x="9" y="649"/>
                      <a:pt x="0" y="592"/>
                      <a:pt x="30" y="552"/>
                    </a:cubicBezTo>
                    <a:lnTo>
                      <a:pt x="394" y="49"/>
                    </a:lnTo>
                    <a:cubicBezTo>
                      <a:pt x="424" y="9"/>
                      <a:pt x="481" y="0"/>
                      <a:pt x="521" y="29"/>
                    </a:cubicBezTo>
                    <a:cubicBezTo>
                      <a:pt x="561" y="59"/>
                      <a:pt x="571" y="115"/>
                      <a:pt x="541" y="155"/>
                    </a:cubicBezTo>
                    <a:lnTo>
                      <a:pt x="176" y="658"/>
                    </a:lnTo>
                    <a:cubicBezTo>
                      <a:pt x="158" y="682"/>
                      <a:pt x="131" y="695"/>
                      <a:pt x="102" y="69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</p:grpSp>
      <p:sp>
        <p:nvSpPr>
          <p:cNvPr id="96" name="TextBox 95"/>
          <p:cNvSpPr txBox="1"/>
          <p:nvPr/>
        </p:nvSpPr>
        <p:spPr>
          <a:xfrm>
            <a:off x="1534497" y="722697"/>
            <a:ext cx="97049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t-LT" sz="4800" b="1" spc="-150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Kaip teikti projektų idėjų pasiūlymus? </a:t>
            </a:r>
          </a:p>
        </p:txBody>
      </p:sp>
    </p:spTree>
    <p:extLst>
      <p:ext uri="{BB962C8B-B14F-4D97-AF65-F5344CB8AC3E}">
        <p14:creationId xmlns:p14="http://schemas.microsoft.com/office/powerpoint/2010/main" val="14846315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C94AE9D-D34F-4507-9569-5E9F1652D48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0223" b="10223"/>
          <a:stretch>
            <a:fillRect/>
          </a:stretch>
        </p:blipFill>
        <p:spPr>
          <a:xfrm>
            <a:off x="4569841" y="-50347"/>
            <a:ext cx="6096000" cy="6908347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039BEE0-AAB8-4D34-A38D-29C3283EA85A}"/>
              </a:ext>
            </a:extLst>
          </p:cNvPr>
          <p:cNvGrpSpPr>
            <a:grpSpLocks noChangeAspect="1"/>
          </p:cNvGrpSpPr>
          <p:nvPr/>
        </p:nvGrpSpPr>
        <p:grpSpPr>
          <a:xfrm>
            <a:off x="423931" y="552905"/>
            <a:ext cx="4286177" cy="5521569"/>
            <a:chOff x="-1371198" y="-51988"/>
            <a:chExt cx="5363952" cy="6909988"/>
          </a:xfrm>
        </p:grpSpPr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4F7FA075-4F89-411A-A58D-B2D9067611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9944" y="4214227"/>
              <a:ext cx="1483356" cy="1350862"/>
              <a:chOff x="2135188" y="3590925"/>
              <a:chExt cx="1635125" cy="1489075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65" name="Freeform 4">
                <a:extLst>
                  <a:ext uri="{FF2B5EF4-FFF2-40B4-BE49-F238E27FC236}">
                    <a16:creationId xmlns:a16="http://schemas.microsoft.com/office/drawing/2014/main" id="{9EF1C83B-F742-422D-8721-35E338284D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5188" y="3590925"/>
                <a:ext cx="1635125" cy="1489075"/>
              </a:xfrm>
              <a:custGeom>
                <a:avLst/>
                <a:gdLst>
                  <a:gd name="T0" fmla="*/ 817383 w 4543"/>
                  <a:gd name="T1" fmla="*/ 172010 h 4138"/>
                  <a:gd name="T2" fmla="*/ 817383 w 4543"/>
                  <a:gd name="T3" fmla="*/ 172010 h 4138"/>
                  <a:gd name="T4" fmla="*/ 412470 w 4543"/>
                  <a:gd name="T5" fmla="*/ 338982 h 4138"/>
                  <a:gd name="T6" fmla="*/ 412470 w 4543"/>
                  <a:gd name="T7" fmla="*/ 338982 h 4138"/>
                  <a:gd name="T8" fmla="*/ 412470 w 4543"/>
                  <a:gd name="T9" fmla="*/ 1149013 h 4138"/>
                  <a:gd name="T10" fmla="*/ 412470 w 4543"/>
                  <a:gd name="T11" fmla="*/ 1149013 h 4138"/>
                  <a:gd name="T12" fmla="*/ 817383 w 4543"/>
                  <a:gd name="T13" fmla="*/ 1316345 h 4138"/>
                  <a:gd name="T14" fmla="*/ 817383 w 4543"/>
                  <a:gd name="T15" fmla="*/ 1316345 h 4138"/>
                  <a:gd name="T16" fmla="*/ 817383 w 4543"/>
                  <a:gd name="T17" fmla="*/ 1316345 h 4138"/>
                  <a:gd name="T18" fmla="*/ 1222295 w 4543"/>
                  <a:gd name="T19" fmla="*/ 1149013 h 4138"/>
                  <a:gd name="T20" fmla="*/ 1222295 w 4543"/>
                  <a:gd name="T21" fmla="*/ 1149013 h 4138"/>
                  <a:gd name="T22" fmla="*/ 1222655 w 4543"/>
                  <a:gd name="T23" fmla="*/ 338982 h 4138"/>
                  <a:gd name="T24" fmla="*/ 1222655 w 4543"/>
                  <a:gd name="T25" fmla="*/ 338982 h 4138"/>
                  <a:gd name="T26" fmla="*/ 817383 w 4543"/>
                  <a:gd name="T27" fmla="*/ 172010 h 4138"/>
                  <a:gd name="T28" fmla="*/ 817383 w 4543"/>
                  <a:gd name="T29" fmla="*/ 1381479 h 4138"/>
                  <a:gd name="T30" fmla="*/ 817383 w 4543"/>
                  <a:gd name="T31" fmla="*/ 1381479 h 4138"/>
                  <a:gd name="T32" fmla="*/ 817383 w 4543"/>
                  <a:gd name="T33" fmla="*/ 1381479 h 4138"/>
                  <a:gd name="T34" fmla="*/ 366400 w 4543"/>
                  <a:gd name="T35" fmla="*/ 1195074 h 4138"/>
                  <a:gd name="T36" fmla="*/ 366400 w 4543"/>
                  <a:gd name="T37" fmla="*/ 1195074 h 4138"/>
                  <a:gd name="T38" fmla="*/ 366400 w 4543"/>
                  <a:gd name="T39" fmla="*/ 293281 h 4138"/>
                  <a:gd name="T40" fmla="*/ 366400 w 4543"/>
                  <a:gd name="T41" fmla="*/ 293281 h 4138"/>
                  <a:gd name="T42" fmla="*/ 817383 w 4543"/>
                  <a:gd name="T43" fmla="*/ 106877 h 4138"/>
                  <a:gd name="T44" fmla="*/ 817383 w 4543"/>
                  <a:gd name="T45" fmla="*/ 106877 h 4138"/>
                  <a:gd name="T46" fmla="*/ 1268365 w 4543"/>
                  <a:gd name="T47" fmla="*/ 293281 h 4138"/>
                  <a:gd name="T48" fmla="*/ 1268365 w 4543"/>
                  <a:gd name="T49" fmla="*/ 293281 h 4138"/>
                  <a:gd name="T50" fmla="*/ 1268365 w 4543"/>
                  <a:gd name="T51" fmla="*/ 1195074 h 4138"/>
                  <a:gd name="T52" fmla="*/ 1268365 w 4543"/>
                  <a:gd name="T53" fmla="*/ 1195074 h 4138"/>
                  <a:gd name="T54" fmla="*/ 817383 w 4543"/>
                  <a:gd name="T55" fmla="*/ 1381479 h 4138"/>
                  <a:gd name="T56" fmla="*/ 817383 w 4543"/>
                  <a:gd name="T57" fmla="*/ 65134 h 4138"/>
                  <a:gd name="T58" fmla="*/ 817383 w 4543"/>
                  <a:gd name="T59" fmla="*/ 65134 h 4138"/>
                  <a:gd name="T60" fmla="*/ 336527 w 4543"/>
                  <a:gd name="T61" fmla="*/ 263413 h 4138"/>
                  <a:gd name="T62" fmla="*/ 336527 w 4543"/>
                  <a:gd name="T63" fmla="*/ 263413 h 4138"/>
                  <a:gd name="T64" fmla="*/ 336527 w 4543"/>
                  <a:gd name="T65" fmla="*/ 1224942 h 4138"/>
                  <a:gd name="T66" fmla="*/ 336527 w 4543"/>
                  <a:gd name="T67" fmla="*/ 1224942 h 4138"/>
                  <a:gd name="T68" fmla="*/ 817383 w 4543"/>
                  <a:gd name="T69" fmla="*/ 1423582 h 4138"/>
                  <a:gd name="T70" fmla="*/ 817383 w 4543"/>
                  <a:gd name="T71" fmla="*/ 1423582 h 4138"/>
                  <a:gd name="T72" fmla="*/ 1298238 w 4543"/>
                  <a:gd name="T73" fmla="*/ 1224942 h 4138"/>
                  <a:gd name="T74" fmla="*/ 1298238 w 4543"/>
                  <a:gd name="T75" fmla="*/ 1224942 h 4138"/>
                  <a:gd name="T76" fmla="*/ 1298238 w 4543"/>
                  <a:gd name="T77" fmla="*/ 263413 h 4138"/>
                  <a:gd name="T78" fmla="*/ 1298238 w 4543"/>
                  <a:gd name="T79" fmla="*/ 263413 h 4138"/>
                  <a:gd name="T80" fmla="*/ 817383 w 4543"/>
                  <a:gd name="T81" fmla="*/ 65134 h 4138"/>
                  <a:gd name="T82" fmla="*/ 817383 w 4543"/>
                  <a:gd name="T83" fmla="*/ 1488715 h 4138"/>
                  <a:gd name="T84" fmla="*/ 817383 w 4543"/>
                  <a:gd name="T85" fmla="*/ 1488715 h 4138"/>
                  <a:gd name="T86" fmla="*/ 290457 w 4543"/>
                  <a:gd name="T87" fmla="*/ 1270644 h 4138"/>
                  <a:gd name="T88" fmla="*/ 290457 w 4543"/>
                  <a:gd name="T89" fmla="*/ 1270644 h 4138"/>
                  <a:gd name="T90" fmla="*/ 290457 w 4543"/>
                  <a:gd name="T91" fmla="*/ 217352 h 4138"/>
                  <a:gd name="T92" fmla="*/ 290457 w 4543"/>
                  <a:gd name="T93" fmla="*/ 217352 h 4138"/>
                  <a:gd name="T94" fmla="*/ 817383 w 4543"/>
                  <a:gd name="T95" fmla="*/ 0 h 4138"/>
                  <a:gd name="T96" fmla="*/ 817383 w 4543"/>
                  <a:gd name="T97" fmla="*/ 0 h 4138"/>
                  <a:gd name="T98" fmla="*/ 1344308 w 4543"/>
                  <a:gd name="T99" fmla="*/ 217352 h 4138"/>
                  <a:gd name="T100" fmla="*/ 1344308 w 4543"/>
                  <a:gd name="T101" fmla="*/ 217352 h 4138"/>
                  <a:gd name="T102" fmla="*/ 1344308 w 4543"/>
                  <a:gd name="T103" fmla="*/ 1270644 h 4138"/>
                  <a:gd name="T104" fmla="*/ 1344308 w 4543"/>
                  <a:gd name="T105" fmla="*/ 1270644 h 4138"/>
                  <a:gd name="T106" fmla="*/ 817383 w 4543"/>
                  <a:gd name="T107" fmla="*/ 1488715 h 413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543" h="4138">
                    <a:moveTo>
                      <a:pt x="2271" y="478"/>
                    </a:moveTo>
                    <a:lnTo>
                      <a:pt x="2271" y="478"/>
                    </a:lnTo>
                    <a:cubicBezTo>
                      <a:pt x="1845" y="478"/>
                      <a:pt x="1446" y="642"/>
                      <a:pt x="1146" y="942"/>
                    </a:cubicBezTo>
                    <a:cubicBezTo>
                      <a:pt x="525" y="1563"/>
                      <a:pt x="525" y="2573"/>
                      <a:pt x="1146" y="3193"/>
                    </a:cubicBezTo>
                    <a:cubicBezTo>
                      <a:pt x="1445" y="3493"/>
                      <a:pt x="1845" y="3658"/>
                      <a:pt x="2271" y="3658"/>
                    </a:cubicBezTo>
                    <a:cubicBezTo>
                      <a:pt x="2696" y="3658"/>
                      <a:pt x="3096" y="3493"/>
                      <a:pt x="3396" y="3193"/>
                    </a:cubicBezTo>
                    <a:cubicBezTo>
                      <a:pt x="4017" y="2573"/>
                      <a:pt x="4017" y="1563"/>
                      <a:pt x="3397" y="942"/>
                    </a:cubicBezTo>
                    <a:cubicBezTo>
                      <a:pt x="3096" y="642"/>
                      <a:pt x="2696" y="478"/>
                      <a:pt x="2271" y="478"/>
                    </a:cubicBezTo>
                    <a:close/>
                    <a:moveTo>
                      <a:pt x="2271" y="3839"/>
                    </a:moveTo>
                    <a:lnTo>
                      <a:pt x="2271" y="3839"/>
                    </a:lnTo>
                    <a:cubicBezTo>
                      <a:pt x="1797" y="3839"/>
                      <a:pt x="1352" y="3655"/>
                      <a:pt x="1018" y="3321"/>
                    </a:cubicBezTo>
                    <a:cubicBezTo>
                      <a:pt x="327" y="2630"/>
                      <a:pt x="327" y="1506"/>
                      <a:pt x="1018" y="815"/>
                    </a:cubicBezTo>
                    <a:cubicBezTo>
                      <a:pt x="1352" y="481"/>
                      <a:pt x="1797" y="297"/>
                      <a:pt x="2271" y="297"/>
                    </a:cubicBezTo>
                    <a:cubicBezTo>
                      <a:pt x="2744" y="297"/>
                      <a:pt x="3190" y="481"/>
                      <a:pt x="3524" y="815"/>
                    </a:cubicBezTo>
                    <a:cubicBezTo>
                      <a:pt x="4215" y="1506"/>
                      <a:pt x="4215" y="2630"/>
                      <a:pt x="3524" y="3321"/>
                    </a:cubicBezTo>
                    <a:cubicBezTo>
                      <a:pt x="3190" y="3655"/>
                      <a:pt x="2744" y="3839"/>
                      <a:pt x="2271" y="3839"/>
                    </a:cubicBezTo>
                    <a:close/>
                    <a:moveTo>
                      <a:pt x="2271" y="181"/>
                    </a:moveTo>
                    <a:lnTo>
                      <a:pt x="2271" y="181"/>
                    </a:lnTo>
                    <a:cubicBezTo>
                      <a:pt x="1766" y="181"/>
                      <a:pt x="1292" y="377"/>
                      <a:pt x="935" y="732"/>
                    </a:cubicBezTo>
                    <a:cubicBezTo>
                      <a:pt x="199" y="1469"/>
                      <a:pt x="199" y="2667"/>
                      <a:pt x="935" y="3404"/>
                    </a:cubicBezTo>
                    <a:cubicBezTo>
                      <a:pt x="1292" y="3760"/>
                      <a:pt x="1766" y="3956"/>
                      <a:pt x="2271" y="3956"/>
                    </a:cubicBezTo>
                    <a:cubicBezTo>
                      <a:pt x="2776" y="3956"/>
                      <a:pt x="3251" y="3760"/>
                      <a:pt x="3607" y="3404"/>
                    </a:cubicBezTo>
                    <a:cubicBezTo>
                      <a:pt x="4343" y="2667"/>
                      <a:pt x="4343" y="1469"/>
                      <a:pt x="3607" y="732"/>
                    </a:cubicBezTo>
                    <a:cubicBezTo>
                      <a:pt x="3251" y="377"/>
                      <a:pt x="2776" y="181"/>
                      <a:pt x="2271" y="181"/>
                    </a:cubicBezTo>
                    <a:close/>
                    <a:moveTo>
                      <a:pt x="2271" y="4137"/>
                    </a:moveTo>
                    <a:lnTo>
                      <a:pt x="2271" y="4137"/>
                    </a:lnTo>
                    <a:cubicBezTo>
                      <a:pt x="1717" y="4137"/>
                      <a:pt x="1198" y="3922"/>
                      <a:pt x="807" y="3531"/>
                    </a:cubicBezTo>
                    <a:cubicBezTo>
                      <a:pt x="0" y="2724"/>
                      <a:pt x="0" y="1411"/>
                      <a:pt x="807" y="604"/>
                    </a:cubicBezTo>
                    <a:cubicBezTo>
                      <a:pt x="1198" y="214"/>
                      <a:pt x="1717" y="0"/>
                      <a:pt x="2271" y="0"/>
                    </a:cubicBezTo>
                    <a:cubicBezTo>
                      <a:pt x="2824" y="0"/>
                      <a:pt x="3344" y="214"/>
                      <a:pt x="3735" y="604"/>
                    </a:cubicBezTo>
                    <a:cubicBezTo>
                      <a:pt x="4542" y="1411"/>
                      <a:pt x="4542" y="2724"/>
                      <a:pt x="3735" y="3531"/>
                    </a:cubicBezTo>
                    <a:cubicBezTo>
                      <a:pt x="3344" y="3922"/>
                      <a:pt x="2824" y="4137"/>
                      <a:pt x="2271" y="413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6" name="Freeform 5">
                <a:extLst>
                  <a:ext uri="{FF2B5EF4-FFF2-40B4-BE49-F238E27FC236}">
                    <a16:creationId xmlns:a16="http://schemas.microsoft.com/office/drawing/2014/main" id="{27C2B911-C3E5-4FCC-837F-3A24F34CE1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600" y="3898900"/>
                <a:ext cx="92075" cy="92075"/>
              </a:xfrm>
              <a:custGeom>
                <a:avLst/>
                <a:gdLst>
                  <a:gd name="T0" fmla="*/ 85241 w 256"/>
                  <a:gd name="T1" fmla="*/ 82004 h 256"/>
                  <a:gd name="T2" fmla="*/ 85241 w 256"/>
                  <a:gd name="T3" fmla="*/ 82004 h 256"/>
                  <a:gd name="T4" fmla="*/ 85241 w 256"/>
                  <a:gd name="T5" fmla="*/ 58986 h 256"/>
                  <a:gd name="T6" fmla="*/ 33809 w 256"/>
                  <a:gd name="T7" fmla="*/ 7553 h 256"/>
                  <a:gd name="T8" fmla="*/ 33809 w 256"/>
                  <a:gd name="T9" fmla="*/ 7553 h 256"/>
                  <a:gd name="T10" fmla="*/ 13308 w 256"/>
                  <a:gd name="T11" fmla="*/ 4676 h 256"/>
                  <a:gd name="T12" fmla="*/ 8992 w 256"/>
                  <a:gd name="T13" fmla="*/ 8632 h 256"/>
                  <a:gd name="T14" fmla="*/ 4676 w 256"/>
                  <a:gd name="T15" fmla="*/ 13308 h 256"/>
                  <a:gd name="T16" fmla="*/ 4676 w 256"/>
                  <a:gd name="T17" fmla="*/ 13308 h 256"/>
                  <a:gd name="T18" fmla="*/ 7553 w 256"/>
                  <a:gd name="T19" fmla="*/ 33809 h 256"/>
                  <a:gd name="T20" fmla="*/ 58986 w 256"/>
                  <a:gd name="T21" fmla="*/ 85241 h 256"/>
                  <a:gd name="T22" fmla="*/ 58986 w 256"/>
                  <a:gd name="T23" fmla="*/ 85241 h 256"/>
                  <a:gd name="T24" fmla="*/ 82004 w 256"/>
                  <a:gd name="T25" fmla="*/ 85241 h 256"/>
                  <a:gd name="T26" fmla="*/ 85241 w 256"/>
                  <a:gd name="T27" fmla="*/ 82004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6" h="256">
                    <a:moveTo>
                      <a:pt x="237" y="228"/>
                    </a:moveTo>
                    <a:lnTo>
                      <a:pt x="237" y="228"/>
                    </a:lnTo>
                    <a:cubicBezTo>
                      <a:pt x="255" y="211"/>
                      <a:pt x="255" y="182"/>
                      <a:pt x="237" y="164"/>
                    </a:cubicBezTo>
                    <a:lnTo>
                      <a:pt x="94" y="21"/>
                    </a:lnTo>
                    <a:cubicBezTo>
                      <a:pt x="76" y="3"/>
                      <a:pt x="51" y="0"/>
                      <a:pt x="37" y="13"/>
                    </a:cubicBezTo>
                    <a:lnTo>
                      <a:pt x="25" y="24"/>
                    </a:lnTo>
                    <a:lnTo>
                      <a:pt x="13" y="37"/>
                    </a:lnTo>
                    <a:cubicBezTo>
                      <a:pt x="0" y="51"/>
                      <a:pt x="4" y="77"/>
                      <a:pt x="21" y="94"/>
                    </a:cubicBezTo>
                    <a:lnTo>
                      <a:pt x="164" y="237"/>
                    </a:lnTo>
                    <a:cubicBezTo>
                      <a:pt x="182" y="255"/>
                      <a:pt x="210" y="255"/>
                      <a:pt x="228" y="237"/>
                    </a:cubicBezTo>
                    <a:lnTo>
                      <a:pt x="237" y="22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7" name="Freeform 6">
                <a:extLst>
                  <a:ext uri="{FF2B5EF4-FFF2-40B4-BE49-F238E27FC236}">
                    <a16:creationId xmlns:a16="http://schemas.microsoft.com/office/drawing/2014/main" id="{00DD7CA0-95B2-4CAD-B994-938E686530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6325" y="4316413"/>
                <a:ext cx="106363" cy="38100"/>
              </a:xfrm>
              <a:custGeom>
                <a:avLst/>
                <a:gdLst>
                  <a:gd name="T0" fmla="*/ 106001 w 294"/>
                  <a:gd name="T1" fmla="*/ 16486 h 104"/>
                  <a:gd name="T2" fmla="*/ 106001 w 294"/>
                  <a:gd name="T3" fmla="*/ 16486 h 104"/>
                  <a:gd name="T4" fmla="*/ 89721 w 294"/>
                  <a:gd name="T5" fmla="*/ 0 h 104"/>
                  <a:gd name="T6" fmla="*/ 17004 w 294"/>
                  <a:gd name="T7" fmla="*/ 0 h 104"/>
                  <a:gd name="T8" fmla="*/ 17004 w 294"/>
                  <a:gd name="T9" fmla="*/ 0 h 104"/>
                  <a:gd name="T10" fmla="*/ 362 w 294"/>
                  <a:gd name="T11" fmla="*/ 12822 h 104"/>
                  <a:gd name="T12" fmla="*/ 362 w 294"/>
                  <a:gd name="T13" fmla="*/ 12822 h 104"/>
                  <a:gd name="T14" fmla="*/ 17004 w 294"/>
                  <a:gd name="T15" fmla="*/ 37734 h 104"/>
                  <a:gd name="T16" fmla="*/ 89721 w 294"/>
                  <a:gd name="T17" fmla="*/ 37734 h 104"/>
                  <a:gd name="T18" fmla="*/ 89721 w 294"/>
                  <a:gd name="T19" fmla="*/ 37734 h 104"/>
                  <a:gd name="T20" fmla="*/ 106001 w 294"/>
                  <a:gd name="T21" fmla="*/ 21248 h 104"/>
                  <a:gd name="T22" fmla="*/ 106001 w 294"/>
                  <a:gd name="T23" fmla="*/ 16486 h 10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94" h="104">
                    <a:moveTo>
                      <a:pt x="293" y="45"/>
                    </a:moveTo>
                    <a:lnTo>
                      <a:pt x="293" y="45"/>
                    </a:lnTo>
                    <a:cubicBezTo>
                      <a:pt x="293" y="21"/>
                      <a:pt x="273" y="0"/>
                      <a:pt x="248" y="0"/>
                    </a:cubicBezTo>
                    <a:lnTo>
                      <a:pt x="47" y="0"/>
                    </a:lnTo>
                    <a:cubicBezTo>
                      <a:pt x="21" y="0"/>
                      <a:pt x="1" y="15"/>
                      <a:pt x="1" y="35"/>
                    </a:cubicBezTo>
                    <a:cubicBezTo>
                      <a:pt x="0" y="53"/>
                      <a:pt x="21" y="103"/>
                      <a:pt x="47" y="103"/>
                    </a:cubicBezTo>
                    <a:lnTo>
                      <a:pt x="248" y="103"/>
                    </a:lnTo>
                    <a:cubicBezTo>
                      <a:pt x="273" y="103"/>
                      <a:pt x="293" y="83"/>
                      <a:pt x="293" y="58"/>
                    </a:cubicBezTo>
                    <a:lnTo>
                      <a:pt x="293" y="4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8" name="Freeform 7">
                <a:extLst>
                  <a:ext uri="{FF2B5EF4-FFF2-40B4-BE49-F238E27FC236}">
                    <a16:creationId xmlns:a16="http://schemas.microsoft.com/office/drawing/2014/main" id="{9AB5F1C7-D779-416A-80CD-942B0F777E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600" y="4679950"/>
                <a:ext cx="92075" cy="92075"/>
              </a:xfrm>
              <a:custGeom>
                <a:avLst/>
                <a:gdLst>
                  <a:gd name="T0" fmla="*/ 82004 w 256"/>
                  <a:gd name="T1" fmla="*/ 6114 h 256"/>
                  <a:gd name="T2" fmla="*/ 82004 w 256"/>
                  <a:gd name="T3" fmla="*/ 6114 h 256"/>
                  <a:gd name="T4" fmla="*/ 58986 w 256"/>
                  <a:gd name="T5" fmla="*/ 6114 h 256"/>
                  <a:gd name="T6" fmla="*/ 7553 w 256"/>
                  <a:gd name="T7" fmla="*/ 57907 h 256"/>
                  <a:gd name="T8" fmla="*/ 7553 w 256"/>
                  <a:gd name="T9" fmla="*/ 57907 h 256"/>
                  <a:gd name="T10" fmla="*/ 4676 w 256"/>
                  <a:gd name="T11" fmla="*/ 78408 h 256"/>
                  <a:gd name="T12" fmla="*/ 8992 w 256"/>
                  <a:gd name="T13" fmla="*/ 82724 h 256"/>
                  <a:gd name="T14" fmla="*/ 13308 w 256"/>
                  <a:gd name="T15" fmla="*/ 87399 h 256"/>
                  <a:gd name="T16" fmla="*/ 13308 w 256"/>
                  <a:gd name="T17" fmla="*/ 87399 h 256"/>
                  <a:gd name="T18" fmla="*/ 33809 w 256"/>
                  <a:gd name="T19" fmla="*/ 84162 h 256"/>
                  <a:gd name="T20" fmla="*/ 85241 w 256"/>
                  <a:gd name="T21" fmla="*/ 32370 h 256"/>
                  <a:gd name="T22" fmla="*/ 85241 w 256"/>
                  <a:gd name="T23" fmla="*/ 32370 h 256"/>
                  <a:gd name="T24" fmla="*/ 85241 w 256"/>
                  <a:gd name="T25" fmla="*/ 9711 h 256"/>
                  <a:gd name="T26" fmla="*/ 82004 w 256"/>
                  <a:gd name="T27" fmla="*/ 6114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6" h="256">
                    <a:moveTo>
                      <a:pt x="228" y="17"/>
                    </a:moveTo>
                    <a:lnTo>
                      <a:pt x="228" y="17"/>
                    </a:lnTo>
                    <a:cubicBezTo>
                      <a:pt x="210" y="0"/>
                      <a:pt x="182" y="0"/>
                      <a:pt x="164" y="17"/>
                    </a:cubicBezTo>
                    <a:lnTo>
                      <a:pt x="21" y="161"/>
                    </a:lnTo>
                    <a:cubicBezTo>
                      <a:pt x="4" y="178"/>
                      <a:pt x="0" y="204"/>
                      <a:pt x="13" y="218"/>
                    </a:cubicBezTo>
                    <a:lnTo>
                      <a:pt x="25" y="230"/>
                    </a:lnTo>
                    <a:lnTo>
                      <a:pt x="37" y="243"/>
                    </a:lnTo>
                    <a:cubicBezTo>
                      <a:pt x="51" y="255"/>
                      <a:pt x="76" y="251"/>
                      <a:pt x="94" y="234"/>
                    </a:cubicBezTo>
                    <a:lnTo>
                      <a:pt x="237" y="90"/>
                    </a:lnTo>
                    <a:cubicBezTo>
                      <a:pt x="255" y="73"/>
                      <a:pt x="255" y="44"/>
                      <a:pt x="237" y="27"/>
                    </a:cubicBezTo>
                    <a:lnTo>
                      <a:pt x="228" y="1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9" name="Freeform 8">
                <a:extLst>
                  <a:ext uri="{FF2B5EF4-FFF2-40B4-BE49-F238E27FC236}">
                    <a16:creationId xmlns:a16="http://schemas.microsoft.com/office/drawing/2014/main" id="{3610A6DA-4739-4206-A815-FC096D27C4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700" y="4835525"/>
                <a:ext cx="38100" cy="104775"/>
              </a:xfrm>
              <a:custGeom>
                <a:avLst/>
                <a:gdLst>
                  <a:gd name="T0" fmla="*/ 16329 w 105"/>
                  <a:gd name="T1" fmla="*/ 0 h 293"/>
                  <a:gd name="T2" fmla="*/ 16329 w 105"/>
                  <a:gd name="T3" fmla="*/ 0 h 293"/>
                  <a:gd name="T4" fmla="*/ 0 w 105"/>
                  <a:gd name="T5" fmla="*/ 16092 h 293"/>
                  <a:gd name="T6" fmla="*/ 0 w 105"/>
                  <a:gd name="T7" fmla="*/ 87968 h 293"/>
                  <a:gd name="T8" fmla="*/ 0 w 105"/>
                  <a:gd name="T9" fmla="*/ 87968 h 293"/>
                  <a:gd name="T10" fmla="*/ 12700 w 105"/>
                  <a:gd name="T11" fmla="*/ 104417 h 293"/>
                  <a:gd name="T12" fmla="*/ 12700 w 105"/>
                  <a:gd name="T13" fmla="*/ 104417 h 293"/>
                  <a:gd name="T14" fmla="*/ 37737 w 105"/>
                  <a:gd name="T15" fmla="*/ 87968 h 293"/>
                  <a:gd name="T16" fmla="*/ 37737 w 105"/>
                  <a:gd name="T17" fmla="*/ 16092 h 293"/>
                  <a:gd name="T18" fmla="*/ 37737 w 105"/>
                  <a:gd name="T19" fmla="*/ 16092 h 293"/>
                  <a:gd name="T20" fmla="*/ 21046 w 105"/>
                  <a:gd name="T21" fmla="*/ 0 h 293"/>
                  <a:gd name="T22" fmla="*/ 16329 w 105"/>
                  <a:gd name="T23" fmla="*/ 0 h 29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5" h="293">
                    <a:moveTo>
                      <a:pt x="45" y="0"/>
                    </a:moveTo>
                    <a:lnTo>
                      <a:pt x="45" y="0"/>
                    </a:lnTo>
                    <a:cubicBezTo>
                      <a:pt x="20" y="0"/>
                      <a:pt x="0" y="20"/>
                      <a:pt x="0" y="45"/>
                    </a:cubicBezTo>
                    <a:lnTo>
                      <a:pt x="0" y="246"/>
                    </a:lnTo>
                    <a:cubicBezTo>
                      <a:pt x="0" y="271"/>
                      <a:pt x="16" y="292"/>
                      <a:pt x="35" y="292"/>
                    </a:cubicBezTo>
                    <a:cubicBezTo>
                      <a:pt x="54" y="292"/>
                      <a:pt x="104" y="271"/>
                      <a:pt x="104" y="246"/>
                    </a:cubicBezTo>
                    <a:lnTo>
                      <a:pt x="104" y="45"/>
                    </a:lnTo>
                    <a:cubicBezTo>
                      <a:pt x="104" y="20"/>
                      <a:pt x="83" y="0"/>
                      <a:pt x="58" y="0"/>
                    </a:cubicBezTo>
                    <a:lnTo>
                      <a:pt x="45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0" name="Freeform 9">
                <a:extLst>
                  <a:ext uri="{FF2B5EF4-FFF2-40B4-BE49-F238E27FC236}">
                    <a16:creationId xmlns:a16="http://schemas.microsoft.com/office/drawing/2014/main" id="{51DD8B4C-8DA1-47FD-A09A-3B1F42CD8D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7238" y="4679950"/>
                <a:ext cx="92075" cy="92075"/>
              </a:xfrm>
              <a:custGeom>
                <a:avLst/>
                <a:gdLst>
                  <a:gd name="T0" fmla="*/ 6449 w 257"/>
                  <a:gd name="T1" fmla="*/ 9711 h 256"/>
                  <a:gd name="T2" fmla="*/ 6449 w 257"/>
                  <a:gd name="T3" fmla="*/ 9711 h 256"/>
                  <a:gd name="T4" fmla="*/ 6449 w 257"/>
                  <a:gd name="T5" fmla="*/ 32370 h 256"/>
                  <a:gd name="T6" fmla="*/ 57681 w 257"/>
                  <a:gd name="T7" fmla="*/ 84162 h 256"/>
                  <a:gd name="T8" fmla="*/ 57681 w 257"/>
                  <a:gd name="T9" fmla="*/ 84162 h 256"/>
                  <a:gd name="T10" fmla="*/ 78461 w 257"/>
                  <a:gd name="T11" fmla="*/ 87399 h 256"/>
                  <a:gd name="T12" fmla="*/ 82760 w 257"/>
                  <a:gd name="T13" fmla="*/ 82724 h 256"/>
                  <a:gd name="T14" fmla="*/ 87059 w 257"/>
                  <a:gd name="T15" fmla="*/ 78408 h 256"/>
                  <a:gd name="T16" fmla="*/ 87059 w 257"/>
                  <a:gd name="T17" fmla="*/ 78408 h 256"/>
                  <a:gd name="T18" fmla="*/ 83835 w 257"/>
                  <a:gd name="T19" fmla="*/ 57907 h 256"/>
                  <a:gd name="T20" fmla="*/ 32961 w 257"/>
                  <a:gd name="T21" fmla="*/ 6114 h 256"/>
                  <a:gd name="T22" fmla="*/ 32961 w 257"/>
                  <a:gd name="T23" fmla="*/ 6114 h 256"/>
                  <a:gd name="T24" fmla="*/ 10032 w 257"/>
                  <a:gd name="T25" fmla="*/ 6114 h 256"/>
                  <a:gd name="T26" fmla="*/ 6449 w 257"/>
                  <a:gd name="T27" fmla="*/ 9711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7" h="256">
                    <a:moveTo>
                      <a:pt x="18" y="27"/>
                    </a:moveTo>
                    <a:lnTo>
                      <a:pt x="18" y="27"/>
                    </a:lnTo>
                    <a:cubicBezTo>
                      <a:pt x="0" y="44"/>
                      <a:pt x="0" y="73"/>
                      <a:pt x="18" y="90"/>
                    </a:cubicBezTo>
                    <a:lnTo>
                      <a:pt x="161" y="234"/>
                    </a:lnTo>
                    <a:cubicBezTo>
                      <a:pt x="179" y="251"/>
                      <a:pt x="205" y="255"/>
                      <a:pt x="219" y="243"/>
                    </a:cubicBezTo>
                    <a:lnTo>
                      <a:pt x="231" y="230"/>
                    </a:lnTo>
                    <a:lnTo>
                      <a:pt x="243" y="218"/>
                    </a:lnTo>
                    <a:cubicBezTo>
                      <a:pt x="256" y="204"/>
                      <a:pt x="252" y="178"/>
                      <a:pt x="234" y="161"/>
                    </a:cubicBezTo>
                    <a:lnTo>
                      <a:pt x="92" y="17"/>
                    </a:lnTo>
                    <a:cubicBezTo>
                      <a:pt x="74" y="0"/>
                      <a:pt x="45" y="0"/>
                      <a:pt x="28" y="17"/>
                    </a:cubicBezTo>
                    <a:lnTo>
                      <a:pt x="18" y="2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1" name="Freeform 10">
                <a:extLst>
                  <a:ext uri="{FF2B5EF4-FFF2-40B4-BE49-F238E27FC236}">
                    <a16:creationId xmlns:a16="http://schemas.microsoft.com/office/drawing/2014/main" id="{D4DC2F0C-AD59-4815-BB3C-2B362C4A3B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1225" y="4316413"/>
                <a:ext cx="106363" cy="38100"/>
              </a:xfrm>
              <a:custGeom>
                <a:avLst/>
                <a:gdLst>
                  <a:gd name="T0" fmla="*/ 0 w 294"/>
                  <a:gd name="T1" fmla="*/ 21046 h 105"/>
                  <a:gd name="T2" fmla="*/ 0 w 294"/>
                  <a:gd name="T3" fmla="*/ 21046 h 105"/>
                  <a:gd name="T4" fmla="*/ 16642 w 294"/>
                  <a:gd name="T5" fmla="*/ 37374 h 105"/>
                  <a:gd name="T6" fmla="*/ 89721 w 294"/>
                  <a:gd name="T7" fmla="*/ 37737 h 105"/>
                  <a:gd name="T8" fmla="*/ 89721 w 294"/>
                  <a:gd name="T9" fmla="*/ 37737 h 105"/>
                  <a:gd name="T10" fmla="*/ 106001 w 294"/>
                  <a:gd name="T11" fmla="*/ 25037 h 105"/>
                  <a:gd name="T12" fmla="*/ 106001 w 294"/>
                  <a:gd name="T13" fmla="*/ 25037 h 105"/>
                  <a:gd name="T14" fmla="*/ 89721 w 294"/>
                  <a:gd name="T15" fmla="*/ 0 h 105"/>
                  <a:gd name="T16" fmla="*/ 16642 w 294"/>
                  <a:gd name="T17" fmla="*/ 0 h 105"/>
                  <a:gd name="T18" fmla="*/ 16642 w 294"/>
                  <a:gd name="T19" fmla="*/ 0 h 105"/>
                  <a:gd name="T20" fmla="*/ 0 w 294"/>
                  <a:gd name="T21" fmla="*/ 16329 h 105"/>
                  <a:gd name="T22" fmla="*/ 0 w 294"/>
                  <a:gd name="T23" fmla="*/ 21046 h 10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94" h="105">
                    <a:moveTo>
                      <a:pt x="0" y="58"/>
                    </a:moveTo>
                    <a:lnTo>
                      <a:pt x="0" y="58"/>
                    </a:lnTo>
                    <a:cubicBezTo>
                      <a:pt x="0" y="83"/>
                      <a:pt x="21" y="103"/>
                      <a:pt x="46" y="103"/>
                    </a:cubicBezTo>
                    <a:lnTo>
                      <a:pt x="248" y="104"/>
                    </a:lnTo>
                    <a:cubicBezTo>
                      <a:pt x="272" y="104"/>
                      <a:pt x="293" y="88"/>
                      <a:pt x="293" y="69"/>
                    </a:cubicBezTo>
                    <a:cubicBezTo>
                      <a:pt x="293" y="50"/>
                      <a:pt x="272" y="0"/>
                      <a:pt x="248" y="0"/>
                    </a:cubicBezTo>
                    <a:lnTo>
                      <a:pt x="46" y="0"/>
                    </a:lnTo>
                    <a:cubicBezTo>
                      <a:pt x="21" y="0"/>
                      <a:pt x="0" y="21"/>
                      <a:pt x="0" y="45"/>
                    </a:cubicBezTo>
                    <a:lnTo>
                      <a:pt x="0" y="5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2" name="Freeform 11">
                <a:extLst>
                  <a:ext uri="{FF2B5EF4-FFF2-40B4-BE49-F238E27FC236}">
                    <a16:creationId xmlns:a16="http://schemas.microsoft.com/office/drawing/2014/main" id="{5DB9FB56-A6C0-4968-B9C2-51A541ABD0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7238" y="3898900"/>
                <a:ext cx="92075" cy="92075"/>
              </a:xfrm>
              <a:custGeom>
                <a:avLst/>
                <a:gdLst>
                  <a:gd name="T0" fmla="*/ 10032 w 257"/>
                  <a:gd name="T1" fmla="*/ 85601 h 256"/>
                  <a:gd name="T2" fmla="*/ 10032 w 257"/>
                  <a:gd name="T3" fmla="*/ 85601 h 256"/>
                  <a:gd name="T4" fmla="*/ 32961 w 257"/>
                  <a:gd name="T5" fmla="*/ 85601 h 256"/>
                  <a:gd name="T6" fmla="*/ 84193 w 257"/>
                  <a:gd name="T7" fmla="*/ 33809 h 256"/>
                  <a:gd name="T8" fmla="*/ 84193 w 257"/>
                  <a:gd name="T9" fmla="*/ 33809 h 256"/>
                  <a:gd name="T10" fmla="*/ 87059 w 257"/>
                  <a:gd name="T11" fmla="*/ 13308 h 256"/>
                  <a:gd name="T12" fmla="*/ 82760 w 257"/>
                  <a:gd name="T13" fmla="*/ 8632 h 256"/>
                  <a:gd name="T14" fmla="*/ 78461 w 257"/>
                  <a:gd name="T15" fmla="*/ 4676 h 256"/>
                  <a:gd name="T16" fmla="*/ 78461 w 257"/>
                  <a:gd name="T17" fmla="*/ 4676 h 256"/>
                  <a:gd name="T18" fmla="*/ 57681 w 257"/>
                  <a:gd name="T19" fmla="*/ 7553 h 256"/>
                  <a:gd name="T20" fmla="*/ 6449 w 257"/>
                  <a:gd name="T21" fmla="*/ 58986 h 256"/>
                  <a:gd name="T22" fmla="*/ 6449 w 257"/>
                  <a:gd name="T23" fmla="*/ 58986 h 256"/>
                  <a:gd name="T24" fmla="*/ 6449 w 257"/>
                  <a:gd name="T25" fmla="*/ 82004 h 256"/>
                  <a:gd name="T26" fmla="*/ 10032 w 257"/>
                  <a:gd name="T27" fmla="*/ 85601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7" h="256">
                    <a:moveTo>
                      <a:pt x="28" y="238"/>
                    </a:moveTo>
                    <a:lnTo>
                      <a:pt x="28" y="238"/>
                    </a:lnTo>
                    <a:cubicBezTo>
                      <a:pt x="45" y="255"/>
                      <a:pt x="74" y="255"/>
                      <a:pt x="92" y="238"/>
                    </a:cubicBezTo>
                    <a:lnTo>
                      <a:pt x="235" y="94"/>
                    </a:lnTo>
                    <a:cubicBezTo>
                      <a:pt x="252" y="77"/>
                      <a:pt x="256" y="51"/>
                      <a:pt x="243" y="37"/>
                    </a:cubicBezTo>
                    <a:lnTo>
                      <a:pt x="231" y="24"/>
                    </a:lnTo>
                    <a:lnTo>
                      <a:pt x="219" y="13"/>
                    </a:lnTo>
                    <a:cubicBezTo>
                      <a:pt x="205" y="0"/>
                      <a:pt x="179" y="3"/>
                      <a:pt x="161" y="21"/>
                    </a:cubicBezTo>
                    <a:lnTo>
                      <a:pt x="18" y="164"/>
                    </a:lnTo>
                    <a:cubicBezTo>
                      <a:pt x="0" y="182"/>
                      <a:pt x="0" y="211"/>
                      <a:pt x="18" y="228"/>
                    </a:cubicBezTo>
                    <a:lnTo>
                      <a:pt x="28" y="23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3" name="Freeform 12">
                <a:extLst>
                  <a:ext uri="{FF2B5EF4-FFF2-40B4-BE49-F238E27FC236}">
                    <a16:creationId xmlns:a16="http://schemas.microsoft.com/office/drawing/2014/main" id="{74334926-793F-4332-AD8C-BCEE4DA63B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700" y="3730625"/>
                <a:ext cx="38100" cy="104775"/>
              </a:xfrm>
              <a:custGeom>
                <a:avLst/>
                <a:gdLst>
                  <a:gd name="T0" fmla="*/ 21046 w 105"/>
                  <a:gd name="T1" fmla="*/ 104417 h 293"/>
                  <a:gd name="T2" fmla="*/ 21046 w 105"/>
                  <a:gd name="T3" fmla="*/ 104417 h 293"/>
                  <a:gd name="T4" fmla="*/ 37737 w 105"/>
                  <a:gd name="T5" fmla="*/ 88326 h 293"/>
                  <a:gd name="T6" fmla="*/ 37737 w 105"/>
                  <a:gd name="T7" fmla="*/ 16449 h 293"/>
                  <a:gd name="T8" fmla="*/ 37737 w 105"/>
                  <a:gd name="T9" fmla="*/ 16449 h 293"/>
                  <a:gd name="T10" fmla="*/ 25037 w 105"/>
                  <a:gd name="T11" fmla="*/ 0 h 293"/>
                  <a:gd name="T12" fmla="*/ 25037 w 105"/>
                  <a:gd name="T13" fmla="*/ 0 h 293"/>
                  <a:gd name="T14" fmla="*/ 0 w 105"/>
                  <a:gd name="T15" fmla="*/ 16449 h 293"/>
                  <a:gd name="T16" fmla="*/ 0 w 105"/>
                  <a:gd name="T17" fmla="*/ 88326 h 293"/>
                  <a:gd name="T18" fmla="*/ 0 w 105"/>
                  <a:gd name="T19" fmla="*/ 88326 h 293"/>
                  <a:gd name="T20" fmla="*/ 16329 w 105"/>
                  <a:gd name="T21" fmla="*/ 104417 h 293"/>
                  <a:gd name="T22" fmla="*/ 21046 w 105"/>
                  <a:gd name="T23" fmla="*/ 104417 h 29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5" h="293">
                    <a:moveTo>
                      <a:pt x="58" y="292"/>
                    </a:moveTo>
                    <a:lnTo>
                      <a:pt x="58" y="292"/>
                    </a:lnTo>
                    <a:cubicBezTo>
                      <a:pt x="83" y="292"/>
                      <a:pt x="104" y="272"/>
                      <a:pt x="104" y="247"/>
                    </a:cubicBezTo>
                    <a:lnTo>
                      <a:pt x="104" y="46"/>
                    </a:lnTo>
                    <a:cubicBezTo>
                      <a:pt x="104" y="21"/>
                      <a:pt x="88" y="1"/>
                      <a:pt x="69" y="0"/>
                    </a:cubicBezTo>
                    <a:cubicBezTo>
                      <a:pt x="50" y="0"/>
                      <a:pt x="0" y="21"/>
                      <a:pt x="0" y="46"/>
                    </a:cubicBezTo>
                    <a:lnTo>
                      <a:pt x="0" y="247"/>
                    </a:lnTo>
                    <a:cubicBezTo>
                      <a:pt x="0" y="272"/>
                      <a:pt x="20" y="292"/>
                      <a:pt x="45" y="292"/>
                    </a:cubicBezTo>
                    <a:lnTo>
                      <a:pt x="58" y="2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4" name="Freeform 13">
                <a:extLst>
                  <a:ext uri="{FF2B5EF4-FFF2-40B4-BE49-F238E27FC236}">
                    <a16:creationId xmlns:a16="http://schemas.microsoft.com/office/drawing/2014/main" id="{B42AC06B-61FF-4816-8164-4B782B66E4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0663" y="4143375"/>
                <a:ext cx="250825" cy="250825"/>
              </a:xfrm>
              <a:custGeom>
                <a:avLst/>
                <a:gdLst>
                  <a:gd name="T0" fmla="*/ 237529 w 698"/>
                  <a:gd name="T1" fmla="*/ 185064 h 698"/>
                  <a:gd name="T2" fmla="*/ 237529 w 698"/>
                  <a:gd name="T3" fmla="*/ 185064 h 698"/>
                  <a:gd name="T4" fmla="*/ 237529 w 698"/>
                  <a:gd name="T5" fmla="*/ 231420 h 698"/>
                  <a:gd name="T6" fmla="*/ 230702 w 698"/>
                  <a:gd name="T7" fmla="*/ 237888 h 698"/>
                  <a:gd name="T8" fmla="*/ 230702 w 698"/>
                  <a:gd name="T9" fmla="*/ 237888 h 698"/>
                  <a:gd name="T10" fmla="*/ 185064 w 698"/>
                  <a:gd name="T11" fmla="*/ 237888 h 698"/>
                  <a:gd name="T12" fmla="*/ 23717 w 698"/>
                  <a:gd name="T13" fmla="*/ 76901 h 698"/>
                  <a:gd name="T14" fmla="*/ 23717 w 698"/>
                  <a:gd name="T15" fmla="*/ 76901 h 698"/>
                  <a:gd name="T16" fmla="*/ 0 w 698"/>
                  <a:gd name="T17" fmla="*/ 26951 h 698"/>
                  <a:gd name="T18" fmla="*/ 0 w 698"/>
                  <a:gd name="T19" fmla="*/ 26951 h 698"/>
                  <a:gd name="T20" fmla="*/ 26592 w 698"/>
                  <a:gd name="T21" fmla="*/ 719 h 698"/>
                  <a:gd name="T22" fmla="*/ 26592 w 698"/>
                  <a:gd name="T23" fmla="*/ 719 h 698"/>
                  <a:gd name="T24" fmla="*/ 76182 w 698"/>
                  <a:gd name="T25" fmla="*/ 24076 h 698"/>
                  <a:gd name="T26" fmla="*/ 237529 w 698"/>
                  <a:gd name="T27" fmla="*/ 185064 h 6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98" h="698">
                    <a:moveTo>
                      <a:pt x="661" y="515"/>
                    </a:moveTo>
                    <a:lnTo>
                      <a:pt x="661" y="515"/>
                    </a:lnTo>
                    <a:cubicBezTo>
                      <a:pt x="697" y="551"/>
                      <a:pt x="697" y="608"/>
                      <a:pt x="661" y="644"/>
                    </a:cubicBezTo>
                    <a:lnTo>
                      <a:pt x="642" y="662"/>
                    </a:lnTo>
                    <a:cubicBezTo>
                      <a:pt x="608" y="697"/>
                      <a:pt x="550" y="697"/>
                      <a:pt x="515" y="662"/>
                    </a:cubicBezTo>
                    <a:lnTo>
                      <a:pt x="66" y="214"/>
                    </a:lnTo>
                    <a:cubicBezTo>
                      <a:pt x="31" y="178"/>
                      <a:pt x="2" y="116"/>
                      <a:pt x="0" y="75"/>
                    </a:cubicBezTo>
                    <a:cubicBezTo>
                      <a:pt x="0" y="34"/>
                      <a:pt x="33" y="0"/>
                      <a:pt x="74" y="2"/>
                    </a:cubicBezTo>
                    <a:cubicBezTo>
                      <a:pt x="115" y="2"/>
                      <a:pt x="177" y="32"/>
                      <a:pt x="212" y="67"/>
                    </a:cubicBezTo>
                    <a:lnTo>
                      <a:pt x="661" y="51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5" name="Freeform 14">
                <a:extLst>
                  <a:ext uri="{FF2B5EF4-FFF2-40B4-BE49-F238E27FC236}">
                    <a16:creationId xmlns:a16="http://schemas.microsoft.com/office/drawing/2014/main" id="{61AEE0FC-A8AB-40A1-88D8-3409D1744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9250" y="4049713"/>
                <a:ext cx="349250" cy="349250"/>
              </a:xfrm>
              <a:custGeom>
                <a:avLst/>
                <a:gdLst>
                  <a:gd name="T0" fmla="*/ 52154 w 971"/>
                  <a:gd name="T1" fmla="*/ 334518 h 972"/>
                  <a:gd name="T2" fmla="*/ 52154 w 971"/>
                  <a:gd name="T3" fmla="*/ 334518 h 972"/>
                  <a:gd name="T4" fmla="*/ 10071 w 971"/>
                  <a:gd name="T5" fmla="*/ 338471 h 972"/>
                  <a:gd name="T6" fmla="*/ 10071 w 971"/>
                  <a:gd name="T7" fmla="*/ 338471 h 972"/>
                  <a:gd name="T8" fmla="*/ 14387 w 971"/>
                  <a:gd name="T9" fmla="*/ 296431 h 972"/>
                  <a:gd name="T10" fmla="*/ 287745 w 971"/>
                  <a:gd name="T11" fmla="*/ 23715 h 972"/>
                  <a:gd name="T12" fmla="*/ 287745 w 971"/>
                  <a:gd name="T13" fmla="*/ 23715 h 972"/>
                  <a:gd name="T14" fmla="*/ 329827 w 971"/>
                  <a:gd name="T15" fmla="*/ 359 h 972"/>
                  <a:gd name="T16" fmla="*/ 329827 w 971"/>
                  <a:gd name="T17" fmla="*/ 359 h 972"/>
                  <a:gd name="T18" fmla="*/ 348890 w 971"/>
                  <a:gd name="T19" fmla="*/ 19403 h 972"/>
                  <a:gd name="T20" fmla="*/ 348890 w 971"/>
                  <a:gd name="T21" fmla="*/ 19403 h 972"/>
                  <a:gd name="T22" fmla="*/ 325511 w 971"/>
                  <a:gd name="T23" fmla="*/ 61801 h 972"/>
                  <a:gd name="T24" fmla="*/ 52154 w 971"/>
                  <a:gd name="T25" fmla="*/ 334518 h 9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71" h="972">
                    <a:moveTo>
                      <a:pt x="145" y="931"/>
                    </a:moveTo>
                    <a:lnTo>
                      <a:pt x="145" y="931"/>
                    </a:lnTo>
                    <a:cubicBezTo>
                      <a:pt x="110" y="966"/>
                      <a:pt x="58" y="971"/>
                      <a:pt x="28" y="942"/>
                    </a:cubicBezTo>
                    <a:cubicBezTo>
                      <a:pt x="0" y="913"/>
                      <a:pt x="4" y="861"/>
                      <a:pt x="40" y="825"/>
                    </a:cubicBezTo>
                    <a:lnTo>
                      <a:pt x="800" y="66"/>
                    </a:lnTo>
                    <a:cubicBezTo>
                      <a:pt x="834" y="31"/>
                      <a:pt x="888" y="1"/>
                      <a:pt x="917" y="1"/>
                    </a:cubicBezTo>
                    <a:cubicBezTo>
                      <a:pt x="947" y="0"/>
                      <a:pt x="970" y="24"/>
                      <a:pt x="970" y="54"/>
                    </a:cubicBezTo>
                    <a:cubicBezTo>
                      <a:pt x="969" y="84"/>
                      <a:pt x="940" y="136"/>
                      <a:pt x="905" y="172"/>
                    </a:cubicBezTo>
                    <a:lnTo>
                      <a:pt x="145" y="93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1" name="Group 4">
              <a:extLst>
                <a:ext uri="{FF2B5EF4-FFF2-40B4-BE49-F238E27FC236}">
                  <a16:creationId xmlns:a16="http://schemas.microsoft.com/office/drawing/2014/main" id="{59BA837D-1C95-4B18-BACC-B301B4C7F0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41798" y="5616590"/>
              <a:ext cx="2250956" cy="1241410"/>
              <a:chOff x="5265738" y="5084763"/>
              <a:chExt cx="2481262" cy="1368425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52" name="Freeform 20">
                <a:extLst>
                  <a:ext uri="{FF2B5EF4-FFF2-40B4-BE49-F238E27FC236}">
                    <a16:creationId xmlns:a16="http://schemas.microsoft.com/office/drawing/2014/main" id="{266C995F-AE8E-4DD1-8989-3673F012B0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3913" y="5557838"/>
                <a:ext cx="180975" cy="180975"/>
              </a:xfrm>
              <a:custGeom>
                <a:avLst/>
                <a:gdLst>
                  <a:gd name="T0" fmla="*/ 180614 w 502"/>
                  <a:gd name="T1" fmla="*/ 90307 h 501"/>
                  <a:gd name="T2" fmla="*/ 180614 w 502"/>
                  <a:gd name="T3" fmla="*/ 90307 h 501"/>
                  <a:gd name="T4" fmla="*/ 90488 w 502"/>
                  <a:gd name="T5" fmla="*/ 180614 h 501"/>
                  <a:gd name="T6" fmla="*/ 90488 w 502"/>
                  <a:gd name="T7" fmla="*/ 180614 h 501"/>
                  <a:gd name="T8" fmla="*/ 0 w 502"/>
                  <a:gd name="T9" fmla="*/ 90307 h 501"/>
                  <a:gd name="T10" fmla="*/ 0 w 502"/>
                  <a:gd name="T11" fmla="*/ 90307 h 501"/>
                  <a:gd name="T12" fmla="*/ 90488 w 502"/>
                  <a:gd name="T13" fmla="*/ 0 h 501"/>
                  <a:gd name="T14" fmla="*/ 90488 w 502"/>
                  <a:gd name="T15" fmla="*/ 0 h 501"/>
                  <a:gd name="T16" fmla="*/ 180614 w 502"/>
                  <a:gd name="T17" fmla="*/ 90307 h 5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02" h="501">
                    <a:moveTo>
                      <a:pt x="501" y="250"/>
                    </a:moveTo>
                    <a:lnTo>
                      <a:pt x="501" y="250"/>
                    </a:lnTo>
                    <a:cubicBezTo>
                      <a:pt x="501" y="388"/>
                      <a:pt x="389" y="500"/>
                      <a:pt x="251" y="500"/>
                    </a:cubicBezTo>
                    <a:cubicBezTo>
                      <a:pt x="112" y="500"/>
                      <a:pt x="0" y="388"/>
                      <a:pt x="0" y="250"/>
                    </a:cubicBezTo>
                    <a:cubicBezTo>
                      <a:pt x="0" y="111"/>
                      <a:pt x="112" y="0"/>
                      <a:pt x="251" y="0"/>
                    </a:cubicBezTo>
                    <a:cubicBezTo>
                      <a:pt x="389" y="0"/>
                      <a:pt x="501" y="111"/>
                      <a:pt x="501" y="25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3" name="Freeform 25">
                <a:extLst>
                  <a:ext uri="{FF2B5EF4-FFF2-40B4-BE49-F238E27FC236}">
                    <a16:creationId xmlns:a16="http://schemas.microsoft.com/office/drawing/2014/main" id="{6EF38632-41AC-4345-B26D-CC6656DC99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7688" y="5230813"/>
                <a:ext cx="180975" cy="180975"/>
              </a:xfrm>
              <a:custGeom>
                <a:avLst/>
                <a:gdLst>
                  <a:gd name="T0" fmla="*/ 0 w 501"/>
                  <a:gd name="T1" fmla="*/ 180614 h 501"/>
                  <a:gd name="T2" fmla="*/ 180614 w 501"/>
                  <a:gd name="T3" fmla="*/ 0 h 501"/>
                  <a:gd name="T4" fmla="*/ 0 w 501"/>
                  <a:gd name="T5" fmla="*/ 0 h 501"/>
                  <a:gd name="T6" fmla="*/ 0 w 501"/>
                  <a:gd name="T7" fmla="*/ 180614 h 50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1" h="501">
                    <a:moveTo>
                      <a:pt x="0" y="500"/>
                    </a:moveTo>
                    <a:lnTo>
                      <a:pt x="500" y="0"/>
                    </a:lnTo>
                    <a:lnTo>
                      <a:pt x="0" y="0"/>
                    </a:lnTo>
                    <a:lnTo>
                      <a:pt x="0" y="50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4" name="Freeform 26">
                <a:extLst>
                  <a:ext uri="{FF2B5EF4-FFF2-40B4-BE49-F238E27FC236}">
                    <a16:creationId xmlns:a16="http://schemas.microsoft.com/office/drawing/2014/main" id="{1536F2AC-CAB1-4513-BB45-1322FCA7D6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7688" y="5884863"/>
                <a:ext cx="180975" cy="180975"/>
              </a:xfrm>
              <a:custGeom>
                <a:avLst/>
                <a:gdLst>
                  <a:gd name="T0" fmla="*/ 180614 w 501"/>
                  <a:gd name="T1" fmla="*/ 180614 h 502"/>
                  <a:gd name="T2" fmla="*/ 0 w 501"/>
                  <a:gd name="T3" fmla="*/ 0 h 502"/>
                  <a:gd name="T4" fmla="*/ 0 w 501"/>
                  <a:gd name="T5" fmla="*/ 180614 h 502"/>
                  <a:gd name="T6" fmla="*/ 180614 w 501"/>
                  <a:gd name="T7" fmla="*/ 180614 h 5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1" h="502">
                    <a:moveTo>
                      <a:pt x="500" y="501"/>
                    </a:moveTo>
                    <a:lnTo>
                      <a:pt x="0" y="0"/>
                    </a:lnTo>
                    <a:lnTo>
                      <a:pt x="0" y="501"/>
                    </a:lnTo>
                    <a:lnTo>
                      <a:pt x="500" y="50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5" name="Freeform 27">
                <a:extLst>
                  <a:ext uri="{FF2B5EF4-FFF2-40B4-BE49-F238E27FC236}">
                    <a16:creationId xmlns:a16="http://schemas.microsoft.com/office/drawing/2014/main" id="{BBCAFFAA-B33A-496E-BC60-EAC314244A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2675" y="5884863"/>
                <a:ext cx="180975" cy="180975"/>
              </a:xfrm>
              <a:custGeom>
                <a:avLst/>
                <a:gdLst>
                  <a:gd name="T0" fmla="*/ 180614 w 502"/>
                  <a:gd name="T1" fmla="*/ 0 h 502"/>
                  <a:gd name="T2" fmla="*/ 0 w 502"/>
                  <a:gd name="T3" fmla="*/ 180614 h 502"/>
                  <a:gd name="T4" fmla="*/ 180614 w 502"/>
                  <a:gd name="T5" fmla="*/ 180614 h 502"/>
                  <a:gd name="T6" fmla="*/ 180614 w 502"/>
                  <a:gd name="T7" fmla="*/ 0 h 5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2" h="502">
                    <a:moveTo>
                      <a:pt x="501" y="0"/>
                    </a:moveTo>
                    <a:lnTo>
                      <a:pt x="0" y="501"/>
                    </a:lnTo>
                    <a:lnTo>
                      <a:pt x="501" y="501"/>
                    </a:lnTo>
                    <a:lnTo>
                      <a:pt x="501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6" name="Freeform 15">
                <a:extLst>
                  <a:ext uri="{FF2B5EF4-FFF2-40B4-BE49-F238E27FC236}">
                    <a16:creationId xmlns:a16="http://schemas.microsoft.com/office/drawing/2014/main" id="{91584575-9309-4353-9B32-2C179B404D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5738" y="5329238"/>
                <a:ext cx="2252662" cy="1123950"/>
              </a:xfrm>
              <a:custGeom>
                <a:avLst/>
                <a:gdLst>
                  <a:gd name="T0" fmla="*/ 2219905 w 6258"/>
                  <a:gd name="T1" fmla="*/ 1123590 h 3124"/>
                  <a:gd name="T2" fmla="*/ 64794 w 6258"/>
                  <a:gd name="T3" fmla="*/ 1123590 h 3124"/>
                  <a:gd name="T4" fmla="*/ 64794 w 6258"/>
                  <a:gd name="T5" fmla="*/ 1123590 h 3124"/>
                  <a:gd name="T6" fmla="*/ 0 w 6258"/>
                  <a:gd name="T7" fmla="*/ 1058470 h 3124"/>
                  <a:gd name="T8" fmla="*/ 0 w 6258"/>
                  <a:gd name="T9" fmla="*/ 32380 h 3124"/>
                  <a:gd name="T10" fmla="*/ 0 w 6258"/>
                  <a:gd name="T11" fmla="*/ 32380 h 3124"/>
                  <a:gd name="T12" fmla="*/ 32397 w 6258"/>
                  <a:gd name="T13" fmla="*/ 0 h 3124"/>
                  <a:gd name="T14" fmla="*/ 32397 w 6258"/>
                  <a:gd name="T15" fmla="*/ 0 h 3124"/>
                  <a:gd name="T16" fmla="*/ 64794 w 6258"/>
                  <a:gd name="T17" fmla="*/ 32380 h 3124"/>
                  <a:gd name="T18" fmla="*/ 64794 w 6258"/>
                  <a:gd name="T19" fmla="*/ 1058470 h 3124"/>
                  <a:gd name="T20" fmla="*/ 2219905 w 6258"/>
                  <a:gd name="T21" fmla="*/ 1058470 h 3124"/>
                  <a:gd name="T22" fmla="*/ 2219905 w 6258"/>
                  <a:gd name="T23" fmla="*/ 1058470 h 3124"/>
                  <a:gd name="T24" fmla="*/ 2252302 w 6258"/>
                  <a:gd name="T25" fmla="*/ 1090850 h 3124"/>
                  <a:gd name="T26" fmla="*/ 2252302 w 6258"/>
                  <a:gd name="T27" fmla="*/ 1090850 h 3124"/>
                  <a:gd name="T28" fmla="*/ 2219905 w 6258"/>
                  <a:gd name="T29" fmla="*/ 1123590 h 31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58" h="3124">
                    <a:moveTo>
                      <a:pt x="6167" y="3123"/>
                    </a:moveTo>
                    <a:lnTo>
                      <a:pt x="180" y="3123"/>
                    </a:lnTo>
                    <a:cubicBezTo>
                      <a:pt x="81" y="3123"/>
                      <a:pt x="0" y="3042"/>
                      <a:pt x="0" y="2942"/>
                    </a:cubicBezTo>
                    <a:lnTo>
                      <a:pt x="0" y="90"/>
                    </a:lnTo>
                    <a:cubicBezTo>
                      <a:pt x="0" y="40"/>
                      <a:pt x="40" y="0"/>
                      <a:pt x="90" y="0"/>
                    </a:cubicBezTo>
                    <a:cubicBezTo>
                      <a:pt x="140" y="0"/>
                      <a:pt x="180" y="40"/>
                      <a:pt x="180" y="90"/>
                    </a:cubicBezTo>
                    <a:lnTo>
                      <a:pt x="180" y="2942"/>
                    </a:lnTo>
                    <a:lnTo>
                      <a:pt x="6167" y="2942"/>
                    </a:lnTo>
                    <a:cubicBezTo>
                      <a:pt x="6217" y="2942"/>
                      <a:pt x="6257" y="2982"/>
                      <a:pt x="6257" y="3032"/>
                    </a:cubicBezTo>
                    <a:cubicBezTo>
                      <a:pt x="6257" y="3082"/>
                      <a:pt x="6217" y="3123"/>
                      <a:pt x="6167" y="3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7" name="Freeform 16">
                <a:extLst>
                  <a:ext uri="{FF2B5EF4-FFF2-40B4-BE49-F238E27FC236}">
                    <a16:creationId xmlns:a16="http://schemas.microsoft.com/office/drawing/2014/main" id="{40ABDB16-3A77-46B2-B28A-4D7E3801FE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0038" y="5214938"/>
                <a:ext cx="2254250" cy="1123950"/>
              </a:xfrm>
              <a:custGeom>
                <a:avLst/>
                <a:gdLst>
                  <a:gd name="T0" fmla="*/ 2221120 w 6260"/>
                  <a:gd name="T1" fmla="*/ 1123590 h 3124"/>
                  <a:gd name="T2" fmla="*/ 65179 w 6260"/>
                  <a:gd name="T3" fmla="*/ 1123590 h 3124"/>
                  <a:gd name="T4" fmla="*/ 65179 w 6260"/>
                  <a:gd name="T5" fmla="*/ 1123590 h 3124"/>
                  <a:gd name="T6" fmla="*/ 0 w 6260"/>
                  <a:gd name="T7" fmla="*/ 1058470 h 3124"/>
                  <a:gd name="T8" fmla="*/ 0 w 6260"/>
                  <a:gd name="T9" fmla="*/ 32740 h 3124"/>
                  <a:gd name="T10" fmla="*/ 0 w 6260"/>
                  <a:gd name="T11" fmla="*/ 32740 h 3124"/>
                  <a:gd name="T12" fmla="*/ 32769 w 6260"/>
                  <a:gd name="T13" fmla="*/ 0 h 3124"/>
                  <a:gd name="T14" fmla="*/ 32769 w 6260"/>
                  <a:gd name="T15" fmla="*/ 0 h 3124"/>
                  <a:gd name="T16" fmla="*/ 65179 w 6260"/>
                  <a:gd name="T17" fmla="*/ 32740 h 3124"/>
                  <a:gd name="T18" fmla="*/ 65179 w 6260"/>
                  <a:gd name="T19" fmla="*/ 1058470 h 3124"/>
                  <a:gd name="T20" fmla="*/ 2221120 w 6260"/>
                  <a:gd name="T21" fmla="*/ 1058470 h 3124"/>
                  <a:gd name="T22" fmla="*/ 2221120 w 6260"/>
                  <a:gd name="T23" fmla="*/ 1058470 h 3124"/>
                  <a:gd name="T24" fmla="*/ 2253890 w 6260"/>
                  <a:gd name="T25" fmla="*/ 1091210 h 3124"/>
                  <a:gd name="T26" fmla="*/ 2253890 w 6260"/>
                  <a:gd name="T27" fmla="*/ 1091210 h 3124"/>
                  <a:gd name="T28" fmla="*/ 2221120 w 6260"/>
                  <a:gd name="T29" fmla="*/ 1123590 h 31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60" h="3124">
                    <a:moveTo>
                      <a:pt x="6168" y="3123"/>
                    </a:moveTo>
                    <a:lnTo>
                      <a:pt x="181" y="3123"/>
                    </a:lnTo>
                    <a:cubicBezTo>
                      <a:pt x="81" y="3123"/>
                      <a:pt x="0" y="3042"/>
                      <a:pt x="0" y="2942"/>
                    </a:cubicBezTo>
                    <a:lnTo>
                      <a:pt x="0" y="91"/>
                    </a:lnTo>
                    <a:cubicBezTo>
                      <a:pt x="0" y="41"/>
                      <a:pt x="41" y="0"/>
                      <a:pt x="91" y="0"/>
                    </a:cubicBezTo>
                    <a:cubicBezTo>
                      <a:pt x="141" y="0"/>
                      <a:pt x="181" y="41"/>
                      <a:pt x="181" y="91"/>
                    </a:cubicBezTo>
                    <a:lnTo>
                      <a:pt x="181" y="2942"/>
                    </a:lnTo>
                    <a:lnTo>
                      <a:pt x="6168" y="2942"/>
                    </a:lnTo>
                    <a:cubicBezTo>
                      <a:pt x="6218" y="2942"/>
                      <a:pt x="6259" y="2983"/>
                      <a:pt x="6259" y="3033"/>
                    </a:cubicBezTo>
                    <a:cubicBezTo>
                      <a:pt x="6259" y="3083"/>
                      <a:pt x="6218" y="3123"/>
                      <a:pt x="6168" y="3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8" name="Freeform 17">
                <a:extLst>
                  <a:ext uri="{FF2B5EF4-FFF2-40B4-BE49-F238E27FC236}">
                    <a16:creationId xmlns:a16="http://schemas.microsoft.com/office/drawing/2014/main" id="{FBB92251-7C8A-450B-8AA4-6D29EE51C7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4350" y="5195888"/>
                <a:ext cx="2051050" cy="903287"/>
              </a:xfrm>
              <a:custGeom>
                <a:avLst/>
                <a:gdLst>
                  <a:gd name="T0" fmla="*/ 65141 w 5699"/>
                  <a:gd name="T1" fmla="*/ 65215 h 2507"/>
                  <a:gd name="T2" fmla="*/ 65141 w 5699"/>
                  <a:gd name="T3" fmla="*/ 837711 h 2507"/>
                  <a:gd name="T4" fmla="*/ 1985549 w 5699"/>
                  <a:gd name="T5" fmla="*/ 837711 h 2507"/>
                  <a:gd name="T6" fmla="*/ 1985549 w 5699"/>
                  <a:gd name="T7" fmla="*/ 65215 h 2507"/>
                  <a:gd name="T8" fmla="*/ 65141 w 5699"/>
                  <a:gd name="T9" fmla="*/ 65215 h 2507"/>
                  <a:gd name="T10" fmla="*/ 1985549 w 5699"/>
                  <a:gd name="T11" fmla="*/ 837711 h 2507"/>
                  <a:gd name="T12" fmla="*/ 1985549 w 5699"/>
                  <a:gd name="T13" fmla="*/ 870499 h 2507"/>
                  <a:gd name="T14" fmla="*/ 1985549 w 5699"/>
                  <a:gd name="T15" fmla="*/ 837711 h 2507"/>
                  <a:gd name="T16" fmla="*/ 1985549 w 5699"/>
                  <a:gd name="T17" fmla="*/ 902927 h 2507"/>
                  <a:gd name="T18" fmla="*/ 65141 w 5699"/>
                  <a:gd name="T19" fmla="*/ 902927 h 2507"/>
                  <a:gd name="T20" fmla="*/ 65141 w 5699"/>
                  <a:gd name="T21" fmla="*/ 902927 h 2507"/>
                  <a:gd name="T22" fmla="*/ 0 w 5699"/>
                  <a:gd name="T23" fmla="*/ 837711 h 2507"/>
                  <a:gd name="T24" fmla="*/ 0 w 5699"/>
                  <a:gd name="T25" fmla="*/ 65215 h 2507"/>
                  <a:gd name="T26" fmla="*/ 0 w 5699"/>
                  <a:gd name="T27" fmla="*/ 65215 h 2507"/>
                  <a:gd name="T28" fmla="*/ 65141 w 5699"/>
                  <a:gd name="T29" fmla="*/ 0 h 2507"/>
                  <a:gd name="T30" fmla="*/ 1985549 w 5699"/>
                  <a:gd name="T31" fmla="*/ 0 h 2507"/>
                  <a:gd name="T32" fmla="*/ 1985549 w 5699"/>
                  <a:gd name="T33" fmla="*/ 0 h 2507"/>
                  <a:gd name="T34" fmla="*/ 2050690 w 5699"/>
                  <a:gd name="T35" fmla="*/ 65215 h 2507"/>
                  <a:gd name="T36" fmla="*/ 2050690 w 5699"/>
                  <a:gd name="T37" fmla="*/ 837711 h 2507"/>
                  <a:gd name="T38" fmla="*/ 2050690 w 5699"/>
                  <a:gd name="T39" fmla="*/ 837711 h 2507"/>
                  <a:gd name="T40" fmla="*/ 1985549 w 5699"/>
                  <a:gd name="T41" fmla="*/ 902927 h 250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699" h="2507">
                    <a:moveTo>
                      <a:pt x="181" y="181"/>
                    </a:moveTo>
                    <a:lnTo>
                      <a:pt x="181" y="2325"/>
                    </a:lnTo>
                    <a:lnTo>
                      <a:pt x="5517" y="2325"/>
                    </a:lnTo>
                    <a:lnTo>
                      <a:pt x="5517" y="181"/>
                    </a:lnTo>
                    <a:lnTo>
                      <a:pt x="181" y="181"/>
                    </a:lnTo>
                    <a:close/>
                    <a:moveTo>
                      <a:pt x="5517" y="2325"/>
                    </a:moveTo>
                    <a:lnTo>
                      <a:pt x="5517" y="2416"/>
                    </a:lnTo>
                    <a:lnTo>
                      <a:pt x="5517" y="2325"/>
                    </a:lnTo>
                    <a:close/>
                    <a:moveTo>
                      <a:pt x="5517" y="2506"/>
                    </a:moveTo>
                    <a:lnTo>
                      <a:pt x="181" y="2506"/>
                    </a:lnTo>
                    <a:cubicBezTo>
                      <a:pt x="81" y="2506"/>
                      <a:pt x="0" y="2425"/>
                      <a:pt x="0" y="2325"/>
                    </a:cubicBezTo>
                    <a:lnTo>
                      <a:pt x="0" y="181"/>
                    </a:lnTo>
                    <a:cubicBezTo>
                      <a:pt x="0" y="81"/>
                      <a:pt x="81" y="0"/>
                      <a:pt x="181" y="0"/>
                    </a:cubicBezTo>
                    <a:lnTo>
                      <a:pt x="5517" y="0"/>
                    </a:lnTo>
                    <a:cubicBezTo>
                      <a:pt x="5617" y="0"/>
                      <a:pt x="5698" y="81"/>
                      <a:pt x="5698" y="181"/>
                    </a:cubicBezTo>
                    <a:lnTo>
                      <a:pt x="5698" y="2325"/>
                    </a:lnTo>
                    <a:cubicBezTo>
                      <a:pt x="5698" y="2425"/>
                      <a:pt x="5617" y="2506"/>
                      <a:pt x="5517" y="250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9" name="Freeform 18">
                <a:extLst>
                  <a:ext uri="{FF2B5EF4-FFF2-40B4-BE49-F238E27FC236}">
                    <a16:creationId xmlns:a16="http://schemas.microsoft.com/office/drawing/2014/main" id="{293DC82A-92E4-422E-9EAC-8648CF7629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4338" y="5084763"/>
                <a:ext cx="2252662" cy="1123950"/>
              </a:xfrm>
              <a:custGeom>
                <a:avLst/>
                <a:gdLst>
                  <a:gd name="T0" fmla="*/ 65143 w 6259"/>
                  <a:gd name="T1" fmla="*/ 64781 h 3123"/>
                  <a:gd name="T2" fmla="*/ 65143 w 6259"/>
                  <a:gd name="T3" fmla="*/ 1058809 h 3123"/>
                  <a:gd name="T4" fmla="*/ 2187519 w 6259"/>
                  <a:gd name="T5" fmla="*/ 1058809 h 3123"/>
                  <a:gd name="T6" fmla="*/ 2187519 w 6259"/>
                  <a:gd name="T7" fmla="*/ 64781 h 3123"/>
                  <a:gd name="T8" fmla="*/ 65143 w 6259"/>
                  <a:gd name="T9" fmla="*/ 64781 h 3123"/>
                  <a:gd name="T10" fmla="*/ 2187519 w 6259"/>
                  <a:gd name="T11" fmla="*/ 1058809 h 3123"/>
                  <a:gd name="T12" fmla="*/ 2187519 w 6259"/>
                  <a:gd name="T13" fmla="*/ 1091200 h 3123"/>
                  <a:gd name="T14" fmla="*/ 2187519 w 6259"/>
                  <a:gd name="T15" fmla="*/ 1058809 h 3123"/>
                  <a:gd name="T16" fmla="*/ 2187519 w 6259"/>
                  <a:gd name="T17" fmla="*/ 1123590 h 3123"/>
                  <a:gd name="T18" fmla="*/ 65143 w 6259"/>
                  <a:gd name="T19" fmla="*/ 1123590 h 3123"/>
                  <a:gd name="T20" fmla="*/ 65143 w 6259"/>
                  <a:gd name="T21" fmla="*/ 1123590 h 3123"/>
                  <a:gd name="T22" fmla="*/ 0 w 6259"/>
                  <a:gd name="T23" fmla="*/ 1058809 h 3123"/>
                  <a:gd name="T24" fmla="*/ 0 w 6259"/>
                  <a:gd name="T25" fmla="*/ 64781 h 3123"/>
                  <a:gd name="T26" fmla="*/ 0 w 6259"/>
                  <a:gd name="T27" fmla="*/ 64781 h 3123"/>
                  <a:gd name="T28" fmla="*/ 65143 w 6259"/>
                  <a:gd name="T29" fmla="*/ 0 h 3123"/>
                  <a:gd name="T30" fmla="*/ 2187519 w 6259"/>
                  <a:gd name="T31" fmla="*/ 0 h 3123"/>
                  <a:gd name="T32" fmla="*/ 2187519 w 6259"/>
                  <a:gd name="T33" fmla="*/ 0 h 3123"/>
                  <a:gd name="T34" fmla="*/ 2252302 w 6259"/>
                  <a:gd name="T35" fmla="*/ 64781 h 3123"/>
                  <a:gd name="T36" fmla="*/ 2252302 w 6259"/>
                  <a:gd name="T37" fmla="*/ 1058809 h 3123"/>
                  <a:gd name="T38" fmla="*/ 2252302 w 6259"/>
                  <a:gd name="T39" fmla="*/ 1058809 h 3123"/>
                  <a:gd name="T40" fmla="*/ 2187519 w 6259"/>
                  <a:gd name="T41" fmla="*/ 1123590 h 312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259" h="3123">
                    <a:moveTo>
                      <a:pt x="181" y="180"/>
                    </a:moveTo>
                    <a:lnTo>
                      <a:pt x="181" y="2942"/>
                    </a:lnTo>
                    <a:lnTo>
                      <a:pt x="6078" y="2942"/>
                    </a:lnTo>
                    <a:lnTo>
                      <a:pt x="6078" y="180"/>
                    </a:lnTo>
                    <a:lnTo>
                      <a:pt x="181" y="180"/>
                    </a:lnTo>
                    <a:close/>
                    <a:moveTo>
                      <a:pt x="6078" y="2942"/>
                    </a:moveTo>
                    <a:lnTo>
                      <a:pt x="6078" y="3032"/>
                    </a:lnTo>
                    <a:lnTo>
                      <a:pt x="6078" y="2942"/>
                    </a:lnTo>
                    <a:close/>
                    <a:moveTo>
                      <a:pt x="6078" y="3122"/>
                    </a:moveTo>
                    <a:lnTo>
                      <a:pt x="181" y="3122"/>
                    </a:lnTo>
                    <a:cubicBezTo>
                      <a:pt x="81" y="3122"/>
                      <a:pt x="0" y="3041"/>
                      <a:pt x="0" y="2942"/>
                    </a:cubicBezTo>
                    <a:lnTo>
                      <a:pt x="0" y="180"/>
                    </a:lnTo>
                    <a:cubicBezTo>
                      <a:pt x="0" y="81"/>
                      <a:pt x="81" y="0"/>
                      <a:pt x="181" y="0"/>
                    </a:cubicBezTo>
                    <a:lnTo>
                      <a:pt x="6078" y="0"/>
                    </a:lnTo>
                    <a:cubicBezTo>
                      <a:pt x="6177" y="0"/>
                      <a:pt x="6258" y="81"/>
                      <a:pt x="6258" y="180"/>
                    </a:cubicBezTo>
                    <a:lnTo>
                      <a:pt x="6258" y="2942"/>
                    </a:lnTo>
                    <a:cubicBezTo>
                      <a:pt x="6258" y="3041"/>
                      <a:pt x="6177" y="3122"/>
                      <a:pt x="6078" y="312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0" name="Freeform 19">
                <a:extLst>
                  <a:ext uri="{FF2B5EF4-FFF2-40B4-BE49-F238E27FC236}">
                    <a16:creationId xmlns:a16="http://schemas.microsoft.com/office/drawing/2014/main" id="{EE53E736-B61E-4E4C-8BD0-5567670892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0788" y="5273675"/>
                <a:ext cx="639762" cy="747713"/>
              </a:xfrm>
              <a:custGeom>
                <a:avLst/>
                <a:gdLst>
                  <a:gd name="T0" fmla="*/ 319521 w 1778"/>
                  <a:gd name="T1" fmla="*/ 65159 h 2077"/>
                  <a:gd name="T2" fmla="*/ 319521 w 1778"/>
                  <a:gd name="T3" fmla="*/ 65159 h 2077"/>
                  <a:gd name="T4" fmla="*/ 64768 w 1778"/>
                  <a:gd name="T5" fmla="*/ 373677 h 2077"/>
                  <a:gd name="T6" fmla="*/ 64768 w 1778"/>
                  <a:gd name="T7" fmla="*/ 373677 h 2077"/>
                  <a:gd name="T8" fmla="*/ 319521 w 1778"/>
                  <a:gd name="T9" fmla="*/ 682194 h 2077"/>
                  <a:gd name="T10" fmla="*/ 319521 w 1778"/>
                  <a:gd name="T11" fmla="*/ 682194 h 2077"/>
                  <a:gd name="T12" fmla="*/ 574275 w 1778"/>
                  <a:gd name="T13" fmla="*/ 373677 h 2077"/>
                  <a:gd name="T14" fmla="*/ 574275 w 1778"/>
                  <a:gd name="T15" fmla="*/ 373677 h 2077"/>
                  <a:gd name="T16" fmla="*/ 319521 w 1778"/>
                  <a:gd name="T17" fmla="*/ 65159 h 2077"/>
                  <a:gd name="T18" fmla="*/ 319521 w 1778"/>
                  <a:gd name="T19" fmla="*/ 747353 h 2077"/>
                  <a:gd name="T20" fmla="*/ 319521 w 1778"/>
                  <a:gd name="T21" fmla="*/ 747353 h 2077"/>
                  <a:gd name="T22" fmla="*/ 0 w 1778"/>
                  <a:gd name="T23" fmla="*/ 373677 h 2077"/>
                  <a:gd name="T24" fmla="*/ 0 w 1778"/>
                  <a:gd name="T25" fmla="*/ 373677 h 2077"/>
                  <a:gd name="T26" fmla="*/ 319521 w 1778"/>
                  <a:gd name="T27" fmla="*/ 0 h 2077"/>
                  <a:gd name="T28" fmla="*/ 319521 w 1778"/>
                  <a:gd name="T29" fmla="*/ 0 h 2077"/>
                  <a:gd name="T30" fmla="*/ 639402 w 1778"/>
                  <a:gd name="T31" fmla="*/ 373677 h 2077"/>
                  <a:gd name="T32" fmla="*/ 639402 w 1778"/>
                  <a:gd name="T33" fmla="*/ 373677 h 2077"/>
                  <a:gd name="T34" fmla="*/ 319521 w 1778"/>
                  <a:gd name="T35" fmla="*/ 747353 h 207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778" h="2077">
                    <a:moveTo>
                      <a:pt x="888" y="181"/>
                    </a:moveTo>
                    <a:lnTo>
                      <a:pt x="888" y="181"/>
                    </a:lnTo>
                    <a:cubicBezTo>
                      <a:pt x="498" y="181"/>
                      <a:pt x="180" y="565"/>
                      <a:pt x="180" y="1038"/>
                    </a:cubicBezTo>
                    <a:cubicBezTo>
                      <a:pt x="180" y="1510"/>
                      <a:pt x="498" y="1895"/>
                      <a:pt x="888" y="1895"/>
                    </a:cubicBezTo>
                    <a:cubicBezTo>
                      <a:pt x="1279" y="1895"/>
                      <a:pt x="1596" y="1510"/>
                      <a:pt x="1596" y="1038"/>
                    </a:cubicBezTo>
                    <a:cubicBezTo>
                      <a:pt x="1596" y="565"/>
                      <a:pt x="1279" y="181"/>
                      <a:pt x="888" y="181"/>
                    </a:cubicBezTo>
                    <a:close/>
                    <a:moveTo>
                      <a:pt x="888" y="2076"/>
                    </a:moveTo>
                    <a:lnTo>
                      <a:pt x="888" y="2076"/>
                    </a:lnTo>
                    <a:cubicBezTo>
                      <a:pt x="398" y="2076"/>
                      <a:pt x="0" y="1610"/>
                      <a:pt x="0" y="1038"/>
                    </a:cubicBezTo>
                    <a:cubicBezTo>
                      <a:pt x="0" y="466"/>
                      <a:pt x="398" y="0"/>
                      <a:pt x="888" y="0"/>
                    </a:cubicBezTo>
                    <a:cubicBezTo>
                      <a:pt x="1379" y="0"/>
                      <a:pt x="1777" y="466"/>
                      <a:pt x="1777" y="1038"/>
                    </a:cubicBezTo>
                    <a:cubicBezTo>
                      <a:pt x="1777" y="1610"/>
                      <a:pt x="1379" y="2076"/>
                      <a:pt x="888" y="207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1" name="Freeform 21">
                <a:extLst>
                  <a:ext uri="{FF2B5EF4-FFF2-40B4-BE49-F238E27FC236}">
                    <a16:creationId xmlns:a16="http://schemas.microsoft.com/office/drawing/2014/main" id="{7D32FA66-592C-4310-96D0-9368702C99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6450" y="5557838"/>
                <a:ext cx="180975" cy="180975"/>
              </a:xfrm>
              <a:custGeom>
                <a:avLst/>
                <a:gdLst>
                  <a:gd name="T0" fmla="*/ 180614 w 502"/>
                  <a:gd name="T1" fmla="*/ 90307 h 501"/>
                  <a:gd name="T2" fmla="*/ 180614 w 502"/>
                  <a:gd name="T3" fmla="*/ 90307 h 501"/>
                  <a:gd name="T4" fmla="*/ 90488 w 502"/>
                  <a:gd name="T5" fmla="*/ 180614 h 501"/>
                  <a:gd name="T6" fmla="*/ 90488 w 502"/>
                  <a:gd name="T7" fmla="*/ 180614 h 501"/>
                  <a:gd name="T8" fmla="*/ 0 w 502"/>
                  <a:gd name="T9" fmla="*/ 90307 h 501"/>
                  <a:gd name="T10" fmla="*/ 0 w 502"/>
                  <a:gd name="T11" fmla="*/ 90307 h 501"/>
                  <a:gd name="T12" fmla="*/ 90488 w 502"/>
                  <a:gd name="T13" fmla="*/ 0 h 501"/>
                  <a:gd name="T14" fmla="*/ 90488 w 502"/>
                  <a:gd name="T15" fmla="*/ 0 h 501"/>
                  <a:gd name="T16" fmla="*/ 180614 w 502"/>
                  <a:gd name="T17" fmla="*/ 90307 h 5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02" h="501">
                    <a:moveTo>
                      <a:pt x="501" y="250"/>
                    </a:moveTo>
                    <a:lnTo>
                      <a:pt x="501" y="250"/>
                    </a:lnTo>
                    <a:cubicBezTo>
                      <a:pt x="501" y="388"/>
                      <a:pt x="389" y="500"/>
                      <a:pt x="251" y="500"/>
                    </a:cubicBezTo>
                    <a:cubicBezTo>
                      <a:pt x="112" y="500"/>
                      <a:pt x="0" y="388"/>
                      <a:pt x="0" y="250"/>
                    </a:cubicBezTo>
                    <a:cubicBezTo>
                      <a:pt x="0" y="111"/>
                      <a:pt x="112" y="0"/>
                      <a:pt x="251" y="0"/>
                    </a:cubicBezTo>
                    <a:cubicBezTo>
                      <a:pt x="389" y="0"/>
                      <a:pt x="501" y="111"/>
                      <a:pt x="501" y="25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2" name="Freeform 22">
                <a:extLst>
                  <a:ext uri="{FF2B5EF4-FFF2-40B4-BE49-F238E27FC236}">
                    <a16:creationId xmlns:a16="http://schemas.microsoft.com/office/drawing/2014/main" id="{04C8A89F-61EC-4D7D-9E2B-D30F911C7B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0000" y="5665788"/>
                <a:ext cx="541338" cy="322262"/>
              </a:xfrm>
              <a:custGeom>
                <a:avLst/>
                <a:gdLst>
                  <a:gd name="T0" fmla="*/ 270489 w 1503"/>
                  <a:gd name="T1" fmla="*/ 0 h 895"/>
                  <a:gd name="T2" fmla="*/ 270489 w 1503"/>
                  <a:gd name="T3" fmla="*/ 0 h 895"/>
                  <a:gd name="T4" fmla="*/ 0 w 1503"/>
                  <a:gd name="T5" fmla="*/ 97219 h 895"/>
                  <a:gd name="T6" fmla="*/ 0 w 1503"/>
                  <a:gd name="T7" fmla="*/ 97219 h 895"/>
                  <a:gd name="T8" fmla="*/ 270489 w 1503"/>
                  <a:gd name="T9" fmla="*/ 321902 h 895"/>
                  <a:gd name="T10" fmla="*/ 270489 w 1503"/>
                  <a:gd name="T11" fmla="*/ 321902 h 895"/>
                  <a:gd name="T12" fmla="*/ 540978 w 1503"/>
                  <a:gd name="T13" fmla="*/ 97219 h 895"/>
                  <a:gd name="T14" fmla="*/ 540978 w 1503"/>
                  <a:gd name="T15" fmla="*/ 97219 h 895"/>
                  <a:gd name="T16" fmla="*/ 270489 w 1503"/>
                  <a:gd name="T17" fmla="*/ 0 h 8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3" h="895">
                    <a:moveTo>
                      <a:pt x="751" y="0"/>
                    </a:moveTo>
                    <a:lnTo>
                      <a:pt x="751" y="0"/>
                    </a:lnTo>
                    <a:cubicBezTo>
                      <a:pt x="466" y="0"/>
                      <a:pt x="204" y="102"/>
                      <a:pt x="0" y="270"/>
                    </a:cubicBezTo>
                    <a:cubicBezTo>
                      <a:pt x="112" y="634"/>
                      <a:pt x="406" y="894"/>
                      <a:pt x="751" y="894"/>
                    </a:cubicBezTo>
                    <a:cubicBezTo>
                      <a:pt x="1097" y="894"/>
                      <a:pt x="1391" y="634"/>
                      <a:pt x="1502" y="270"/>
                    </a:cubicBezTo>
                    <a:cubicBezTo>
                      <a:pt x="1298" y="102"/>
                      <a:pt x="1037" y="0"/>
                      <a:pt x="751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3" name="Freeform 24">
                <a:extLst>
                  <a:ext uri="{FF2B5EF4-FFF2-40B4-BE49-F238E27FC236}">
                    <a16:creationId xmlns:a16="http://schemas.microsoft.com/office/drawing/2014/main" id="{8BD59FAA-4C53-45B7-B161-EC61AD36A5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92875" y="5381625"/>
                <a:ext cx="255588" cy="255588"/>
              </a:xfrm>
              <a:custGeom>
                <a:avLst/>
                <a:gdLst>
                  <a:gd name="T0" fmla="*/ 255229 w 711"/>
                  <a:gd name="T1" fmla="*/ 127614 h 711"/>
                  <a:gd name="T2" fmla="*/ 255229 w 711"/>
                  <a:gd name="T3" fmla="*/ 127614 h 711"/>
                  <a:gd name="T4" fmla="*/ 127614 w 711"/>
                  <a:gd name="T5" fmla="*/ 255229 h 711"/>
                  <a:gd name="T6" fmla="*/ 127614 w 711"/>
                  <a:gd name="T7" fmla="*/ 255229 h 711"/>
                  <a:gd name="T8" fmla="*/ 0 w 711"/>
                  <a:gd name="T9" fmla="*/ 127614 h 711"/>
                  <a:gd name="T10" fmla="*/ 0 w 711"/>
                  <a:gd name="T11" fmla="*/ 127614 h 711"/>
                  <a:gd name="T12" fmla="*/ 127614 w 711"/>
                  <a:gd name="T13" fmla="*/ 0 h 711"/>
                  <a:gd name="T14" fmla="*/ 127614 w 711"/>
                  <a:gd name="T15" fmla="*/ 0 h 711"/>
                  <a:gd name="T16" fmla="*/ 255229 w 711"/>
                  <a:gd name="T17" fmla="*/ 127614 h 7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11" h="711">
                    <a:moveTo>
                      <a:pt x="710" y="355"/>
                    </a:moveTo>
                    <a:lnTo>
                      <a:pt x="710" y="355"/>
                    </a:lnTo>
                    <a:cubicBezTo>
                      <a:pt x="710" y="552"/>
                      <a:pt x="551" y="710"/>
                      <a:pt x="355" y="710"/>
                    </a:cubicBezTo>
                    <a:cubicBezTo>
                      <a:pt x="159" y="710"/>
                      <a:pt x="0" y="552"/>
                      <a:pt x="0" y="355"/>
                    </a:cubicBezTo>
                    <a:cubicBezTo>
                      <a:pt x="0" y="159"/>
                      <a:pt x="159" y="0"/>
                      <a:pt x="355" y="0"/>
                    </a:cubicBezTo>
                    <a:cubicBezTo>
                      <a:pt x="551" y="0"/>
                      <a:pt x="710" y="159"/>
                      <a:pt x="710" y="35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4" name="Freeform 28">
                <a:extLst>
                  <a:ext uri="{FF2B5EF4-FFF2-40B4-BE49-F238E27FC236}">
                    <a16:creationId xmlns:a16="http://schemas.microsoft.com/office/drawing/2014/main" id="{977EFCB2-0215-441A-9F8F-50942E18DD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2675" y="5230813"/>
                <a:ext cx="180975" cy="180975"/>
              </a:xfrm>
              <a:custGeom>
                <a:avLst/>
                <a:gdLst>
                  <a:gd name="T0" fmla="*/ 0 w 502"/>
                  <a:gd name="T1" fmla="*/ 0 h 501"/>
                  <a:gd name="T2" fmla="*/ 180614 w 502"/>
                  <a:gd name="T3" fmla="*/ 180614 h 501"/>
                  <a:gd name="T4" fmla="*/ 180614 w 502"/>
                  <a:gd name="T5" fmla="*/ 0 h 501"/>
                  <a:gd name="T6" fmla="*/ 0 w 502"/>
                  <a:gd name="T7" fmla="*/ 0 h 50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2" h="501">
                    <a:moveTo>
                      <a:pt x="0" y="0"/>
                    </a:moveTo>
                    <a:lnTo>
                      <a:pt x="501" y="500"/>
                    </a:lnTo>
                    <a:lnTo>
                      <a:pt x="501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sp>
          <p:nvSpPr>
            <p:cNvPr id="12" name="Freeform 29">
              <a:extLst>
                <a:ext uri="{FF2B5EF4-FFF2-40B4-BE49-F238E27FC236}">
                  <a16:creationId xmlns:a16="http://schemas.microsoft.com/office/drawing/2014/main" id="{F06B00CC-1691-44C9-B7CF-56EDE5B8D9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5296" y="4520720"/>
              <a:ext cx="993704" cy="1005226"/>
            </a:xfrm>
            <a:custGeom>
              <a:avLst/>
              <a:gdLst>
                <a:gd name="T0" fmla="*/ 403066 w 3041"/>
                <a:gd name="T1" fmla="*/ 553858 h 3079"/>
                <a:gd name="T2" fmla="*/ 551470 w 3041"/>
                <a:gd name="T3" fmla="*/ 702848 h 3079"/>
                <a:gd name="T4" fmla="*/ 551470 w 3041"/>
                <a:gd name="T5" fmla="*/ 405227 h 3079"/>
                <a:gd name="T6" fmla="*/ 337870 w 3041"/>
                <a:gd name="T7" fmla="*/ 553858 h 3079"/>
                <a:gd name="T8" fmla="*/ 551470 w 3041"/>
                <a:gd name="T9" fmla="*/ 340088 h 3079"/>
                <a:gd name="T10" fmla="*/ 551470 w 3041"/>
                <a:gd name="T11" fmla="*/ 767987 h 3079"/>
                <a:gd name="T12" fmla="*/ 320580 w 3041"/>
                <a:gd name="T13" fmla="*/ 843562 h 3079"/>
                <a:gd name="T14" fmla="*/ 416394 w 3041"/>
                <a:gd name="T15" fmla="*/ 898984 h 3079"/>
                <a:gd name="T16" fmla="*/ 436925 w 3041"/>
                <a:gd name="T17" fmla="*/ 1026742 h 3079"/>
                <a:gd name="T18" fmla="*/ 650525 w 3041"/>
                <a:gd name="T19" fmla="*/ 1042577 h 3079"/>
                <a:gd name="T20" fmla="*/ 666374 w 3041"/>
                <a:gd name="T21" fmla="*/ 929214 h 3079"/>
                <a:gd name="T22" fmla="*/ 782719 w 3041"/>
                <a:gd name="T23" fmla="*/ 843562 h 3079"/>
                <a:gd name="T24" fmla="*/ 904108 w 3041"/>
                <a:gd name="T25" fmla="*/ 889987 h 3079"/>
                <a:gd name="T26" fmla="*/ 912032 w 3041"/>
                <a:gd name="T27" fmla="*/ 892146 h 3079"/>
                <a:gd name="T28" fmla="*/ 1024775 w 3041"/>
                <a:gd name="T29" fmla="*/ 712925 h 3079"/>
                <a:gd name="T30" fmla="*/ 1019012 w 3041"/>
                <a:gd name="T31" fmla="*/ 691332 h 3079"/>
                <a:gd name="T32" fmla="*/ 918516 w 3041"/>
                <a:gd name="T33" fmla="*/ 609279 h 3079"/>
                <a:gd name="T34" fmla="*/ 922478 w 3041"/>
                <a:gd name="T35" fmla="*/ 553858 h 3079"/>
                <a:gd name="T36" fmla="*/ 934365 w 3041"/>
                <a:gd name="T37" fmla="*/ 466046 h 3079"/>
                <a:gd name="T38" fmla="*/ 1026216 w 3041"/>
                <a:gd name="T39" fmla="*/ 407386 h 3079"/>
                <a:gd name="T40" fmla="*/ 925720 w 3041"/>
                <a:gd name="T41" fmla="*/ 224206 h 3079"/>
                <a:gd name="T42" fmla="*/ 912032 w 3041"/>
                <a:gd name="T43" fmla="*/ 216289 h 3079"/>
                <a:gd name="T44" fmla="*/ 819460 w 3041"/>
                <a:gd name="T45" fmla="*/ 267032 h 3079"/>
                <a:gd name="T46" fmla="*/ 687266 w 3041"/>
                <a:gd name="T47" fmla="*/ 209091 h 3079"/>
                <a:gd name="T48" fmla="*/ 666374 w 3041"/>
                <a:gd name="T49" fmla="*/ 80973 h 3079"/>
                <a:gd name="T50" fmla="*/ 452774 w 3041"/>
                <a:gd name="T51" fmla="*/ 65139 h 3079"/>
                <a:gd name="T52" fmla="*/ 436925 w 3041"/>
                <a:gd name="T53" fmla="*/ 178861 h 3079"/>
                <a:gd name="T54" fmla="*/ 416394 w 3041"/>
                <a:gd name="T55" fmla="*/ 209091 h 3079"/>
                <a:gd name="T56" fmla="*/ 283839 w 3041"/>
                <a:gd name="T57" fmla="*/ 267032 h 3079"/>
                <a:gd name="T58" fmla="*/ 191267 w 3041"/>
                <a:gd name="T59" fmla="*/ 216289 h 3079"/>
                <a:gd name="T60" fmla="*/ 78524 w 3041"/>
                <a:gd name="T61" fmla="*/ 395150 h 3079"/>
                <a:gd name="T62" fmla="*/ 77083 w 3041"/>
                <a:gd name="T63" fmla="*/ 407386 h 3079"/>
                <a:gd name="T64" fmla="*/ 169295 w 3041"/>
                <a:gd name="T65" fmla="*/ 465687 h 3079"/>
                <a:gd name="T66" fmla="*/ 180822 w 3041"/>
                <a:gd name="T67" fmla="*/ 553858 h 3079"/>
                <a:gd name="T68" fmla="*/ 184784 w 3041"/>
                <a:gd name="T69" fmla="*/ 609279 h 3079"/>
                <a:gd name="T70" fmla="*/ 84287 w 3041"/>
                <a:gd name="T71" fmla="*/ 691332 h 3079"/>
                <a:gd name="T72" fmla="*/ 177580 w 3041"/>
                <a:gd name="T73" fmla="*/ 883869 h 3079"/>
                <a:gd name="T74" fmla="*/ 199192 w 3041"/>
                <a:gd name="T75" fmla="*/ 889987 h 3079"/>
                <a:gd name="T76" fmla="*/ 300409 w 3041"/>
                <a:gd name="T77" fmla="*/ 836724 h 3079"/>
                <a:gd name="T78" fmla="*/ 452774 w 3041"/>
                <a:gd name="T79" fmla="*/ 1107715 h 3079"/>
                <a:gd name="T80" fmla="*/ 371729 w 3041"/>
                <a:gd name="T81" fmla="*/ 950807 h 3079"/>
                <a:gd name="T82" fmla="*/ 231610 w 3041"/>
                <a:gd name="T83" fmla="*/ 946128 h 3079"/>
                <a:gd name="T84" fmla="*/ 121028 w 3041"/>
                <a:gd name="T85" fmla="*/ 916618 h 3079"/>
                <a:gd name="T86" fmla="*/ 51869 w 3041"/>
                <a:gd name="T87" fmla="*/ 634831 h 3079"/>
                <a:gd name="T88" fmla="*/ 115625 w 3041"/>
                <a:gd name="T89" fmla="*/ 553858 h 3079"/>
                <a:gd name="T90" fmla="*/ 51869 w 3041"/>
                <a:gd name="T91" fmla="*/ 473244 h 3079"/>
                <a:gd name="T92" fmla="*/ 14048 w 3041"/>
                <a:gd name="T93" fmla="*/ 424300 h 3079"/>
                <a:gd name="T94" fmla="*/ 121028 w 3041"/>
                <a:gd name="T95" fmla="*/ 191457 h 3079"/>
                <a:gd name="T96" fmla="*/ 231610 w 3041"/>
                <a:gd name="T97" fmla="*/ 161947 h 3079"/>
                <a:gd name="T98" fmla="*/ 371729 w 3041"/>
                <a:gd name="T99" fmla="*/ 157268 h 3079"/>
                <a:gd name="T100" fmla="*/ 452774 w 3041"/>
                <a:gd name="T101" fmla="*/ 0 h 3079"/>
                <a:gd name="T102" fmla="*/ 731571 w 3041"/>
                <a:gd name="T103" fmla="*/ 80973 h 3079"/>
                <a:gd name="T104" fmla="*/ 805412 w 3041"/>
                <a:gd name="T105" fmla="*/ 200094 h 3079"/>
                <a:gd name="T106" fmla="*/ 912032 w 3041"/>
                <a:gd name="T107" fmla="*/ 151150 h 3079"/>
                <a:gd name="T108" fmla="*/ 1080967 w 3041"/>
                <a:gd name="T109" fmla="*/ 362761 h 3079"/>
                <a:gd name="T110" fmla="*/ 1089252 w 3041"/>
                <a:gd name="T111" fmla="*/ 424300 h 3079"/>
                <a:gd name="T112" fmla="*/ 985513 w 3041"/>
                <a:gd name="T113" fmla="*/ 511392 h 3079"/>
                <a:gd name="T114" fmla="*/ 985513 w 3041"/>
                <a:gd name="T115" fmla="*/ 596683 h 3079"/>
                <a:gd name="T116" fmla="*/ 1089252 w 3041"/>
                <a:gd name="T117" fmla="*/ 684135 h 3079"/>
                <a:gd name="T118" fmla="*/ 982271 w 3041"/>
                <a:gd name="T119" fmla="*/ 916618 h 3079"/>
                <a:gd name="T120" fmla="*/ 912032 w 3041"/>
                <a:gd name="T121" fmla="*/ 956925 h 3079"/>
                <a:gd name="T122" fmla="*/ 805412 w 3041"/>
                <a:gd name="T123" fmla="*/ 907981 h 3079"/>
                <a:gd name="T124" fmla="*/ 731571 w 3041"/>
                <a:gd name="T125" fmla="*/ 1026742 h 307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41" h="3079">
                  <a:moveTo>
                    <a:pt x="1531" y="1126"/>
                  </a:moveTo>
                  <a:lnTo>
                    <a:pt x="1531" y="1126"/>
                  </a:lnTo>
                  <a:cubicBezTo>
                    <a:pt x="1303" y="1126"/>
                    <a:pt x="1119" y="1312"/>
                    <a:pt x="1119" y="1539"/>
                  </a:cubicBezTo>
                  <a:cubicBezTo>
                    <a:pt x="1119" y="1767"/>
                    <a:pt x="1303" y="1953"/>
                    <a:pt x="1531" y="1953"/>
                  </a:cubicBezTo>
                  <a:cubicBezTo>
                    <a:pt x="1759" y="1953"/>
                    <a:pt x="1945" y="1767"/>
                    <a:pt x="1945" y="1539"/>
                  </a:cubicBezTo>
                  <a:cubicBezTo>
                    <a:pt x="1945" y="1312"/>
                    <a:pt x="1759" y="1126"/>
                    <a:pt x="1531" y="1126"/>
                  </a:cubicBezTo>
                  <a:close/>
                  <a:moveTo>
                    <a:pt x="1531" y="2134"/>
                  </a:moveTo>
                  <a:lnTo>
                    <a:pt x="1531" y="2134"/>
                  </a:lnTo>
                  <a:cubicBezTo>
                    <a:pt x="1204" y="2134"/>
                    <a:pt x="938" y="1867"/>
                    <a:pt x="938" y="1539"/>
                  </a:cubicBezTo>
                  <a:cubicBezTo>
                    <a:pt x="938" y="1212"/>
                    <a:pt x="1204" y="945"/>
                    <a:pt x="1531" y="945"/>
                  </a:cubicBezTo>
                  <a:cubicBezTo>
                    <a:pt x="1859" y="945"/>
                    <a:pt x="2126" y="1212"/>
                    <a:pt x="2126" y="1539"/>
                  </a:cubicBezTo>
                  <a:cubicBezTo>
                    <a:pt x="2126" y="1867"/>
                    <a:pt x="1859" y="2134"/>
                    <a:pt x="1531" y="2134"/>
                  </a:cubicBezTo>
                  <a:close/>
                  <a:moveTo>
                    <a:pt x="834" y="2325"/>
                  </a:moveTo>
                  <a:lnTo>
                    <a:pt x="834" y="2325"/>
                  </a:lnTo>
                  <a:cubicBezTo>
                    <a:pt x="854" y="2325"/>
                    <a:pt x="874" y="2331"/>
                    <a:pt x="890" y="2344"/>
                  </a:cubicBezTo>
                  <a:cubicBezTo>
                    <a:pt x="970" y="2409"/>
                    <a:pt x="1060" y="2460"/>
                    <a:pt x="1156" y="2498"/>
                  </a:cubicBezTo>
                  <a:cubicBezTo>
                    <a:pt x="1190" y="2511"/>
                    <a:pt x="1213" y="2545"/>
                    <a:pt x="1213" y="2582"/>
                  </a:cubicBezTo>
                  <a:lnTo>
                    <a:pt x="1213" y="2853"/>
                  </a:lnTo>
                  <a:cubicBezTo>
                    <a:pt x="1213" y="2877"/>
                    <a:pt x="1233" y="2897"/>
                    <a:pt x="1257" y="2897"/>
                  </a:cubicBezTo>
                  <a:lnTo>
                    <a:pt x="1806" y="2897"/>
                  </a:lnTo>
                  <a:cubicBezTo>
                    <a:pt x="1830" y="2897"/>
                    <a:pt x="1850" y="2877"/>
                    <a:pt x="1850" y="2853"/>
                  </a:cubicBezTo>
                  <a:lnTo>
                    <a:pt x="1850" y="2582"/>
                  </a:lnTo>
                  <a:cubicBezTo>
                    <a:pt x="1850" y="2545"/>
                    <a:pt x="1873" y="2511"/>
                    <a:pt x="1908" y="2498"/>
                  </a:cubicBezTo>
                  <a:cubicBezTo>
                    <a:pt x="2003" y="2460"/>
                    <a:pt x="2093" y="2409"/>
                    <a:pt x="2173" y="2344"/>
                  </a:cubicBezTo>
                  <a:cubicBezTo>
                    <a:pt x="2202" y="2321"/>
                    <a:pt x="2243" y="2318"/>
                    <a:pt x="2275" y="2337"/>
                  </a:cubicBezTo>
                  <a:lnTo>
                    <a:pt x="2510" y="2473"/>
                  </a:lnTo>
                  <a:cubicBezTo>
                    <a:pt x="2517" y="2476"/>
                    <a:pt x="2524" y="2479"/>
                    <a:pt x="2532" y="2479"/>
                  </a:cubicBezTo>
                  <a:cubicBezTo>
                    <a:pt x="2545" y="2479"/>
                    <a:pt x="2561" y="2473"/>
                    <a:pt x="2570" y="2456"/>
                  </a:cubicBezTo>
                  <a:lnTo>
                    <a:pt x="2845" y="1981"/>
                  </a:lnTo>
                  <a:cubicBezTo>
                    <a:pt x="2853" y="1967"/>
                    <a:pt x="2851" y="1954"/>
                    <a:pt x="2849" y="1947"/>
                  </a:cubicBezTo>
                  <a:cubicBezTo>
                    <a:pt x="2848" y="1941"/>
                    <a:pt x="2842" y="1928"/>
                    <a:pt x="2829" y="1921"/>
                  </a:cubicBezTo>
                  <a:lnTo>
                    <a:pt x="2594" y="1785"/>
                  </a:lnTo>
                  <a:cubicBezTo>
                    <a:pt x="2561" y="1766"/>
                    <a:pt x="2544" y="1730"/>
                    <a:pt x="2550" y="1693"/>
                  </a:cubicBezTo>
                  <a:cubicBezTo>
                    <a:pt x="2557" y="1642"/>
                    <a:pt x="2561" y="1590"/>
                    <a:pt x="2561" y="1539"/>
                  </a:cubicBezTo>
                  <a:cubicBezTo>
                    <a:pt x="2561" y="1488"/>
                    <a:pt x="2557" y="1437"/>
                    <a:pt x="2550" y="1386"/>
                  </a:cubicBezTo>
                  <a:cubicBezTo>
                    <a:pt x="2544" y="1349"/>
                    <a:pt x="2561" y="1313"/>
                    <a:pt x="2594" y="1295"/>
                  </a:cubicBezTo>
                  <a:lnTo>
                    <a:pt x="2829" y="1158"/>
                  </a:lnTo>
                  <a:cubicBezTo>
                    <a:pt x="2842" y="1151"/>
                    <a:pt x="2848" y="1138"/>
                    <a:pt x="2849" y="1132"/>
                  </a:cubicBezTo>
                  <a:cubicBezTo>
                    <a:pt x="2851" y="1125"/>
                    <a:pt x="2853" y="1112"/>
                    <a:pt x="2845" y="1098"/>
                  </a:cubicBezTo>
                  <a:lnTo>
                    <a:pt x="2570" y="623"/>
                  </a:lnTo>
                  <a:cubicBezTo>
                    <a:pt x="2561" y="607"/>
                    <a:pt x="2545" y="601"/>
                    <a:pt x="2532" y="601"/>
                  </a:cubicBezTo>
                  <a:cubicBezTo>
                    <a:pt x="2524" y="601"/>
                    <a:pt x="2517" y="603"/>
                    <a:pt x="2510" y="607"/>
                  </a:cubicBezTo>
                  <a:lnTo>
                    <a:pt x="2275" y="742"/>
                  </a:lnTo>
                  <a:cubicBezTo>
                    <a:pt x="2243" y="760"/>
                    <a:pt x="2202" y="758"/>
                    <a:pt x="2173" y="735"/>
                  </a:cubicBezTo>
                  <a:cubicBezTo>
                    <a:pt x="2092" y="670"/>
                    <a:pt x="2003" y="618"/>
                    <a:pt x="1908" y="581"/>
                  </a:cubicBezTo>
                  <a:cubicBezTo>
                    <a:pt x="1873" y="567"/>
                    <a:pt x="1850" y="535"/>
                    <a:pt x="1850" y="497"/>
                  </a:cubicBezTo>
                  <a:lnTo>
                    <a:pt x="1850" y="225"/>
                  </a:lnTo>
                  <a:cubicBezTo>
                    <a:pt x="1850" y="201"/>
                    <a:pt x="1830" y="181"/>
                    <a:pt x="1806" y="181"/>
                  </a:cubicBezTo>
                  <a:lnTo>
                    <a:pt x="1257" y="181"/>
                  </a:lnTo>
                  <a:cubicBezTo>
                    <a:pt x="1233" y="181"/>
                    <a:pt x="1213" y="201"/>
                    <a:pt x="1213" y="225"/>
                  </a:cubicBezTo>
                  <a:lnTo>
                    <a:pt x="1213" y="497"/>
                  </a:lnTo>
                  <a:cubicBezTo>
                    <a:pt x="1213" y="535"/>
                    <a:pt x="1190" y="567"/>
                    <a:pt x="1156" y="581"/>
                  </a:cubicBezTo>
                  <a:cubicBezTo>
                    <a:pt x="1060" y="618"/>
                    <a:pt x="970" y="670"/>
                    <a:pt x="890" y="735"/>
                  </a:cubicBezTo>
                  <a:cubicBezTo>
                    <a:pt x="861" y="758"/>
                    <a:pt x="821" y="760"/>
                    <a:pt x="788" y="742"/>
                  </a:cubicBezTo>
                  <a:lnTo>
                    <a:pt x="553" y="607"/>
                  </a:lnTo>
                  <a:cubicBezTo>
                    <a:pt x="546" y="603"/>
                    <a:pt x="539" y="601"/>
                    <a:pt x="531" y="601"/>
                  </a:cubicBezTo>
                  <a:cubicBezTo>
                    <a:pt x="519" y="601"/>
                    <a:pt x="502" y="607"/>
                    <a:pt x="493" y="623"/>
                  </a:cubicBezTo>
                  <a:lnTo>
                    <a:pt x="218" y="1098"/>
                  </a:lnTo>
                  <a:cubicBezTo>
                    <a:pt x="210" y="1112"/>
                    <a:pt x="212" y="1125"/>
                    <a:pt x="214" y="1132"/>
                  </a:cubicBezTo>
                  <a:cubicBezTo>
                    <a:pt x="216" y="1138"/>
                    <a:pt x="220" y="1151"/>
                    <a:pt x="234" y="1158"/>
                  </a:cubicBezTo>
                  <a:lnTo>
                    <a:pt x="470" y="1294"/>
                  </a:lnTo>
                  <a:cubicBezTo>
                    <a:pt x="502" y="1313"/>
                    <a:pt x="519" y="1349"/>
                    <a:pt x="513" y="1386"/>
                  </a:cubicBezTo>
                  <a:cubicBezTo>
                    <a:pt x="506" y="1437"/>
                    <a:pt x="502" y="1488"/>
                    <a:pt x="502" y="1539"/>
                  </a:cubicBezTo>
                  <a:cubicBezTo>
                    <a:pt x="502" y="1590"/>
                    <a:pt x="506" y="1642"/>
                    <a:pt x="513" y="1693"/>
                  </a:cubicBezTo>
                  <a:cubicBezTo>
                    <a:pt x="519" y="1730"/>
                    <a:pt x="501" y="1766"/>
                    <a:pt x="470" y="1785"/>
                  </a:cubicBezTo>
                  <a:lnTo>
                    <a:pt x="234" y="1921"/>
                  </a:lnTo>
                  <a:cubicBezTo>
                    <a:pt x="213" y="1932"/>
                    <a:pt x="206" y="1960"/>
                    <a:pt x="218" y="1981"/>
                  </a:cubicBezTo>
                  <a:lnTo>
                    <a:pt x="493" y="2456"/>
                  </a:lnTo>
                  <a:cubicBezTo>
                    <a:pt x="502" y="2473"/>
                    <a:pt x="519" y="2479"/>
                    <a:pt x="531" y="2479"/>
                  </a:cubicBezTo>
                  <a:cubicBezTo>
                    <a:pt x="539" y="2479"/>
                    <a:pt x="546" y="2476"/>
                    <a:pt x="553" y="2473"/>
                  </a:cubicBezTo>
                  <a:lnTo>
                    <a:pt x="788" y="2337"/>
                  </a:lnTo>
                  <a:cubicBezTo>
                    <a:pt x="803" y="2328"/>
                    <a:pt x="818" y="2325"/>
                    <a:pt x="834" y="2325"/>
                  </a:cubicBezTo>
                  <a:close/>
                  <a:moveTo>
                    <a:pt x="1806" y="3078"/>
                  </a:moveTo>
                  <a:lnTo>
                    <a:pt x="1257" y="3078"/>
                  </a:lnTo>
                  <a:cubicBezTo>
                    <a:pt x="1133" y="3078"/>
                    <a:pt x="1032" y="2978"/>
                    <a:pt x="1032" y="2853"/>
                  </a:cubicBezTo>
                  <a:lnTo>
                    <a:pt x="1032" y="2642"/>
                  </a:lnTo>
                  <a:cubicBezTo>
                    <a:pt x="960" y="2609"/>
                    <a:pt x="891" y="2570"/>
                    <a:pt x="827" y="2523"/>
                  </a:cubicBezTo>
                  <a:lnTo>
                    <a:pt x="643" y="2629"/>
                  </a:lnTo>
                  <a:cubicBezTo>
                    <a:pt x="609" y="2649"/>
                    <a:pt x="571" y="2659"/>
                    <a:pt x="531" y="2659"/>
                  </a:cubicBezTo>
                  <a:cubicBezTo>
                    <a:pt x="451" y="2659"/>
                    <a:pt x="376" y="2616"/>
                    <a:pt x="336" y="2547"/>
                  </a:cubicBezTo>
                  <a:lnTo>
                    <a:pt x="61" y="2071"/>
                  </a:lnTo>
                  <a:cubicBezTo>
                    <a:pt x="0" y="1963"/>
                    <a:pt x="37" y="1826"/>
                    <a:pt x="144" y="1764"/>
                  </a:cubicBezTo>
                  <a:lnTo>
                    <a:pt x="327" y="1658"/>
                  </a:lnTo>
                  <a:cubicBezTo>
                    <a:pt x="323" y="1619"/>
                    <a:pt x="321" y="1579"/>
                    <a:pt x="321" y="1539"/>
                  </a:cubicBezTo>
                  <a:cubicBezTo>
                    <a:pt x="321" y="1500"/>
                    <a:pt x="323" y="1460"/>
                    <a:pt x="327" y="1421"/>
                  </a:cubicBezTo>
                  <a:lnTo>
                    <a:pt x="144" y="1315"/>
                  </a:lnTo>
                  <a:cubicBezTo>
                    <a:pt x="92" y="1285"/>
                    <a:pt x="55" y="1237"/>
                    <a:pt x="39" y="1179"/>
                  </a:cubicBezTo>
                  <a:cubicBezTo>
                    <a:pt x="24" y="1121"/>
                    <a:pt x="32" y="1060"/>
                    <a:pt x="62" y="1008"/>
                  </a:cubicBezTo>
                  <a:lnTo>
                    <a:pt x="336" y="532"/>
                  </a:lnTo>
                  <a:cubicBezTo>
                    <a:pt x="376" y="463"/>
                    <a:pt x="451" y="420"/>
                    <a:pt x="531" y="420"/>
                  </a:cubicBezTo>
                  <a:cubicBezTo>
                    <a:pt x="571" y="420"/>
                    <a:pt x="609" y="431"/>
                    <a:pt x="643" y="450"/>
                  </a:cubicBezTo>
                  <a:lnTo>
                    <a:pt x="827" y="556"/>
                  </a:lnTo>
                  <a:cubicBezTo>
                    <a:pt x="891" y="509"/>
                    <a:pt x="960" y="470"/>
                    <a:pt x="1032" y="437"/>
                  </a:cubicBezTo>
                  <a:lnTo>
                    <a:pt x="1032" y="225"/>
                  </a:lnTo>
                  <a:cubicBezTo>
                    <a:pt x="1032" y="102"/>
                    <a:pt x="1133" y="0"/>
                    <a:pt x="1257" y="0"/>
                  </a:cubicBezTo>
                  <a:lnTo>
                    <a:pt x="1806" y="0"/>
                  </a:lnTo>
                  <a:cubicBezTo>
                    <a:pt x="1930" y="0"/>
                    <a:pt x="2031" y="102"/>
                    <a:pt x="2031" y="225"/>
                  </a:cubicBezTo>
                  <a:lnTo>
                    <a:pt x="2031" y="437"/>
                  </a:lnTo>
                  <a:cubicBezTo>
                    <a:pt x="2103" y="470"/>
                    <a:pt x="2172" y="510"/>
                    <a:pt x="2236" y="556"/>
                  </a:cubicBezTo>
                  <a:lnTo>
                    <a:pt x="2420" y="450"/>
                  </a:lnTo>
                  <a:cubicBezTo>
                    <a:pt x="2454" y="431"/>
                    <a:pt x="2493" y="420"/>
                    <a:pt x="2532" y="420"/>
                  </a:cubicBezTo>
                  <a:cubicBezTo>
                    <a:pt x="2612" y="420"/>
                    <a:pt x="2687" y="463"/>
                    <a:pt x="2727" y="532"/>
                  </a:cubicBezTo>
                  <a:lnTo>
                    <a:pt x="3001" y="1008"/>
                  </a:lnTo>
                  <a:cubicBezTo>
                    <a:pt x="3031" y="1060"/>
                    <a:pt x="3040" y="1121"/>
                    <a:pt x="3024" y="1179"/>
                  </a:cubicBezTo>
                  <a:cubicBezTo>
                    <a:pt x="3009" y="1236"/>
                    <a:pt x="2971" y="1285"/>
                    <a:pt x="2919" y="1315"/>
                  </a:cubicBezTo>
                  <a:lnTo>
                    <a:pt x="2736" y="1421"/>
                  </a:lnTo>
                  <a:cubicBezTo>
                    <a:pt x="2740" y="1460"/>
                    <a:pt x="2742" y="1500"/>
                    <a:pt x="2742" y="1539"/>
                  </a:cubicBezTo>
                  <a:cubicBezTo>
                    <a:pt x="2742" y="1579"/>
                    <a:pt x="2740" y="1619"/>
                    <a:pt x="2736" y="1658"/>
                  </a:cubicBezTo>
                  <a:lnTo>
                    <a:pt x="2919" y="1764"/>
                  </a:lnTo>
                  <a:cubicBezTo>
                    <a:pt x="2971" y="1794"/>
                    <a:pt x="3009" y="1842"/>
                    <a:pt x="3024" y="1901"/>
                  </a:cubicBezTo>
                  <a:cubicBezTo>
                    <a:pt x="3040" y="1959"/>
                    <a:pt x="3031" y="2019"/>
                    <a:pt x="3001" y="2071"/>
                  </a:cubicBezTo>
                  <a:lnTo>
                    <a:pt x="2727" y="2547"/>
                  </a:lnTo>
                  <a:cubicBezTo>
                    <a:pt x="2687" y="2616"/>
                    <a:pt x="2612" y="2659"/>
                    <a:pt x="2532" y="2659"/>
                  </a:cubicBezTo>
                  <a:cubicBezTo>
                    <a:pt x="2493" y="2659"/>
                    <a:pt x="2454" y="2649"/>
                    <a:pt x="2420" y="2629"/>
                  </a:cubicBezTo>
                  <a:lnTo>
                    <a:pt x="2236" y="2523"/>
                  </a:lnTo>
                  <a:cubicBezTo>
                    <a:pt x="2172" y="2570"/>
                    <a:pt x="2103" y="2609"/>
                    <a:pt x="2031" y="2642"/>
                  </a:cubicBezTo>
                  <a:lnTo>
                    <a:pt x="2031" y="2853"/>
                  </a:lnTo>
                  <a:cubicBezTo>
                    <a:pt x="2031" y="2978"/>
                    <a:pt x="1930" y="3078"/>
                    <a:pt x="1806" y="3078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sp>
          <p:nvSpPr>
            <p:cNvPr id="13" name="Freeform 30">
              <a:extLst>
                <a:ext uri="{FF2B5EF4-FFF2-40B4-BE49-F238E27FC236}">
                  <a16:creationId xmlns:a16="http://schemas.microsoft.com/office/drawing/2014/main" id="{34F477C6-4574-438A-B3C8-CB2083AAAD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148540"/>
              <a:ext cx="1751224" cy="1709460"/>
            </a:xfrm>
            <a:custGeom>
              <a:avLst/>
              <a:gdLst>
                <a:gd name="T0" fmla="*/ 1748198 w 5361"/>
                <a:gd name="T1" fmla="*/ 1076676 h 5233"/>
                <a:gd name="T2" fmla="*/ 1662139 w 5361"/>
                <a:gd name="T3" fmla="*/ 1002857 h 5233"/>
                <a:gd name="T4" fmla="*/ 1669701 w 5361"/>
                <a:gd name="T5" fmla="*/ 897710 h 5233"/>
                <a:gd name="T6" fmla="*/ 1677982 w 5361"/>
                <a:gd name="T7" fmla="*/ 759435 h 5233"/>
                <a:gd name="T8" fmla="*/ 1858744 w 5361"/>
                <a:gd name="T9" fmla="*/ 636283 h 5233"/>
                <a:gd name="T10" fmla="*/ 1785647 w 5361"/>
                <a:gd name="T11" fmla="*/ 476762 h 5233"/>
                <a:gd name="T12" fmla="*/ 1797530 w 5361"/>
                <a:gd name="T13" fmla="*/ 432471 h 5233"/>
                <a:gd name="T14" fmla="*/ 1909515 w 5361"/>
                <a:gd name="T15" fmla="*/ 561384 h 5233"/>
                <a:gd name="T16" fmla="*/ 1865225 w 5361"/>
                <a:gd name="T17" fmla="*/ 726306 h 5233"/>
                <a:gd name="T18" fmla="*/ 1734875 w 5361"/>
                <a:gd name="T19" fmla="*/ 897710 h 5233"/>
                <a:gd name="T20" fmla="*/ 1780966 w 5361"/>
                <a:gd name="T21" fmla="*/ 1020141 h 5233"/>
                <a:gd name="T22" fmla="*/ 1792489 w 5361"/>
                <a:gd name="T23" fmla="*/ 1064433 h 5233"/>
                <a:gd name="T24" fmla="*/ 965020 w 5361"/>
                <a:gd name="T25" fmla="*/ 598473 h 5233"/>
                <a:gd name="T26" fmla="*/ 965020 w 5361"/>
                <a:gd name="T27" fmla="*/ 1196587 h 5233"/>
                <a:gd name="T28" fmla="*/ 1263888 w 5361"/>
                <a:gd name="T29" fmla="*/ 897710 h 5233"/>
                <a:gd name="T30" fmla="*/ 965020 w 5361"/>
                <a:gd name="T31" fmla="*/ 1261763 h 5233"/>
                <a:gd name="T32" fmla="*/ 965020 w 5361"/>
                <a:gd name="T33" fmla="*/ 533297 h 5233"/>
                <a:gd name="T34" fmla="*/ 1329063 w 5361"/>
                <a:gd name="T35" fmla="*/ 897710 h 5233"/>
                <a:gd name="T36" fmla="*/ 784259 w 5361"/>
                <a:gd name="T37" fmla="*/ 1884003 h 5233"/>
                <a:gd name="T38" fmla="*/ 662911 w 5361"/>
                <a:gd name="T39" fmla="*/ 1606012 h 5233"/>
                <a:gd name="T40" fmla="*/ 366564 w 5361"/>
                <a:gd name="T41" fmla="*/ 1591968 h 5233"/>
                <a:gd name="T42" fmla="*/ 275103 w 5361"/>
                <a:gd name="T43" fmla="*/ 1603851 h 5233"/>
                <a:gd name="T44" fmla="*/ 20165 w 5361"/>
                <a:gd name="T45" fmla="*/ 1234396 h 5233"/>
                <a:gd name="T46" fmla="*/ 64455 w 5361"/>
                <a:gd name="T47" fmla="*/ 1068754 h 5233"/>
                <a:gd name="T48" fmla="*/ 194804 w 5361"/>
                <a:gd name="T49" fmla="*/ 897710 h 5233"/>
                <a:gd name="T50" fmla="*/ 64815 w 5361"/>
                <a:gd name="T51" fmla="*/ 726306 h 5233"/>
                <a:gd name="T52" fmla="*/ 8642 w 5361"/>
                <a:gd name="T53" fmla="*/ 652847 h 5233"/>
                <a:gd name="T54" fmla="*/ 201286 w 5361"/>
                <a:gd name="T55" fmla="*/ 247744 h 5233"/>
                <a:gd name="T56" fmla="*/ 366564 w 5361"/>
                <a:gd name="T57" fmla="*/ 203452 h 5233"/>
                <a:gd name="T58" fmla="*/ 662911 w 5361"/>
                <a:gd name="T59" fmla="*/ 189409 h 5233"/>
                <a:gd name="T60" fmla="*/ 695679 w 5361"/>
                <a:gd name="T61" fmla="*/ 0 h 5233"/>
                <a:gd name="T62" fmla="*/ 728086 w 5361"/>
                <a:gd name="T63" fmla="*/ 211014 h 5233"/>
                <a:gd name="T64" fmla="*/ 707561 w 5361"/>
                <a:gd name="T65" fmla="*/ 241262 h 5233"/>
                <a:gd name="T66" fmla="*/ 488991 w 5361"/>
                <a:gd name="T67" fmla="*/ 349290 h 5233"/>
                <a:gd name="T68" fmla="*/ 291666 w 5361"/>
                <a:gd name="T69" fmla="*/ 254225 h 5233"/>
                <a:gd name="T70" fmla="*/ 76697 w 5361"/>
                <a:gd name="T71" fmla="*/ 593792 h 5233"/>
                <a:gd name="T72" fmla="*/ 71296 w 5361"/>
                <a:gd name="T73" fmla="*/ 636283 h 5233"/>
                <a:gd name="T74" fmla="*/ 252057 w 5361"/>
                <a:gd name="T75" fmla="*/ 759435 h 5233"/>
                <a:gd name="T76" fmla="*/ 259979 w 5361"/>
                <a:gd name="T77" fmla="*/ 897710 h 5233"/>
                <a:gd name="T78" fmla="*/ 267901 w 5361"/>
                <a:gd name="T79" fmla="*/ 1002857 h 5233"/>
                <a:gd name="T80" fmla="*/ 96862 w 5361"/>
                <a:gd name="T81" fmla="*/ 1125288 h 5233"/>
                <a:gd name="T82" fmla="*/ 76697 w 5361"/>
                <a:gd name="T83" fmla="*/ 1201628 h 5233"/>
                <a:gd name="T84" fmla="*/ 291666 w 5361"/>
                <a:gd name="T85" fmla="*/ 1540835 h 5233"/>
                <a:gd name="T86" fmla="*/ 488991 w 5361"/>
                <a:gd name="T87" fmla="*/ 1445771 h 5233"/>
                <a:gd name="T88" fmla="*/ 525720 w 5361"/>
                <a:gd name="T89" fmla="*/ 1448651 h 5233"/>
                <a:gd name="T90" fmla="*/ 728086 w 5361"/>
                <a:gd name="T91" fmla="*/ 1584406 h 5233"/>
                <a:gd name="T92" fmla="*/ 784259 w 5361"/>
                <a:gd name="T93" fmla="*/ 1818826 h 5233"/>
                <a:gd name="T94" fmla="*/ 1201954 w 5361"/>
                <a:gd name="T95" fmla="*/ 1763012 h 5233"/>
                <a:gd name="T96" fmla="*/ 1222479 w 5361"/>
                <a:gd name="T97" fmla="*/ 1553798 h 5233"/>
                <a:gd name="T98" fmla="*/ 1404320 w 5361"/>
                <a:gd name="T99" fmla="*/ 1448651 h 5233"/>
                <a:gd name="T100" fmla="*/ 1595884 w 5361"/>
                <a:gd name="T101" fmla="*/ 1535434 h 5233"/>
                <a:gd name="T102" fmla="*/ 1744238 w 5361"/>
                <a:gd name="T103" fmla="*/ 1391037 h 5233"/>
                <a:gd name="T104" fmla="*/ 1800410 w 5361"/>
                <a:gd name="T105" fmla="*/ 1423085 h 5233"/>
                <a:gd name="T106" fmla="*/ 1563116 w 5361"/>
                <a:gd name="T107" fmla="*/ 1591968 h 5233"/>
                <a:gd name="T108" fmla="*/ 1266769 w 5361"/>
                <a:gd name="T109" fmla="*/ 1606012 h 5233"/>
                <a:gd name="T110" fmla="*/ 1145781 w 5361"/>
                <a:gd name="T111" fmla="*/ 1884003 h 52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361" h="5233">
                  <a:moveTo>
                    <a:pt x="4901" y="3002"/>
                  </a:moveTo>
                  <a:lnTo>
                    <a:pt x="4901" y="3002"/>
                  </a:lnTo>
                  <a:cubicBezTo>
                    <a:pt x="4885" y="3002"/>
                    <a:pt x="4869" y="2998"/>
                    <a:pt x="4855" y="2990"/>
                  </a:cubicBezTo>
                  <a:lnTo>
                    <a:pt x="4660" y="2876"/>
                  </a:lnTo>
                  <a:cubicBezTo>
                    <a:pt x="4627" y="2858"/>
                    <a:pt x="4610" y="2822"/>
                    <a:pt x="4616" y="2785"/>
                  </a:cubicBezTo>
                  <a:cubicBezTo>
                    <a:pt x="4630" y="2689"/>
                    <a:pt x="4637" y="2591"/>
                    <a:pt x="4637" y="2493"/>
                  </a:cubicBezTo>
                  <a:cubicBezTo>
                    <a:pt x="4637" y="2396"/>
                    <a:pt x="4630" y="2297"/>
                    <a:pt x="4616" y="2201"/>
                  </a:cubicBezTo>
                  <a:cubicBezTo>
                    <a:pt x="4610" y="2164"/>
                    <a:pt x="4627" y="2128"/>
                    <a:pt x="4660" y="2109"/>
                  </a:cubicBezTo>
                  <a:lnTo>
                    <a:pt x="5089" y="1861"/>
                  </a:lnTo>
                  <a:cubicBezTo>
                    <a:pt x="5126" y="1841"/>
                    <a:pt x="5151" y="1807"/>
                    <a:pt x="5162" y="1767"/>
                  </a:cubicBezTo>
                  <a:cubicBezTo>
                    <a:pt x="5172" y="1727"/>
                    <a:pt x="5167" y="1684"/>
                    <a:pt x="5147" y="1649"/>
                  </a:cubicBezTo>
                  <a:lnTo>
                    <a:pt x="4959" y="1324"/>
                  </a:lnTo>
                  <a:cubicBezTo>
                    <a:pt x="4934" y="1281"/>
                    <a:pt x="4949" y="1225"/>
                    <a:pt x="4992" y="1201"/>
                  </a:cubicBezTo>
                  <a:cubicBezTo>
                    <a:pt x="5036" y="1176"/>
                    <a:pt x="5091" y="1190"/>
                    <a:pt x="5116" y="1234"/>
                  </a:cubicBezTo>
                  <a:lnTo>
                    <a:pt x="5303" y="1559"/>
                  </a:lnTo>
                  <a:cubicBezTo>
                    <a:pt x="5348" y="1636"/>
                    <a:pt x="5360" y="1727"/>
                    <a:pt x="5336" y="1813"/>
                  </a:cubicBezTo>
                  <a:cubicBezTo>
                    <a:pt x="5313" y="1900"/>
                    <a:pt x="5258" y="1973"/>
                    <a:pt x="5180" y="2017"/>
                  </a:cubicBezTo>
                  <a:lnTo>
                    <a:pt x="4802" y="2236"/>
                  </a:lnTo>
                  <a:cubicBezTo>
                    <a:pt x="4813" y="2321"/>
                    <a:pt x="4818" y="2407"/>
                    <a:pt x="4818" y="2493"/>
                  </a:cubicBezTo>
                  <a:cubicBezTo>
                    <a:pt x="4818" y="2579"/>
                    <a:pt x="4813" y="2665"/>
                    <a:pt x="4802" y="2750"/>
                  </a:cubicBezTo>
                  <a:lnTo>
                    <a:pt x="4946" y="2833"/>
                  </a:lnTo>
                  <a:cubicBezTo>
                    <a:pt x="4989" y="2858"/>
                    <a:pt x="5004" y="2914"/>
                    <a:pt x="4978" y="2956"/>
                  </a:cubicBezTo>
                  <a:cubicBezTo>
                    <a:pt x="4962" y="2986"/>
                    <a:pt x="4932" y="3002"/>
                    <a:pt x="4901" y="3002"/>
                  </a:cubicBezTo>
                  <a:close/>
                  <a:moveTo>
                    <a:pt x="2680" y="1662"/>
                  </a:moveTo>
                  <a:lnTo>
                    <a:pt x="2680" y="1662"/>
                  </a:lnTo>
                  <a:cubicBezTo>
                    <a:pt x="2222" y="1662"/>
                    <a:pt x="1849" y="2035"/>
                    <a:pt x="1849" y="2493"/>
                  </a:cubicBezTo>
                  <a:cubicBezTo>
                    <a:pt x="1849" y="2951"/>
                    <a:pt x="2222" y="3323"/>
                    <a:pt x="2680" y="3323"/>
                  </a:cubicBezTo>
                  <a:cubicBezTo>
                    <a:pt x="3138" y="3323"/>
                    <a:pt x="3510" y="2951"/>
                    <a:pt x="3510" y="2493"/>
                  </a:cubicBezTo>
                  <a:cubicBezTo>
                    <a:pt x="3510" y="2035"/>
                    <a:pt x="3138" y="1662"/>
                    <a:pt x="2680" y="1662"/>
                  </a:cubicBezTo>
                  <a:close/>
                  <a:moveTo>
                    <a:pt x="2680" y="3504"/>
                  </a:moveTo>
                  <a:lnTo>
                    <a:pt x="2680" y="3504"/>
                  </a:lnTo>
                  <a:cubicBezTo>
                    <a:pt x="2122" y="3504"/>
                    <a:pt x="1668" y="3051"/>
                    <a:pt x="1668" y="2493"/>
                  </a:cubicBezTo>
                  <a:cubicBezTo>
                    <a:pt x="1668" y="1935"/>
                    <a:pt x="2122" y="1481"/>
                    <a:pt x="2680" y="1481"/>
                  </a:cubicBezTo>
                  <a:cubicBezTo>
                    <a:pt x="3237" y="1481"/>
                    <a:pt x="3691" y="1935"/>
                    <a:pt x="3691" y="2493"/>
                  </a:cubicBezTo>
                  <a:cubicBezTo>
                    <a:pt x="3691" y="3051"/>
                    <a:pt x="3237" y="3504"/>
                    <a:pt x="2680" y="3504"/>
                  </a:cubicBezTo>
                  <a:close/>
                  <a:moveTo>
                    <a:pt x="3182" y="5232"/>
                  </a:moveTo>
                  <a:lnTo>
                    <a:pt x="2178" y="5232"/>
                  </a:lnTo>
                  <a:cubicBezTo>
                    <a:pt x="1992" y="5232"/>
                    <a:pt x="1841" y="5081"/>
                    <a:pt x="1841" y="4896"/>
                  </a:cubicBezTo>
                  <a:lnTo>
                    <a:pt x="1841" y="4460"/>
                  </a:lnTo>
                  <a:cubicBezTo>
                    <a:pt x="1683" y="4393"/>
                    <a:pt x="1533" y="4306"/>
                    <a:pt x="1395" y="4203"/>
                  </a:cubicBezTo>
                  <a:lnTo>
                    <a:pt x="1018" y="4421"/>
                  </a:lnTo>
                  <a:cubicBezTo>
                    <a:pt x="941" y="4465"/>
                    <a:pt x="850" y="4477"/>
                    <a:pt x="764" y="4454"/>
                  </a:cubicBezTo>
                  <a:cubicBezTo>
                    <a:pt x="676" y="4431"/>
                    <a:pt x="604" y="4375"/>
                    <a:pt x="559" y="4298"/>
                  </a:cubicBezTo>
                  <a:lnTo>
                    <a:pt x="56" y="3428"/>
                  </a:lnTo>
                  <a:cubicBezTo>
                    <a:pt x="12" y="3350"/>
                    <a:pt x="0" y="3259"/>
                    <a:pt x="23" y="3173"/>
                  </a:cubicBezTo>
                  <a:cubicBezTo>
                    <a:pt x="46" y="3086"/>
                    <a:pt x="102" y="3013"/>
                    <a:pt x="179" y="2968"/>
                  </a:cubicBezTo>
                  <a:lnTo>
                    <a:pt x="557" y="2750"/>
                  </a:lnTo>
                  <a:cubicBezTo>
                    <a:pt x="547" y="2664"/>
                    <a:pt x="541" y="2578"/>
                    <a:pt x="541" y="2493"/>
                  </a:cubicBezTo>
                  <a:cubicBezTo>
                    <a:pt x="541" y="2407"/>
                    <a:pt x="547" y="2321"/>
                    <a:pt x="557" y="2236"/>
                  </a:cubicBezTo>
                  <a:lnTo>
                    <a:pt x="180" y="2017"/>
                  </a:lnTo>
                  <a:cubicBezTo>
                    <a:pt x="102" y="1973"/>
                    <a:pt x="46" y="1900"/>
                    <a:pt x="24" y="1813"/>
                  </a:cubicBezTo>
                  <a:cubicBezTo>
                    <a:pt x="0" y="1727"/>
                    <a:pt x="12" y="1636"/>
                    <a:pt x="56" y="1559"/>
                  </a:cubicBezTo>
                  <a:lnTo>
                    <a:pt x="559" y="688"/>
                  </a:lnTo>
                  <a:cubicBezTo>
                    <a:pt x="604" y="611"/>
                    <a:pt x="676" y="555"/>
                    <a:pt x="763" y="532"/>
                  </a:cubicBezTo>
                  <a:cubicBezTo>
                    <a:pt x="850" y="508"/>
                    <a:pt x="940" y="521"/>
                    <a:pt x="1018" y="565"/>
                  </a:cubicBezTo>
                  <a:lnTo>
                    <a:pt x="1396" y="783"/>
                  </a:lnTo>
                  <a:cubicBezTo>
                    <a:pt x="1533" y="679"/>
                    <a:pt x="1683" y="593"/>
                    <a:pt x="1841" y="526"/>
                  </a:cubicBezTo>
                  <a:lnTo>
                    <a:pt x="1841" y="90"/>
                  </a:lnTo>
                  <a:cubicBezTo>
                    <a:pt x="1841" y="40"/>
                    <a:pt x="1882" y="0"/>
                    <a:pt x="1932" y="0"/>
                  </a:cubicBezTo>
                  <a:cubicBezTo>
                    <a:pt x="1981" y="0"/>
                    <a:pt x="2022" y="40"/>
                    <a:pt x="2022" y="90"/>
                  </a:cubicBezTo>
                  <a:lnTo>
                    <a:pt x="2022" y="586"/>
                  </a:lnTo>
                  <a:cubicBezTo>
                    <a:pt x="2022" y="624"/>
                    <a:pt x="1999" y="657"/>
                    <a:pt x="1965" y="670"/>
                  </a:cubicBezTo>
                  <a:cubicBezTo>
                    <a:pt x="1783" y="742"/>
                    <a:pt x="1613" y="840"/>
                    <a:pt x="1460" y="962"/>
                  </a:cubicBezTo>
                  <a:cubicBezTo>
                    <a:pt x="1431" y="986"/>
                    <a:pt x="1390" y="989"/>
                    <a:pt x="1358" y="970"/>
                  </a:cubicBezTo>
                  <a:lnTo>
                    <a:pt x="927" y="722"/>
                  </a:lnTo>
                  <a:cubicBezTo>
                    <a:pt x="892" y="701"/>
                    <a:pt x="850" y="696"/>
                    <a:pt x="810" y="706"/>
                  </a:cubicBezTo>
                  <a:cubicBezTo>
                    <a:pt x="769" y="717"/>
                    <a:pt x="736" y="743"/>
                    <a:pt x="715" y="779"/>
                  </a:cubicBezTo>
                  <a:lnTo>
                    <a:pt x="213" y="1649"/>
                  </a:lnTo>
                  <a:cubicBezTo>
                    <a:pt x="193" y="1685"/>
                    <a:pt x="187" y="1727"/>
                    <a:pt x="198" y="1767"/>
                  </a:cubicBezTo>
                  <a:cubicBezTo>
                    <a:pt x="208" y="1807"/>
                    <a:pt x="234" y="1841"/>
                    <a:pt x="270" y="1861"/>
                  </a:cubicBezTo>
                  <a:lnTo>
                    <a:pt x="700" y="2109"/>
                  </a:lnTo>
                  <a:cubicBezTo>
                    <a:pt x="732" y="2128"/>
                    <a:pt x="749" y="2164"/>
                    <a:pt x="744" y="2201"/>
                  </a:cubicBezTo>
                  <a:cubicBezTo>
                    <a:pt x="729" y="2298"/>
                    <a:pt x="722" y="2396"/>
                    <a:pt x="722" y="2493"/>
                  </a:cubicBezTo>
                  <a:cubicBezTo>
                    <a:pt x="722" y="2590"/>
                    <a:pt x="729" y="2688"/>
                    <a:pt x="744" y="2785"/>
                  </a:cubicBezTo>
                  <a:cubicBezTo>
                    <a:pt x="749" y="2822"/>
                    <a:pt x="732" y="2858"/>
                    <a:pt x="700" y="2876"/>
                  </a:cubicBezTo>
                  <a:lnTo>
                    <a:pt x="269" y="3125"/>
                  </a:lnTo>
                  <a:cubicBezTo>
                    <a:pt x="234" y="3146"/>
                    <a:pt x="208" y="3179"/>
                    <a:pt x="198" y="3219"/>
                  </a:cubicBezTo>
                  <a:cubicBezTo>
                    <a:pt x="187" y="3259"/>
                    <a:pt x="193" y="3301"/>
                    <a:pt x="213" y="3337"/>
                  </a:cubicBezTo>
                  <a:lnTo>
                    <a:pt x="715" y="4208"/>
                  </a:lnTo>
                  <a:cubicBezTo>
                    <a:pt x="736" y="4243"/>
                    <a:pt x="769" y="4269"/>
                    <a:pt x="810" y="4279"/>
                  </a:cubicBezTo>
                  <a:cubicBezTo>
                    <a:pt x="850" y="4290"/>
                    <a:pt x="892" y="4284"/>
                    <a:pt x="927" y="4264"/>
                  </a:cubicBezTo>
                  <a:lnTo>
                    <a:pt x="1358" y="4015"/>
                  </a:lnTo>
                  <a:cubicBezTo>
                    <a:pt x="1390" y="3997"/>
                    <a:pt x="1431" y="4000"/>
                    <a:pt x="1460" y="4023"/>
                  </a:cubicBezTo>
                  <a:cubicBezTo>
                    <a:pt x="1612" y="4145"/>
                    <a:pt x="1782" y="4244"/>
                    <a:pt x="1965" y="4315"/>
                  </a:cubicBezTo>
                  <a:cubicBezTo>
                    <a:pt x="1999" y="4329"/>
                    <a:pt x="2022" y="4362"/>
                    <a:pt x="2022" y="4400"/>
                  </a:cubicBezTo>
                  <a:lnTo>
                    <a:pt x="2022" y="4896"/>
                  </a:lnTo>
                  <a:cubicBezTo>
                    <a:pt x="2022" y="4982"/>
                    <a:pt x="2092" y="5051"/>
                    <a:pt x="2178" y="5051"/>
                  </a:cubicBezTo>
                  <a:lnTo>
                    <a:pt x="3182" y="5051"/>
                  </a:lnTo>
                  <a:cubicBezTo>
                    <a:pt x="3268" y="5051"/>
                    <a:pt x="3338" y="4982"/>
                    <a:pt x="3338" y="4896"/>
                  </a:cubicBezTo>
                  <a:lnTo>
                    <a:pt x="3338" y="4400"/>
                  </a:lnTo>
                  <a:cubicBezTo>
                    <a:pt x="3338" y="4362"/>
                    <a:pt x="3360" y="4329"/>
                    <a:pt x="3395" y="4315"/>
                  </a:cubicBezTo>
                  <a:cubicBezTo>
                    <a:pt x="3577" y="4244"/>
                    <a:pt x="3747" y="4146"/>
                    <a:pt x="3900" y="4023"/>
                  </a:cubicBezTo>
                  <a:cubicBezTo>
                    <a:pt x="3929" y="4000"/>
                    <a:pt x="3970" y="3997"/>
                    <a:pt x="4001" y="4015"/>
                  </a:cubicBezTo>
                  <a:lnTo>
                    <a:pt x="4432" y="4264"/>
                  </a:lnTo>
                  <a:cubicBezTo>
                    <a:pt x="4506" y="4307"/>
                    <a:pt x="4602" y="4282"/>
                    <a:pt x="4644" y="4207"/>
                  </a:cubicBezTo>
                  <a:lnTo>
                    <a:pt x="4844" y="3863"/>
                  </a:lnTo>
                  <a:cubicBezTo>
                    <a:pt x="4868" y="3819"/>
                    <a:pt x="4923" y="3805"/>
                    <a:pt x="4967" y="3829"/>
                  </a:cubicBezTo>
                  <a:cubicBezTo>
                    <a:pt x="5010" y="3855"/>
                    <a:pt x="5025" y="3910"/>
                    <a:pt x="5000" y="3952"/>
                  </a:cubicBezTo>
                  <a:lnTo>
                    <a:pt x="4801" y="4298"/>
                  </a:lnTo>
                  <a:cubicBezTo>
                    <a:pt x="4708" y="4458"/>
                    <a:pt x="4502" y="4514"/>
                    <a:pt x="4341" y="4421"/>
                  </a:cubicBezTo>
                  <a:lnTo>
                    <a:pt x="3964" y="4203"/>
                  </a:lnTo>
                  <a:cubicBezTo>
                    <a:pt x="3826" y="4306"/>
                    <a:pt x="3677" y="4393"/>
                    <a:pt x="3518" y="4460"/>
                  </a:cubicBezTo>
                  <a:lnTo>
                    <a:pt x="3518" y="4896"/>
                  </a:lnTo>
                  <a:cubicBezTo>
                    <a:pt x="3518" y="5081"/>
                    <a:pt x="3368" y="5232"/>
                    <a:pt x="3182" y="523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grpSp>
          <p:nvGrpSpPr>
            <p:cNvPr id="14" name="Group 6">
              <a:extLst>
                <a:ext uri="{FF2B5EF4-FFF2-40B4-BE49-F238E27FC236}">
                  <a16:creationId xmlns:a16="http://schemas.microsoft.com/office/drawing/2014/main" id="{CBEEC120-87F5-4533-832A-362BB9D5BB6E}"/>
                </a:ext>
              </a:extLst>
            </p:cNvPr>
            <p:cNvGrpSpPr>
              <a:grpSpLocks/>
            </p:cNvGrpSpPr>
            <p:nvPr/>
          </p:nvGrpSpPr>
          <p:grpSpPr bwMode="auto">
            <a:xfrm rot="19964076">
              <a:off x="-1371198" y="1551348"/>
              <a:ext cx="1666254" cy="2151586"/>
              <a:chOff x="3309938" y="4121150"/>
              <a:chExt cx="1836737" cy="2371725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48" name="Freeform 1">
                <a:extLst>
                  <a:ext uri="{FF2B5EF4-FFF2-40B4-BE49-F238E27FC236}">
                    <a16:creationId xmlns:a16="http://schemas.microsoft.com/office/drawing/2014/main" id="{992CAF11-1333-4C95-AEE5-5184A41FC6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8450" y="5248275"/>
                <a:ext cx="290513" cy="741363"/>
              </a:xfrm>
              <a:custGeom>
                <a:avLst/>
                <a:gdLst>
                  <a:gd name="T0" fmla="*/ 175099 w 808"/>
                  <a:gd name="T1" fmla="*/ 51798 h 2061"/>
                  <a:gd name="T2" fmla="*/ 175099 w 808"/>
                  <a:gd name="T3" fmla="*/ 51798 h 2061"/>
                  <a:gd name="T4" fmla="*/ 289075 w 808"/>
                  <a:gd name="T5" fmla="*/ 210431 h 2061"/>
                  <a:gd name="T6" fmla="*/ 289075 w 808"/>
                  <a:gd name="T7" fmla="*/ 227697 h 2061"/>
                  <a:gd name="T8" fmla="*/ 221840 w 808"/>
                  <a:gd name="T9" fmla="*/ 227697 h 2061"/>
                  <a:gd name="T10" fmla="*/ 221840 w 808"/>
                  <a:gd name="T11" fmla="*/ 205754 h 2061"/>
                  <a:gd name="T12" fmla="*/ 221840 w 808"/>
                  <a:gd name="T13" fmla="*/ 205754 h 2061"/>
                  <a:gd name="T14" fmla="*/ 147414 w 808"/>
                  <a:gd name="T15" fmla="*/ 113668 h 2061"/>
                  <a:gd name="T16" fmla="*/ 147414 w 808"/>
                  <a:gd name="T17" fmla="*/ 113668 h 2061"/>
                  <a:gd name="T18" fmla="*/ 73707 w 808"/>
                  <a:gd name="T19" fmla="*/ 205754 h 2061"/>
                  <a:gd name="T20" fmla="*/ 73707 w 808"/>
                  <a:gd name="T21" fmla="*/ 205754 h 2061"/>
                  <a:gd name="T22" fmla="*/ 290153 w 808"/>
                  <a:gd name="T23" fmla="*/ 532731 h 2061"/>
                  <a:gd name="T24" fmla="*/ 290153 w 808"/>
                  <a:gd name="T25" fmla="*/ 532731 h 2061"/>
                  <a:gd name="T26" fmla="*/ 175099 w 808"/>
                  <a:gd name="T27" fmla="*/ 692083 h 2061"/>
                  <a:gd name="T28" fmla="*/ 175099 w 808"/>
                  <a:gd name="T29" fmla="*/ 741003 h 2061"/>
                  <a:gd name="T30" fmla="*/ 116133 w 808"/>
                  <a:gd name="T31" fmla="*/ 741003 h 2061"/>
                  <a:gd name="T32" fmla="*/ 116133 w 808"/>
                  <a:gd name="T33" fmla="*/ 692083 h 2061"/>
                  <a:gd name="T34" fmla="*/ 116133 w 808"/>
                  <a:gd name="T35" fmla="*/ 692083 h 2061"/>
                  <a:gd name="T36" fmla="*/ 0 w 808"/>
                  <a:gd name="T37" fmla="*/ 532731 h 2061"/>
                  <a:gd name="T38" fmla="*/ 0 w 808"/>
                  <a:gd name="T39" fmla="*/ 493163 h 2061"/>
                  <a:gd name="T40" fmla="*/ 67235 w 808"/>
                  <a:gd name="T41" fmla="*/ 493163 h 2061"/>
                  <a:gd name="T42" fmla="*/ 67235 w 808"/>
                  <a:gd name="T43" fmla="*/ 537407 h 2061"/>
                  <a:gd name="T44" fmla="*/ 67235 w 808"/>
                  <a:gd name="T45" fmla="*/ 537407 h 2061"/>
                  <a:gd name="T46" fmla="*/ 142740 w 808"/>
                  <a:gd name="T47" fmla="*/ 628774 h 2061"/>
                  <a:gd name="T48" fmla="*/ 142740 w 808"/>
                  <a:gd name="T49" fmla="*/ 628774 h 2061"/>
                  <a:gd name="T50" fmla="*/ 218244 w 808"/>
                  <a:gd name="T51" fmla="*/ 537407 h 2061"/>
                  <a:gd name="T52" fmla="*/ 218244 w 808"/>
                  <a:gd name="T53" fmla="*/ 537407 h 2061"/>
                  <a:gd name="T54" fmla="*/ 2876 w 808"/>
                  <a:gd name="T55" fmla="*/ 210431 h 2061"/>
                  <a:gd name="T56" fmla="*/ 2876 w 808"/>
                  <a:gd name="T57" fmla="*/ 210431 h 2061"/>
                  <a:gd name="T58" fmla="*/ 116133 w 808"/>
                  <a:gd name="T59" fmla="*/ 51798 h 2061"/>
                  <a:gd name="T60" fmla="*/ 116133 w 808"/>
                  <a:gd name="T61" fmla="*/ 0 h 2061"/>
                  <a:gd name="T62" fmla="*/ 175099 w 808"/>
                  <a:gd name="T63" fmla="*/ 0 h 2061"/>
                  <a:gd name="T64" fmla="*/ 175099 w 808"/>
                  <a:gd name="T65" fmla="*/ 51798 h 206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8" h="2061">
                    <a:moveTo>
                      <a:pt x="487" y="144"/>
                    </a:moveTo>
                    <a:lnTo>
                      <a:pt x="487" y="144"/>
                    </a:lnTo>
                    <a:cubicBezTo>
                      <a:pt x="705" y="175"/>
                      <a:pt x="804" y="344"/>
                      <a:pt x="804" y="585"/>
                    </a:cubicBezTo>
                    <a:lnTo>
                      <a:pt x="804" y="633"/>
                    </a:lnTo>
                    <a:lnTo>
                      <a:pt x="617" y="633"/>
                    </a:lnTo>
                    <a:lnTo>
                      <a:pt x="617" y="572"/>
                    </a:lnTo>
                    <a:cubicBezTo>
                      <a:pt x="617" y="413"/>
                      <a:pt x="553" y="316"/>
                      <a:pt x="410" y="316"/>
                    </a:cubicBezTo>
                    <a:cubicBezTo>
                      <a:pt x="269" y="316"/>
                      <a:pt x="205" y="413"/>
                      <a:pt x="205" y="572"/>
                    </a:cubicBezTo>
                    <a:cubicBezTo>
                      <a:pt x="205" y="974"/>
                      <a:pt x="807" y="977"/>
                      <a:pt x="807" y="1481"/>
                    </a:cubicBezTo>
                    <a:cubicBezTo>
                      <a:pt x="807" y="1722"/>
                      <a:pt x="705" y="1893"/>
                      <a:pt x="487" y="1924"/>
                    </a:cubicBezTo>
                    <a:lnTo>
                      <a:pt x="487" y="2060"/>
                    </a:lnTo>
                    <a:lnTo>
                      <a:pt x="323" y="2060"/>
                    </a:lnTo>
                    <a:lnTo>
                      <a:pt x="323" y="1924"/>
                    </a:lnTo>
                    <a:cubicBezTo>
                      <a:pt x="100" y="1893"/>
                      <a:pt x="0" y="1724"/>
                      <a:pt x="0" y="1481"/>
                    </a:cubicBezTo>
                    <a:lnTo>
                      <a:pt x="0" y="1371"/>
                    </a:lnTo>
                    <a:lnTo>
                      <a:pt x="187" y="1371"/>
                    </a:lnTo>
                    <a:lnTo>
                      <a:pt x="187" y="1494"/>
                    </a:lnTo>
                    <a:cubicBezTo>
                      <a:pt x="187" y="1656"/>
                      <a:pt x="254" y="1748"/>
                      <a:pt x="397" y="1748"/>
                    </a:cubicBezTo>
                    <a:cubicBezTo>
                      <a:pt x="543" y="1748"/>
                      <a:pt x="607" y="1656"/>
                      <a:pt x="607" y="1494"/>
                    </a:cubicBezTo>
                    <a:cubicBezTo>
                      <a:pt x="607" y="1095"/>
                      <a:pt x="8" y="1089"/>
                      <a:pt x="8" y="585"/>
                    </a:cubicBezTo>
                    <a:cubicBezTo>
                      <a:pt x="8" y="339"/>
                      <a:pt x="107" y="177"/>
                      <a:pt x="323" y="144"/>
                    </a:cubicBezTo>
                    <a:lnTo>
                      <a:pt x="323" y="0"/>
                    </a:lnTo>
                    <a:lnTo>
                      <a:pt x="487" y="0"/>
                    </a:lnTo>
                    <a:lnTo>
                      <a:pt x="487" y="144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9" name="Freeform 31">
                <a:extLst>
                  <a:ext uri="{FF2B5EF4-FFF2-40B4-BE49-F238E27FC236}">
                    <a16:creationId xmlns:a16="http://schemas.microsoft.com/office/drawing/2014/main" id="{4A82C25E-A55B-43C5-ABD9-9EC5966B7F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9938" y="4754563"/>
                <a:ext cx="1836737" cy="1738312"/>
              </a:xfrm>
              <a:custGeom>
                <a:avLst/>
                <a:gdLst>
                  <a:gd name="T0" fmla="*/ 918008 w 5102"/>
                  <a:gd name="T1" fmla="*/ 64782 h 4830"/>
                  <a:gd name="T2" fmla="*/ 918008 w 5102"/>
                  <a:gd name="T3" fmla="*/ 64782 h 4830"/>
                  <a:gd name="T4" fmla="*/ 317163 w 5102"/>
                  <a:gd name="T5" fmla="*/ 396609 h 4830"/>
                  <a:gd name="T6" fmla="*/ 317163 w 5102"/>
                  <a:gd name="T7" fmla="*/ 396609 h 4830"/>
                  <a:gd name="T8" fmla="*/ 64801 w 5102"/>
                  <a:gd name="T9" fmla="*/ 1044787 h 4830"/>
                  <a:gd name="T10" fmla="*/ 64801 w 5102"/>
                  <a:gd name="T11" fmla="*/ 1044787 h 4830"/>
                  <a:gd name="T12" fmla="*/ 918008 w 5102"/>
                  <a:gd name="T13" fmla="*/ 1672810 h 4830"/>
                  <a:gd name="T14" fmla="*/ 918008 w 5102"/>
                  <a:gd name="T15" fmla="*/ 1672810 h 4830"/>
                  <a:gd name="T16" fmla="*/ 1771216 w 5102"/>
                  <a:gd name="T17" fmla="*/ 1044787 h 4830"/>
                  <a:gd name="T18" fmla="*/ 1771216 w 5102"/>
                  <a:gd name="T19" fmla="*/ 1044787 h 4830"/>
                  <a:gd name="T20" fmla="*/ 1518854 w 5102"/>
                  <a:gd name="T21" fmla="*/ 396609 h 4830"/>
                  <a:gd name="T22" fmla="*/ 1518854 w 5102"/>
                  <a:gd name="T23" fmla="*/ 396609 h 4830"/>
                  <a:gd name="T24" fmla="*/ 918008 w 5102"/>
                  <a:gd name="T25" fmla="*/ 64782 h 4830"/>
                  <a:gd name="T26" fmla="*/ 918008 w 5102"/>
                  <a:gd name="T27" fmla="*/ 1737952 h 4830"/>
                  <a:gd name="T28" fmla="*/ 918008 w 5102"/>
                  <a:gd name="T29" fmla="*/ 1737952 h 4830"/>
                  <a:gd name="T30" fmla="*/ 0 w 5102"/>
                  <a:gd name="T31" fmla="*/ 1044787 h 4830"/>
                  <a:gd name="T32" fmla="*/ 0 w 5102"/>
                  <a:gd name="T33" fmla="*/ 1044787 h 4830"/>
                  <a:gd name="T34" fmla="*/ 918008 w 5102"/>
                  <a:gd name="T35" fmla="*/ 0 h 4830"/>
                  <a:gd name="T36" fmla="*/ 918008 w 5102"/>
                  <a:gd name="T37" fmla="*/ 0 h 4830"/>
                  <a:gd name="T38" fmla="*/ 1569615 w 5102"/>
                  <a:gd name="T39" fmla="*/ 355940 h 4830"/>
                  <a:gd name="T40" fmla="*/ 1569615 w 5102"/>
                  <a:gd name="T41" fmla="*/ 355940 h 4830"/>
                  <a:gd name="T42" fmla="*/ 1836377 w 5102"/>
                  <a:gd name="T43" fmla="*/ 1044787 h 4830"/>
                  <a:gd name="T44" fmla="*/ 1836377 w 5102"/>
                  <a:gd name="T45" fmla="*/ 1044787 h 4830"/>
                  <a:gd name="T46" fmla="*/ 918008 w 5102"/>
                  <a:gd name="T47" fmla="*/ 1737952 h 483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5102" h="4830">
                    <a:moveTo>
                      <a:pt x="2550" y="180"/>
                    </a:moveTo>
                    <a:lnTo>
                      <a:pt x="2550" y="180"/>
                    </a:lnTo>
                    <a:cubicBezTo>
                      <a:pt x="1952" y="180"/>
                      <a:pt x="1360" y="507"/>
                      <a:pt x="881" y="1102"/>
                    </a:cubicBezTo>
                    <a:cubicBezTo>
                      <a:pt x="449" y="1638"/>
                      <a:pt x="180" y="2329"/>
                      <a:pt x="180" y="2903"/>
                    </a:cubicBezTo>
                    <a:cubicBezTo>
                      <a:pt x="180" y="3963"/>
                      <a:pt x="1111" y="4648"/>
                      <a:pt x="2550" y="4648"/>
                    </a:cubicBezTo>
                    <a:cubicBezTo>
                      <a:pt x="3989" y="4648"/>
                      <a:pt x="4920" y="3963"/>
                      <a:pt x="4920" y="2903"/>
                    </a:cubicBezTo>
                    <a:cubicBezTo>
                      <a:pt x="4920" y="2329"/>
                      <a:pt x="4651" y="1638"/>
                      <a:pt x="4219" y="1102"/>
                    </a:cubicBezTo>
                    <a:cubicBezTo>
                      <a:pt x="3741" y="507"/>
                      <a:pt x="3149" y="180"/>
                      <a:pt x="2550" y="180"/>
                    </a:cubicBezTo>
                    <a:close/>
                    <a:moveTo>
                      <a:pt x="2550" y="4829"/>
                    </a:moveTo>
                    <a:lnTo>
                      <a:pt x="2550" y="4829"/>
                    </a:lnTo>
                    <a:cubicBezTo>
                      <a:pt x="1001" y="4829"/>
                      <a:pt x="0" y="4072"/>
                      <a:pt x="0" y="2903"/>
                    </a:cubicBezTo>
                    <a:cubicBezTo>
                      <a:pt x="0" y="1596"/>
                      <a:pt x="1176" y="0"/>
                      <a:pt x="2550" y="0"/>
                    </a:cubicBezTo>
                    <a:cubicBezTo>
                      <a:pt x="3204" y="0"/>
                      <a:pt x="3846" y="351"/>
                      <a:pt x="4360" y="989"/>
                    </a:cubicBezTo>
                    <a:cubicBezTo>
                      <a:pt x="4823" y="1564"/>
                      <a:pt x="5101" y="2280"/>
                      <a:pt x="5101" y="2903"/>
                    </a:cubicBezTo>
                    <a:cubicBezTo>
                      <a:pt x="5101" y="4072"/>
                      <a:pt x="4099" y="4829"/>
                      <a:pt x="2550" y="482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0" name="Freeform 32">
                <a:extLst>
                  <a:ext uri="{FF2B5EF4-FFF2-40B4-BE49-F238E27FC236}">
                    <a16:creationId xmlns:a16="http://schemas.microsoft.com/office/drawing/2014/main" id="{35A99941-8A0E-4C2D-8A58-EC55A12A70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338" y="4121150"/>
                <a:ext cx="769937" cy="534988"/>
              </a:xfrm>
              <a:custGeom>
                <a:avLst/>
                <a:gdLst>
                  <a:gd name="T0" fmla="*/ 80705 w 2137"/>
                  <a:gd name="T1" fmla="*/ 65076 h 1488"/>
                  <a:gd name="T2" fmla="*/ 381546 w 2137"/>
                  <a:gd name="T3" fmla="*/ 466676 h 1488"/>
                  <a:gd name="T4" fmla="*/ 381546 w 2137"/>
                  <a:gd name="T5" fmla="*/ 466676 h 1488"/>
                  <a:gd name="T6" fmla="*/ 384788 w 2137"/>
                  <a:gd name="T7" fmla="*/ 469553 h 1488"/>
                  <a:gd name="T8" fmla="*/ 384788 w 2137"/>
                  <a:gd name="T9" fmla="*/ 469553 h 1488"/>
                  <a:gd name="T10" fmla="*/ 388031 w 2137"/>
                  <a:gd name="T11" fmla="*/ 466676 h 1488"/>
                  <a:gd name="T12" fmla="*/ 688872 w 2137"/>
                  <a:gd name="T13" fmla="*/ 65076 h 1488"/>
                  <a:gd name="T14" fmla="*/ 80705 w 2137"/>
                  <a:gd name="T15" fmla="*/ 65076 h 1488"/>
                  <a:gd name="T16" fmla="*/ 384788 w 2137"/>
                  <a:gd name="T17" fmla="*/ 534628 h 1488"/>
                  <a:gd name="T18" fmla="*/ 384788 w 2137"/>
                  <a:gd name="T19" fmla="*/ 534628 h 1488"/>
                  <a:gd name="T20" fmla="*/ 329664 w 2137"/>
                  <a:gd name="T21" fmla="*/ 505506 h 1488"/>
                  <a:gd name="T22" fmla="*/ 19095 w 2137"/>
                  <a:gd name="T23" fmla="*/ 90962 h 1488"/>
                  <a:gd name="T24" fmla="*/ 19095 w 2137"/>
                  <a:gd name="T25" fmla="*/ 90962 h 1488"/>
                  <a:gd name="T26" fmla="*/ 9728 w 2137"/>
                  <a:gd name="T27" fmla="*/ 29482 h 1488"/>
                  <a:gd name="T28" fmla="*/ 9728 w 2137"/>
                  <a:gd name="T29" fmla="*/ 29482 h 1488"/>
                  <a:gd name="T30" fmla="*/ 64852 w 2137"/>
                  <a:gd name="T31" fmla="*/ 0 h 1488"/>
                  <a:gd name="T32" fmla="*/ 705085 w 2137"/>
                  <a:gd name="T33" fmla="*/ 0 h 1488"/>
                  <a:gd name="T34" fmla="*/ 705085 w 2137"/>
                  <a:gd name="T35" fmla="*/ 0 h 1488"/>
                  <a:gd name="T36" fmla="*/ 760209 w 2137"/>
                  <a:gd name="T37" fmla="*/ 29482 h 1488"/>
                  <a:gd name="T38" fmla="*/ 760209 w 2137"/>
                  <a:gd name="T39" fmla="*/ 29482 h 1488"/>
                  <a:gd name="T40" fmla="*/ 750842 w 2137"/>
                  <a:gd name="T41" fmla="*/ 90962 h 1488"/>
                  <a:gd name="T42" fmla="*/ 440273 w 2137"/>
                  <a:gd name="T43" fmla="*/ 505506 h 1488"/>
                  <a:gd name="T44" fmla="*/ 440273 w 2137"/>
                  <a:gd name="T45" fmla="*/ 505506 h 1488"/>
                  <a:gd name="T46" fmla="*/ 384788 w 2137"/>
                  <a:gd name="T47" fmla="*/ 534628 h 14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137" h="1488">
                    <a:moveTo>
                      <a:pt x="224" y="181"/>
                    </a:moveTo>
                    <a:lnTo>
                      <a:pt x="1059" y="1298"/>
                    </a:lnTo>
                    <a:cubicBezTo>
                      <a:pt x="1063" y="1303"/>
                      <a:pt x="1067" y="1305"/>
                      <a:pt x="1068" y="1306"/>
                    </a:cubicBezTo>
                    <a:cubicBezTo>
                      <a:pt x="1070" y="1305"/>
                      <a:pt x="1073" y="1303"/>
                      <a:pt x="1077" y="1298"/>
                    </a:cubicBezTo>
                    <a:lnTo>
                      <a:pt x="1912" y="181"/>
                    </a:lnTo>
                    <a:lnTo>
                      <a:pt x="224" y="181"/>
                    </a:lnTo>
                    <a:close/>
                    <a:moveTo>
                      <a:pt x="1068" y="1487"/>
                    </a:moveTo>
                    <a:lnTo>
                      <a:pt x="1068" y="1487"/>
                    </a:lnTo>
                    <a:cubicBezTo>
                      <a:pt x="1009" y="1487"/>
                      <a:pt x="953" y="1457"/>
                      <a:pt x="915" y="1406"/>
                    </a:cubicBezTo>
                    <a:lnTo>
                      <a:pt x="53" y="253"/>
                    </a:lnTo>
                    <a:cubicBezTo>
                      <a:pt x="10" y="197"/>
                      <a:pt x="0" y="134"/>
                      <a:pt x="27" y="82"/>
                    </a:cubicBezTo>
                    <a:cubicBezTo>
                      <a:pt x="53" y="30"/>
                      <a:pt x="108" y="0"/>
                      <a:pt x="180" y="0"/>
                    </a:cubicBezTo>
                    <a:lnTo>
                      <a:pt x="1957" y="0"/>
                    </a:lnTo>
                    <a:cubicBezTo>
                      <a:pt x="2028" y="0"/>
                      <a:pt x="2084" y="30"/>
                      <a:pt x="2110" y="82"/>
                    </a:cubicBezTo>
                    <a:cubicBezTo>
                      <a:pt x="2136" y="134"/>
                      <a:pt x="2126" y="197"/>
                      <a:pt x="2084" y="253"/>
                    </a:cubicBezTo>
                    <a:lnTo>
                      <a:pt x="1222" y="1406"/>
                    </a:lnTo>
                    <a:cubicBezTo>
                      <a:pt x="1183" y="1457"/>
                      <a:pt x="1128" y="1487"/>
                      <a:pt x="1068" y="148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1" name="Freeform 33">
                <a:extLst>
                  <a:ext uri="{FF2B5EF4-FFF2-40B4-BE49-F238E27FC236}">
                    <a16:creationId xmlns:a16="http://schemas.microsoft.com/office/drawing/2014/main" id="{C36DA8B4-657B-4FBC-9038-3D08C5B717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4313" y="4597400"/>
                <a:ext cx="407987" cy="222250"/>
              </a:xfrm>
              <a:custGeom>
                <a:avLst/>
                <a:gdLst>
                  <a:gd name="T0" fmla="*/ 111007 w 1132"/>
                  <a:gd name="T1" fmla="*/ 64987 h 619"/>
                  <a:gd name="T2" fmla="*/ 111007 w 1132"/>
                  <a:gd name="T3" fmla="*/ 64987 h 619"/>
                  <a:gd name="T4" fmla="*/ 64874 w 1132"/>
                  <a:gd name="T5" fmla="*/ 110945 h 619"/>
                  <a:gd name="T6" fmla="*/ 64874 w 1132"/>
                  <a:gd name="T7" fmla="*/ 110945 h 619"/>
                  <a:gd name="T8" fmla="*/ 111007 w 1132"/>
                  <a:gd name="T9" fmla="*/ 157263 h 619"/>
                  <a:gd name="T10" fmla="*/ 296259 w 1132"/>
                  <a:gd name="T11" fmla="*/ 157263 h 619"/>
                  <a:gd name="T12" fmla="*/ 296259 w 1132"/>
                  <a:gd name="T13" fmla="*/ 157263 h 619"/>
                  <a:gd name="T14" fmla="*/ 342392 w 1132"/>
                  <a:gd name="T15" fmla="*/ 110945 h 619"/>
                  <a:gd name="T16" fmla="*/ 342392 w 1132"/>
                  <a:gd name="T17" fmla="*/ 110945 h 619"/>
                  <a:gd name="T18" fmla="*/ 296259 w 1132"/>
                  <a:gd name="T19" fmla="*/ 64987 h 619"/>
                  <a:gd name="T20" fmla="*/ 111007 w 1132"/>
                  <a:gd name="T21" fmla="*/ 64987 h 619"/>
                  <a:gd name="T22" fmla="*/ 296259 w 1132"/>
                  <a:gd name="T23" fmla="*/ 221891 h 619"/>
                  <a:gd name="T24" fmla="*/ 111007 w 1132"/>
                  <a:gd name="T25" fmla="*/ 221891 h 619"/>
                  <a:gd name="T26" fmla="*/ 111007 w 1132"/>
                  <a:gd name="T27" fmla="*/ 221891 h 619"/>
                  <a:gd name="T28" fmla="*/ 0 w 1132"/>
                  <a:gd name="T29" fmla="*/ 110945 h 619"/>
                  <a:gd name="T30" fmla="*/ 0 w 1132"/>
                  <a:gd name="T31" fmla="*/ 110945 h 619"/>
                  <a:gd name="T32" fmla="*/ 111007 w 1132"/>
                  <a:gd name="T33" fmla="*/ 0 h 619"/>
                  <a:gd name="T34" fmla="*/ 296259 w 1132"/>
                  <a:gd name="T35" fmla="*/ 0 h 619"/>
                  <a:gd name="T36" fmla="*/ 296259 w 1132"/>
                  <a:gd name="T37" fmla="*/ 0 h 619"/>
                  <a:gd name="T38" fmla="*/ 407627 w 1132"/>
                  <a:gd name="T39" fmla="*/ 110945 h 619"/>
                  <a:gd name="T40" fmla="*/ 407627 w 1132"/>
                  <a:gd name="T41" fmla="*/ 110945 h 619"/>
                  <a:gd name="T42" fmla="*/ 296259 w 1132"/>
                  <a:gd name="T43" fmla="*/ 221891 h 61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2" h="619">
                    <a:moveTo>
                      <a:pt x="308" y="181"/>
                    </a:moveTo>
                    <a:lnTo>
                      <a:pt x="308" y="181"/>
                    </a:lnTo>
                    <a:cubicBezTo>
                      <a:pt x="237" y="181"/>
                      <a:pt x="180" y="239"/>
                      <a:pt x="180" y="309"/>
                    </a:cubicBezTo>
                    <a:cubicBezTo>
                      <a:pt x="180" y="380"/>
                      <a:pt x="237" y="438"/>
                      <a:pt x="308" y="438"/>
                    </a:cubicBezTo>
                    <a:lnTo>
                      <a:pt x="822" y="438"/>
                    </a:lnTo>
                    <a:cubicBezTo>
                      <a:pt x="893" y="438"/>
                      <a:pt x="950" y="380"/>
                      <a:pt x="950" y="309"/>
                    </a:cubicBezTo>
                    <a:cubicBezTo>
                      <a:pt x="950" y="239"/>
                      <a:pt x="893" y="181"/>
                      <a:pt x="822" y="181"/>
                    </a:cubicBezTo>
                    <a:lnTo>
                      <a:pt x="308" y="181"/>
                    </a:lnTo>
                    <a:close/>
                    <a:moveTo>
                      <a:pt x="822" y="618"/>
                    </a:moveTo>
                    <a:lnTo>
                      <a:pt x="308" y="618"/>
                    </a:lnTo>
                    <a:cubicBezTo>
                      <a:pt x="138" y="618"/>
                      <a:pt x="0" y="480"/>
                      <a:pt x="0" y="309"/>
                    </a:cubicBezTo>
                    <a:cubicBezTo>
                      <a:pt x="0" y="139"/>
                      <a:pt x="138" y="0"/>
                      <a:pt x="308" y="0"/>
                    </a:cubicBezTo>
                    <a:lnTo>
                      <a:pt x="822" y="0"/>
                    </a:lnTo>
                    <a:cubicBezTo>
                      <a:pt x="993" y="0"/>
                      <a:pt x="1131" y="139"/>
                      <a:pt x="1131" y="309"/>
                    </a:cubicBezTo>
                    <a:cubicBezTo>
                      <a:pt x="1131" y="480"/>
                      <a:pt x="993" y="618"/>
                      <a:pt x="822" y="61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5" name="Group 9">
              <a:extLst>
                <a:ext uri="{FF2B5EF4-FFF2-40B4-BE49-F238E27FC236}">
                  <a16:creationId xmlns:a16="http://schemas.microsoft.com/office/drawing/2014/main" id="{FEAB9079-9CC8-4AB7-9214-724291EC86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7994" y="1804368"/>
              <a:ext cx="1690738" cy="966342"/>
              <a:chOff x="5507038" y="1647825"/>
              <a:chExt cx="1863725" cy="1065213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46" name="Freeform 34">
                <a:extLst>
                  <a:ext uri="{FF2B5EF4-FFF2-40B4-BE49-F238E27FC236}">
                    <a16:creationId xmlns:a16="http://schemas.microsoft.com/office/drawing/2014/main" id="{4E40570E-BA09-414B-A7D6-1F42E0E056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92950" y="1647825"/>
                <a:ext cx="277813" cy="246063"/>
              </a:xfrm>
              <a:custGeom>
                <a:avLst/>
                <a:gdLst>
                  <a:gd name="T0" fmla="*/ 15474 w 772"/>
                  <a:gd name="T1" fmla="*/ 110764 h 682"/>
                  <a:gd name="T2" fmla="*/ 15474 w 772"/>
                  <a:gd name="T3" fmla="*/ 110764 h 682"/>
                  <a:gd name="T4" fmla="*/ 17273 w 772"/>
                  <a:gd name="T5" fmla="*/ 139989 h 682"/>
                  <a:gd name="T6" fmla="*/ 250823 w 772"/>
                  <a:gd name="T7" fmla="*/ 238486 h 682"/>
                  <a:gd name="T8" fmla="*/ 250823 w 772"/>
                  <a:gd name="T9" fmla="*/ 238486 h 682"/>
                  <a:gd name="T10" fmla="*/ 272775 w 772"/>
                  <a:gd name="T11" fmla="*/ 219725 h 682"/>
                  <a:gd name="T12" fmla="*/ 224554 w 772"/>
                  <a:gd name="T13" fmla="*/ 24173 h 682"/>
                  <a:gd name="T14" fmla="*/ 224554 w 772"/>
                  <a:gd name="T15" fmla="*/ 24173 h 682"/>
                  <a:gd name="T16" fmla="*/ 188927 w 772"/>
                  <a:gd name="T17" fmla="*/ 9020 h 682"/>
                  <a:gd name="T18" fmla="*/ 15474 w 772"/>
                  <a:gd name="T19" fmla="*/ 110764 h 68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72" h="682">
                    <a:moveTo>
                      <a:pt x="43" y="307"/>
                    </a:moveTo>
                    <a:lnTo>
                      <a:pt x="43" y="307"/>
                    </a:lnTo>
                    <a:cubicBezTo>
                      <a:pt x="0" y="332"/>
                      <a:pt x="2" y="368"/>
                      <a:pt x="48" y="388"/>
                    </a:cubicBezTo>
                    <a:lnTo>
                      <a:pt x="697" y="661"/>
                    </a:lnTo>
                    <a:cubicBezTo>
                      <a:pt x="743" y="681"/>
                      <a:pt x="771" y="657"/>
                      <a:pt x="758" y="609"/>
                    </a:cubicBezTo>
                    <a:lnTo>
                      <a:pt x="624" y="67"/>
                    </a:lnTo>
                    <a:cubicBezTo>
                      <a:pt x="612" y="19"/>
                      <a:pt x="567" y="0"/>
                      <a:pt x="525" y="25"/>
                    </a:cubicBezTo>
                    <a:lnTo>
                      <a:pt x="43" y="30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7" name="Freeform 35">
                <a:extLst>
                  <a:ext uri="{FF2B5EF4-FFF2-40B4-BE49-F238E27FC236}">
                    <a16:creationId xmlns:a16="http://schemas.microsoft.com/office/drawing/2014/main" id="{2C382B74-B2F0-4739-A2BA-81A94FE437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7038" y="1752600"/>
                <a:ext cx="1771650" cy="960438"/>
              </a:xfrm>
              <a:custGeom>
                <a:avLst/>
                <a:gdLst>
                  <a:gd name="T0" fmla="*/ 37067 w 4923"/>
                  <a:gd name="T1" fmla="*/ 960078 h 2666"/>
                  <a:gd name="T2" fmla="*/ 37067 w 4923"/>
                  <a:gd name="T3" fmla="*/ 960078 h 2666"/>
                  <a:gd name="T4" fmla="*/ 20873 w 4923"/>
                  <a:gd name="T5" fmla="*/ 955755 h 2666"/>
                  <a:gd name="T6" fmla="*/ 20873 w 4923"/>
                  <a:gd name="T7" fmla="*/ 955755 h 2666"/>
                  <a:gd name="T8" fmla="*/ 8637 w 4923"/>
                  <a:gd name="T9" fmla="*/ 911443 h 2666"/>
                  <a:gd name="T10" fmla="*/ 393340 w 4923"/>
                  <a:gd name="T11" fmla="*/ 235967 h 2666"/>
                  <a:gd name="T12" fmla="*/ 393340 w 4923"/>
                  <a:gd name="T13" fmla="*/ 235967 h 2666"/>
                  <a:gd name="T14" fmla="*/ 445522 w 4923"/>
                  <a:gd name="T15" fmla="*/ 201742 h 2666"/>
                  <a:gd name="T16" fmla="*/ 445522 w 4923"/>
                  <a:gd name="T17" fmla="*/ 201742 h 2666"/>
                  <a:gd name="T18" fmla="*/ 499143 w 4923"/>
                  <a:gd name="T19" fmla="*/ 233805 h 2666"/>
                  <a:gd name="T20" fmla="*/ 747814 w 4923"/>
                  <a:gd name="T21" fmla="*/ 631526 h 2666"/>
                  <a:gd name="T22" fmla="*/ 987129 w 4923"/>
                  <a:gd name="T23" fmla="*/ 284241 h 2666"/>
                  <a:gd name="T24" fmla="*/ 987129 w 4923"/>
                  <a:gd name="T25" fmla="*/ 284241 h 2666"/>
                  <a:gd name="T26" fmla="*/ 1040390 w 4923"/>
                  <a:gd name="T27" fmla="*/ 253979 h 2666"/>
                  <a:gd name="T28" fmla="*/ 1040390 w 4923"/>
                  <a:gd name="T29" fmla="*/ 253979 h 2666"/>
                  <a:gd name="T30" fmla="*/ 1041830 w 4923"/>
                  <a:gd name="T31" fmla="*/ 253979 h 2666"/>
                  <a:gd name="T32" fmla="*/ 1041830 w 4923"/>
                  <a:gd name="T33" fmla="*/ 253979 h 2666"/>
                  <a:gd name="T34" fmla="*/ 1095091 w 4923"/>
                  <a:gd name="T35" fmla="*/ 286402 h 2666"/>
                  <a:gd name="T36" fmla="*/ 1373991 w 4923"/>
                  <a:gd name="T37" fmla="*/ 730956 h 2666"/>
                  <a:gd name="T38" fmla="*/ 1704714 w 4923"/>
                  <a:gd name="T39" fmla="*/ 23056 h 2666"/>
                  <a:gd name="T40" fmla="*/ 1704714 w 4923"/>
                  <a:gd name="T41" fmla="*/ 23056 h 2666"/>
                  <a:gd name="T42" fmla="*/ 1747898 w 4923"/>
                  <a:gd name="T43" fmla="*/ 7565 h 2666"/>
                  <a:gd name="T44" fmla="*/ 1747898 w 4923"/>
                  <a:gd name="T45" fmla="*/ 7565 h 2666"/>
                  <a:gd name="T46" fmla="*/ 1763733 w 4923"/>
                  <a:gd name="T47" fmla="*/ 50796 h 2666"/>
                  <a:gd name="T48" fmla="*/ 1428332 w 4923"/>
                  <a:gd name="T49" fmla="*/ 768422 h 2666"/>
                  <a:gd name="T50" fmla="*/ 1428332 w 4923"/>
                  <a:gd name="T51" fmla="*/ 768422 h 2666"/>
                  <a:gd name="T52" fmla="*/ 1378670 w 4923"/>
                  <a:gd name="T53" fmla="*/ 806249 h 2666"/>
                  <a:gd name="T54" fmla="*/ 1378670 w 4923"/>
                  <a:gd name="T55" fmla="*/ 806249 h 2666"/>
                  <a:gd name="T56" fmla="*/ 1324329 w 4923"/>
                  <a:gd name="T57" fmla="*/ 774907 h 2666"/>
                  <a:gd name="T58" fmla="*/ 1040390 w 4923"/>
                  <a:gd name="T59" fmla="*/ 321707 h 2666"/>
                  <a:gd name="T60" fmla="*/ 801075 w 4923"/>
                  <a:gd name="T61" fmla="*/ 668992 h 2666"/>
                  <a:gd name="T62" fmla="*/ 801075 w 4923"/>
                  <a:gd name="T63" fmla="*/ 668992 h 2666"/>
                  <a:gd name="T64" fmla="*/ 746015 w 4923"/>
                  <a:gd name="T65" fmla="*/ 698893 h 2666"/>
                  <a:gd name="T66" fmla="*/ 746015 w 4923"/>
                  <a:gd name="T67" fmla="*/ 698893 h 2666"/>
                  <a:gd name="T68" fmla="*/ 692754 w 4923"/>
                  <a:gd name="T69" fmla="*/ 666470 h 2666"/>
                  <a:gd name="T70" fmla="*/ 446961 w 4923"/>
                  <a:gd name="T71" fmla="*/ 273073 h 2666"/>
                  <a:gd name="T72" fmla="*/ 65497 w 4923"/>
                  <a:gd name="T73" fmla="*/ 943506 h 2666"/>
                  <a:gd name="T74" fmla="*/ 65497 w 4923"/>
                  <a:gd name="T75" fmla="*/ 943506 h 2666"/>
                  <a:gd name="T76" fmla="*/ 37067 w 4923"/>
                  <a:gd name="T77" fmla="*/ 960078 h 26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4923" h="2666">
                    <a:moveTo>
                      <a:pt x="103" y="2665"/>
                    </a:moveTo>
                    <a:lnTo>
                      <a:pt x="103" y="2665"/>
                    </a:lnTo>
                    <a:cubicBezTo>
                      <a:pt x="88" y="2665"/>
                      <a:pt x="73" y="2661"/>
                      <a:pt x="58" y="2653"/>
                    </a:cubicBezTo>
                    <a:cubicBezTo>
                      <a:pt x="15" y="2628"/>
                      <a:pt x="0" y="2573"/>
                      <a:pt x="24" y="2530"/>
                    </a:cubicBezTo>
                    <a:lnTo>
                      <a:pt x="1093" y="655"/>
                    </a:lnTo>
                    <a:cubicBezTo>
                      <a:pt x="1127" y="596"/>
                      <a:pt x="1179" y="561"/>
                      <a:pt x="1238" y="560"/>
                    </a:cubicBezTo>
                    <a:cubicBezTo>
                      <a:pt x="1297" y="560"/>
                      <a:pt x="1351" y="591"/>
                      <a:pt x="1387" y="649"/>
                    </a:cubicBezTo>
                    <a:lnTo>
                      <a:pt x="2078" y="1753"/>
                    </a:lnTo>
                    <a:lnTo>
                      <a:pt x="2743" y="789"/>
                    </a:lnTo>
                    <a:cubicBezTo>
                      <a:pt x="2780" y="735"/>
                      <a:pt x="2834" y="705"/>
                      <a:pt x="2891" y="705"/>
                    </a:cubicBezTo>
                    <a:cubicBezTo>
                      <a:pt x="2893" y="705"/>
                      <a:pt x="2894" y="705"/>
                      <a:pt x="2895" y="705"/>
                    </a:cubicBezTo>
                    <a:cubicBezTo>
                      <a:pt x="2954" y="706"/>
                      <a:pt x="3008" y="739"/>
                      <a:pt x="3043" y="795"/>
                    </a:cubicBezTo>
                    <a:lnTo>
                      <a:pt x="3818" y="2029"/>
                    </a:lnTo>
                    <a:lnTo>
                      <a:pt x="4737" y="64"/>
                    </a:lnTo>
                    <a:cubicBezTo>
                      <a:pt x="4758" y="19"/>
                      <a:pt x="4812" y="0"/>
                      <a:pt x="4857" y="21"/>
                    </a:cubicBezTo>
                    <a:cubicBezTo>
                      <a:pt x="4903" y="42"/>
                      <a:pt x="4922" y="95"/>
                      <a:pt x="4901" y="141"/>
                    </a:cubicBezTo>
                    <a:lnTo>
                      <a:pt x="3969" y="2133"/>
                    </a:lnTo>
                    <a:cubicBezTo>
                      <a:pt x="3939" y="2197"/>
                      <a:pt x="3889" y="2235"/>
                      <a:pt x="3831" y="2238"/>
                    </a:cubicBezTo>
                    <a:cubicBezTo>
                      <a:pt x="3771" y="2242"/>
                      <a:pt x="3717" y="2210"/>
                      <a:pt x="3680" y="2151"/>
                    </a:cubicBezTo>
                    <a:lnTo>
                      <a:pt x="2891" y="893"/>
                    </a:lnTo>
                    <a:lnTo>
                      <a:pt x="2226" y="1857"/>
                    </a:lnTo>
                    <a:cubicBezTo>
                      <a:pt x="2188" y="1912"/>
                      <a:pt x="2134" y="1942"/>
                      <a:pt x="2073" y="1940"/>
                    </a:cubicBezTo>
                    <a:cubicBezTo>
                      <a:pt x="2015" y="1939"/>
                      <a:pt x="1961" y="1906"/>
                      <a:pt x="1925" y="1850"/>
                    </a:cubicBezTo>
                    <a:lnTo>
                      <a:pt x="1242" y="758"/>
                    </a:lnTo>
                    <a:lnTo>
                      <a:pt x="182" y="2619"/>
                    </a:lnTo>
                    <a:cubicBezTo>
                      <a:pt x="165" y="2648"/>
                      <a:pt x="134" y="2665"/>
                      <a:pt x="103" y="266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6" name="Group 5">
              <a:extLst>
                <a:ext uri="{FF2B5EF4-FFF2-40B4-BE49-F238E27FC236}">
                  <a16:creationId xmlns:a16="http://schemas.microsoft.com/office/drawing/2014/main" id="{AF5EB812-9BEE-4B40-958C-1BB5396B15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0143" y="2873562"/>
              <a:ext cx="1474715" cy="1356622"/>
              <a:chOff x="4892675" y="3322638"/>
              <a:chExt cx="1625600" cy="1495425"/>
            </a:xfrm>
            <a:solidFill>
              <a:schemeClr val="tx2">
                <a:lumMod val="75000"/>
              </a:schemeClr>
            </a:solidFill>
          </p:grpSpPr>
          <p:sp>
            <p:nvSpPr>
              <p:cNvPr id="43" name="Freeform 2">
                <a:extLst>
                  <a:ext uri="{FF2B5EF4-FFF2-40B4-BE49-F238E27FC236}">
                    <a16:creationId xmlns:a16="http://schemas.microsoft.com/office/drawing/2014/main" id="{A07548B2-0584-4846-8222-ED3B45B7AB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5788" y="3751263"/>
                <a:ext cx="252412" cy="642937"/>
              </a:xfrm>
              <a:custGeom>
                <a:avLst/>
                <a:gdLst>
                  <a:gd name="T0" fmla="*/ 152311 w 701"/>
                  <a:gd name="T1" fmla="*/ 44229 h 1788"/>
                  <a:gd name="T2" fmla="*/ 152311 w 701"/>
                  <a:gd name="T3" fmla="*/ 44229 h 1788"/>
                  <a:gd name="T4" fmla="*/ 251332 w 701"/>
                  <a:gd name="T5" fmla="*/ 181950 h 1788"/>
                  <a:gd name="T6" fmla="*/ 251332 w 701"/>
                  <a:gd name="T7" fmla="*/ 197052 h 1788"/>
                  <a:gd name="T8" fmla="*/ 193000 w 701"/>
                  <a:gd name="T9" fmla="*/ 197052 h 1788"/>
                  <a:gd name="T10" fmla="*/ 193000 w 701"/>
                  <a:gd name="T11" fmla="*/ 177994 h 1788"/>
                  <a:gd name="T12" fmla="*/ 193000 w 701"/>
                  <a:gd name="T13" fmla="*/ 177994 h 1788"/>
                  <a:gd name="T14" fmla="*/ 128186 w 701"/>
                  <a:gd name="T15" fmla="*/ 97807 h 1788"/>
                  <a:gd name="T16" fmla="*/ 128186 w 701"/>
                  <a:gd name="T17" fmla="*/ 97807 h 1788"/>
                  <a:gd name="T18" fmla="*/ 64093 w 701"/>
                  <a:gd name="T19" fmla="*/ 177994 h 1788"/>
                  <a:gd name="T20" fmla="*/ 64093 w 701"/>
                  <a:gd name="T21" fmla="*/ 177994 h 1788"/>
                  <a:gd name="T22" fmla="*/ 252052 w 701"/>
                  <a:gd name="T23" fmla="*/ 461706 h 1788"/>
                  <a:gd name="T24" fmla="*/ 252052 w 701"/>
                  <a:gd name="T25" fmla="*/ 461706 h 1788"/>
                  <a:gd name="T26" fmla="*/ 152311 w 701"/>
                  <a:gd name="T27" fmla="*/ 600146 h 1788"/>
                  <a:gd name="T28" fmla="*/ 152311 w 701"/>
                  <a:gd name="T29" fmla="*/ 642577 h 1788"/>
                  <a:gd name="T30" fmla="*/ 100821 w 701"/>
                  <a:gd name="T31" fmla="*/ 642577 h 1788"/>
                  <a:gd name="T32" fmla="*/ 100821 w 701"/>
                  <a:gd name="T33" fmla="*/ 600146 h 1788"/>
                  <a:gd name="T34" fmla="*/ 100821 w 701"/>
                  <a:gd name="T35" fmla="*/ 600146 h 1788"/>
                  <a:gd name="T36" fmla="*/ 0 w 701"/>
                  <a:gd name="T37" fmla="*/ 461706 h 1788"/>
                  <a:gd name="T38" fmla="*/ 0 w 701"/>
                  <a:gd name="T39" fmla="*/ 427186 h 1788"/>
                  <a:gd name="T40" fmla="*/ 58332 w 701"/>
                  <a:gd name="T41" fmla="*/ 427186 h 1788"/>
                  <a:gd name="T42" fmla="*/ 58332 w 701"/>
                  <a:gd name="T43" fmla="*/ 465662 h 1788"/>
                  <a:gd name="T44" fmla="*/ 58332 w 701"/>
                  <a:gd name="T45" fmla="*/ 465662 h 1788"/>
                  <a:gd name="T46" fmla="*/ 124226 w 701"/>
                  <a:gd name="T47" fmla="*/ 545130 h 1788"/>
                  <a:gd name="T48" fmla="*/ 124226 w 701"/>
                  <a:gd name="T49" fmla="*/ 545130 h 1788"/>
                  <a:gd name="T50" fmla="*/ 189759 w 701"/>
                  <a:gd name="T51" fmla="*/ 465662 h 1788"/>
                  <a:gd name="T52" fmla="*/ 189759 w 701"/>
                  <a:gd name="T53" fmla="*/ 465662 h 1788"/>
                  <a:gd name="T54" fmla="*/ 2521 w 701"/>
                  <a:gd name="T55" fmla="*/ 181950 h 1788"/>
                  <a:gd name="T56" fmla="*/ 2521 w 701"/>
                  <a:gd name="T57" fmla="*/ 181950 h 1788"/>
                  <a:gd name="T58" fmla="*/ 100821 w 701"/>
                  <a:gd name="T59" fmla="*/ 44229 h 1788"/>
                  <a:gd name="T60" fmla="*/ 100821 w 701"/>
                  <a:gd name="T61" fmla="*/ 0 h 1788"/>
                  <a:gd name="T62" fmla="*/ 152311 w 701"/>
                  <a:gd name="T63" fmla="*/ 0 h 1788"/>
                  <a:gd name="T64" fmla="*/ 152311 w 701"/>
                  <a:gd name="T65" fmla="*/ 44229 h 17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01" h="1788">
                    <a:moveTo>
                      <a:pt x="423" y="123"/>
                    </a:moveTo>
                    <a:lnTo>
                      <a:pt x="423" y="123"/>
                    </a:lnTo>
                    <a:cubicBezTo>
                      <a:pt x="612" y="150"/>
                      <a:pt x="698" y="297"/>
                      <a:pt x="698" y="506"/>
                    </a:cubicBezTo>
                    <a:lnTo>
                      <a:pt x="698" y="548"/>
                    </a:lnTo>
                    <a:lnTo>
                      <a:pt x="536" y="548"/>
                    </a:lnTo>
                    <a:lnTo>
                      <a:pt x="536" y="495"/>
                    </a:lnTo>
                    <a:cubicBezTo>
                      <a:pt x="536" y="357"/>
                      <a:pt x="481" y="272"/>
                      <a:pt x="356" y="272"/>
                    </a:cubicBezTo>
                    <a:cubicBezTo>
                      <a:pt x="233" y="272"/>
                      <a:pt x="178" y="357"/>
                      <a:pt x="178" y="495"/>
                    </a:cubicBezTo>
                    <a:cubicBezTo>
                      <a:pt x="178" y="844"/>
                      <a:pt x="700" y="846"/>
                      <a:pt x="700" y="1284"/>
                    </a:cubicBezTo>
                    <a:cubicBezTo>
                      <a:pt x="700" y="1493"/>
                      <a:pt x="612" y="1642"/>
                      <a:pt x="423" y="1669"/>
                    </a:cubicBezTo>
                    <a:lnTo>
                      <a:pt x="423" y="1787"/>
                    </a:lnTo>
                    <a:lnTo>
                      <a:pt x="280" y="1787"/>
                    </a:lnTo>
                    <a:lnTo>
                      <a:pt x="280" y="1669"/>
                    </a:lnTo>
                    <a:cubicBezTo>
                      <a:pt x="87" y="1642"/>
                      <a:pt x="0" y="1496"/>
                      <a:pt x="0" y="1284"/>
                    </a:cubicBezTo>
                    <a:lnTo>
                      <a:pt x="0" y="1188"/>
                    </a:lnTo>
                    <a:lnTo>
                      <a:pt x="162" y="1188"/>
                    </a:lnTo>
                    <a:lnTo>
                      <a:pt x="162" y="1295"/>
                    </a:lnTo>
                    <a:cubicBezTo>
                      <a:pt x="162" y="1435"/>
                      <a:pt x="221" y="1516"/>
                      <a:pt x="345" y="1516"/>
                    </a:cubicBezTo>
                    <a:cubicBezTo>
                      <a:pt x="471" y="1516"/>
                      <a:pt x="527" y="1435"/>
                      <a:pt x="527" y="1295"/>
                    </a:cubicBezTo>
                    <a:cubicBezTo>
                      <a:pt x="527" y="948"/>
                      <a:pt x="7" y="944"/>
                      <a:pt x="7" y="506"/>
                    </a:cubicBezTo>
                    <a:cubicBezTo>
                      <a:pt x="7" y="292"/>
                      <a:pt x="94" y="152"/>
                      <a:pt x="280" y="123"/>
                    </a:cubicBezTo>
                    <a:lnTo>
                      <a:pt x="280" y="0"/>
                    </a:lnTo>
                    <a:lnTo>
                      <a:pt x="423" y="0"/>
                    </a:lnTo>
                    <a:lnTo>
                      <a:pt x="423" y="123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4" name="Freeform 36">
                <a:extLst>
                  <a:ext uri="{FF2B5EF4-FFF2-40B4-BE49-F238E27FC236}">
                    <a16:creationId xmlns:a16="http://schemas.microsoft.com/office/drawing/2014/main" id="{70672EAA-5B65-464D-8A09-0AD989D8FA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2850" y="3322638"/>
                <a:ext cx="1495425" cy="1495425"/>
              </a:xfrm>
              <a:custGeom>
                <a:avLst/>
                <a:gdLst>
                  <a:gd name="T0" fmla="*/ 747353 w 4154"/>
                  <a:gd name="T1" fmla="*/ 65175 h 4153"/>
                  <a:gd name="T2" fmla="*/ 747353 w 4154"/>
                  <a:gd name="T3" fmla="*/ 65175 h 4153"/>
                  <a:gd name="T4" fmla="*/ 65159 w 4154"/>
                  <a:gd name="T5" fmla="*/ 747172 h 4153"/>
                  <a:gd name="T6" fmla="*/ 65159 w 4154"/>
                  <a:gd name="T7" fmla="*/ 747172 h 4153"/>
                  <a:gd name="T8" fmla="*/ 747353 w 4154"/>
                  <a:gd name="T9" fmla="*/ 1429890 h 4153"/>
                  <a:gd name="T10" fmla="*/ 747353 w 4154"/>
                  <a:gd name="T11" fmla="*/ 1429890 h 4153"/>
                  <a:gd name="T12" fmla="*/ 1429906 w 4154"/>
                  <a:gd name="T13" fmla="*/ 747172 h 4153"/>
                  <a:gd name="T14" fmla="*/ 1429906 w 4154"/>
                  <a:gd name="T15" fmla="*/ 747172 h 4153"/>
                  <a:gd name="T16" fmla="*/ 747353 w 4154"/>
                  <a:gd name="T17" fmla="*/ 65175 h 4153"/>
                  <a:gd name="T18" fmla="*/ 747353 w 4154"/>
                  <a:gd name="T19" fmla="*/ 1495065 h 4153"/>
                  <a:gd name="T20" fmla="*/ 747353 w 4154"/>
                  <a:gd name="T21" fmla="*/ 1495065 h 4153"/>
                  <a:gd name="T22" fmla="*/ 0 w 4154"/>
                  <a:gd name="T23" fmla="*/ 747172 h 4153"/>
                  <a:gd name="T24" fmla="*/ 0 w 4154"/>
                  <a:gd name="T25" fmla="*/ 747172 h 4153"/>
                  <a:gd name="T26" fmla="*/ 747353 w 4154"/>
                  <a:gd name="T27" fmla="*/ 0 h 4153"/>
                  <a:gd name="T28" fmla="*/ 747353 w 4154"/>
                  <a:gd name="T29" fmla="*/ 0 h 4153"/>
                  <a:gd name="T30" fmla="*/ 1495065 w 4154"/>
                  <a:gd name="T31" fmla="*/ 747172 h 4153"/>
                  <a:gd name="T32" fmla="*/ 1495065 w 4154"/>
                  <a:gd name="T33" fmla="*/ 747172 h 4153"/>
                  <a:gd name="T34" fmla="*/ 747353 w 4154"/>
                  <a:gd name="T35" fmla="*/ 1495065 h 41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154" h="4153">
                    <a:moveTo>
                      <a:pt x="2076" y="181"/>
                    </a:moveTo>
                    <a:lnTo>
                      <a:pt x="2076" y="181"/>
                    </a:lnTo>
                    <a:cubicBezTo>
                      <a:pt x="1031" y="181"/>
                      <a:pt x="181" y="1032"/>
                      <a:pt x="181" y="2075"/>
                    </a:cubicBezTo>
                    <a:cubicBezTo>
                      <a:pt x="181" y="3121"/>
                      <a:pt x="1031" y="3971"/>
                      <a:pt x="2076" y="3971"/>
                    </a:cubicBezTo>
                    <a:cubicBezTo>
                      <a:pt x="3121" y="3971"/>
                      <a:pt x="3972" y="3121"/>
                      <a:pt x="3972" y="2075"/>
                    </a:cubicBezTo>
                    <a:cubicBezTo>
                      <a:pt x="3972" y="1032"/>
                      <a:pt x="3121" y="181"/>
                      <a:pt x="2076" y="181"/>
                    </a:cubicBezTo>
                    <a:close/>
                    <a:moveTo>
                      <a:pt x="2076" y="4152"/>
                    </a:moveTo>
                    <a:lnTo>
                      <a:pt x="2076" y="4152"/>
                    </a:lnTo>
                    <a:cubicBezTo>
                      <a:pt x="931" y="4152"/>
                      <a:pt x="0" y="3220"/>
                      <a:pt x="0" y="2075"/>
                    </a:cubicBezTo>
                    <a:cubicBezTo>
                      <a:pt x="0" y="932"/>
                      <a:pt x="931" y="0"/>
                      <a:pt x="2076" y="0"/>
                    </a:cubicBezTo>
                    <a:cubicBezTo>
                      <a:pt x="3221" y="0"/>
                      <a:pt x="4153" y="932"/>
                      <a:pt x="4153" y="2075"/>
                    </a:cubicBezTo>
                    <a:cubicBezTo>
                      <a:pt x="4153" y="3220"/>
                      <a:pt x="3221" y="4152"/>
                      <a:pt x="2076" y="415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5" name="Freeform 37">
                <a:extLst>
                  <a:ext uri="{FF2B5EF4-FFF2-40B4-BE49-F238E27FC236}">
                    <a16:creationId xmlns:a16="http://schemas.microsoft.com/office/drawing/2014/main" id="{5EE5EC3F-25A0-4972-A141-66C036F393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2675" y="3322638"/>
                <a:ext cx="909638" cy="1495425"/>
              </a:xfrm>
              <a:custGeom>
                <a:avLst/>
                <a:gdLst>
                  <a:gd name="T0" fmla="*/ 876534 w 2528"/>
                  <a:gd name="T1" fmla="*/ 1495065 h 4153"/>
                  <a:gd name="T2" fmla="*/ 746997 w 2528"/>
                  <a:gd name="T3" fmla="*/ 1495065 h 4153"/>
                  <a:gd name="T4" fmla="*/ 746997 w 2528"/>
                  <a:gd name="T5" fmla="*/ 1495065 h 4153"/>
                  <a:gd name="T6" fmla="*/ 0 w 2528"/>
                  <a:gd name="T7" fmla="*/ 747172 h 4153"/>
                  <a:gd name="T8" fmla="*/ 0 w 2528"/>
                  <a:gd name="T9" fmla="*/ 747172 h 4153"/>
                  <a:gd name="T10" fmla="*/ 746997 w 2528"/>
                  <a:gd name="T11" fmla="*/ 0 h 4153"/>
                  <a:gd name="T12" fmla="*/ 876534 w 2528"/>
                  <a:gd name="T13" fmla="*/ 0 h 4153"/>
                  <a:gd name="T14" fmla="*/ 876534 w 2528"/>
                  <a:gd name="T15" fmla="*/ 0 h 4153"/>
                  <a:gd name="T16" fmla="*/ 909278 w 2528"/>
                  <a:gd name="T17" fmla="*/ 32768 h 4153"/>
                  <a:gd name="T18" fmla="*/ 909278 w 2528"/>
                  <a:gd name="T19" fmla="*/ 32768 h 4153"/>
                  <a:gd name="T20" fmla="*/ 876534 w 2528"/>
                  <a:gd name="T21" fmla="*/ 65175 h 4153"/>
                  <a:gd name="T22" fmla="*/ 746997 w 2528"/>
                  <a:gd name="T23" fmla="*/ 65175 h 4153"/>
                  <a:gd name="T24" fmla="*/ 746997 w 2528"/>
                  <a:gd name="T25" fmla="*/ 65175 h 4153"/>
                  <a:gd name="T26" fmla="*/ 64769 w 2528"/>
                  <a:gd name="T27" fmla="*/ 747172 h 4153"/>
                  <a:gd name="T28" fmla="*/ 64769 w 2528"/>
                  <a:gd name="T29" fmla="*/ 747172 h 4153"/>
                  <a:gd name="T30" fmla="*/ 746997 w 2528"/>
                  <a:gd name="T31" fmla="*/ 1429890 h 4153"/>
                  <a:gd name="T32" fmla="*/ 876534 w 2528"/>
                  <a:gd name="T33" fmla="*/ 1429890 h 4153"/>
                  <a:gd name="T34" fmla="*/ 876534 w 2528"/>
                  <a:gd name="T35" fmla="*/ 1429890 h 4153"/>
                  <a:gd name="T36" fmla="*/ 909278 w 2528"/>
                  <a:gd name="T37" fmla="*/ 1462297 h 4153"/>
                  <a:gd name="T38" fmla="*/ 909278 w 2528"/>
                  <a:gd name="T39" fmla="*/ 1462297 h 4153"/>
                  <a:gd name="T40" fmla="*/ 876534 w 2528"/>
                  <a:gd name="T41" fmla="*/ 1495065 h 415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528" h="4153">
                    <a:moveTo>
                      <a:pt x="2436" y="4152"/>
                    </a:moveTo>
                    <a:lnTo>
                      <a:pt x="2076" y="4152"/>
                    </a:lnTo>
                    <a:cubicBezTo>
                      <a:pt x="930" y="4152"/>
                      <a:pt x="0" y="3221"/>
                      <a:pt x="0" y="2075"/>
                    </a:cubicBezTo>
                    <a:cubicBezTo>
                      <a:pt x="0" y="932"/>
                      <a:pt x="930" y="0"/>
                      <a:pt x="2076" y="0"/>
                    </a:cubicBezTo>
                    <a:lnTo>
                      <a:pt x="2436" y="0"/>
                    </a:lnTo>
                    <a:cubicBezTo>
                      <a:pt x="2486" y="0"/>
                      <a:pt x="2527" y="41"/>
                      <a:pt x="2527" y="91"/>
                    </a:cubicBezTo>
                    <a:cubicBezTo>
                      <a:pt x="2527" y="141"/>
                      <a:pt x="2486" y="181"/>
                      <a:pt x="2436" y="181"/>
                    </a:cubicBezTo>
                    <a:lnTo>
                      <a:pt x="2076" y="181"/>
                    </a:lnTo>
                    <a:cubicBezTo>
                      <a:pt x="1030" y="181"/>
                      <a:pt x="180" y="1032"/>
                      <a:pt x="180" y="2075"/>
                    </a:cubicBezTo>
                    <a:cubicBezTo>
                      <a:pt x="180" y="3121"/>
                      <a:pt x="1030" y="3971"/>
                      <a:pt x="2076" y="3971"/>
                    </a:cubicBezTo>
                    <a:lnTo>
                      <a:pt x="2436" y="3971"/>
                    </a:lnTo>
                    <a:cubicBezTo>
                      <a:pt x="2486" y="3971"/>
                      <a:pt x="2527" y="4011"/>
                      <a:pt x="2527" y="4061"/>
                    </a:cubicBezTo>
                    <a:cubicBezTo>
                      <a:pt x="2527" y="4111"/>
                      <a:pt x="2486" y="4152"/>
                      <a:pt x="2436" y="415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7" name="Group 11">
              <a:extLst>
                <a:ext uri="{FF2B5EF4-FFF2-40B4-BE49-F238E27FC236}">
                  <a16:creationId xmlns:a16="http://schemas.microsoft.com/office/drawing/2014/main" id="{5531BB8F-A362-4FB3-9153-6FAAFAAB29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954917"/>
              <a:ext cx="1765625" cy="1659054"/>
              <a:chOff x="3332163" y="2060575"/>
              <a:chExt cx="1946275" cy="1828800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35" name="Freeform 43">
                <a:extLst>
                  <a:ext uri="{FF2B5EF4-FFF2-40B4-BE49-F238E27FC236}">
                    <a16:creationId xmlns:a16="http://schemas.microsoft.com/office/drawing/2014/main" id="{E77679D8-595A-45CA-B4ED-BB3AC2450F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1663" y="2060575"/>
                <a:ext cx="273050" cy="481013"/>
              </a:xfrm>
              <a:custGeom>
                <a:avLst/>
                <a:gdLst>
                  <a:gd name="T0" fmla="*/ 65115 w 759"/>
                  <a:gd name="T1" fmla="*/ 415584 h 1338"/>
                  <a:gd name="T2" fmla="*/ 207935 w 759"/>
                  <a:gd name="T3" fmla="*/ 415584 h 1338"/>
                  <a:gd name="T4" fmla="*/ 207935 w 759"/>
                  <a:gd name="T5" fmla="*/ 68305 h 1338"/>
                  <a:gd name="T6" fmla="*/ 207935 w 759"/>
                  <a:gd name="T7" fmla="*/ 68305 h 1338"/>
                  <a:gd name="T8" fmla="*/ 65115 w 759"/>
                  <a:gd name="T9" fmla="*/ 240507 h 1338"/>
                  <a:gd name="T10" fmla="*/ 65115 w 759"/>
                  <a:gd name="T11" fmla="*/ 415584 h 1338"/>
                  <a:gd name="T12" fmla="*/ 240313 w 759"/>
                  <a:gd name="T13" fmla="*/ 480653 h 1338"/>
                  <a:gd name="T14" fmla="*/ 32377 w 759"/>
                  <a:gd name="T15" fmla="*/ 480653 h 1338"/>
                  <a:gd name="T16" fmla="*/ 32377 w 759"/>
                  <a:gd name="T17" fmla="*/ 480653 h 1338"/>
                  <a:gd name="T18" fmla="*/ 0 w 759"/>
                  <a:gd name="T19" fmla="*/ 448298 h 1338"/>
                  <a:gd name="T20" fmla="*/ 0 w 759"/>
                  <a:gd name="T21" fmla="*/ 240507 h 1338"/>
                  <a:gd name="T22" fmla="*/ 0 w 759"/>
                  <a:gd name="T23" fmla="*/ 240507 h 1338"/>
                  <a:gd name="T24" fmla="*/ 240313 w 759"/>
                  <a:gd name="T25" fmla="*/ 0 h 1338"/>
                  <a:gd name="T26" fmla="*/ 240313 w 759"/>
                  <a:gd name="T27" fmla="*/ 0 h 1338"/>
                  <a:gd name="T28" fmla="*/ 272690 w 759"/>
                  <a:gd name="T29" fmla="*/ 32715 h 1338"/>
                  <a:gd name="T30" fmla="*/ 272690 w 759"/>
                  <a:gd name="T31" fmla="*/ 448298 h 1338"/>
                  <a:gd name="T32" fmla="*/ 272690 w 759"/>
                  <a:gd name="T33" fmla="*/ 448298 h 1338"/>
                  <a:gd name="T34" fmla="*/ 240313 w 759"/>
                  <a:gd name="T35" fmla="*/ 480653 h 133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59" h="1338">
                    <a:moveTo>
                      <a:pt x="181" y="1156"/>
                    </a:moveTo>
                    <a:lnTo>
                      <a:pt x="578" y="1156"/>
                    </a:lnTo>
                    <a:lnTo>
                      <a:pt x="578" y="190"/>
                    </a:lnTo>
                    <a:cubicBezTo>
                      <a:pt x="352" y="232"/>
                      <a:pt x="181" y="431"/>
                      <a:pt x="181" y="669"/>
                    </a:cubicBezTo>
                    <a:lnTo>
                      <a:pt x="181" y="1156"/>
                    </a:lnTo>
                    <a:close/>
                    <a:moveTo>
                      <a:pt x="668" y="1337"/>
                    </a:moveTo>
                    <a:lnTo>
                      <a:pt x="90" y="1337"/>
                    </a:lnTo>
                    <a:cubicBezTo>
                      <a:pt x="40" y="1337"/>
                      <a:pt x="0" y="1297"/>
                      <a:pt x="0" y="1247"/>
                    </a:cubicBezTo>
                    <a:lnTo>
                      <a:pt x="0" y="669"/>
                    </a:lnTo>
                    <a:cubicBezTo>
                      <a:pt x="0" y="300"/>
                      <a:pt x="300" y="0"/>
                      <a:pt x="668" y="0"/>
                    </a:cubicBezTo>
                    <a:cubicBezTo>
                      <a:pt x="717" y="0"/>
                      <a:pt x="758" y="41"/>
                      <a:pt x="758" y="91"/>
                    </a:cubicBezTo>
                    <a:lnTo>
                      <a:pt x="758" y="1247"/>
                    </a:lnTo>
                    <a:cubicBezTo>
                      <a:pt x="758" y="1297"/>
                      <a:pt x="717" y="1337"/>
                      <a:pt x="668" y="133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7" name="Freeform 38">
                <a:extLst>
                  <a:ext uri="{FF2B5EF4-FFF2-40B4-BE49-F238E27FC236}">
                    <a16:creationId xmlns:a16="http://schemas.microsoft.com/office/drawing/2014/main" id="{BEBFC583-7FB4-4371-9DBB-B4D8E2D8C2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1100" y="2716213"/>
                <a:ext cx="287338" cy="500062"/>
              </a:xfrm>
              <a:custGeom>
                <a:avLst/>
                <a:gdLst>
                  <a:gd name="T0" fmla="*/ 254530 w 797"/>
                  <a:gd name="T1" fmla="*/ 499702 h 1390"/>
                  <a:gd name="T2" fmla="*/ 32087 w 797"/>
                  <a:gd name="T3" fmla="*/ 499702 h 1390"/>
                  <a:gd name="T4" fmla="*/ 32087 w 797"/>
                  <a:gd name="T5" fmla="*/ 499702 h 1390"/>
                  <a:gd name="T6" fmla="*/ 0 w 797"/>
                  <a:gd name="T7" fmla="*/ 466964 h 1390"/>
                  <a:gd name="T8" fmla="*/ 0 w 797"/>
                  <a:gd name="T9" fmla="*/ 466964 h 1390"/>
                  <a:gd name="T10" fmla="*/ 32087 w 797"/>
                  <a:gd name="T11" fmla="*/ 434586 h 1390"/>
                  <a:gd name="T12" fmla="*/ 221723 w 797"/>
                  <a:gd name="T13" fmla="*/ 434586 h 1390"/>
                  <a:gd name="T14" fmla="*/ 221723 w 797"/>
                  <a:gd name="T15" fmla="*/ 64756 h 1390"/>
                  <a:gd name="T16" fmla="*/ 32087 w 797"/>
                  <a:gd name="T17" fmla="*/ 64756 h 1390"/>
                  <a:gd name="T18" fmla="*/ 32087 w 797"/>
                  <a:gd name="T19" fmla="*/ 64756 h 1390"/>
                  <a:gd name="T20" fmla="*/ 0 w 797"/>
                  <a:gd name="T21" fmla="*/ 32378 h 1390"/>
                  <a:gd name="T22" fmla="*/ 0 w 797"/>
                  <a:gd name="T23" fmla="*/ 32378 h 1390"/>
                  <a:gd name="T24" fmla="*/ 32087 w 797"/>
                  <a:gd name="T25" fmla="*/ 0 h 1390"/>
                  <a:gd name="T26" fmla="*/ 254530 w 797"/>
                  <a:gd name="T27" fmla="*/ 0 h 1390"/>
                  <a:gd name="T28" fmla="*/ 254530 w 797"/>
                  <a:gd name="T29" fmla="*/ 0 h 1390"/>
                  <a:gd name="T30" fmla="*/ 286977 w 797"/>
                  <a:gd name="T31" fmla="*/ 32378 h 1390"/>
                  <a:gd name="T32" fmla="*/ 286977 w 797"/>
                  <a:gd name="T33" fmla="*/ 466964 h 1390"/>
                  <a:gd name="T34" fmla="*/ 286977 w 797"/>
                  <a:gd name="T35" fmla="*/ 466964 h 1390"/>
                  <a:gd name="T36" fmla="*/ 254530 w 797"/>
                  <a:gd name="T37" fmla="*/ 499702 h 139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797" h="1390">
                    <a:moveTo>
                      <a:pt x="706" y="1389"/>
                    </a:moveTo>
                    <a:lnTo>
                      <a:pt x="89" y="1389"/>
                    </a:lnTo>
                    <a:cubicBezTo>
                      <a:pt x="40" y="1389"/>
                      <a:pt x="0" y="1348"/>
                      <a:pt x="0" y="1298"/>
                    </a:cubicBezTo>
                    <a:cubicBezTo>
                      <a:pt x="0" y="1248"/>
                      <a:pt x="40" y="1208"/>
                      <a:pt x="89" y="1208"/>
                    </a:cubicBezTo>
                    <a:lnTo>
                      <a:pt x="615" y="1208"/>
                    </a:lnTo>
                    <a:lnTo>
                      <a:pt x="615" y="180"/>
                    </a:lnTo>
                    <a:lnTo>
                      <a:pt x="89" y="180"/>
                    </a:lnTo>
                    <a:cubicBezTo>
                      <a:pt x="40" y="180"/>
                      <a:pt x="0" y="140"/>
                      <a:pt x="0" y="90"/>
                    </a:cubicBezTo>
                    <a:cubicBezTo>
                      <a:pt x="0" y="40"/>
                      <a:pt x="40" y="0"/>
                      <a:pt x="89" y="0"/>
                    </a:cubicBezTo>
                    <a:lnTo>
                      <a:pt x="706" y="0"/>
                    </a:lnTo>
                    <a:cubicBezTo>
                      <a:pt x="756" y="0"/>
                      <a:pt x="796" y="40"/>
                      <a:pt x="796" y="90"/>
                    </a:cubicBezTo>
                    <a:lnTo>
                      <a:pt x="796" y="1298"/>
                    </a:lnTo>
                    <a:cubicBezTo>
                      <a:pt x="796" y="1348"/>
                      <a:pt x="756" y="1389"/>
                      <a:pt x="706" y="138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8" name="Freeform 39">
                <a:extLst>
                  <a:ext uri="{FF2B5EF4-FFF2-40B4-BE49-F238E27FC236}">
                    <a16:creationId xmlns:a16="http://schemas.microsoft.com/office/drawing/2014/main" id="{EA3ECA61-BD19-47DF-9152-4F91A7B9E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8363" y="2614613"/>
                <a:ext cx="153987" cy="153987"/>
              </a:xfrm>
              <a:custGeom>
                <a:avLst/>
                <a:gdLst>
                  <a:gd name="T0" fmla="*/ 153628 w 429"/>
                  <a:gd name="T1" fmla="*/ 76994 h 428"/>
                  <a:gd name="T2" fmla="*/ 153628 w 429"/>
                  <a:gd name="T3" fmla="*/ 76994 h 428"/>
                  <a:gd name="T4" fmla="*/ 76814 w 429"/>
                  <a:gd name="T5" fmla="*/ 153627 h 428"/>
                  <a:gd name="T6" fmla="*/ 76814 w 429"/>
                  <a:gd name="T7" fmla="*/ 153627 h 428"/>
                  <a:gd name="T8" fmla="*/ 0 w 429"/>
                  <a:gd name="T9" fmla="*/ 76994 h 428"/>
                  <a:gd name="T10" fmla="*/ 0 w 429"/>
                  <a:gd name="T11" fmla="*/ 76994 h 428"/>
                  <a:gd name="T12" fmla="*/ 76814 w 429"/>
                  <a:gd name="T13" fmla="*/ 0 h 428"/>
                  <a:gd name="T14" fmla="*/ 76814 w 429"/>
                  <a:gd name="T15" fmla="*/ 0 h 428"/>
                  <a:gd name="T16" fmla="*/ 153628 w 429"/>
                  <a:gd name="T17" fmla="*/ 76994 h 4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29" h="428">
                    <a:moveTo>
                      <a:pt x="428" y="214"/>
                    </a:moveTo>
                    <a:lnTo>
                      <a:pt x="428" y="214"/>
                    </a:lnTo>
                    <a:cubicBezTo>
                      <a:pt x="428" y="332"/>
                      <a:pt x="332" y="427"/>
                      <a:pt x="214" y="427"/>
                    </a:cubicBezTo>
                    <a:cubicBezTo>
                      <a:pt x="96" y="427"/>
                      <a:pt x="0" y="332"/>
                      <a:pt x="0" y="214"/>
                    </a:cubicBezTo>
                    <a:cubicBezTo>
                      <a:pt x="0" y="96"/>
                      <a:pt x="96" y="0"/>
                      <a:pt x="214" y="0"/>
                    </a:cubicBezTo>
                    <a:cubicBezTo>
                      <a:pt x="332" y="0"/>
                      <a:pt x="428" y="96"/>
                      <a:pt x="428" y="21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9" name="Freeform 40">
                <a:extLst>
                  <a:ext uri="{FF2B5EF4-FFF2-40B4-BE49-F238E27FC236}">
                    <a16:creationId xmlns:a16="http://schemas.microsoft.com/office/drawing/2014/main" id="{F31F68AD-E32F-4B71-BDFA-C5E199A8C8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575" y="3552825"/>
                <a:ext cx="355600" cy="336550"/>
              </a:xfrm>
              <a:custGeom>
                <a:avLst/>
                <a:gdLst>
                  <a:gd name="T0" fmla="*/ 322847 w 988"/>
                  <a:gd name="T1" fmla="*/ 336190 h 936"/>
                  <a:gd name="T2" fmla="*/ 32393 w 988"/>
                  <a:gd name="T3" fmla="*/ 336190 h 936"/>
                  <a:gd name="T4" fmla="*/ 32393 w 988"/>
                  <a:gd name="T5" fmla="*/ 336190 h 936"/>
                  <a:gd name="T6" fmla="*/ 0 w 988"/>
                  <a:gd name="T7" fmla="*/ 303830 h 936"/>
                  <a:gd name="T8" fmla="*/ 0 w 988"/>
                  <a:gd name="T9" fmla="*/ 32720 h 936"/>
                  <a:gd name="T10" fmla="*/ 0 w 988"/>
                  <a:gd name="T11" fmla="*/ 32720 h 936"/>
                  <a:gd name="T12" fmla="*/ 32393 w 988"/>
                  <a:gd name="T13" fmla="*/ 0 h 936"/>
                  <a:gd name="T14" fmla="*/ 32393 w 988"/>
                  <a:gd name="T15" fmla="*/ 0 h 936"/>
                  <a:gd name="T16" fmla="*/ 65145 w 988"/>
                  <a:gd name="T17" fmla="*/ 32720 h 936"/>
                  <a:gd name="T18" fmla="*/ 65145 w 988"/>
                  <a:gd name="T19" fmla="*/ 271469 h 936"/>
                  <a:gd name="T20" fmla="*/ 290095 w 988"/>
                  <a:gd name="T21" fmla="*/ 271469 h 936"/>
                  <a:gd name="T22" fmla="*/ 290095 w 988"/>
                  <a:gd name="T23" fmla="*/ 154612 h 936"/>
                  <a:gd name="T24" fmla="*/ 290095 w 988"/>
                  <a:gd name="T25" fmla="*/ 154612 h 936"/>
                  <a:gd name="T26" fmla="*/ 322847 w 988"/>
                  <a:gd name="T27" fmla="*/ 121892 h 936"/>
                  <a:gd name="T28" fmla="*/ 322847 w 988"/>
                  <a:gd name="T29" fmla="*/ 121892 h 936"/>
                  <a:gd name="T30" fmla="*/ 355240 w 988"/>
                  <a:gd name="T31" fmla="*/ 154612 h 936"/>
                  <a:gd name="T32" fmla="*/ 355240 w 988"/>
                  <a:gd name="T33" fmla="*/ 303830 h 936"/>
                  <a:gd name="T34" fmla="*/ 355240 w 988"/>
                  <a:gd name="T35" fmla="*/ 303830 h 936"/>
                  <a:gd name="T36" fmla="*/ 322847 w 988"/>
                  <a:gd name="T37" fmla="*/ 336190 h 9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88" h="936">
                    <a:moveTo>
                      <a:pt x="897" y="935"/>
                    </a:moveTo>
                    <a:lnTo>
                      <a:pt x="90" y="935"/>
                    </a:lnTo>
                    <a:cubicBezTo>
                      <a:pt x="41" y="935"/>
                      <a:pt x="0" y="894"/>
                      <a:pt x="0" y="845"/>
                    </a:cubicBezTo>
                    <a:lnTo>
                      <a:pt x="0" y="91"/>
                    </a:lnTo>
                    <a:cubicBezTo>
                      <a:pt x="0" y="41"/>
                      <a:pt x="41" y="0"/>
                      <a:pt x="90" y="0"/>
                    </a:cubicBezTo>
                    <a:cubicBezTo>
                      <a:pt x="140" y="0"/>
                      <a:pt x="181" y="41"/>
                      <a:pt x="181" y="91"/>
                    </a:cubicBezTo>
                    <a:lnTo>
                      <a:pt x="181" y="755"/>
                    </a:lnTo>
                    <a:lnTo>
                      <a:pt x="806" y="755"/>
                    </a:lnTo>
                    <a:lnTo>
                      <a:pt x="806" y="430"/>
                    </a:lnTo>
                    <a:cubicBezTo>
                      <a:pt x="806" y="380"/>
                      <a:pt x="847" y="339"/>
                      <a:pt x="897" y="339"/>
                    </a:cubicBezTo>
                    <a:cubicBezTo>
                      <a:pt x="947" y="339"/>
                      <a:pt x="987" y="380"/>
                      <a:pt x="987" y="430"/>
                    </a:cubicBezTo>
                    <a:lnTo>
                      <a:pt x="987" y="845"/>
                    </a:lnTo>
                    <a:cubicBezTo>
                      <a:pt x="987" y="894"/>
                      <a:pt x="947" y="935"/>
                      <a:pt x="897" y="93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0" name="Freeform 41">
                <a:extLst>
                  <a:ext uri="{FF2B5EF4-FFF2-40B4-BE49-F238E27FC236}">
                    <a16:creationId xmlns:a16="http://schemas.microsoft.com/office/drawing/2014/main" id="{3D81D450-2C62-4FFA-9F00-12FC4FE61E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8488" y="3552825"/>
                <a:ext cx="355600" cy="336550"/>
              </a:xfrm>
              <a:custGeom>
                <a:avLst/>
                <a:gdLst>
                  <a:gd name="T0" fmla="*/ 322814 w 987"/>
                  <a:gd name="T1" fmla="*/ 336190 h 936"/>
                  <a:gd name="T2" fmla="*/ 32426 w 987"/>
                  <a:gd name="T3" fmla="*/ 336190 h 936"/>
                  <a:gd name="T4" fmla="*/ 32426 w 987"/>
                  <a:gd name="T5" fmla="*/ 336190 h 936"/>
                  <a:gd name="T6" fmla="*/ 0 w 987"/>
                  <a:gd name="T7" fmla="*/ 303830 h 936"/>
                  <a:gd name="T8" fmla="*/ 0 w 987"/>
                  <a:gd name="T9" fmla="*/ 154612 h 936"/>
                  <a:gd name="T10" fmla="*/ 0 w 987"/>
                  <a:gd name="T11" fmla="*/ 154612 h 936"/>
                  <a:gd name="T12" fmla="*/ 32426 w 987"/>
                  <a:gd name="T13" fmla="*/ 121892 h 936"/>
                  <a:gd name="T14" fmla="*/ 32426 w 987"/>
                  <a:gd name="T15" fmla="*/ 121892 h 936"/>
                  <a:gd name="T16" fmla="*/ 65211 w 987"/>
                  <a:gd name="T17" fmla="*/ 154612 h 936"/>
                  <a:gd name="T18" fmla="*/ 65211 w 987"/>
                  <a:gd name="T19" fmla="*/ 271469 h 936"/>
                  <a:gd name="T20" fmla="*/ 290028 w 987"/>
                  <a:gd name="T21" fmla="*/ 271469 h 936"/>
                  <a:gd name="T22" fmla="*/ 290028 w 987"/>
                  <a:gd name="T23" fmla="*/ 32720 h 936"/>
                  <a:gd name="T24" fmla="*/ 290028 w 987"/>
                  <a:gd name="T25" fmla="*/ 32720 h 936"/>
                  <a:gd name="T26" fmla="*/ 322814 w 987"/>
                  <a:gd name="T27" fmla="*/ 0 h 936"/>
                  <a:gd name="T28" fmla="*/ 322814 w 987"/>
                  <a:gd name="T29" fmla="*/ 0 h 936"/>
                  <a:gd name="T30" fmla="*/ 355240 w 987"/>
                  <a:gd name="T31" fmla="*/ 32720 h 936"/>
                  <a:gd name="T32" fmla="*/ 355240 w 987"/>
                  <a:gd name="T33" fmla="*/ 303830 h 936"/>
                  <a:gd name="T34" fmla="*/ 355240 w 987"/>
                  <a:gd name="T35" fmla="*/ 303830 h 936"/>
                  <a:gd name="T36" fmla="*/ 322814 w 987"/>
                  <a:gd name="T37" fmla="*/ 336190 h 9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87" h="936">
                    <a:moveTo>
                      <a:pt x="896" y="935"/>
                    </a:moveTo>
                    <a:lnTo>
                      <a:pt x="90" y="935"/>
                    </a:lnTo>
                    <a:cubicBezTo>
                      <a:pt x="40" y="935"/>
                      <a:pt x="0" y="894"/>
                      <a:pt x="0" y="845"/>
                    </a:cubicBezTo>
                    <a:lnTo>
                      <a:pt x="0" y="430"/>
                    </a:lnTo>
                    <a:cubicBezTo>
                      <a:pt x="0" y="380"/>
                      <a:pt x="40" y="339"/>
                      <a:pt x="90" y="339"/>
                    </a:cubicBezTo>
                    <a:cubicBezTo>
                      <a:pt x="140" y="339"/>
                      <a:pt x="181" y="380"/>
                      <a:pt x="181" y="430"/>
                    </a:cubicBezTo>
                    <a:lnTo>
                      <a:pt x="181" y="755"/>
                    </a:lnTo>
                    <a:lnTo>
                      <a:pt x="805" y="755"/>
                    </a:lnTo>
                    <a:lnTo>
                      <a:pt x="805" y="91"/>
                    </a:lnTo>
                    <a:cubicBezTo>
                      <a:pt x="805" y="41"/>
                      <a:pt x="846" y="0"/>
                      <a:pt x="896" y="0"/>
                    </a:cubicBezTo>
                    <a:cubicBezTo>
                      <a:pt x="946" y="0"/>
                      <a:pt x="986" y="41"/>
                      <a:pt x="986" y="91"/>
                    </a:cubicBezTo>
                    <a:lnTo>
                      <a:pt x="986" y="845"/>
                    </a:lnTo>
                    <a:cubicBezTo>
                      <a:pt x="986" y="894"/>
                      <a:pt x="946" y="935"/>
                      <a:pt x="896" y="93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1" name="Freeform 42">
                <a:extLst>
                  <a:ext uri="{FF2B5EF4-FFF2-40B4-BE49-F238E27FC236}">
                    <a16:creationId xmlns:a16="http://schemas.microsoft.com/office/drawing/2014/main" id="{7BD45F89-5A31-48C0-A5B4-96C83CF113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2163" y="2924175"/>
                <a:ext cx="236537" cy="65088"/>
              </a:xfrm>
              <a:custGeom>
                <a:avLst/>
                <a:gdLst>
                  <a:gd name="T0" fmla="*/ 203775 w 657"/>
                  <a:gd name="T1" fmla="*/ 64730 h 182"/>
                  <a:gd name="T2" fmla="*/ 32402 w 657"/>
                  <a:gd name="T3" fmla="*/ 64730 h 182"/>
                  <a:gd name="T4" fmla="*/ 32402 w 657"/>
                  <a:gd name="T5" fmla="*/ 64730 h 182"/>
                  <a:gd name="T6" fmla="*/ 0 w 657"/>
                  <a:gd name="T7" fmla="*/ 32544 h 182"/>
                  <a:gd name="T8" fmla="*/ 0 w 657"/>
                  <a:gd name="T9" fmla="*/ 32544 h 182"/>
                  <a:gd name="T10" fmla="*/ 32402 w 657"/>
                  <a:gd name="T11" fmla="*/ 0 h 182"/>
                  <a:gd name="T12" fmla="*/ 203775 w 657"/>
                  <a:gd name="T13" fmla="*/ 0 h 182"/>
                  <a:gd name="T14" fmla="*/ 203775 w 657"/>
                  <a:gd name="T15" fmla="*/ 0 h 182"/>
                  <a:gd name="T16" fmla="*/ 236177 w 657"/>
                  <a:gd name="T17" fmla="*/ 32544 h 182"/>
                  <a:gd name="T18" fmla="*/ 236177 w 657"/>
                  <a:gd name="T19" fmla="*/ 32544 h 182"/>
                  <a:gd name="T20" fmla="*/ 203775 w 657"/>
                  <a:gd name="T21" fmla="*/ 64730 h 1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57" h="182">
                    <a:moveTo>
                      <a:pt x="566" y="181"/>
                    </a:moveTo>
                    <a:lnTo>
                      <a:pt x="90" y="181"/>
                    </a:lnTo>
                    <a:cubicBezTo>
                      <a:pt x="40" y="181"/>
                      <a:pt x="0" y="141"/>
                      <a:pt x="0" y="91"/>
                    </a:cubicBezTo>
                    <a:cubicBezTo>
                      <a:pt x="0" y="41"/>
                      <a:pt x="40" y="0"/>
                      <a:pt x="90" y="0"/>
                    </a:cubicBezTo>
                    <a:lnTo>
                      <a:pt x="566" y="0"/>
                    </a:lnTo>
                    <a:cubicBezTo>
                      <a:pt x="616" y="0"/>
                      <a:pt x="656" y="41"/>
                      <a:pt x="656" y="91"/>
                    </a:cubicBezTo>
                    <a:cubicBezTo>
                      <a:pt x="656" y="141"/>
                      <a:pt x="616" y="181"/>
                      <a:pt x="566" y="18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2" name="Freeform 44">
                <a:extLst>
                  <a:ext uri="{FF2B5EF4-FFF2-40B4-BE49-F238E27FC236}">
                    <a16:creationId xmlns:a16="http://schemas.microsoft.com/office/drawing/2014/main" id="{849EE30D-F0EF-43BF-A8D2-89393B6AFA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3613" y="2165350"/>
                <a:ext cx="1581150" cy="1581150"/>
              </a:xfrm>
              <a:custGeom>
                <a:avLst/>
                <a:gdLst>
                  <a:gd name="T0" fmla="*/ 790395 w 4393"/>
                  <a:gd name="T1" fmla="*/ 1580790 h 4394"/>
                  <a:gd name="T2" fmla="*/ 790395 w 4393"/>
                  <a:gd name="T3" fmla="*/ 1580790 h 4394"/>
                  <a:gd name="T4" fmla="*/ 0 w 4393"/>
                  <a:gd name="T5" fmla="*/ 790575 h 4394"/>
                  <a:gd name="T6" fmla="*/ 0 w 4393"/>
                  <a:gd name="T7" fmla="*/ 790575 h 4394"/>
                  <a:gd name="T8" fmla="*/ 790395 w 4393"/>
                  <a:gd name="T9" fmla="*/ 0 h 4394"/>
                  <a:gd name="T10" fmla="*/ 790395 w 4393"/>
                  <a:gd name="T11" fmla="*/ 0 h 4394"/>
                  <a:gd name="T12" fmla="*/ 965678 w 4393"/>
                  <a:gd name="T13" fmla="*/ 19432 h 4394"/>
                  <a:gd name="T14" fmla="*/ 965678 w 4393"/>
                  <a:gd name="T15" fmla="*/ 19432 h 4394"/>
                  <a:gd name="T16" fmla="*/ 990513 w 4393"/>
                  <a:gd name="T17" fmla="*/ 58295 h 4394"/>
                  <a:gd name="T18" fmla="*/ 990513 w 4393"/>
                  <a:gd name="T19" fmla="*/ 58295 h 4394"/>
                  <a:gd name="T20" fmla="*/ 951281 w 4393"/>
                  <a:gd name="T21" fmla="*/ 82764 h 4394"/>
                  <a:gd name="T22" fmla="*/ 951281 w 4393"/>
                  <a:gd name="T23" fmla="*/ 82764 h 4394"/>
                  <a:gd name="T24" fmla="*/ 790395 w 4393"/>
                  <a:gd name="T25" fmla="*/ 65132 h 4394"/>
                  <a:gd name="T26" fmla="*/ 790395 w 4393"/>
                  <a:gd name="T27" fmla="*/ 65132 h 4394"/>
                  <a:gd name="T28" fmla="*/ 65146 w 4393"/>
                  <a:gd name="T29" fmla="*/ 790575 h 4394"/>
                  <a:gd name="T30" fmla="*/ 65146 w 4393"/>
                  <a:gd name="T31" fmla="*/ 790575 h 4394"/>
                  <a:gd name="T32" fmla="*/ 790395 w 4393"/>
                  <a:gd name="T33" fmla="*/ 1515659 h 4394"/>
                  <a:gd name="T34" fmla="*/ 790395 w 4393"/>
                  <a:gd name="T35" fmla="*/ 1515659 h 4394"/>
                  <a:gd name="T36" fmla="*/ 1515644 w 4393"/>
                  <a:gd name="T37" fmla="*/ 790575 h 4394"/>
                  <a:gd name="T38" fmla="*/ 1515644 w 4393"/>
                  <a:gd name="T39" fmla="*/ 790575 h 4394"/>
                  <a:gd name="T40" fmla="*/ 1133403 w 4393"/>
                  <a:gd name="T41" fmla="*/ 150774 h 4394"/>
                  <a:gd name="T42" fmla="*/ 1133403 w 4393"/>
                  <a:gd name="T43" fmla="*/ 150774 h 4394"/>
                  <a:gd name="T44" fmla="*/ 1120086 w 4393"/>
                  <a:gd name="T45" fmla="*/ 106873 h 4394"/>
                  <a:gd name="T46" fmla="*/ 1120086 w 4393"/>
                  <a:gd name="T47" fmla="*/ 106873 h 4394"/>
                  <a:gd name="T48" fmla="*/ 1163637 w 4393"/>
                  <a:gd name="T49" fmla="*/ 93559 h 4394"/>
                  <a:gd name="T50" fmla="*/ 1163637 w 4393"/>
                  <a:gd name="T51" fmla="*/ 93559 h 4394"/>
                  <a:gd name="T52" fmla="*/ 1580790 w 4393"/>
                  <a:gd name="T53" fmla="*/ 790575 h 4394"/>
                  <a:gd name="T54" fmla="*/ 1580790 w 4393"/>
                  <a:gd name="T55" fmla="*/ 790575 h 4394"/>
                  <a:gd name="T56" fmla="*/ 790395 w 4393"/>
                  <a:gd name="T57" fmla="*/ 1580790 h 439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4393" h="4394">
                    <a:moveTo>
                      <a:pt x="2196" y="4393"/>
                    </a:moveTo>
                    <a:lnTo>
                      <a:pt x="2196" y="4393"/>
                    </a:lnTo>
                    <a:cubicBezTo>
                      <a:pt x="985" y="4393"/>
                      <a:pt x="0" y="3408"/>
                      <a:pt x="0" y="2197"/>
                    </a:cubicBezTo>
                    <a:cubicBezTo>
                      <a:pt x="0" y="985"/>
                      <a:pt x="985" y="0"/>
                      <a:pt x="2196" y="0"/>
                    </a:cubicBezTo>
                    <a:cubicBezTo>
                      <a:pt x="2361" y="0"/>
                      <a:pt x="2525" y="18"/>
                      <a:pt x="2683" y="54"/>
                    </a:cubicBezTo>
                    <a:cubicBezTo>
                      <a:pt x="2732" y="65"/>
                      <a:pt x="2763" y="113"/>
                      <a:pt x="2752" y="162"/>
                    </a:cubicBezTo>
                    <a:cubicBezTo>
                      <a:pt x="2740" y="211"/>
                      <a:pt x="2692" y="241"/>
                      <a:pt x="2643" y="230"/>
                    </a:cubicBezTo>
                    <a:cubicBezTo>
                      <a:pt x="2498" y="197"/>
                      <a:pt x="2347" y="181"/>
                      <a:pt x="2196" y="181"/>
                    </a:cubicBezTo>
                    <a:cubicBezTo>
                      <a:pt x="1085" y="181"/>
                      <a:pt x="181" y="1085"/>
                      <a:pt x="181" y="2197"/>
                    </a:cubicBezTo>
                    <a:cubicBezTo>
                      <a:pt x="181" y="3308"/>
                      <a:pt x="1085" y="4212"/>
                      <a:pt x="2196" y="4212"/>
                    </a:cubicBezTo>
                    <a:cubicBezTo>
                      <a:pt x="3307" y="4212"/>
                      <a:pt x="4211" y="3308"/>
                      <a:pt x="4211" y="2197"/>
                    </a:cubicBezTo>
                    <a:cubicBezTo>
                      <a:pt x="4211" y="1452"/>
                      <a:pt x="3804" y="772"/>
                      <a:pt x="3149" y="419"/>
                    </a:cubicBezTo>
                    <a:cubicBezTo>
                      <a:pt x="3105" y="396"/>
                      <a:pt x="3088" y="341"/>
                      <a:pt x="3112" y="297"/>
                    </a:cubicBezTo>
                    <a:cubicBezTo>
                      <a:pt x="3136" y="253"/>
                      <a:pt x="3190" y="236"/>
                      <a:pt x="3233" y="260"/>
                    </a:cubicBezTo>
                    <a:cubicBezTo>
                      <a:pt x="3948" y="644"/>
                      <a:pt x="4392" y="1386"/>
                      <a:pt x="4392" y="2197"/>
                    </a:cubicBezTo>
                    <a:cubicBezTo>
                      <a:pt x="4392" y="3408"/>
                      <a:pt x="3406" y="4393"/>
                      <a:pt x="2196" y="439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8" name="Group 13">
              <a:extLst>
                <a:ext uri="{FF2B5EF4-FFF2-40B4-BE49-F238E27FC236}">
                  <a16:creationId xmlns:a16="http://schemas.microsoft.com/office/drawing/2014/main" id="{25073193-1A21-455E-897F-D897B32AED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0830" y="774098"/>
              <a:ext cx="1607209" cy="809365"/>
              <a:chOff x="5826125" y="2760663"/>
              <a:chExt cx="1771650" cy="892175"/>
            </a:xfrm>
            <a:solidFill>
              <a:schemeClr val="accent5"/>
            </a:solidFill>
          </p:grpSpPr>
          <p:sp>
            <p:nvSpPr>
              <p:cNvPr id="29" name="Freeform 45">
                <a:extLst>
                  <a:ext uri="{FF2B5EF4-FFF2-40B4-BE49-F238E27FC236}">
                    <a16:creationId xmlns:a16="http://schemas.microsoft.com/office/drawing/2014/main" id="{448656C8-D158-49A8-BFA5-FC77902443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6125" y="2760663"/>
                <a:ext cx="1771650" cy="892175"/>
              </a:xfrm>
              <a:custGeom>
                <a:avLst/>
                <a:gdLst>
                  <a:gd name="T0" fmla="*/ 1706153 w 4923"/>
                  <a:gd name="T1" fmla="*/ 891815 h 2477"/>
                  <a:gd name="T2" fmla="*/ 647770 w 4923"/>
                  <a:gd name="T3" fmla="*/ 891815 h 2477"/>
                  <a:gd name="T4" fmla="*/ 647770 w 4923"/>
                  <a:gd name="T5" fmla="*/ 891815 h 2477"/>
                  <a:gd name="T6" fmla="*/ 615381 w 4923"/>
                  <a:gd name="T7" fmla="*/ 859398 h 2477"/>
                  <a:gd name="T8" fmla="*/ 615381 w 4923"/>
                  <a:gd name="T9" fmla="*/ 859398 h 2477"/>
                  <a:gd name="T10" fmla="*/ 647770 w 4923"/>
                  <a:gd name="T11" fmla="*/ 826622 h 2477"/>
                  <a:gd name="T12" fmla="*/ 1706153 w 4923"/>
                  <a:gd name="T13" fmla="*/ 826622 h 2477"/>
                  <a:gd name="T14" fmla="*/ 1706153 w 4923"/>
                  <a:gd name="T15" fmla="*/ 65193 h 2477"/>
                  <a:gd name="T16" fmla="*/ 65137 w 4923"/>
                  <a:gd name="T17" fmla="*/ 65193 h 2477"/>
                  <a:gd name="T18" fmla="*/ 65137 w 4923"/>
                  <a:gd name="T19" fmla="*/ 497774 h 2477"/>
                  <a:gd name="T20" fmla="*/ 65137 w 4923"/>
                  <a:gd name="T21" fmla="*/ 497774 h 2477"/>
                  <a:gd name="T22" fmla="*/ 32748 w 4923"/>
                  <a:gd name="T23" fmla="*/ 530190 h 2477"/>
                  <a:gd name="T24" fmla="*/ 32748 w 4923"/>
                  <a:gd name="T25" fmla="*/ 530190 h 2477"/>
                  <a:gd name="T26" fmla="*/ 0 w 4923"/>
                  <a:gd name="T27" fmla="*/ 497774 h 2477"/>
                  <a:gd name="T28" fmla="*/ 0 w 4923"/>
                  <a:gd name="T29" fmla="*/ 65193 h 2477"/>
                  <a:gd name="T30" fmla="*/ 0 w 4923"/>
                  <a:gd name="T31" fmla="*/ 65193 h 2477"/>
                  <a:gd name="T32" fmla="*/ 65137 w 4923"/>
                  <a:gd name="T33" fmla="*/ 0 h 2477"/>
                  <a:gd name="T34" fmla="*/ 1706153 w 4923"/>
                  <a:gd name="T35" fmla="*/ 0 h 2477"/>
                  <a:gd name="T36" fmla="*/ 1706153 w 4923"/>
                  <a:gd name="T37" fmla="*/ 0 h 2477"/>
                  <a:gd name="T38" fmla="*/ 1771290 w 4923"/>
                  <a:gd name="T39" fmla="*/ 65193 h 2477"/>
                  <a:gd name="T40" fmla="*/ 1771290 w 4923"/>
                  <a:gd name="T41" fmla="*/ 826622 h 2477"/>
                  <a:gd name="T42" fmla="*/ 1771290 w 4923"/>
                  <a:gd name="T43" fmla="*/ 826622 h 2477"/>
                  <a:gd name="T44" fmla="*/ 1706153 w 4923"/>
                  <a:gd name="T45" fmla="*/ 891815 h 247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923" h="2477">
                    <a:moveTo>
                      <a:pt x="4741" y="2476"/>
                    </a:moveTo>
                    <a:lnTo>
                      <a:pt x="1800" y="2476"/>
                    </a:lnTo>
                    <a:cubicBezTo>
                      <a:pt x="1751" y="2476"/>
                      <a:pt x="1710" y="2436"/>
                      <a:pt x="1710" y="2386"/>
                    </a:cubicBezTo>
                    <a:cubicBezTo>
                      <a:pt x="1710" y="2336"/>
                      <a:pt x="1751" y="2295"/>
                      <a:pt x="1800" y="2295"/>
                    </a:cubicBezTo>
                    <a:lnTo>
                      <a:pt x="4741" y="2295"/>
                    </a:lnTo>
                    <a:lnTo>
                      <a:pt x="4741" y="181"/>
                    </a:lnTo>
                    <a:lnTo>
                      <a:pt x="181" y="181"/>
                    </a:lnTo>
                    <a:lnTo>
                      <a:pt x="181" y="1382"/>
                    </a:lnTo>
                    <a:cubicBezTo>
                      <a:pt x="181" y="1432"/>
                      <a:pt x="141" y="1472"/>
                      <a:pt x="91" y="1472"/>
                    </a:cubicBezTo>
                    <a:cubicBezTo>
                      <a:pt x="41" y="1472"/>
                      <a:pt x="0" y="1432"/>
                      <a:pt x="0" y="1382"/>
                    </a:cubicBezTo>
                    <a:lnTo>
                      <a:pt x="0" y="181"/>
                    </a:lnTo>
                    <a:cubicBezTo>
                      <a:pt x="0" y="82"/>
                      <a:pt x="81" y="0"/>
                      <a:pt x="181" y="0"/>
                    </a:cubicBezTo>
                    <a:lnTo>
                      <a:pt x="4741" y="0"/>
                    </a:lnTo>
                    <a:cubicBezTo>
                      <a:pt x="4841" y="0"/>
                      <a:pt x="4922" y="82"/>
                      <a:pt x="4922" y="181"/>
                    </a:cubicBezTo>
                    <a:lnTo>
                      <a:pt x="4922" y="2295"/>
                    </a:lnTo>
                    <a:cubicBezTo>
                      <a:pt x="4922" y="2395"/>
                      <a:pt x="4841" y="2476"/>
                      <a:pt x="4741" y="247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0" name="Freeform 46">
                <a:extLst>
                  <a:ext uri="{FF2B5EF4-FFF2-40B4-BE49-F238E27FC236}">
                    <a16:creationId xmlns:a16="http://schemas.microsoft.com/office/drawing/2014/main" id="{F76499F1-C4C6-4D67-A302-4C3A3C35FA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7588" y="2955925"/>
                <a:ext cx="923925" cy="85725"/>
              </a:xfrm>
              <a:custGeom>
                <a:avLst/>
                <a:gdLst>
                  <a:gd name="T0" fmla="*/ 923565 w 2565"/>
                  <a:gd name="T1" fmla="*/ 69156 h 238"/>
                  <a:gd name="T2" fmla="*/ 923565 w 2565"/>
                  <a:gd name="T3" fmla="*/ 69156 h 238"/>
                  <a:gd name="T4" fmla="*/ 907356 w 2565"/>
                  <a:gd name="T5" fmla="*/ 85365 h 238"/>
                  <a:gd name="T6" fmla="*/ 16209 w 2565"/>
                  <a:gd name="T7" fmla="*/ 85365 h 238"/>
                  <a:gd name="T8" fmla="*/ 16209 w 2565"/>
                  <a:gd name="T9" fmla="*/ 85365 h 238"/>
                  <a:gd name="T10" fmla="*/ 0 w 2565"/>
                  <a:gd name="T11" fmla="*/ 69156 h 238"/>
                  <a:gd name="T12" fmla="*/ 0 w 2565"/>
                  <a:gd name="T13" fmla="*/ 16209 h 238"/>
                  <a:gd name="T14" fmla="*/ 0 w 2565"/>
                  <a:gd name="T15" fmla="*/ 16209 h 238"/>
                  <a:gd name="T16" fmla="*/ 16209 w 2565"/>
                  <a:gd name="T17" fmla="*/ 0 h 238"/>
                  <a:gd name="T18" fmla="*/ 907356 w 2565"/>
                  <a:gd name="T19" fmla="*/ 0 h 238"/>
                  <a:gd name="T20" fmla="*/ 907356 w 2565"/>
                  <a:gd name="T21" fmla="*/ 0 h 238"/>
                  <a:gd name="T22" fmla="*/ 923565 w 2565"/>
                  <a:gd name="T23" fmla="*/ 16209 h 238"/>
                  <a:gd name="T24" fmla="*/ 923565 w 2565"/>
                  <a:gd name="T25" fmla="*/ 69156 h 2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65" h="238">
                    <a:moveTo>
                      <a:pt x="2564" y="192"/>
                    </a:moveTo>
                    <a:lnTo>
                      <a:pt x="2564" y="192"/>
                    </a:lnTo>
                    <a:cubicBezTo>
                      <a:pt x="2564" y="216"/>
                      <a:pt x="2543" y="237"/>
                      <a:pt x="2519" y="237"/>
                    </a:cubicBezTo>
                    <a:lnTo>
                      <a:pt x="45" y="237"/>
                    </a:lnTo>
                    <a:cubicBezTo>
                      <a:pt x="21" y="237"/>
                      <a:pt x="0" y="216"/>
                      <a:pt x="0" y="192"/>
                    </a:cubicBezTo>
                    <a:lnTo>
                      <a:pt x="0" y="45"/>
                    </a:lnTo>
                    <a:cubicBezTo>
                      <a:pt x="0" y="21"/>
                      <a:pt x="21" y="0"/>
                      <a:pt x="45" y="0"/>
                    </a:cubicBezTo>
                    <a:lnTo>
                      <a:pt x="2519" y="0"/>
                    </a:lnTo>
                    <a:cubicBezTo>
                      <a:pt x="2543" y="0"/>
                      <a:pt x="2564" y="21"/>
                      <a:pt x="2564" y="45"/>
                    </a:cubicBezTo>
                    <a:lnTo>
                      <a:pt x="2564" y="1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1" name="Freeform 47">
                <a:extLst>
                  <a:ext uri="{FF2B5EF4-FFF2-40B4-BE49-F238E27FC236}">
                    <a16:creationId xmlns:a16="http://schemas.microsoft.com/office/drawing/2014/main" id="{0CB02655-3C4E-42A7-92BE-45D4320DE1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70725" y="2955925"/>
                <a:ext cx="257175" cy="85725"/>
              </a:xfrm>
              <a:custGeom>
                <a:avLst/>
                <a:gdLst>
                  <a:gd name="T0" fmla="*/ 256815 w 714"/>
                  <a:gd name="T1" fmla="*/ 69156 h 238"/>
                  <a:gd name="T2" fmla="*/ 256815 w 714"/>
                  <a:gd name="T3" fmla="*/ 69156 h 238"/>
                  <a:gd name="T4" fmla="*/ 240606 w 714"/>
                  <a:gd name="T5" fmla="*/ 85365 h 238"/>
                  <a:gd name="T6" fmla="*/ 16209 w 714"/>
                  <a:gd name="T7" fmla="*/ 85365 h 238"/>
                  <a:gd name="T8" fmla="*/ 16209 w 714"/>
                  <a:gd name="T9" fmla="*/ 85365 h 238"/>
                  <a:gd name="T10" fmla="*/ 0 w 714"/>
                  <a:gd name="T11" fmla="*/ 69156 h 238"/>
                  <a:gd name="T12" fmla="*/ 0 w 714"/>
                  <a:gd name="T13" fmla="*/ 16209 h 238"/>
                  <a:gd name="T14" fmla="*/ 0 w 714"/>
                  <a:gd name="T15" fmla="*/ 16209 h 238"/>
                  <a:gd name="T16" fmla="*/ 16209 w 714"/>
                  <a:gd name="T17" fmla="*/ 0 h 238"/>
                  <a:gd name="T18" fmla="*/ 240606 w 714"/>
                  <a:gd name="T19" fmla="*/ 0 h 238"/>
                  <a:gd name="T20" fmla="*/ 240606 w 714"/>
                  <a:gd name="T21" fmla="*/ 0 h 238"/>
                  <a:gd name="T22" fmla="*/ 256815 w 714"/>
                  <a:gd name="T23" fmla="*/ 16209 h 238"/>
                  <a:gd name="T24" fmla="*/ 256815 w 714"/>
                  <a:gd name="T25" fmla="*/ 69156 h 2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14" h="238">
                    <a:moveTo>
                      <a:pt x="713" y="192"/>
                    </a:moveTo>
                    <a:lnTo>
                      <a:pt x="713" y="192"/>
                    </a:lnTo>
                    <a:cubicBezTo>
                      <a:pt x="713" y="216"/>
                      <a:pt x="693" y="237"/>
                      <a:pt x="668" y="237"/>
                    </a:cubicBezTo>
                    <a:lnTo>
                      <a:pt x="45" y="237"/>
                    </a:lnTo>
                    <a:cubicBezTo>
                      <a:pt x="20" y="237"/>
                      <a:pt x="0" y="216"/>
                      <a:pt x="0" y="192"/>
                    </a:cubicBezTo>
                    <a:lnTo>
                      <a:pt x="0" y="45"/>
                    </a:lnTo>
                    <a:cubicBezTo>
                      <a:pt x="0" y="21"/>
                      <a:pt x="20" y="0"/>
                      <a:pt x="45" y="0"/>
                    </a:cubicBezTo>
                    <a:lnTo>
                      <a:pt x="668" y="0"/>
                    </a:lnTo>
                    <a:cubicBezTo>
                      <a:pt x="693" y="0"/>
                      <a:pt x="713" y="21"/>
                      <a:pt x="713" y="45"/>
                    </a:cubicBezTo>
                    <a:lnTo>
                      <a:pt x="713" y="1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2" name="Freeform 48">
                <a:extLst>
                  <a:ext uri="{FF2B5EF4-FFF2-40B4-BE49-F238E27FC236}">
                    <a16:creationId xmlns:a16="http://schemas.microsoft.com/office/drawing/2014/main" id="{35468781-F79B-4DCB-9216-ED07616CFB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8700" y="3217863"/>
                <a:ext cx="1219200" cy="34925"/>
              </a:xfrm>
              <a:custGeom>
                <a:avLst/>
                <a:gdLst>
                  <a:gd name="T0" fmla="*/ 1218840 w 3388"/>
                  <a:gd name="T1" fmla="*/ 18190 h 96"/>
                  <a:gd name="T2" fmla="*/ 1218840 w 3388"/>
                  <a:gd name="T3" fmla="*/ 18190 h 96"/>
                  <a:gd name="T4" fmla="*/ 1202647 w 3388"/>
                  <a:gd name="T5" fmla="*/ 34561 h 96"/>
                  <a:gd name="T6" fmla="*/ 16194 w 3388"/>
                  <a:gd name="T7" fmla="*/ 34561 h 96"/>
                  <a:gd name="T8" fmla="*/ 16194 w 3388"/>
                  <a:gd name="T9" fmla="*/ 34561 h 96"/>
                  <a:gd name="T10" fmla="*/ 0 w 3388"/>
                  <a:gd name="T11" fmla="*/ 18190 h 96"/>
                  <a:gd name="T12" fmla="*/ 0 w 3388"/>
                  <a:gd name="T13" fmla="*/ 16371 h 96"/>
                  <a:gd name="T14" fmla="*/ 0 w 3388"/>
                  <a:gd name="T15" fmla="*/ 16371 h 96"/>
                  <a:gd name="T16" fmla="*/ 16194 w 3388"/>
                  <a:gd name="T17" fmla="*/ 0 h 96"/>
                  <a:gd name="T18" fmla="*/ 1202647 w 3388"/>
                  <a:gd name="T19" fmla="*/ 0 h 96"/>
                  <a:gd name="T20" fmla="*/ 1202647 w 3388"/>
                  <a:gd name="T21" fmla="*/ 0 h 96"/>
                  <a:gd name="T22" fmla="*/ 1218840 w 3388"/>
                  <a:gd name="T23" fmla="*/ 16371 h 96"/>
                  <a:gd name="T24" fmla="*/ 1218840 w 3388"/>
                  <a:gd name="T25" fmla="*/ 18190 h 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88" h="96">
                    <a:moveTo>
                      <a:pt x="3387" y="50"/>
                    </a:moveTo>
                    <a:lnTo>
                      <a:pt x="3387" y="50"/>
                    </a:lnTo>
                    <a:cubicBezTo>
                      <a:pt x="3387" y="75"/>
                      <a:pt x="3367" y="95"/>
                      <a:pt x="3342" y="95"/>
                    </a:cubicBezTo>
                    <a:lnTo>
                      <a:pt x="45" y="95"/>
                    </a:lnTo>
                    <a:cubicBezTo>
                      <a:pt x="20" y="95"/>
                      <a:pt x="0" y="75"/>
                      <a:pt x="0" y="50"/>
                    </a:cubicBezTo>
                    <a:lnTo>
                      <a:pt x="0" y="45"/>
                    </a:lnTo>
                    <a:cubicBezTo>
                      <a:pt x="0" y="20"/>
                      <a:pt x="20" y="0"/>
                      <a:pt x="45" y="0"/>
                    </a:cubicBezTo>
                    <a:lnTo>
                      <a:pt x="3342" y="0"/>
                    </a:lnTo>
                    <a:cubicBezTo>
                      <a:pt x="3367" y="0"/>
                      <a:pt x="3387" y="20"/>
                      <a:pt x="3387" y="45"/>
                    </a:cubicBezTo>
                    <a:lnTo>
                      <a:pt x="3387" y="5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3" name="Freeform 49">
                <a:extLst>
                  <a:ext uri="{FF2B5EF4-FFF2-40B4-BE49-F238E27FC236}">
                    <a16:creationId xmlns:a16="http://schemas.microsoft.com/office/drawing/2014/main" id="{482B1A61-4E1D-4D5F-9064-9B21DF17F1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8700" y="3144838"/>
                <a:ext cx="1219200" cy="34925"/>
              </a:xfrm>
              <a:custGeom>
                <a:avLst/>
                <a:gdLst>
                  <a:gd name="T0" fmla="*/ 1218840 w 3388"/>
                  <a:gd name="T1" fmla="*/ 18003 h 97"/>
                  <a:gd name="T2" fmla="*/ 1218840 w 3388"/>
                  <a:gd name="T3" fmla="*/ 18003 h 97"/>
                  <a:gd name="T4" fmla="*/ 1202647 w 3388"/>
                  <a:gd name="T5" fmla="*/ 34565 h 97"/>
                  <a:gd name="T6" fmla="*/ 16194 w 3388"/>
                  <a:gd name="T7" fmla="*/ 34565 h 97"/>
                  <a:gd name="T8" fmla="*/ 16194 w 3388"/>
                  <a:gd name="T9" fmla="*/ 34565 h 97"/>
                  <a:gd name="T10" fmla="*/ 0 w 3388"/>
                  <a:gd name="T11" fmla="*/ 18003 h 97"/>
                  <a:gd name="T12" fmla="*/ 0 w 3388"/>
                  <a:gd name="T13" fmla="*/ 16202 h 97"/>
                  <a:gd name="T14" fmla="*/ 0 w 3388"/>
                  <a:gd name="T15" fmla="*/ 16202 h 97"/>
                  <a:gd name="T16" fmla="*/ 16194 w 3388"/>
                  <a:gd name="T17" fmla="*/ 0 h 97"/>
                  <a:gd name="T18" fmla="*/ 1202647 w 3388"/>
                  <a:gd name="T19" fmla="*/ 0 h 97"/>
                  <a:gd name="T20" fmla="*/ 1202647 w 3388"/>
                  <a:gd name="T21" fmla="*/ 0 h 97"/>
                  <a:gd name="T22" fmla="*/ 1218840 w 3388"/>
                  <a:gd name="T23" fmla="*/ 16202 h 97"/>
                  <a:gd name="T24" fmla="*/ 1218840 w 3388"/>
                  <a:gd name="T25" fmla="*/ 18003 h 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88" h="97">
                    <a:moveTo>
                      <a:pt x="3387" y="50"/>
                    </a:moveTo>
                    <a:lnTo>
                      <a:pt x="3387" y="50"/>
                    </a:lnTo>
                    <a:cubicBezTo>
                      <a:pt x="3387" y="76"/>
                      <a:pt x="3367" y="96"/>
                      <a:pt x="3342" y="96"/>
                    </a:cubicBezTo>
                    <a:lnTo>
                      <a:pt x="45" y="96"/>
                    </a:lnTo>
                    <a:cubicBezTo>
                      <a:pt x="20" y="96"/>
                      <a:pt x="0" y="76"/>
                      <a:pt x="0" y="50"/>
                    </a:cubicBezTo>
                    <a:lnTo>
                      <a:pt x="0" y="45"/>
                    </a:lnTo>
                    <a:cubicBezTo>
                      <a:pt x="0" y="20"/>
                      <a:pt x="20" y="0"/>
                      <a:pt x="45" y="0"/>
                    </a:cubicBezTo>
                    <a:lnTo>
                      <a:pt x="3342" y="0"/>
                    </a:lnTo>
                    <a:cubicBezTo>
                      <a:pt x="3367" y="0"/>
                      <a:pt x="3387" y="20"/>
                      <a:pt x="3387" y="45"/>
                    </a:cubicBezTo>
                    <a:lnTo>
                      <a:pt x="3387" y="5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4" name="Freeform 50">
                <a:extLst>
                  <a:ext uri="{FF2B5EF4-FFF2-40B4-BE49-F238E27FC236}">
                    <a16:creationId xmlns:a16="http://schemas.microsoft.com/office/drawing/2014/main" id="{F73A9451-96FD-4A3C-B4BE-ED26D34396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5150" y="3471863"/>
                <a:ext cx="504825" cy="33337"/>
              </a:xfrm>
              <a:custGeom>
                <a:avLst/>
                <a:gdLst>
                  <a:gd name="T0" fmla="*/ 488273 w 1403"/>
                  <a:gd name="T1" fmla="*/ 32975 h 92"/>
                  <a:gd name="T2" fmla="*/ 15832 w 1403"/>
                  <a:gd name="T3" fmla="*/ 32975 h 92"/>
                  <a:gd name="T4" fmla="*/ 15832 w 1403"/>
                  <a:gd name="T5" fmla="*/ 32975 h 92"/>
                  <a:gd name="T6" fmla="*/ 0 w 1403"/>
                  <a:gd name="T7" fmla="*/ 16669 h 92"/>
                  <a:gd name="T8" fmla="*/ 0 w 1403"/>
                  <a:gd name="T9" fmla="*/ 16669 h 92"/>
                  <a:gd name="T10" fmla="*/ 15832 w 1403"/>
                  <a:gd name="T11" fmla="*/ 0 h 92"/>
                  <a:gd name="T12" fmla="*/ 488273 w 1403"/>
                  <a:gd name="T13" fmla="*/ 0 h 92"/>
                  <a:gd name="T14" fmla="*/ 488273 w 1403"/>
                  <a:gd name="T15" fmla="*/ 0 h 92"/>
                  <a:gd name="T16" fmla="*/ 504465 w 1403"/>
                  <a:gd name="T17" fmla="*/ 16669 h 92"/>
                  <a:gd name="T18" fmla="*/ 504465 w 1403"/>
                  <a:gd name="T19" fmla="*/ 16669 h 92"/>
                  <a:gd name="T20" fmla="*/ 488273 w 1403"/>
                  <a:gd name="T21" fmla="*/ 32975 h 9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03" h="92">
                    <a:moveTo>
                      <a:pt x="1357" y="91"/>
                    </a:moveTo>
                    <a:lnTo>
                      <a:pt x="44" y="91"/>
                    </a:lnTo>
                    <a:cubicBezTo>
                      <a:pt x="20" y="91"/>
                      <a:pt x="0" y="70"/>
                      <a:pt x="0" y="46"/>
                    </a:cubicBezTo>
                    <a:cubicBezTo>
                      <a:pt x="0" y="20"/>
                      <a:pt x="20" y="0"/>
                      <a:pt x="44" y="0"/>
                    </a:cubicBezTo>
                    <a:lnTo>
                      <a:pt x="1357" y="0"/>
                    </a:lnTo>
                    <a:cubicBezTo>
                      <a:pt x="1382" y="0"/>
                      <a:pt x="1402" y="20"/>
                      <a:pt x="1402" y="46"/>
                    </a:cubicBezTo>
                    <a:cubicBezTo>
                      <a:pt x="1402" y="70"/>
                      <a:pt x="1382" y="91"/>
                      <a:pt x="1357" y="9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sp>
          <p:nvSpPr>
            <p:cNvPr id="19" name="Freeform 52">
              <a:extLst>
                <a:ext uri="{FF2B5EF4-FFF2-40B4-BE49-F238E27FC236}">
                  <a16:creationId xmlns:a16="http://schemas.microsoft.com/office/drawing/2014/main" id="{2403DF01-798D-4AF1-A72C-90DFFD2CC05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231819">
              <a:off x="-207506" y="3563729"/>
              <a:ext cx="1337901" cy="1176604"/>
            </a:xfrm>
            <a:custGeom>
              <a:avLst/>
              <a:gdLst>
                <a:gd name="T0" fmla="*/ 519327 w 4095"/>
                <a:gd name="T1" fmla="*/ 752916 h 3602"/>
                <a:gd name="T2" fmla="*/ 737214 w 4095"/>
                <a:gd name="T3" fmla="*/ 971121 h 3602"/>
                <a:gd name="T4" fmla="*/ 737214 w 4095"/>
                <a:gd name="T5" fmla="*/ 535071 h 3602"/>
                <a:gd name="T6" fmla="*/ 454141 w 4095"/>
                <a:gd name="T7" fmla="*/ 752916 h 3602"/>
                <a:gd name="T8" fmla="*/ 737214 w 4095"/>
                <a:gd name="T9" fmla="*/ 469897 h 3602"/>
                <a:gd name="T10" fmla="*/ 737214 w 4095"/>
                <a:gd name="T11" fmla="*/ 1035934 h 3602"/>
                <a:gd name="T12" fmla="*/ 1212603 w 4095"/>
                <a:gd name="T13" fmla="*/ 1268902 h 3602"/>
                <a:gd name="T14" fmla="*/ 1240335 w 4095"/>
                <a:gd name="T15" fmla="*/ 1232175 h 3602"/>
                <a:gd name="T16" fmla="*/ 1401319 w 4095"/>
                <a:gd name="T17" fmla="*/ 978322 h 3602"/>
                <a:gd name="T18" fmla="*/ 1388714 w 4095"/>
                <a:gd name="T19" fmla="*/ 931512 h 3602"/>
                <a:gd name="T20" fmla="*/ 1255821 w 4095"/>
                <a:gd name="T21" fmla="*/ 831052 h 3602"/>
                <a:gd name="T22" fmla="*/ 1261943 w 4095"/>
                <a:gd name="T23" fmla="*/ 752916 h 3602"/>
                <a:gd name="T24" fmla="*/ 1272027 w 4095"/>
                <a:gd name="T25" fmla="*/ 641653 h 3602"/>
                <a:gd name="T26" fmla="*/ 1404560 w 4095"/>
                <a:gd name="T27" fmla="*/ 553434 h 3602"/>
                <a:gd name="T28" fmla="*/ 1264824 w 4095"/>
                <a:gd name="T29" fmla="*/ 290580 h 3602"/>
                <a:gd name="T30" fmla="*/ 1100599 w 4095"/>
                <a:gd name="T31" fmla="*/ 345671 h 3602"/>
                <a:gd name="T32" fmla="*/ 1064224 w 4095"/>
                <a:gd name="T33" fmla="*/ 342791 h 3602"/>
                <a:gd name="T34" fmla="*/ 908282 w 4095"/>
                <a:gd name="T35" fmla="*/ 234408 h 3602"/>
                <a:gd name="T36" fmla="*/ 873708 w 4095"/>
                <a:gd name="T37" fmla="*/ 65173 h 3602"/>
                <a:gd name="T38" fmla="*/ 566146 w 4095"/>
                <a:gd name="T39" fmla="*/ 99381 h 3602"/>
                <a:gd name="T40" fmla="*/ 545618 w 4095"/>
                <a:gd name="T41" fmla="*/ 264655 h 3602"/>
                <a:gd name="T42" fmla="*/ 410204 w 4095"/>
                <a:gd name="T43" fmla="*/ 342791 h 3602"/>
                <a:gd name="T44" fmla="*/ 256422 w 4095"/>
                <a:gd name="T45" fmla="*/ 277977 h 3602"/>
                <a:gd name="T46" fmla="*/ 73109 w 4095"/>
                <a:gd name="T47" fmla="*/ 527509 h 3602"/>
                <a:gd name="T48" fmla="*/ 85714 w 4095"/>
                <a:gd name="T49" fmla="*/ 573959 h 3602"/>
                <a:gd name="T50" fmla="*/ 218607 w 4095"/>
                <a:gd name="T51" fmla="*/ 674419 h 3602"/>
                <a:gd name="T52" fmla="*/ 212485 w 4095"/>
                <a:gd name="T53" fmla="*/ 752916 h 3602"/>
                <a:gd name="T54" fmla="*/ 202761 w 4095"/>
                <a:gd name="T55" fmla="*/ 864179 h 3602"/>
                <a:gd name="T56" fmla="*/ 69868 w 4095"/>
                <a:gd name="T57" fmla="*/ 952397 h 3602"/>
                <a:gd name="T58" fmla="*/ 145858 w 4095"/>
                <a:gd name="T59" fmla="*/ 1104708 h 3602"/>
                <a:gd name="T60" fmla="*/ 133973 w 4095"/>
                <a:gd name="T61" fmla="*/ 1148997 h 3602"/>
                <a:gd name="T62" fmla="*/ 16567 w 4095"/>
                <a:gd name="T63" fmla="*/ 1011089 h 3602"/>
                <a:gd name="T64" fmla="*/ 52941 w 4095"/>
                <a:gd name="T65" fmla="*/ 875341 h 3602"/>
                <a:gd name="T66" fmla="*/ 147659 w 4095"/>
                <a:gd name="T67" fmla="*/ 752916 h 3602"/>
                <a:gd name="T68" fmla="*/ 52941 w 4095"/>
                <a:gd name="T69" fmla="*/ 630490 h 3602"/>
                <a:gd name="T70" fmla="*/ 6843 w 4095"/>
                <a:gd name="T71" fmla="*/ 569998 h 3602"/>
                <a:gd name="T72" fmla="*/ 153421 w 4095"/>
                <a:gd name="T73" fmla="*/ 258173 h 3602"/>
                <a:gd name="T74" fmla="*/ 387154 w 4095"/>
                <a:gd name="T75" fmla="*/ 278338 h 3602"/>
                <a:gd name="T76" fmla="*/ 500960 w 4095"/>
                <a:gd name="T77" fmla="*/ 99381 h 3602"/>
                <a:gd name="T78" fmla="*/ 873708 w 4095"/>
                <a:gd name="T79" fmla="*/ 0 h 3602"/>
                <a:gd name="T80" fmla="*/ 973468 w 4095"/>
                <a:gd name="T81" fmla="*/ 212444 h 3602"/>
                <a:gd name="T82" fmla="*/ 1185233 w 4095"/>
                <a:gd name="T83" fmla="*/ 221806 h 3602"/>
                <a:gd name="T84" fmla="*/ 1457861 w 4095"/>
                <a:gd name="T85" fmla="*/ 494742 h 3602"/>
                <a:gd name="T86" fmla="*/ 1421487 w 4095"/>
                <a:gd name="T87" fmla="*/ 630490 h 3602"/>
                <a:gd name="T88" fmla="*/ 1326769 w 4095"/>
                <a:gd name="T89" fmla="*/ 752916 h 3602"/>
                <a:gd name="T90" fmla="*/ 1421487 w 4095"/>
                <a:gd name="T91" fmla="*/ 875341 h 3602"/>
                <a:gd name="T92" fmla="*/ 1467585 w 4095"/>
                <a:gd name="T93" fmla="*/ 935833 h 3602"/>
                <a:gd name="T94" fmla="*/ 1321007 w 4095"/>
                <a:gd name="T95" fmla="*/ 1248018 h 3602"/>
                <a:gd name="T96" fmla="*/ 1244656 w 4095"/>
                <a:gd name="T97" fmla="*/ 1296628 h 360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095" h="3602">
                  <a:moveTo>
                    <a:pt x="2047" y="1486"/>
                  </a:moveTo>
                  <a:lnTo>
                    <a:pt x="2047" y="1486"/>
                  </a:lnTo>
                  <a:cubicBezTo>
                    <a:pt x="1713" y="1486"/>
                    <a:pt x="1442" y="1757"/>
                    <a:pt x="1442" y="2091"/>
                  </a:cubicBezTo>
                  <a:cubicBezTo>
                    <a:pt x="1442" y="2425"/>
                    <a:pt x="1713" y="2697"/>
                    <a:pt x="2047" y="2697"/>
                  </a:cubicBezTo>
                  <a:cubicBezTo>
                    <a:pt x="2381" y="2697"/>
                    <a:pt x="2653" y="2425"/>
                    <a:pt x="2653" y="2091"/>
                  </a:cubicBezTo>
                  <a:cubicBezTo>
                    <a:pt x="2653" y="1757"/>
                    <a:pt x="2381" y="1486"/>
                    <a:pt x="2047" y="1486"/>
                  </a:cubicBezTo>
                  <a:close/>
                  <a:moveTo>
                    <a:pt x="2047" y="2877"/>
                  </a:moveTo>
                  <a:lnTo>
                    <a:pt x="2047" y="2877"/>
                  </a:lnTo>
                  <a:cubicBezTo>
                    <a:pt x="1613" y="2877"/>
                    <a:pt x="1261" y="2525"/>
                    <a:pt x="1261" y="2091"/>
                  </a:cubicBezTo>
                  <a:cubicBezTo>
                    <a:pt x="1261" y="1657"/>
                    <a:pt x="1613" y="1305"/>
                    <a:pt x="2047" y="1305"/>
                  </a:cubicBezTo>
                  <a:cubicBezTo>
                    <a:pt x="2481" y="1305"/>
                    <a:pt x="2833" y="1657"/>
                    <a:pt x="2833" y="2091"/>
                  </a:cubicBezTo>
                  <a:cubicBezTo>
                    <a:pt x="2833" y="2525"/>
                    <a:pt x="2481" y="2877"/>
                    <a:pt x="2047" y="2877"/>
                  </a:cubicBezTo>
                  <a:close/>
                  <a:moveTo>
                    <a:pt x="3456" y="3601"/>
                  </a:moveTo>
                  <a:lnTo>
                    <a:pt x="3456" y="3601"/>
                  </a:lnTo>
                  <a:cubicBezTo>
                    <a:pt x="3412" y="3601"/>
                    <a:pt x="3374" y="3569"/>
                    <a:pt x="3367" y="3524"/>
                  </a:cubicBezTo>
                  <a:cubicBezTo>
                    <a:pt x="3360" y="3475"/>
                    <a:pt x="3394" y="3429"/>
                    <a:pt x="3444" y="3422"/>
                  </a:cubicBezTo>
                  <a:cubicBezTo>
                    <a:pt x="3472" y="3417"/>
                    <a:pt x="3497" y="3400"/>
                    <a:pt x="3512" y="3375"/>
                  </a:cubicBezTo>
                  <a:lnTo>
                    <a:pt x="3891" y="2717"/>
                  </a:lnTo>
                  <a:cubicBezTo>
                    <a:pt x="3904" y="2696"/>
                    <a:pt x="3908" y="2670"/>
                    <a:pt x="3900" y="2645"/>
                  </a:cubicBezTo>
                  <a:cubicBezTo>
                    <a:pt x="3894" y="2620"/>
                    <a:pt x="3879" y="2600"/>
                    <a:pt x="3856" y="2587"/>
                  </a:cubicBezTo>
                  <a:lnTo>
                    <a:pt x="3532" y="2400"/>
                  </a:lnTo>
                  <a:cubicBezTo>
                    <a:pt x="3499" y="2381"/>
                    <a:pt x="3482" y="2345"/>
                    <a:pt x="3487" y="2308"/>
                  </a:cubicBezTo>
                  <a:cubicBezTo>
                    <a:pt x="3498" y="2237"/>
                    <a:pt x="3504" y="2163"/>
                    <a:pt x="3504" y="2091"/>
                  </a:cubicBezTo>
                  <a:cubicBezTo>
                    <a:pt x="3504" y="2018"/>
                    <a:pt x="3498" y="1945"/>
                    <a:pt x="3487" y="1874"/>
                  </a:cubicBezTo>
                  <a:cubicBezTo>
                    <a:pt x="3482" y="1837"/>
                    <a:pt x="3499" y="1801"/>
                    <a:pt x="3532" y="1782"/>
                  </a:cubicBezTo>
                  <a:lnTo>
                    <a:pt x="3856" y="1594"/>
                  </a:lnTo>
                  <a:cubicBezTo>
                    <a:pt x="3879" y="1582"/>
                    <a:pt x="3894" y="1561"/>
                    <a:pt x="3900" y="1537"/>
                  </a:cubicBezTo>
                  <a:cubicBezTo>
                    <a:pt x="3908" y="1512"/>
                    <a:pt x="3904" y="1486"/>
                    <a:pt x="3892" y="1465"/>
                  </a:cubicBezTo>
                  <a:lnTo>
                    <a:pt x="3512" y="807"/>
                  </a:lnTo>
                  <a:cubicBezTo>
                    <a:pt x="3486" y="761"/>
                    <a:pt x="3427" y="746"/>
                    <a:pt x="3382" y="772"/>
                  </a:cubicBezTo>
                  <a:lnTo>
                    <a:pt x="3056" y="960"/>
                  </a:lnTo>
                  <a:cubicBezTo>
                    <a:pt x="3024" y="979"/>
                    <a:pt x="2984" y="975"/>
                    <a:pt x="2955" y="952"/>
                  </a:cubicBezTo>
                  <a:cubicBezTo>
                    <a:pt x="2841" y="861"/>
                    <a:pt x="2715" y="788"/>
                    <a:pt x="2579" y="735"/>
                  </a:cubicBezTo>
                  <a:cubicBezTo>
                    <a:pt x="2544" y="721"/>
                    <a:pt x="2522" y="688"/>
                    <a:pt x="2522" y="651"/>
                  </a:cubicBezTo>
                  <a:lnTo>
                    <a:pt x="2522" y="276"/>
                  </a:lnTo>
                  <a:cubicBezTo>
                    <a:pt x="2522" y="223"/>
                    <a:pt x="2479" y="181"/>
                    <a:pt x="2426" y="181"/>
                  </a:cubicBezTo>
                  <a:lnTo>
                    <a:pt x="1667" y="181"/>
                  </a:lnTo>
                  <a:cubicBezTo>
                    <a:pt x="1615" y="181"/>
                    <a:pt x="1572" y="223"/>
                    <a:pt x="1572" y="276"/>
                  </a:cubicBezTo>
                  <a:lnTo>
                    <a:pt x="1572" y="651"/>
                  </a:lnTo>
                  <a:cubicBezTo>
                    <a:pt x="1572" y="688"/>
                    <a:pt x="1549" y="721"/>
                    <a:pt x="1515" y="735"/>
                  </a:cubicBezTo>
                  <a:cubicBezTo>
                    <a:pt x="1380" y="788"/>
                    <a:pt x="1253" y="861"/>
                    <a:pt x="1139" y="952"/>
                  </a:cubicBezTo>
                  <a:cubicBezTo>
                    <a:pt x="1110" y="975"/>
                    <a:pt x="1069" y="979"/>
                    <a:pt x="1038" y="960"/>
                  </a:cubicBezTo>
                  <a:lnTo>
                    <a:pt x="712" y="772"/>
                  </a:lnTo>
                  <a:cubicBezTo>
                    <a:pt x="667" y="746"/>
                    <a:pt x="609" y="761"/>
                    <a:pt x="582" y="807"/>
                  </a:cubicBezTo>
                  <a:lnTo>
                    <a:pt x="203" y="1465"/>
                  </a:lnTo>
                  <a:cubicBezTo>
                    <a:pt x="190" y="1486"/>
                    <a:pt x="187" y="1511"/>
                    <a:pt x="194" y="1537"/>
                  </a:cubicBezTo>
                  <a:cubicBezTo>
                    <a:pt x="200" y="1561"/>
                    <a:pt x="216" y="1582"/>
                    <a:pt x="238" y="1594"/>
                  </a:cubicBezTo>
                  <a:lnTo>
                    <a:pt x="563" y="1782"/>
                  </a:lnTo>
                  <a:cubicBezTo>
                    <a:pt x="594" y="1801"/>
                    <a:pt x="612" y="1837"/>
                    <a:pt x="607" y="1873"/>
                  </a:cubicBezTo>
                  <a:cubicBezTo>
                    <a:pt x="596" y="1946"/>
                    <a:pt x="590" y="2018"/>
                    <a:pt x="590" y="2091"/>
                  </a:cubicBezTo>
                  <a:cubicBezTo>
                    <a:pt x="590" y="2163"/>
                    <a:pt x="596" y="2236"/>
                    <a:pt x="607" y="2309"/>
                  </a:cubicBezTo>
                  <a:cubicBezTo>
                    <a:pt x="612" y="2345"/>
                    <a:pt x="594" y="2381"/>
                    <a:pt x="563" y="2400"/>
                  </a:cubicBezTo>
                  <a:lnTo>
                    <a:pt x="238" y="2587"/>
                  </a:lnTo>
                  <a:cubicBezTo>
                    <a:pt x="216" y="2600"/>
                    <a:pt x="200" y="2620"/>
                    <a:pt x="194" y="2645"/>
                  </a:cubicBezTo>
                  <a:cubicBezTo>
                    <a:pt x="187" y="2670"/>
                    <a:pt x="190" y="2696"/>
                    <a:pt x="203" y="2717"/>
                  </a:cubicBezTo>
                  <a:lnTo>
                    <a:pt x="405" y="3068"/>
                  </a:lnTo>
                  <a:cubicBezTo>
                    <a:pt x="430" y="3111"/>
                    <a:pt x="415" y="3167"/>
                    <a:pt x="372" y="3191"/>
                  </a:cubicBezTo>
                  <a:cubicBezTo>
                    <a:pt x="329" y="3217"/>
                    <a:pt x="274" y="3202"/>
                    <a:pt x="248" y="3159"/>
                  </a:cubicBezTo>
                  <a:lnTo>
                    <a:pt x="46" y="2808"/>
                  </a:lnTo>
                  <a:cubicBezTo>
                    <a:pt x="9" y="2744"/>
                    <a:pt x="0" y="2670"/>
                    <a:pt x="19" y="2599"/>
                  </a:cubicBezTo>
                  <a:cubicBezTo>
                    <a:pt x="38" y="2527"/>
                    <a:pt x="83" y="2468"/>
                    <a:pt x="147" y="2431"/>
                  </a:cubicBezTo>
                  <a:lnTo>
                    <a:pt x="420" y="2273"/>
                  </a:lnTo>
                  <a:cubicBezTo>
                    <a:pt x="413" y="2213"/>
                    <a:pt x="410" y="2152"/>
                    <a:pt x="410" y="2091"/>
                  </a:cubicBezTo>
                  <a:cubicBezTo>
                    <a:pt x="410" y="2030"/>
                    <a:pt x="413" y="1969"/>
                    <a:pt x="420" y="1908"/>
                  </a:cubicBezTo>
                  <a:lnTo>
                    <a:pt x="147" y="1751"/>
                  </a:lnTo>
                  <a:cubicBezTo>
                    <a:pt x="84" y="1714"/>
                    <a:pt x="38" y="1655"/>
                    <a:pt x="19" y="1583"/>
                  </a:cubicBezTo>
                  <a:cubicBezTo>
                    <a:pt x="0" y="1512"/>
                    <a:pt x="9" y="1438"/>
                    <a:pt x="46" y="1374"/>
                  </a:cubicBezTo>
                  <a:lnTo>
                    <a:pt x="426" y="717"/>
                  </a:lnTo>
                  <a:cubicBezTo>
                    <a:pt x="502" y="585"/>
                    <a:pt x="671" y="539"/>
                    <a:pt x="803" y="616"/>
                  </a:cubicBezTo>
                  <a:lnTo>
                    <a:pt x="1075" y="773"/>
                  </a:lnTo>
                  <a:cubicBezTo>
                    <a:pt x="1174" y="700"/>
                    <a:pt x="1280" y="639"/>
                    <a:pt x="1391" y="590"/>
                  </a:cubicBezTo>
                  <a:lnTo>
                    <a:pt x="1391" y="276"/>
                  </a:lnTo>
                  <a:cubicBezTo>
                    <a:pt x="1391" y="124"/>
                    <a:pt x="1515" y="0"/>
                    <a:pt x="1667" y="0"/>
                  </a:cubicBezTo>
                  <a:lnTo>
                    <a:pt x="2426" y="0"/>
                  </a:lnTo>
                  <a:cubicBezTo>
                    <a:pt x="2579" y="0"/>
                    <a:pt x="2703" y="124"/>
                    <a:pt x="2703" y="276"/>
                  </a:cubicBezTo>
                  <a:lnTo>
                    <a:pt x="2703" y="590"/>
                  </a:lnTo>
                  <a:cubicBezTo>
                    <a:pt x="2815" y="639"/>
                    <a:pt x="2920" y="700"/>
                    <a:pt x="3018" y="773"/>
                  </a:cubicBezTo>
                  <a:lnTo>
                    <a:pt x="3291" y="616"/>
                  </a:lnTo>
                  <a:cubicBezTo>
                    <a:pt x="3423" y="539"/>
                    <a:pt x="3592" y="585"/>
                    <a:pt x="3668" y="717"/>
                  </a:cubicBezTo>
                  <a:lnTo>
                    <a:pt x="4048" y="1374"/>
                  </a:lnTo>
                  <a:cubicBezTo>
                    <a:pt x="4085" y="1438"/>
                    <a:pt x="4094" y="1512"/>
                    <a:pt x="4075" y="1583"/>
                  </a:cubicBezTo>
                  <a:cubicBezTo>
                    <a:pt x="4056" y="1655"/>
                    <a:pt x="4011" y="1714"/>
                    <a:pt x="3947" y="1751"/>
                  </a:cubicBezTo>
                  <a:lnTo>
                    <a:pt x="3674" y="1908"/>
                  </a:lnTo>
                  <a:cubicBezTo>
                    <a:pt x="3681" y="1969"/>
                    <a:pt x="3684" y="2030"/>
                    <a:pt x="3684" y="2091"/>
                  </a:cubicBezTo>
                  <a:cubicBezTo>
                    <a:pt x="3684" y="2152"/>
                    <a:pt x="3681" y="2213"/>
                    <a:pt x="3674" y="2273"/>
                  </a:cubicBezTo>
                  <a:lnTo>
                    <a:pt x="3947" y="2431"/>
                  </a:lnTo>
                  <a:cubicBezTo>
                    <a:pt x="4010" y="2468"/>
                    <a:pt x="4056" y="2527"/>
                    <a:pt x="4075" y="2599"/>
                  </a:cubicBezTo>
                  <a:cubicBezTo>
                    <a:pt x="4094" y="2670"/>
                    <a:pt x="4085" y="2744"/>
                    <a:pt x="4048" y="2808"/>
                  </a:cubicBezTo>
                  <a:lnTo>
                    <a:pt x="3668" y="3466"/>
                  </a:lnTo>
                  <a:cubicBezTo>
                    <a:pt x="3626" y="3538"/>
                    <a:pt x="3554" y="3587"/>
                    <a:pt x="3470" y="3600"/>
                  </a:cubicBezTo>
                  <a:cubicBezTo>
                    <a:pt x="3466" y="3601"/>
                    <a:pt x="3461" y="3601"/>
                    <a:pt x="3456" y="360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grpSp>
          <p:nvGrpSpPr>
            <p:cNvPr id="20" name="Group 12">
              <a:extLst>
                <a:ext uri="{FF2B5EF4-FFF2-40B4-BE49-F238E27FC236}">
                  <a16:creationId xmlns:a16="http://schemas.microsoft.com/office/drawing/2014/main" id="{11D58AB1-DE91-467A-BB8F-CDB3D2CC9E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268319" y="-51988"/>
              <a:ext cx="1552483" cy="1202526"/>
              <a:chOff x="3065463" y="1036638"/>
              <a:chExt cx="1711325" cy="1325562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21" name="Freeform 3">
                <a:extLst>
                  <a:ext uri="{FF2B5EF4-FFF2-40B4-BE49-F238E27FC236}">
                    <a16:creationId xmlns:a16="http://schemas.microsoft.com/office/drawing/2014/main" id="{1124C6FF-0AAF-49ED-8D92-B0C3680C98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338" y="1706563"/>
                <a:ext cx="166687" cy="422275"/>
              </a:xfrm>
              <a:custGeom>
                <a:avLst/>
                <a:gdLst>
                  <a:gd name="T0" fmla="*/ 100518 w 461"/>
                  <a:gd name="T1" fmla="*/ 29469 h 1175"/>
                  <a:gd name="T2" fmla="*/ 100518 w 461"/>
                  <a:gd name="T3" fmla="*/ 29469 h 1175"/>
                  <a:gd name="T4" fmla="*/ 165964 w 461"/>
                  <a:gd name="T5" fmla="*/ 119675 h 1175"/>
                  <a:gd name="T6" fmla="*/ 165964 w 461"/>
                  <a:gd name="T7" fmla="*/ 129737 h 1175"/>
                  <a:gd name="T8" fmla="*/ 127275 w 461"/>
                  <a:gd name="T9" fmla="*/ 129737 h 1175"/>
                  <a:gd name="T10" fmla="*/ 127275 w 461"/>
                  <a:gd name="T11" fmla="*/ 117159 h 1175"/>
                  <a:gd name="T12" fmla="*/ 127275 w 461"/>
                  <a:gd name="T13" fmla="*/ 117159 h 1175"/>
                  <a:gd name="T14" fmla="*/ 84609 w 461"/>
                  <a:gd name="T15" fmla="*/ 64689 h 1175"/>
                  <a:gd name="T16" fmla="*/ 84609 w 461"/>
                  <a:gd name="T17" fmla="*/ 64689 h 1175"/>
                  <a:gd name="T18" fmla="*/ 42305 w 461"/>
                  <a:gd name="T19" fmla="*/ 117159 h 1175"/>
                  <a:gd name="T20" fmla="*/ 42305 w 461"/>
                  <a:gd name="T21" fmla="*/ 117159 h 1175"/>
                  <a:gd name="T22" fmla="*/ 166325 w 461"/>
                  <a:gd name="T23" fmla="*/ 303319 h 1175"/>
                  <a:gd name="T24" fmla="*/ 166325 w 461"/>
                  <a:gd name="T25" fmla="*/ 303319 h 1175"/>
                  <a:gd name="T26" fmla="*/ 100518 w 461"/>
                  <a:gd name="T27" fmla="*/ 394243 h 1175"/>
                  <a:gd name="T28" fmla="*/ 100518 w 461"/>
                  <a:gd name="T29" fmla="*/ 421916 h 1175"/>
                  <a:gd name="T30" fmla="*/ 66530 w 461"/>
                  <a:gd name="T31" fmla="*/ 421916 h 1175"/>
                  <a:gd name="T32" fmla="*/ 66530 w 461"/>
                  <a:gd name="T33" fmla="*/ 394243 h 1175"/>
                  <a:gd name="T34" fmla="*/ 66530 w 461"/>
                  <a:gd name="T35" fmla="*/ 394243 h 1175"/>
                  <a:gd name="T36" fmla="*/ 0 w 461"/>
                  <a:gd name="T37" fmla="*/ 303319 h 1175"/>
                  <a:gd name="T38" fmla="*/ 0 w 461"/>
                  <a:gd name="T39" fmla="*/ 280678 h 1175"/>
                  <a:gd name="T40" fmla="*/ 38689 w 461"/>
                  <a:gd name="T41" fmla="*/ 280678 h 1175"/>
                  <a:gd name="T42" fmla="*/ 38689 w 461"/>
                  <a:gd name="T43" fmla="*/ 306194 h 1175"/>
                  <a:gd name="T44" fmla="*/ 38689 w 461"/>
                  <a:gd name="T45" fmla="*/ 306194 h 1175"/>
                  <a:gd name="T46" fmla="*/ 82078 w 461"/>
                  <a:gd name="T47" fmla="*/ 357945 h 1175"/>
                  <a:gd name="T48" fmla="*/ 82078 w 461"/>
                  <a:gd name="T49" fmla="*/ 357945 h 1175"/>
                  <a:gd name="T50" fmla="*/ 125106 w 461"/>
                  <a:gd name="T51" fmla="*/ 306194 h 1175"/>
                  <a:gd name="T52" fmla="*/ 125106 w 461"/>
                  <a:gd name="T53" fmla="*/ 306194 h 1175"/>
                  <a:gd name="T54" fmla="*/ 1808 w 461"/>
                  <a:gd name="T55" fmla="*/ 119675 h 1175"/>
                  <a:gd name="T56" fmla="*/ 1808 w 461"/>
                  <a:gd name="T57" fmla="*/ 119675 h 1175"/>
                  <a:gd name="T58" fmla="*/ 66530 w 461"/>
                  <a:gd name="T59" fmla="*/ 29469 h 1175"/>
                  <a:gd name="T60" fmla="*/ 66530 w 461"/>
                  <a:gd name="T61" fmla="*/ 0 h 1175"/>
                  <a:gd name="T62" fmla="*/ 100518 w 461"/>
                  <a:gd name="T63" fmla="*/ 0 h 1175"/>
                  <a:gd name="T64" fmla="*/ 100518 w 461"/>
                  <a:gd name="T65" fmla="*/ 29469 h 117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61" h="1175">
                    <a:moveTo>
                      <a:pt x="278" y="82"/>
                    </a:moveTo>
                    <a:lnTo>
                      <a:pt x="278" y="82"/>
                    </a:lnTo>
                    <a:cubicBezTo>
                      <a:pt x="402" y="100"/>
                      <a:pt x="459" y="196"/>
                      <a:pt x="459" y="333"/>
                    </a:cubicBezTo>
                    <a:lnTo>
                      <a:pt x="459" y="361"/>
                    </a:lnTo>
                    <a:lnTo>
                      <a:pt x="352" y="361"/>
                    </a:lnTo>
                    <a:lnTo>
                      <a:pt x="352" y="326"/>
                    </a:lnTo>
                    <a:cubicBezTo>
                      <a:pt x="352" y="235"/>
                      <a:pt x="316" y="180"/>
                      <a:pt x="234" y="180"/>
                    </a:cubicBezTo>
                    <a:cubicBezTo>
                      <a:pt x="154" y="180"/>
                      <a:pt x="117" y="235"/>
                      <a:pt x="117" y="326"/>
                    </a:cubicBezTo>
                    <a:cubicBezTo>
                      <a:pt x="117" y="555"/>
                      <a:pt x="460" y="557"/>
                      <a:pt x="460" y="844"/>
                    </a:cubicBezTo>
                    <a:cubicBezTo>
                      <a:pt x="460" y="982"/>
                      <a:pt x="402" y="1080"/>
                      <a:pt x="278" y="1097"/>
                    </a:cubicBezTo>
                    <a:lnTo>
                      <a:pt x="278" y="1174"/>
                    </a:lnTo>
                    <a:lnTo>
                      <a:pt x="184" y="1174"/>
                    </a:lnTo>
                    <a:lnTo>
                      <a:pt x="184" y="1097"/>
                    </a:lnTo>
                    <a:cubicBezTo>
                      <a:pt x="58" y="1080"/>
                      <a:pt x="0" y="983"/>
                      <a:pt x="0" y="844"/>
                    </a:cubicBezTo>
                    <a:lnTo>
                      <a:pt x="0" y="781"/>
                    </a:lnTo>
                    <a:lnTo>
                      <a:pt x="107" y="781"/>
                    </a:lnTo>
                    <a:lnTo>
                      <a:pt x="107" y="852"/>
                    </a:lnTo>
                    <a:cubicBezTo>
                      <a:pt x="107" y="944"/>
                      <a:pt x="145" y="996"/>
                      <a:pt x="227" y="996"/>
                    </a:cubicBezTo>
                    <a:cubicBezTo>
                      <a:pt x="310" y="996"/>
                      <a:pt x="346" y="944"/>
                      <a:pt x="346" y="852"/>
                    </a:cubicBezTo>
                    <a:cubicBezTo>
                      <a:pt x="346" y="624"/>
                      <a:pt x="5" y="621"/>
                      <a:pt x="5" y="333"/>
                    </a:cubicBezTo>
                    <a:cubicBezTo>
                      <a:pt x="5" y="193"/>
                      <a:pt x="62" y="101"/>
                      <a:pt x="184" y="82"/>
                    </a:cubicBezTo>
                    <a:lnTo>
                      <a:pt x="184" y="0"/>
                    </a:lnTo>
                    <a:lnTo>
                      <a:pt x="278" y="0"/>
                    </a:lnTo>
                    <a:lnTo>
                      <a:pt x="278" y="8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2" name="Freeform 51">
                <a:extLst>
                  <a:ext uri="{FF2B5EF4-FFF2-40B4-BE49-F238E27FC236}">
                    <a16:creationId xmlns:a16="http://schemas.microsoft.com/office/drawing/2014/main" id="{31A910EF-8AF9-4BA0-BF00-3A30627CCC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9950" y="1414463"/>
                <a:ext cx="1004888" cy="947737"/>
              </a:xfrm>
              <a:custGeom>
                <a:avLst/>
                <a:gdLst>
                  <a:gd name="T0" fmla="*/ 278315 w 2791"/>
                  <a:gd name="T1" fmla="*/ 947377 h 2634"/>
                  <a:gd name="T2" fmla="*/ 278315 w 2791"/>
                  <a:gd name="T3" fmla="*/ 947377 h 2634"/>
                  <a:gd name="T4" fmla="*/ 262833 w 2791"/>
                  <a:gd name="T5" fmla="*/ 943419 h 2634"/>
                  <a:gd name="T6" fmla="*/ 262833 w 2791"/>
                  <a:gd name="T7" fmla="*/ 943419 h 2634"/>
                  <a:gd name="T8" fmla="*/ 85691 w 2791"/>
                  <a:gd name="T9" fmla="*/ 782585 h 2634"/>
                  <a:gd name="T10" fmla="*/ 85691 w 2791"/>
                  <a:gd name="T11" fmla="*/ 782585 h 2634"/>
                  <a:gd name="T12" fmla="*/ 0 w 2791"/>
                  <a:gd name="T13" fmla="*/ 501934 h 2634"/>
                  <a:gd name="T14" fmla="*/ 0 w 2791"/>
                  <a:gd name="T15" fmla="*/ 501934 h 2634"/>
                  <a:gd name="T16" fmla="*/ 502264 w 2791"/>
                  <a:gd name="T17" fmla="*/ 0 h 2634"/>
                  <a:gd name="T18" fmla="*/ 502264 w 2791"/>
                  <a:gd name="T19" fmla="*/ 0 h 2634"/>
                  <a:gd name="T20" fmla="*/ 1004528 w 2791"/>
                  <a:gd name="T21" fmla="*/ 501934 h 2634"/>
                  <a:gd name="T22" fmla="*/ 1004528 w 2791"/>
                  <a:gd name="T23" fmla="*/ 501934 h 2634"/>
                  <a:gd name="T24" fmla="*/ 964923 w 2791"/>
                  <a:gd name="T25" fmla="*/ 697310 h 2634"/>
                  <a:gd name="T26" fmla="*/ 964923 w 2791"/>
                  <a:gd name="T27" fmla="*/ 697310 h 2634"/>
                  <a:gd name="T28" fmla="*/ 922437 w 2791"/>
                  <a:gd name="T29" fmla="*/ 714581 h 2634"/>
                  <a:gd name="T30" fmla="*/ 922437 w 2791"/>
                  <a:gd name="T31" fmla="*/ 714581 h 2634"/>
                  <a:gd name="T32" fmla="*/ 905155 w 2791"/>
                  <a:gd name="T33" fmla="*/ 672123 h 2634"/>
                  <a:gd name="T34" fmla="*/ 905155 w 2791"/>
                  <a:gd name="T35" fmla="*/ 672123 h 2634"/>
                  <a:gd name="T36" fmla="*/ 939360 w 2791"/>
                  <a:gd name="T37" fmla="*/ 501934 h 2634"/>
                  <a:gd name="T38" fmla="*/ 939360 w 2791"/>
                  <a:gd name="T39" fmla="*/ 501934 h 2634"/>
                  <a:gd name="T40" fmla="*/ 502264 w 2791"/>
                  <a:gd name="T41" fmla="*/ 65125 h 2634"/>
                  <a:gd name="T42" fmla="*/ 502264 w 2791"/>
                  <a:gd name="T43" fmla="*/ 65125 h 2634"/>
                  <a:gd name="T44" fmla="*/ 65168 w 2791"/>
                  <a:gd name="T45" fmla="*/ 501934 h 2634"/>
                  <a:gd name="T46" fmla="*/ 65168 w 2791"/>
                  <a:gd name="T47" fmla="*/ 501934 h 2634"/>
                  <a:gd name="T48" fmla="*/ 139698 w 2791"/>
                  <a:gd name="T49" fmla="*/ 746244 h 2634"/>
                  <a:gd name="T50" fmla="*/ 139698 w 2791"/>
                  <a:gd name="T51" fmla="*/ 746244 h 2634"/>
                  <a:gd name="T52" fmla="*/ 293797 w 2791"/>
                  <a:gd name="T53" fmla="*/ 886210 h 2634"/>
                  <a:gd name="T54" fmla="*/ 293797 w 2791"/>
                  <a:gd name="T55" fmla="*/ 886210 h 2634"/>
                  <a:gd name="T56" fmla="*/ 307119 w 2791"/>
                  <a:gd name="T57" fmla="*/ 930466 h 2634"/>
                  <a:gd name="T58" fmla="*/ 307119 w 2791"/>
                  <a:gd name="T59" fmla="*/ 930466 h 2634"/>
                  <a:gd name="T60" fmla="*/ 278315 w 2791"/>
                  <a:gd name="T61" fmla="*/ 947377 h 263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791" h="2634">
                    <a:moveTo>
                      <a:pt x="773" y="2633"/>
                    </a:moveTo>
                    <a:lnTo>
                      <a:pt x="773" y="2633"/>
                    </a:lnTo>
                    <a:cubicBezTo>
                      <a:pt x="759" y="2633"/>
                      <a:pt x="743" y="2629"/>
                      <a:pt x="730" y="2622"/>
                    </a:cubicBezTo>
                    <a:cubicBezTo>
                      <a:pt x="534" y="2515"/>
                      <a:pt x="363" y="2361"/>
                      <a:pt x="238" y="2175"/>
                    </a:cubicBezTo>
                    <a:cubicBezTo>
                      <a:pt x="82" y="1945"/>
                      <a:pt x="0" y="1675"/>
                      <a:pt x="0" y="1395"/>
                    </a:cubicBezTo>
                    <a:cubicBezTo>
                      <a:pt x="0" y="626"/>
                      <a:pt x="626" y="0"/>
                      <a:pt x="1395" y="0"/>
                    </a:cubicBezTo>
                    <a:cubicBezTo>
                      <a:pt x="2164" y="0"/>
                      <a:pt x="2790" y="626"/>
                      <a:pt x="2790" y="1395"/>
                    </a:cubicBezTo>
                    <a:cubicBezTo>
                      <a:pt x="2790" y="1584"/>
                      <a:pt x="2753" y="1766"/>
                      <a:pt x="2680" y="1938"/>
                    </a:cubicBezTo>
                    <a:cubicBezTo>
                      <a:pt x="2660" y="1984"/>
                      <a:pt x="2608" y="2006"/>
                      <a:pt x="2562" y="1986"/>
                    </a:cubicBezTo>
                    <a:cubicBezTo>
                      <a:pt x="2515" y="1967"/>
                      <a:pt x="2494" y="1914"/>
                      <a:pt x="2514" y="1868"/>
                    </a:cubicBezTo>
                    <a:cubicBezTo>
                      <a:pt x="2577" y="1718"/>
                      <a:pt x="2609" y="1559"/>
                      <a:pt x="2609" y="1395"/>
                    </a:cubicBezTo>
                    <a:cubicBezTo>
                      <a:pt x="2609" y="726"/>
                      <a:pt x="2064" y="181"/>
                      <a:pt x="1395" y="181"/>
                    </a:cubicBezTo>
                    <a:cubicBezTo>
                      <a:pt x="725" y="181"/>
                      <a:pt x="181" y="726"/>
                      <a:pt x="181" y="1395"/>
                    </a:cubicBezTo>
                    <a:cubicBezTo>
                      <a:pt x="181" y="1638"/>
                      <a:pt x="252" y="1873"/>
                      <a:pt x="388" y="2074"/>
                    </a:cubicBezTo>
                    <a:cubicBezTo>
                      <a:pt x="497" y="2236"/>
                      <a:pt x="645" y="2370"/>
                      <a:pt x="816" y="2463"/>
                    </a:cubicBezTo>
                    <a:cubicBezTo>
                      <a:pt x="860" y="2487"/>
                      <a:pt x="876" y="2542"/>
                      <a:pt x="853" y="2586"/>
                    </a:cubicBezTo>
                    <a:cubicBezTo>
                      <a:pt x="836" y="2616"/>
                      <a:pt x="805" y="2633"/>
                      <a:pt x="773" y="263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3" name="Freeform 53">
                <a:extLst>
                  <a:ext uri="{FF2B5EF4-FFF2-40B4-BE49-F238E27FC236}">
                    <a16:creationId xmlns:a16="http://schemas.microsoft.com/office/drawing/2014/main" id="{8DBAD410-5EEE-4283-85A8-BC225967B7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8263" y="1036638"/>
                <a:ext cx="65087" cy="288925"/>
              </a:xfrm>
              <a:custGeom>
                <a:avLst/>
                <a:gdLst>
                  <a:gd name="T0" fmla="*/ 32544 w 182"/>
                  <a:gd name="T1" fmla="*/ 288566 h 804"/>
                  <a:gd name="T2" fmla="*/ 32544 w 182"/>
                  <a:gd name="T3" fmla="*/ 288566 h 804"/>
                  <a:gd name="T4" fmla="*/ 0 w 182"/>
                  <a:gd name="T5" fmla="*/ 256223 h 804"/>
                  <a:gd name="T6" fmla="*/ 0 w 182"/>
                  <a:gd name="T7" fmla="*/ 32342 h 804"/>
                  <a:gd name="T8" fmla="*/ 0 w 182"/>
                  <a:gd name="T9" fmla="*/ 32342 h 804"/>
                  <a:gd name="T10" fmla="*/ 32544 w 182"/>
                  <a:gd name="T11" fmla="*/ 0 h 804"/>
                  <a:gd name="T12" fmla="*/ 32544 w 182"/>
                  <a:gd name="T13" fmla="*/ 0 h 804"/>
                  <a:gd name="T14" fmla="*/ 64729 w 182"/>
                  <a:gd name="T15" fmla="*/ 32342 h 804"/>
                  <a:gd name="T16" fmla="*/ 64729 w 182"/>
                  <a:gd name="T17" fmla="*/ 256223 h 804"/>
                  <a:gd name="T18" fmla="*/ 64729 w 182"/>
                  <a:gd name="T19" fmla="*/ 256223 h 804"/>
                  <a:gd name="T20" fmla="*/ 32544 w 182"/>
                  <a:gd name="T21" fmla="*/ 288566 h 8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2" h="804">
                    <a:moveTo>
                      <a:pt x="91" y="803"/>
                    </a:moveTo>
                    <a:lnTo>
                      <a:pt x="91" y="803"/>
                    </a:lnTo>
                    <a:cubicBezTo>
                      <a:pt x="41" y="803"/>
                      <a:pt x="0" y="763"/>
                      <a:pt x="0" y="713"/>
                    </a:cubicBezTo>
                    <a:lnTo>
                      <a:pt x="0" y="90"/>
                    </a:lnTo>
                    <a:cubicBezTo>
                      <a:pt x="0" y="41"/>
                      <a:pt x="41" y="0"/>
                      <a:pt x="91" y="0"/>
                    </a:cubicBezTo>
                    <a:cubicBezTo>
                      <a:pt x="141" y="0"/>
                      <a:pt x="181" y="41"/>
                      <a:pt x="181" y="90"/>
                    </a:cubicBezTo>
                    <a:lnTo>
                      <a:pt x="181" y="713"/>
                    </a:lnTo>
                    <a:cubicBezTo>
                      <a:pt x="181" y="763"/>
                      <a:pt x="141" y="803"/>
                      <a:pt x="91" y="80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4" name="Freeform 54">
                <a:extLst>
                  <a:ext uri="{FF2B5EF4-FFF2-40B4-BE49-F238E27FC236}">
                    <a16:creationId xmlns:a16="http://schemas.microsoft.com/office/drawing/2014/main" id="{683277D0-C4F5-49BC-B258-4984371BF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0263" y="1204913"/>
                <a:ext cx="206375" cy="250825"/>
              </a:xfrm>
              <a:custGeom>
                <a:avLst/>
                <a:gdLst>
                  <a:gd name="T0" fmla="*/ 168852 w 572"/>
                  <a:gd name="T1" fmla="*/ 250465 h 697"/>
                  <a:gd name="T2" fmla="*/ 168852 w 572"/>
                  <a:gd name="T3" fmla="*/ 250465 h 697"/>
                  <a:gd name="T4" fmla="*/ 142514 w 572"/>
                  <a:gd name="T5" fmla="*/ 237150 h 697"/>
                  <a:gd name="T6" fmla="*/ 10824 w 572"/>
                  <a:gd name="T7" fmla="*/ 56139 h 697"/>
                  <a:gd name="T8" fmla="*/ 10824 w 572"/>
                  <a:gd name="T9" fmla="*/ 56139 h 697"/>
                  <a:gd name="T10" fmla="*/ 17679 w 572"/>
                  <a:gd name="T11" fmla="*/ 10796 h 697"/>
                  <a:gd name="T12" fmla="*/ 17679 w 572"/>
                  <a:gd name="T13" fmla="*/ 10796 h 697"/>
                  <a:gd name="T14" fmla="*/ 63500 w 572"/>
                  <a:gd name="T15" fmla="*/ 17993 h 697"/>
                  <a:gd name="T16" fmla="*/ 195551 w 572"/>
                  <a:gd name="T17" fmla="*/ 198645 h 697"/>
                  <a:gd name="T18" fmla="*/ 195551 w 572"/>
                  <a:gd name="T19" fmla="*/ 198645 h 697"/>
                  <a:gd name="T20" fmla="*/ 188335 w 572"/>
                  <a:gd name="T21" fmla="*/ 244347 h 697"/>
                  <a:gd name="T22" fmla="*/ 188335 w 572"/>
                  <a:gd name="T23" fmla="*/ 244347 h 697"/>
                  <a:gd name="T24" fmla="*/ 168852 w 572"/>
                  <a:gd name="T25" fmla="*/ 250465 h 6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72" h="697">
                    <a:moveTo>
                      <a:pt x="468" y="696"/>
                    </a:moveTo>
                    <a:lnTo>
                      <a:pt x="468" y="696"/>
                    </a:lnTo>
                    <a:cubicBezTo>
                      <a:pt x="441" y="696"/>
                      <a:pt x="413" y="683"/>
                      <a:pt x="395" y="659"/>
                    </a:cubicBezTo>
                    <a:lnTo>
                      <a:pt x="30" y="156"/>
                    </a:lnTo>
                    <a:cubicBezTo>
                      <a:pt x="0" y="115"/>
                      <a:pt x="10" y="59"/>
                      <a:pt x="49" y="30"/>
                    </a:cubicBezTo>
                    <a:cubicBezTo>
                      <a:pt x="90" y="0"/>
                      <a:pt x="147" y="9"/>
                      <a:pt x="176" y="50"/>
                    </a:cubicBezTo>
                    <a:lnTo>
                      <a:pt x="542" y="552"/>
                    </a:lnTo>
                    <a:cubicBezTo>
                      <a:pt x="571" y="593"/>
                      <a:pt x="562" y="649"/>
                      <a:pt x="522" y="679"/>
                    </a:cubicBezTo>
                    <a:cubicBezTo>
                      <a:pt x="505" y="690"/>
                      <a:pt x="487" y="696"/>
                      <a:pt x="468" y="69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5" name="Freeform 55">
                <a:extLst>
                  <a:ext uri="{FF2B5EF4-FFF2-40B4-BE49-F238E27FC236}">
                    <a16:creationId xmlns:a16="http://schemas.microsoft.com/office/drawing/2014/main" id="{0BBEF241-F0D0-4361-82BE-5D46C6E0BF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5463" y="1641475"/>
                <a:ext cx="285750" cy="138113"/>
              </a:xfrm>
              <a:custGeom>
                <a:avLst/>
                <a:gdLst>
                  <a:gd name="T0" fmla="*/ 248728 w 795"/>
                  <a:gd name="T1" fmla="*/ 137754 h 385"/>
                  <a:gd name="T2" fmla="*/ 248728 w 795"/>
                  <a:gd name="T3" fmla="*/ 137754 h 385"/>
                  <a:gd name="T4" fmla="*/ 239024 w 795"/>
                  <a:gd name="T5" fmla="*/ 136319 h 385"/>
                  <a:gd name="T6" fmla="*/ 26239 w 795"/>
                  <a:gd name="T7" fmla="*/ 67442 h 385"/>
                  <a:gd name="T8" fmla="*/ 26239 w 795"/>
                  <a:gd name="T9" fmla="*/ 67442 h 385"/>
                  <a:gd name="T10" fmla="*/ 5392 w 795"/>
                  <a:gd name="T11" fmla="*/ 26546 h 385"/>
                  <a:gd name="T12" fmla="*/ 5392 w 795"/>
                  <a:gd name="T13" fmla="*/ 26546 h 385"/>
                  <a:gd name="T14" fmla="*/ 46367 w 795"/>
                  <a:gd name="T15" fmla="*/ 5740 h 385"/>
                  <a:gd name="T16" fmla="*/ 258792 w 795"/>
                  <a:gd name="T17" fmla="*/ 74617 h 385"/>
                  <a:gd name="T18" fmla="*/ 258792 w 795"/>
                  <a:gd name="T19" fmla="*/ 74617 h 385"/>
                  <a:gd name="T20" fmla="*/ 279999 w 795"/>
                  <a:gd name="T21" fmla="*/ 115513 h 385"/>
                  <a:gd name="T22" fmla="*/ 279999 w 795"/>
                  <a:gd name="T23" fmla="*/ 115513 h 385"/>
                  <a:gd name="T24" fmla="*/ 248728 w 795"/>
                  <a:gd name="T25" fmla="*/ 137754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5" h="385">
                    <a:moveTo>
                      <a:pt x="692" y="384"/>
                    </a:moveTo>
                    <a:lnTo>
                      <a:pt x="692" y="384"/>
                    </a:lnTo>
                    <a:cubicBezTo>
                      <a:pt x="683" y="384"/>
                      <a:pt x="673" y="383"/>
                      <a:pt x="665" y="380"/>
                    </a:cubicBezTo>
                    <a:lnTo>
                      <a:pt x="73" y="188"/>
                    </a:lnTo>
                    <a:cubicBezTo>
                      <a:pt x="25" y="172"/>
                      <a:pt x="0" y="121"/>
                      <a:pt x="15" y="74"/>
                    </a:cubicBezTo>
                    <a:cubicBezTo>
                      <a:pt x="31" y="26"/>
                      <a:pt x="81" y="0"/>
                      <a:pt x="129" y="16"/>
                    </a:cubicBezTo>
                    <a:lnTo>
                      <a:pt x="720" y="208"/>
                    </a:lnTo>
                    <a:cubicBezTo>
                      <a:pt x="768" y="223"/>
                      <a:pt x="794" y="274"/>
                      <a:pt x="779" y="322"/>
                    </a:cubicBezTo>
                    <a:cubicBezTo>
                      <a:pt x="766" y="360"/>
                      <a:pt x="730" y="384"/>
                      <a:pt x="692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6" name="Freeform 56">
                <a:extLst>
                  <a:ext uri="{FF2B5EF4-FFF2-40B4-BE49-F238E27FC236}">
                    <a16:creationId xmlns:a16="http://schemas.microsoft.com/office/drawing/2014/main" id="{8F6B87CF-F996-4AB5-B9DA-DE6D3C2B1A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4988" y="2103438"/>
                <a:ext cx="285750" cy="138112"/>
              </a:xfrm>
              <a:custGeom>
                <a:avLst/>
                <a:gdLst>
                  <a:gd name="T0" fmla="*/ 36303 w 795"/>
                  <a:gd name="T1" fmla="*/ 137753 h 385"/>
                  <a:gd name="T2" fmla="*/ 36303 w 795"/>
                  <a:gd name="T3" fmla="*/ 137753 h 385"/>
                  <a:gd name="T4" fmla="*/ 5751 w 795"/>
                  <a:gd name="T5" fmla="*/ 115153 h 385"/>
                  <a:gd name="T6" fmla="*/ 5751 w 795"/>
                  <a:gd name="T7" fmla="*/ 115153 h 385"/>
                  <a:gd name="T8" fmla="*/ 26598 w 795"/>
                  <a:gd name="T9" fmla="*/ 74258 h 385"/>
                  <a:gd name="T10" fmla="*/ 239024 w 795"/>
                  <a:gd name="T11" fmla="*/ 5381 h 385"/>
                  <a:gd name="T12" fmla="*/ 239024 w 795"/>
                  <a:gd name="T13" fmla="*/ 5381 h 385"/>
                  <a:gd name="T14" fmla="*/ 279640 w 795"/>
                  <a:gd name="T15" fmla="*/ 26187 h 385"/>
                  <a:gd name="T16" fmla="*/ 279640 w 795"/>
                  <a:gd name="T17" fmla="*/ 26187 h 385"/>
                  <a:gd name="T18" fmla="*/ 258792 w 795"/>
                  <a:gd name="T19" fmla="*/ 67083 h 385"/>
                  <a:gd name="T20" fmla="*/ 46726 w 795"/>
                  <a:gd name="T21" fmla="*/ 135960 h 385"/>
                  <a:gd name="T22" fmla="*/ 46726 w 795"/>
                  <a:gd name="T23" fmla="*/ 135960 h 385"/>
                  <a:gd name="T24" fmla="*/ 36303 w 795"/>
                  <a:gd name="T25" fmla="*/ 137753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5" h="385">
                    <a:moveTo>
                      <a:pt x="101" y="384"/>
                    </a:moveTo>
                    <a:lnTo>
                      <a:pt x="101" y="384"/>
                    </a:lnTo>
                    <a:cubicBezTo>
                      <a:pt x="63" y="384"/>
                      <a:pt x="28" y="359"/>
                      <a:pt x="16" y="321"/>
                    </a:cubicBezTo>
                    <a:cubicBezTo>
                      <a:pt x="0" y="274"/>
                      <a:pt x="26" y="223"/>
                      <a:pt x="74" y="207"/>
                    </a:cubicBezTo>
                    <a:lnTo>
                      <a:pt x="665" y="15"/>
                    </a:lnTo>
                    <a:cubicBezTo>
                      <a:pt x="712" y="0"/>
                      <a:pt x="763" y="26"/>
                      <a:pt x="778" y="73"/>
                    </a:cubicBezTo>
                    <a:cubicBezTo>
                      <a:pt x="794" y="121"/>
                      <a:pt x="768" y="172"/>
                      <a:pt x="720" y="187"/>
                    </a:cubicBezTo>
                    <a:lnTo>
                      <a:pt x="130" y="379"/>
                    </a:lnTo>
                    <a:cubicBezTo>
                      <a:pt x="120" y="382"/>
                      <a:pt x="111" y="384"/>
                      <a:pt x="101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7" name="Freeform 57">
                <a:extLst>
                  <a:ext uri="{FF2B5EF4-FFF2-40B4-BE49-F238E27FC236}">
                    <a16:creationId xmlns:a16="http://schemas.microsoft.com/office/drawing/2014/main" id="{F99C06AD-C6C0-4FF2-9570-A53B16C2CF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1038" y="1614488"/>
                <a:ext cx="285750" cy="138112"/>
              </a:xfrm>
              <a:custGeom>
                <a:avLst/>
                <a:gdLst>
                  <a:gd name="T0" fmla="*/ 36394 w 793"/>
                  <a:gd name="T1" fmla="*/ 137753 h 385"/>
                  <a:gd name="T2" fmla="*/ 36394 w 793"/>
                  <a:gd name="T3" fmla="*/ 137753 h 385"/>
                  <a:gd name="T4" fmla="*/ 5405 w 793"/>
                  <a:gd name="T5" fmla="*/ 115153 h 385"/>
                  <a:gd name="T6" fmla="*/ 5405 w 793"/>
                  <a:gd name="T7" fmla="*/ 115153 h 385"/>
                  <a:gd name="T8" fmla="*/ 26305 w 793"/>
                  <a:gd name="T9" fmla="*/ 74258 h 385"/>
                  <a:gd name="T10" fmla="*/ 238906 w 793"/>
                  <a:gd name="T11" fmla="*/ 5381 h 385"/>
                  <a:gd name="T12" fmla="*/ 238906 w 793"/>
                  <a:gd name="T13" fmla="*/ 5381 h 385"/>
                  <a:gd name="T14" fmla="*/ 279985 w 793"/>
                  <a:gd name="T15" fmla="*/ 26546 h 385"/>
                  <a:gd name="T16" fmla="*/ 279985 w 793"/>
                  <a:gd name="T17" fmla="*/ 26546 h 385"/>
                  <a:gd name="T18" fmla="*/ 259085 w 793"/>
                  <a:gd name="T19" fmla="*/ 67083 h 385"/>
                  <a:gd name="T20" fmla="*/ 46484 w 793"/>
                  <a:gd name="T21" fmla="*/ 135960 h 385"/>
                  <a:gd name="T22" fmla="*/ 46484 w 793"/>
                  <a:gd name="T23" fmla="*/ 135960 h 385"/>
                  <a:gd name="T24" fmla="*/ 36394 w 793"/>
                  <a:gd name="T25" fmla="*/ 137753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3" h="385">
                    <a:moveTo>
                      <a:pt x="101" y="384"/>
                    </a:moveTo>
                    <a:lnTo>
                      <a:pt x="101" y="384"/>
                    </a:lnTo>
                    <a:cubicBezTo>
                      <a:pt x="63" y="384"/>
                      <a:pt x="28" y="359"/>
                      <a:pt x="15" y="321"/>
                    </a:cubicBezTo>
                    <a:cubicBezTo>
                      <a:pt x="0" y="274"/>
                      <a:pt x="26" y="223"/>
                      <a:pt x="73" y="207"/>
                    </a:cubicBezTo>
                    <a:lnTo>
                      <a:pt x="663" y="15"/>
                    </a:lnTo>
                    <a:cubicBezTo>
                      <a:pt x="711" y="0"/>
                      <a:pt x="762" y="26"/>
                      <a:pt x="777" y="74"/>
                    </a:cubicBezTo>
                    <a:cubicBezTo>
                      <a:pt x="792" y="121"/>
                      <a:pt x="767" y="172"/>
                      <a:pt x="719" y="187"/>
                    </a:cubicBezTo>
                    <a:lnTo>
                      <a:pt x="129" y="379"/>
                    </a:lnTo>
                    <a:cubicBezTo>
                      <a:pt x="120" y="382"/>
                      <a:pt x="111" y="384"/>
                      <a:pt x="101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8" name="Freeform 58">
                <a:extLst>
                  <a:ext uri="{FF2B5EF4-FFF2-40B4-BE49-F238E27FC236}">
                    <a16:creationId xmlns:a16="http://schemas.microsoft.com/office/drawing/2014/main" id="{98D51339-395E-4859-B103-BEC0E915A3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1325" y="1189038"/>
                <a:ext cx="206375" cy="250825"/>
              </a:xfrm>
              <a:custGeom>
                <a:avLst/>
                <a:gdLst>
                  <a:gd name="T0" fmla="*/ 36801 w 572"/>
                  <a:gd name="T1" fmla="*/ 250465 h 696"/>
                  <a:gd name="T2" fmla="*/ 36801 w 572"/>
                  <a:gd name="T3" fmla="*/ 250465 h 696"/>
                  <a:gd name="T4" fmla="*/ 18040 w 572"/>
                  <a:gd name="T5" fmla="*/ 244338 h 696"/>
                  <a:gd name="T6" fmla="*/ 18040 w 572"/>
                  <a:gd name="T7" fmla="*/ 244338 h 696"/>
                  <a:gd name="T8" fmla="*/ 10824 w 572"/>
                  <a:gd name="T9" fmla="*/ 198930 h 696"/>
                  <a:gd name="T10" fmla="*/ 142153 w 572"/>
                  <a:gd name="T11" fmla="*/ 17659 h 696"/>
                  <a:gd name="T12" fmla="*/ 142153 w 572"/>
                  <a:gd name="T13" fmla="*/ 17659 h 696"/>
                  <a:gd name="T14" fmla="*/ 187974 w 572"/>
                  <a:gd name="T15" fmla="*/ 10451 h 696"/>
                  <a:gd name="T16" fmla="*/ 187974 w 572"/>
                  <a:gd name="T17" fmla="*/ 10451 h 696"/>
                  <a:gd name="T18" fmla="*/ 195190 w 572"/>
                  <a:gd name="T19" fmla="*/ 55859 h 696"/>
                  <a:gd name="T20" fmla="*/ 63500 w 572"/>
                  <a:gd name="T21" fmla="*/ 237131 h 696"/>
                  <a:gd name="T22" fmla="*/ 63500 w 572"/>
                  <a:gd name="T23" fmla="*/ 237131 h 696"/>
                  <a:gd name="T24" fmla="*/ 36801 w 572"/>
                  <a:gd name="T25" fmla="*/ 250465 h 6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72" h="696">
                    <a:moveTo>
                      <a:pt x="102" y="695"/>
                    </a:moveTo>
                    <a:lnTo>
                      <a:pt x="102" y="695"/>
                    </a:lnTo>
                    <a:cubicBezTo>
                      <a:pt x="84" y="695"/>
                      <a:pt x="66" y="690"/>
                      <a:pt x="50" y="678"/>
                    </a:cubicBezTo>
                    <a:cubicBezTo>
                      <a:pt x="9" y="649"/>
                      <a:pt x="0" y="592"/>
                      <a:pt x="30" y="552"/>
                    </a:cubicBezTo>
                    <a:lnTo>
                      <a:pt x="394" y="49"/>
                    </a:lnTo>
                    <a:cubicBezTo>
                      <a:pt x="424" y="9"/>
                      <a:pt x="481" y="0"/>
                      <a:pt x="521" y="29"/>
                    </a:cubicBezTo>
                    <a:cubicBezTo>
                      <a:pt x="561" y="59"/>
                      <a:pt x="571" y="115"/>
                      <a:pt x="541" y="155"/>
                    </a:cubicBezTo>
                    <a:lnTo>
                      <a:pt x="176" y="658"/>
                    </a:lnTo>
                    <a:cubicBezTo>
                      <a:pt x="158" y="682"/>
                      <a:pt x="131" y="695"/>
                      <a:pt x="102" y="69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51265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039BEE0-AAB8-4D34-A38D-29C3283EA85A}"/>
              </a:ext>
            </a:extLst>
          </p:cNvPr>
          <p:cNvGrpSpPr>
            <a:grpSpLocks noChangeAspect="1"/>
          </p:cNvGrpSpPr>
          <p:nvPr/>
        </p:nvGrpSpPr>
        <p:grpSpPr>
          <a:xfrm>
            <a:off x="423931" y="552905"/>
            <a:ext cx="4286177" cy="5521569"/>
            <a:chOff x="-1371198" y="-51988"/>
            <a:chExt cx="5363952" cy="6909988"/>
          </a:xfrm>
        </p:grpSpPr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4F7FA075-4F89-411A-A58D-B2D9067611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9944" y="4214227"/>
              <a:ext cx="1483356" cy="1350862"/>
              <a:chOff x="2135188" y="3590925"/>
              <a:chExt cx="1635125" cy="1489075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65" name="Freeform 4">
                <a:extLst>
                  <a:ext uri="{FF2B5EF4-FFF2-40B4-BE49-F238E27FC236}">
                    <a16:creationId xmlns:a16="http://schemas.microsoft.com/office/drawing/2014/main" id="{9EF1C83B-F742-422D-8721-35E338284D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5188" y="3590925"/>
                <a:ext cx="1635125" cy="1489075"/>
              </a:xfrm>
              <a:custGeom>
                <a:avLst/>
                <a:gdLst>
                  <a:gd name="T0" fmla="*/ 817383 w 4543"/>
                  <a:gd name="T1" fmla="*/ 172010 h 4138"/>
                  <a:gd name="T2" fmla="*/ 817383 w 4543"/>
                  <a:gd name="T3" fmla="*/ 172010 h 4138"/>
                  <a:gd name="T4" fmla="*/ 412470 w 4543"/>
                  <a:gd name="T5" fmla="*/ 338982 h 4138"/>
                  <a:gd name="T6" fmla="*/ 412470 w 4543"/>
                  <a:gd name="T7" fmla="*/ 338982 h 4138"/>
                  <a:gd name="T8" fmla="*/ 412470 w 4543"/>
                  <a:gd name="T9" fmla="*/ 1149013 h 4138"/>
                  <a:gd name="T10" fmla="*/ 412470 w 4543"/>
                  <a:gd name="T11" fmla="*/ 1149013 h 4138"/>
                  <a:gd name="T12" fmla="*/ 817383 w 4543"/>
                  <a:gd name="T13" fmla="*/ 1316345 h 4138"/>
                  <a:gd name="T14" fmla="*/ 817383 w 4543"/>
                  <a:gd name="T15" fmla="*/ 1316345 h 4138"/>
                  <a:gd name="T16" fmla="*/ 817383 w 4543"/>
                  <a:gd name="T17" fmla="*/ 1316345 h 4138"/>
                  <a:gd name="T18" fmla="*/ 1222295 w 4543"/>
                  <a:gd name="T19" fmla="*/ 1149013 h 4138"/>
                  <a:gd name="T20" fmla="*/ 1222295 w 4543"/>
                  <a:gd name="T21" fmla="*/ 1149013 h 4138"/>
                  <a:gd name="T22" fmla="*/ 1222655 w 4543"/>
                  <a:gd name="T23" fmla="*/ 338982 h 4138"/>
                  <a:gd name="T24" fmla="*/ 1222655 w 4543"/>
                  <a:gd name="T25" fmla="*/ 338982 h 4138"/>
                  <a:gd name="T26" fmla="*/ 817383 w 4543"/>
                  <a:gd name="T27" fmla="*/ 172010 h 4138"/>
                  <a:gd name="T28" fmla="*/ 817383 w 4543"/>
                  <a:gd name="T29" fmla="*/ 1381479 h 4138"/>
                  <a:gd name="T30" fmla="*/ 817383 w 4543"/>
                  <a:gd name="T31" fmla="*/ 1381479 h 4138"/>
                  <a:gd name="T32" fmla="*/ 817383 w 4543"/>
                  <a:gd name="T33" fmla="*/ 1381479 h 4138"/>
                  <a:gd name="T34" fmla="*/ 366400 w 4543"/>
                  <a:gd name="T35" fmla="*/ 1195074 h 4138"/>
                  <a:gd name="T36" fmla="*/ 366400 w 4543"/>
                  <a:gd name="T37" fmla="*/ 1195074 h 4138"/>
                  <a:gd name="T38" fmla="*/ 366400 w 4543"/>
                  <a:gd name="T39" fmla="*/ 293281 h 4138"/>
                  <a:gd name="T40" fmla="*/ 366400 w 4543"/>
                  <a:gd name="T41" fmla="*/ 293281 h 4138"/>
                  <a:gd name="T42" fmla="*/ 817383 w 4543"/>
                  <a:gd name="T43" fmla="*/ 106877 h 4138"/>
                  <a:gd name="T44" fmla="*/ 817383 w 4543"/>
                  <a:gd name="T45" fmla="*/ 106877 h 4138"/>
                  <a:gd name="T46" fmla="*/ 1268365 w 4543"/>
                  <a:gd name="T47" fmla="*/ 293281 h 4138"/>
                  <a:gd name="T48" fmla="*/ 1268365 w 4543"/>
                  <a:gd name="T49" fmla="*/ 293281 h 4138"/>
                  <a:gd name="T50" fmla="*/ 1268365 w 4543"/>
                  <a:gd name="T51" fmla="*/ 1195074 h 4138"/>
                  <a:gd name="T52" fmla="*/ 1268365 w 4543"/>
                  <a:gd name="T53" fmla="*/ 1195074 h 4138"/>
                  <a:gd name="T54" fmla="*/ 817383 w 4543"/>
                  <a:gd name="T55" fmla="*/ 1381479 h 4138"/>
                  <a:gd name="T56" fmla="*/ 817383 w 4543"/>
                  <a:gd name="T57" fmla="*/ 65134 h 4138"/>
                  <a:gd name="T58" fmla="*/ 817383 w 4543"/>
                  <a:gd name="T59" fmla="*/ 65134 h 4138"/>
                  <a:gd name="T60" fmla="*/ 336527 w 4543"/>
                  <a:gd name="T61" fmla="*/ 263413 h 4138"/>
                  <a:gd name="T62" fmla="*/ 336527 w 4543"/>
                  <a:gd name="T63" fmla="*/ 263413 h 4138"/>
                  <a:gd name="T64" fmla="*/ 336527 w 4543"/>
                  <a:gd name="T65" fmla="*/ 1224942 h 4138"/>
                  <a:gd name="T66" fmla="*/ 336527 w 4543"/>
                  <a:gd name="T67" fmla="*/ 1224942 h 4138"/>
                  <a:gd name="T68" fmla="*/ 817383 w 4543"/>
                  <a:gd name="T69" fmla="*/ 1423582 h 4138"/>
                  <a:gd name="T70" fmla="*/ 817383 w 4543"/>
                  <a:gd name="T71" fmla="*/ 1423582 h 4138"/>
                  <a:gd name="T72" fmla="*/ 1298238 w 4543"/>
                  <a:gd name="T73" fmla="*/ 1224942 h 4138"/>
                  <a:gd name="T74" fmla="*/ 1298238 w 4543"/>
                  <a:gd name="T75" fmla="*/ 1224942 h 4138"/>
                  <a:gd name="T76" fmla="*/ 1298238 w 4543"/>
                  <a:gd name="T77" fmla="*/ 263413 h 4138"/>
                  <a:gd name="T78" fmla="*/ 1298238 w 4543"/>
                  <a:gd name="T79" fmla="*/ 263413 h 4138"/>
                  <a:gd name="T80" fmla="*/ 817383 w 4543"/>
                  <a:gd name="T81" fmla="*/ 65134 h 4138"/>
                  <a:gd name="T82" fmla="*/ 817383 w 4543"/>
                  <a:gd name="T83" fmla="*/ 1488715 h 4138"/>
                  <a:gd name="T84" fmla="*/ 817383 w 4543"/>
                  <a:gd name="T85" fmla="*/ 1488715 h 4138"/>
                  <a:gd name="T86" fmla="*/ 290457 w 4543"/>
                  <a:gd name="T87" fmla="*/ 1270644 h 4138"/>
                  <a:gd name="T88" fmla="*/ 290457 w 4543"/>
                  <a:gd name="T89" fmla="*/ 1270644 h 4138"/>
                  <a:gd name="T90" fmla="*/ 290457 w 4543"/>
                  <a:gd name="T91" fmla="*/ 217352 h 4138"/>
                  <a:gd name="T92" fmla="*/ 290457 w 4543"/>
                  <a:gd name="T93" fmla="*/ 217352 h 4138"/>
                  <a:gd name="T94" fmla="*/ 817383 w 4543"/>
                  <a:gd name="T95" fmla="*/ 0 h 4138"/>
                  <a:gd name="T96" fmla="*/ 817383 w 4543"/>
                  <a:gd name="T97" fmla="*/ 0 h 4138"/>
                  <a:gd name="T98" fmla="*/ 1344308 w 4543"/>
                  <a:gd name="T99" fmla="*/ 217352 h 4138"/>
                  <a:gd name="T100" fmla="*/ 1344308 w 4543"/>
                  <a:gd name="T101" fmla="*/ 217352 h 4138"/>
                  <a:gd name="T102" fmla="*/ 1344308 w 4543"/>
                  <a:gd name="T103" fmla="*/ 1270644 h 4138"/>
                  <a:gd name="T104" fmla="*/ 1344308 w 4543"/>
                  <a:gd name="T105" fmla="*/ 1270644 h 4138"/>
                  <a:gd name="T106" fmla="*/ 817383 w 4543"/>
                  <a:gd name="T107" fmla="*/ 1488715 h 413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543" h="4138">
                    <a:moveTo>
                      <a:pt x="2271" y="478"/>
                    </a:moveTo>
                    <a:lnTo>
                      <a:pt x="2271" y="478"/>
                    </a:lnTo>
                    <a:cubicBezTo>
                      <a:pt x="1845" y="478"/>
                      <a:pt x="1446" y="642"/>
                      <a:pt x="1146" y="942"/>
                    </a:cubicBezTo>
                    <a:cubicBezTo>
                      <a:pt x="525" y="1563"/>
                      <a:pt x="525" y="2573"/>
                      <a:pt x="1146" y="3193"/>
                    </a:cubicBezTo>
                    <a:cubicBezTo>
                      <a:pt x="1445" y="3493"/>
                      <a:pt x="1845" y="3658"/>
                      <a:pt x="2271" y="3658"/>
                    </a:cubicBezTo>
                    <a:cubicBezTo>
                      <a:pt x="2696" y="3658"/>
                      <a:pt x="3096" y="3493"/>
                      <a:pt x="3396" y="3193"/>
                    </a:cubicBezTo>
                    <a:cubicBezTo>
                      <a:pt x="4017" y="2573"/>
                      <a:pt x="4017" y="1563"/>
                      <a:pt x="3397" y="942"/>
                    </a:cubicBezTo>
                    <a:cubicBezTo>
                      <a:pt x="3096" y="642"/>
                      <a:pt x="2696" y="478"/>
                      <a:pt x="2271" y="478"/>
                    </a:cubicBezTo>
                    <a:close/>
                    <a:moveTo>
                      <a:pt x="2271" y="3839"/>
                    </a:moveTo>
                    <a:lnTo>
                      <a:pt x="2271" y="3839"/>
                    </a:lnTo>
                    <a:cubicBezTo>
                      <a:pt x="1797" y="3839"/>
                      <a:pt x="1352" y="3655"/>
                      <a:pt x="1018" y="3321"/>
                    </a:cubicBezTo>
                    <a:cubicBezTo>
                      <a:pt x="327" y="2630"/>
                      <a:pt x="327" y="1506"/>
                      <a:pt x="1018" y="815"/>
                    </a:cubicBezTo>
                    <a:cubicBezTo>
                      <a:pt x="1352" y="481"/>
                      <a:pt x="1797" y="297"/>
                      <a:pt x="2271" y="297"/>
                    </a:cubicBezTo>
                    <a:cubicBezTo>
                      <a:pt x="2744" y="297"/>
                      <a:pt x="3190" y="481"/>
                      <a:pt x="3524" y="815"/>
                    </a:cubicBezTo>
                    <a:cubicBezTo>
                      <a:pt x="4215" y="1506"/>
                      <a:pt x="4215" y="2630"/>
                      <a:pt x="3524" y="3321"/>
                    </a:cubicBezTo>
                    <a:cubicBezTo>
                      <a:pt x="3190" y="3655"/>
                      <a:pt x="2744" y="3839"/>
                      <a:pt x="2271" y="3839"/>
                    </a:cubicBezTo>
                    <a:close/>
                    <a:moveTo>
                      <a:pt x="2271" y="181"/>
                    </a:moveTo>
                    <a:lnTo>
                      <a:pt x="2271" y="181"/>
                    </a:lnTo>
                    <a:cubicBezTo>
                      <a:pt x="1766" y="181"/>
                      <a:pt x="1292" y="377"/>
                      <a:pt x="935" y="732"/>
                    </a:cubicBezTo>
                    <a:cubicBezTo>
                      <a:pt x="199" y="1469"/>
                      <a:pt x="199" y="2667"/>
                      <a:pt x="935" y="3404"/>
                    </a:cubicBezTo>
                    <a:cubicBezTo>
                      <a:pt x="1292" y="3760"/>
                      <a:pt x="1766" y="3956"/>
                      <a:pt x="2271" y="3956"/>
                    </a:cubicBezTo>
                    <a:cubicBezTo>
                      <a:pt x="2776" y="3956"/>
                      <a:pt x="3251" y="3760"/>
                      <a:pt x="3607" y="3404"/>
                    </a:cubicBezTo>
                    <a:cubicBezTo>
                      <a:pt x="4343" y="2667"/>
                      <a:pt x="4343" y="1469"/>
                      <a:pt x="3607" y="732"/>
                    </a:cubicBezTo>
                    <a:cubicBezTo>
                      <a:pt x="3251" y="377"/>
                      <a:pt x="2776" y="181"/>
                      <a:pt x="2271" y="181"/>
                    </a:cubicBezTo>
                    <a:close/>
                    <a:moveTo>
                      <a:pt x="2271" y="4137"/>
                    </a:moveTo>
                    <a:lnTo>
                      <a:pt x="2271" y="4137"/>
                    </a:lnTo>
                    <a:cubicBezTo>
                      <a:pt x="1717" y="4137"/>
                      <a:pt x="1198" y="3922"/>
                      <a:pt x="807" y="3531"/>
                    </a:cubicBezTo>
                    <a:cubicBezTo>
                      <a:pt x="0" y="2724"/>
                      <a:pt x="0" y="1411"/>
                      <a:pt x="807" y="604"/>
                    </a:cubicBezTo>
                    <a:cubicBezTo>
                      <a:pt x="1198" y="214"/>
                      <a:pt x="1717" y="0"/>
                      <a:pt x="2271" y="0"/>
                    </a:cubicBezTo>
                    <a:cubicBezTo>
                      <a:pt x="2824" y="0"/>
                      <a:pt x="3344" y="214"/>
                      <a:pt x="3735" y="604"/>
                    </a:cubicBezTo>
                    <a:cubicBezTo>
                      <a:pt x="4542" y="1411"/>
                      <a:pt x="4542" y="2724"/>
                      <a:pt x="3735" y="3531"/>
                    </a:cubicBezTo>
                    <a:cubicBezTo>
                      <a:pt x="3344" y="3922"/>
                      <a:pt x="2824" y="4137"/>
                      <a:pt x="2271" y="413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6" name="Freeform 5">
                <a:extLst>
                  <a:ext uri="{FF2B5EF4-FFF2-40B4-BE49-F238E27FC236}">
                    <a16:creationId xmlns:a16="http://schemas.microsoft.com/office/drawing/2014/main" id="{27C2B911-C3E5-4FCC-837F-3A24F34CE1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600" y="3898900"/>
                <a:ext cx="92075" cy="92075"/>
              </a:xfrm>
              <a:custGeom>
                <a:avLst/>
                <a:gdLst>
                  <a:gd name="T0" fmla="*/ 85241 w 256"/>
                  <a:gd name="T1" fmla="*/ 82004 h 256"/>
                  <a:gd name="T2" fmla="*/ 85241 w 256"/>
                  <a:gd name="T3" fmla="*/ 82004 h 256"/>
                  <a:gd name="T4" fmla="*/ 85241 w 256"/>
                  <a:gd name="T5" fmla="*/ 58986 h 256"/>
                  <a:gd name="T6" fmla="*/ 33809 w 256"/>
                  <a:gd name="T7" fmla="*/ 7553 h 256"/>
                  <a:gd name="T8" fmla="*/ 33809 w 256"/>
                  <a:gd name="T9" fmla="*/ 7553 h 256"/>
                  <a:gd name="T10" fmla="*/ 13308 w 256"/>
                  <a:gd name="T11" fmla="*/ 4676 h 256"/>
                  <a:gd name="T12" fmla="*/ 8992 w 256"/>
                  <a:gd name="T13" fmla="*/ 8632 h 256"/>
                  <a:gd name="T14" fmla="*/ 4676 w 256"/>
                  <a:gd name="T15" fmla="*/ 13308 h 256"/>
                  <a:gd name="T16" fmla="*/ 4676 w 256"/>
                  <a:gd name="T17" fmla="*/ 13308 h 256"/>
                  <a:gd name="T18" fmla="*/ 7553 w 256"/>
                  <a:gd name="T19" fmla="*/ 33809 h 256"/>
                  <a:gd name="T20" fmla="*/ 58986 w 256"/>
                  <a:gd name="T21" fmla="*/ 85241 h 256"/>
                  <a:gd name="T22" fmla="*/ 58986 w 256"/>
                  <a:gd name="T23" fmla="*/ 85241 h 256"/>
                  <a:gd name="T24" fmla="*/ 82004 w 256"/>
                  <a:gd name="T25" fmla="*/ 85241 h 256"/>
                  <a:gd name="T26" fmla="*/ 85241 w 256"/>
                  <a:gd name="T27" fmla="*/ 82004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6" h="256">
                    <a:moveTo>
                      <a:pt x="237" y="228"/>
                    </a:moveTo>
                    <a:lnTo>
                      <a:pt x="237" y="228"/>
                    </a:lnTo>
                    <a:cubicBezTo>
                      <a:pt x="255" y="211"/>
                      <a:pt x="255" y="182"/>
                      <a:pt x="237" y="164"/>
                    </a:cubicBezTo>
                    <a:lnTo>
                      <a:pt x="94" y="21"/>
                    </a:lnTo>
                    <a:cubicBezTo>
                      <a:pt x="76" y="3"/>
                      <a:pt x="51" y="0"/>
                      <a:pt x="37" y="13"/>
                    </a:cubicBezTo>
                    <a:lnTo>
                      <a:pt x="25" y="24"/>
                    </a:lnTo>
                    <a:lnTo>
                      <a:pt x="13" y="37"/>
                    </a:lnTo>
                    <a:cubicBezTo>
                      <a:pt x="0" y="51"/>
                      <a:pt x="4" y="77"/>
                      <a:pt x="21" y="94"/>
                    </a:cubicBezTo>
                    <a:lnTo>
                      <a:pt x="164" y="237"/>
                    </a:lnTo>
                    <a:cubicBezTo>
                      <a:pt x="182" y="255"/>
                      <a:pt x="210" y="255"/>
                      <a:pt x="228" y="237"/>
                    </a:cubicBezTo>
                    <a:lnTo>
                      <a:pt x="237" y="22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7" name="Freeform 6">
                <a:extLst>
                  <a:ext uri="{FF2B5EF4-FFF2-40B4-BE49-F238E27FC236}">
                    <a16:creationId xmlns:a16="http://schemas.microsoft.com/office/drawing/2014/main" id="{00DD7CA0-95B2-4CAD-B994-938E686530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6325" y="4316413"/>
                <a:ext cx="106363" cy="38100"/>
              </a:xfrm>
              <a:custGeom>
                <a:avLst/>
                <a:gdLst>
                  <a:gd name="T0" fmla="*/ 106001 w 294"/>
                  <a:gd name="T1" fmla="*/ 16486 h 104"/>
                  <a:gd name="T2" fmla="*/ 106001 w 294"/>
                  <a:gd name="T3" fmla="*/ 16486 h 104"/>
                  <a:gd name="T4" fmla="*/ 89721 w 294"/>
                  <a:gd name="T5" fmla="*/ 0 h 104"/>
                  <a:gd name="T6" fmla="*/ 17004 w 294"/>
                  <a:gd name="T7" fmla="*/ 0 h 104"/>
                  <a:gd name="T8" fmla="*/ 17004 w 294"/>
                  <a:gd name="T9" fmla="*/ 0 h 104"/>
                  <a:gd name="T10" fmla="*/ 362 w 294"/>
                  <a:gd name="T11" fmla="*/ 12822 h 104"/>
                  <a:gd name="T12" fmla="*/ 362 w 294"/>
                  <a:gd name="T13" fmla="*/ 12822 h 104"/>
                  <a:gd name="T14" fmla="*/ 17004 w 294"/>
                  <a:gd name="T15" fmla="*/ 37734 h 104"/>
                  <a:gd name="T16" fmla="*/ 89721 w 294"/>
                  <a:gd name="T17" fmla="*/ 37734 h 104"/>
                  <a:gd name="T18" fmla="*/ 89721 w 294"/>
                  <a:gd name="T19" fmla="*/ 37734 h 104"/>
                  <a:gd name="T20" fmla="*/ 106001 w 294"/>
                  <a:gd name="T21" fmla="*/ 21248 h 104"/>
                  <a:gd name="T22" fmla="*/ 106001 w 294"/>
                  <a:gd name="T23" fmla="*/ 16486 h 10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94" h="104">
                    <a:moveTo>
                      <a:pt x="293" y="45"/>
                    </a:moveTo>
                    <a:lnTo>
                      <a:pt x="293" y="45"/>
                    </a:lnTo>
                    <a:cubicBezTo>
                      <a:pt x="293" y="21"/>
                      <a:pt x="273" y="0"/>
                      <a:pt x="248" y="0"/>
                    </a:cubicBezTo>
                    <a:lnTo>
                      <a:pt x="47" y="0"/>
                    </a:lnTo>
                    <a:cubicBezTo>
                      <a:pt x="21" y="0"/>
                      <a:pt x="1" y="15"/>
                      <a:pt x="1" y="35"/>
                    </a:cubicBezTo>
                    <a:cubicBezTo>
                      <a:pt x="0" y="53"/>
                      <a:pt x="21" y="103"/>
                      <a:pt x="47" y="103"/>
                    </a:cubicBezTo>
                    <a:lnTo>
                      <a:pt x="248" y="103"/>
                    </a:lnTo>
                    <a:cubicBezTo>
                      <a:pt x="273" y="103"/>
                      <a:pt x="293" y="83"/>
                      <a:pt x="293" y="58"/>
                    </a:cubicBezTo>
                    <a:lnTo>
                      <a:pt x="293" y="4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8" name="Freeform 7">
                <a:extLst>
                  <a:ext uri="{FF2B5EF4-FFF2-40B4-BE49-F238E27FC236}">
                    <a16:creationId xmlns:a16="http://schemas.microsoft.com/office/drawing/2014/main" id="{9AB5F1C7-D779-416A-80CD-942B0F777E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600" y="4679950"/>
                <a:ext cx="92075" cy="92075"/>
              </a:xfrm>
              <a:custGeom>
                <a:avLst/>
                <a:gdLst>
                  <a:gd name="T0" fmla="*/ 82004 w 256"/>
                  <a:gd name="T1" fmla="*/ 6114 h 256"/>
                  <a:gd name="T2" fmla="*/ 82004 w 256"/>
                  <a:gd name="T3" fmla="*/ 6114 h 256"/>
                  <a:gd name="T4" fmla="*/ 58986 w 256"/>
                  <a:gd name="T5" fmla="*/ 6114 h 256"/>
                  <a:gd name="T6" fmla="*/ 7553 w 256"/>
                  <a:gd name="T7" fmla="*/ 57907 h 256"/>
                  <a:gd name="T8" fmla="*/ 7553 w 256"/>
                  <a:gd name="T9" fmla="*/ 57907 h 256"/>
                  <a:gd name="T10" fmla="*/ 4676 w 256"/>
                  <a:gd name="T11" fmla="*/ 78408 h 256"/>
                  <a:gd name="T12" fmla="*/ 8992 w 256"/>
                  <a:gd name="T13" fmla="*/ 82724 h 256"/>
                  <a:gd name="T14" fmla="*/ 13308 w 256"/>
                  <a:gd name="T15" fmla="*/ 87399 h 256"/>
                  <a:gd name="T16" fmla="*/ 13308 w 256"/>
                  <a:gd name="T17" fmla="*/ 87399 h 256"/>
                  <a:gd name="T18" fmla="*/ 33809 w 256"/>
                  <a:gd name="T19" fmla="*/ 84162 h 256"/>
                  <a:gd name="T20" fmla="*/ 85241 w 256"/>
                  <a:gd name="T21" fmla="*/ 32370 h 256"/>
                  <a:gd name="T22" fmla="*/ 85241 w 256"/>
                  <a:gd name="T23" fmla="*/ 32370 h 256"/>
                  <a:gd name="T24" fmla="*/ 85241 w 256"/>
                  <a:gd name="T25" fmla="*/ 9711 h 256"/>
                  <a:gd name="T26" fmla="*/ 82004 w 256"/>
                  <a:gd name="T27" fmla="*/ 6114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6" h="256">
                    <a:moveTo>
                      <a:pt x="228" y="17"/>
                    </a:moveTo>
                    <a:lnTo>
                      <a:pt x="228" y="17"/>
                    </a:lnTo>
                    <a:cubicBezTo>
                      <a:pt x="210" y="0"/>
                      <a:pt x="182" y="0"/>
                      <a:pt x="164" y="17"/>
                    </a:cubicBezTo>
                    <a:lnTo>
                      <a:pt x="21" y="161"/>
                    </a:lnTo>
                    <a:cubicBezTo>
                      <a:pt x="4" y="178"/>
                      <a:pt x="0" y="204"/>
                      <a:pt x="13" y="218"/>
                    </a:cubicBezTo>
                    <a:lnTo>
                      <a:pt x="25" y="230"/>
                    </a:lnTo>
                    <a:lnTo>
                      <a:pt x="37" y="243"/>
                    </a:lnTo>
                    <a:cubicBezTo>
                      <a:pt x="51" y="255"/>
                      <a:pt x="76" y="251"/>
                      <a:pt x="94" y="234"/>
                    </a:cubicBezTo>
                    <a:lnTo>
                      <a:pt x="237" y="90"/>
                    </a:lnTo>
                    <a:cubicBezTo>
                      <a:pt x="255" y="73"/>
                      <a:pt x="255" y="44"/>
                      <a:pt x="237" y="27"/>
                    </a:cubicBezTo>
                    <a:lnTo>
                      <a:pt x="228" y="1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9" name="Freeform 8">
                <a:extLst>
                  <a:ext uri="{FF2B5EF4-FFF2-40B4-BE49-F238E27FC236}">
                    <a16:creationId xmlns:a16="http://schemas.microsoft.com/office/drawing/2014/main" id="{3610A6DA-4739-4206-A815-FC096D27C4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700" y="4835525"/>
                <a:ext cx="38100" cy="104775"/>
              </a:xfrm>
              <a:custGeom>
                <a:avLst/>
                <a:gdLst>
                  <a:gd name="T0" fmla="*/ 16329 w 105"/>
                  <a:gd name="T1" fmla="*/ 0 h 293"/>
                  <a:gd name="T2" fmla="*/ 16329 w 105"/>
                  <a:gd name="T3" fmla="*/ 0 h 293"/>
                  <a:gd name="T4" fmla="*/ 0 w 105"/>
                  <a:gd name="T5" fmla="*/ 16092 h 293"/>
                  <a:gd name="T6" fmla="*/ 0 w 105"/>
                  <a:gd name="T7" fmla="*/ 87968 h 293"/>
                  <a:gd name="T8" fmla="*/ 0 w 105"/>
                  <a:gd name="T9" fmla="*/ 87968 h 293"/>
                  <a:gd name="T10" fmla="*/ 12700 w 105"/>
                  <a:gd name="T11" fmla="*/ 104417 h 293"/>
                  <a:gd name="T12" fmla="*/ 12700 w 105"/>
                  <a:gd name="T13" fmla="*/ 104417 h 293"/>
                  <a:gd name="T14" fmla="*/ 37737 w 105"/>
                  <a:gd name="T15" fmla="*/ 87968 h 293"/>
                  <a:gd name="T16" fmla="*/ 37737 w 105"/>
                  <a:gd name="T17" fmla="*/ 16092 h 293"/>
                  <a:gd name="T18" fmla="*/ 37737 w 105"/>
                  <a:gd name="T19" fmla="*/ 16092 h 293"/>
                  <a:gd name="T20" fmla="*/ 21046 w 105"/>
                  <a:gd name="T21" fmla="*/ 0 h 293"/>
                  <a:gd name="T22" fmla="*/ 16329 w 105"/>
                  <a:gd name="T23" fmla="*/ 0 h 29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5" h="293">
                    <a:moveTo>
                      <a:pt x="45" y="0"/>
                    </a:moveTo>
                    <a:lnTo>
                      <a:pt x="45" y="0"/>
                    </a:lnTo>
                    <a:cubicBezTo>
                      <a:pt x="20" y="0"/>
                      <a:pt x="0" y="20"/>
                      <a:pt x="0" y="45"/>
                    </a:cubicBezTo>
                    <a:lnTo>
                      <a:pt x="0" y="246"/>
                    </a:lnTo>
                    <a:cubicBezTo>
                      <a:pt x="0" y="271"/>
                      <a:pt x="16" y="292"/>
                      <a:pt x="35" y="292"/>
                    </a:cubicBezTo>
                    <a:cubicBezTo>
                      <a:pt x="54" y="292"/>
                      <a:pt x="104" y="271"/>
                      <a:pt x="104" y="246"/>
                    </a:cubicBezTo>
                    <a:lnTo>
                      <a:pt x="104" y="45"/>
                    </a:lnTo>
                    <a:cubicBezTo>
                      <a:pt x="104" y="20"/>
                      <a:pt x="83" y="0"/>
                      <a:pt x="58" y="0"/>
                    </a:cubicBezTo>
                    <a:lnTo>
                      <a:pt x="45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0" name="Freeform 9">
                <a:extLst>
                  <a:ext uri="{FF2B5EF4-FFF2-40B4-BE49-F238E27FC236}">
                    <a16:creationId xmlns:a16="http://schemas.microsoft.com/office/drawing/2014/main" id="{51DD8B4C-8DA1-47FD-A09A-3B1F42CD8D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7238" y="4679950"/>
                <a:ext cx="92075" cy="92075"/>
              </a:xfrm>
              <a:custGeom>
                <a:avLst/>
                <a:gdLst>
                  <a:gd name="T0" fmla="*/ 6449 w 257"/>
                  <a:gd name="T1" fmla="*/ 9711 h 256"/>
                  <a:gd name="T2" fmla="*/ 6449 w 257"/>
                  <a:gd name="T3" fmla="*/ 9711 h 256"/>
                  <a:gd name="T4" fmla="*/ 6449 w 257"/>
                  <a:gd name="T5" fmla="*/ 32370 h 256"/>
                  <a:gd name="T6" fmla="*/ 57681 w 257"/>
                  <a:gd name="T7" fmla="*/ 84162 h 256"/>
                  <a:gd name="T8" fmla="*/ 57681 w 257"/>
                  <a:gd name="T9" fmla="*/ 84162 h 256"/>
                  <a:gd name="T10" fmla="*/ 78461 w 257"/>
                  <a:gd name="T11" fmla="*/ 87399 h 256"/>
                  <a:gd name="T12" fmla="*/ 82760 w 257"/>
                  <a:gd name="T13" fmla="*/ 82724 h 256"/>
                  <a:gd name="T14" fmla="*/ 87059 w 257"/>
                  <a:gd name="T15" fmla="*/ 78408 h 256"/>
                  <a:gd name="T16" fmla="*/ 87059 w 257"/>
                  <a:gd name="T17" fmla="*/ 78408 h 256"/>
                  <a:gd name="T18" fmla="*/ 83835 w 257"/>
                  <a:gd name="T19" fmla="*/ 57907 h 256"/>
                  <a:gd name="T20" fmla="*/ 32961 w 257"/>
                  <a:gd name="T21" fmla="*/ 6114 h 256"/>
                  <a:gd name="T22" fmla="*/ 32961 w 257"/>
                  <a:gd name="T23" fmla="*/ 6114 h 256"/>
                  <a:gd name="T24" fmla="*/ 10032 w 257"/>
                  <a:gd name="T25" fmla="*/ 6114 h 256"/>
                  <a:gd name="T26" fmla="*/ 6449 w 257"/>
                  <a:gd name="T27" fmla="*/ 9711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7" h="256">
                    <a:moveTo>
                      <a:pt x="18" y="27"/>
                    </a:moveTo>
                    <a:lnTo>
                      <a:pt x="18" y="27"/>
                    </a:lnTo>
                    <a:cubicBezTo>
                      <a:pt x="0" y="44"/>
                      <a:pt x="0" y="73"/>
                      <a:pt x="18" y="90"/>
                    </a:cubicBezTo>
                    <a:lnTo>
                      <a:pt x="161" y="234"/>
                    </a:lnTo>
                    <a:cubicBezTo>
                      <a:pt x="179" y="251"/>
                      <a:pt x="205" y="255"/>
                      <a:pt x="219" y="243"/>
                    </a:cubicBezTo>
                    <a:lnTo>
                      <a:pt x="231" y="230"/>
                    </a:lnTo>
                    <a:lnTo>
                      <a:pt x="243" y="218"/>
                    </a:lnTo>
                    <a:cubicBezTo>
                      <a:pt x="256" y="204"/>
                      <a:pt x="252" y="178"/>
                      <a:pt x="234" y="161"/>
                    </a:cubicBezTo>
                    <a:lnTo>
                      <a:pt x="92" y="17"/>
                    </a:lnTo>
                    <a:cubicBezTo>
                      <a:pt x="74" y="0"/>
                      <a:pt x="45" y="0"/>
                      <a:pt x="28" y="17"/>
                    </a:cubicBezTo>
                    <a:lnTo>
                      <a:pt x="18" y="2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1" name="Freeform 10">
                <a:extLst>
                  <a:ext uri="{FF2B5EF4-FFF2-40B4-BE49-F238E27FC236}">
                    <a16:creationId xmlns:a16="http://schemas.microsoft.com/office/drawing/2014/main" id="{D4DC2F0C-AD59-4815-BB3C-2B362C4A3B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1225" y="4316413"/>
                <a:ext cx="106363" cy="38100"/>
              </a:xfrm>
              <a:custGeom>
                <a:avLst/>
                <a:gdLst>
                  <a:gd name="T0" fmla="*/ 0 w 294"/>
                  <a:gd name="T1" fmla="*/ 21046 h 105"/>
                  <a:gd name="T2" fmla="*/ 0 w 294"/>
                  <a:gd name="T3" fmla="*/ 21046 h 105"/>
                  <a:gd name="T4" fmla="*/ 16642 w 294"/>
                  <a:gd name="T5" fmla="*/ 37374 h 105"/>
                  <a:gd name="T6" fmla="*/ 89721 w 294"/>
                  <a:gd name="T7" fmla="*/ 37737 h 105"/>
                  <a:gd name="T8" fmla="*/ 89721 w 294"/>
                  <a:gd name="T9" fmla="*/ 37737 h 105"/>
                  <a:gd name="T10" fmla="*/ 106001 w 294"/>
                  <a:gd name="T11" fmla="*/ 25037 h 105"/>
                  <a:gd name="T12" fmla="*/ 106001 w 294"/>
                  <a:gd name="T13" fmla="*/ 25037 h 105"/>
                  <a:gd name="T14" fmla="*/ 89721 w 294"/>
                  <a:gd name="T15" fmla="*/ 0 h 105"/>
                  <a:gd name="T16" fmla="*/ 16642 w 294"/>
                  <a:gd name="T17" fmla="*/ 0 h 105"/>
                  <a:gd name="T18" fmla="*/ 16642 w 294"/>
                  <a:gd name="T19" fmla="*/ 0 h 105"/>
                  <a:gd name="T20" fmla="*/ 0 w 294"/>
                  <a:gd name="T21" fmla="*/ 16329 h 105"/>
                  <a:gd name="T22" fmla="*/ 0 w 294"/>
                  <a:gd name="T23" fmla="*/ 21046 h 10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94" h="105">
                    <a:moveTo>
                      <a:pt x="0" y="58"/>
                    </a:moveTo>
                    <a:lnTo>
                      <a:pt x="0" y="58"/>
                    </a:lnTo>
                    <a:cubicBezTo>
                      <a:pt x="0" y="83"/>
                      <a:pt x="21" y="103"/>
                      <a:pt x="46" y="103"/>
                    </a:cubicBezTo>
                    <a:lnTo>
                      <a:pt x="248" y="104"/>
                    </a:lnTo>
                    <a:cubicBezTo>
                      <a:pt x="272" y="104"/>
                      <a:pt x="293" y="88"/>
                      <a:pt x="293" y="69"/>
                    </a:cubicBezTo>
                    <a:cubicBezTo>
                      <a:pt x="293" y="50"/>
                      <a:pt x="272" y="0"/>
                      <a:pt x="248" y="0"/>
                    </a:cubicBezTo>
                    <a:lnTo>
                      <a:pt x="46" y="0"/>
                    </a:lnTo>
                    <a:cubicBezTo>
                      <a:pt x="21" y="0"/>
                      <a:pt x="0" y="21"/>
                      <a:pt x="0" y="45"/>
                    </a:cubicBezTo>
                    <a:lnTo>
                      <a:pt x="0" y="5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2" name="Freeform 11">
                <a:extLst>
                  <a:ext uri="{FF2B5EF4-FFF2-40B4-BE49-F238E27FC236}">
                    <a16:creationId xmlns:a16="http://schemas.microsoft.com/office/drawing/2014/main" id="{5DB9FB56-A6C0-4968-B9C2-51A541ABD0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7238" y="3898900"/>
                <a:ext cx="92075" cy="92075"/>
              </a:xfrm>
              <a:custGeom>
                <a:avLst/>
                <a:gdLst>
                  <a:gd name="T0" fmla="*/ 10032 w 257"/>
                  <a:gd name="T1" fmla="*/ 85601 h 256"/>
                  <a:gd name="T2" fmla="*/ 10032 w 257"/>
                  <a:gd name="T3" fmla="*/ 85601 h 256"/>
                  <a:gd name="T4" fmla="*/ 32961 w 257"/>
                  <a:gd name="T5" fmla="*/ 85601 h 256"/>
                  <a:gd name="T6" fmla="*/ 84193 w 257"/>
                  <a:gd name="T7" fmla="*/ 33809 h 256"/>
                  <a:gd name="T8" fmla="*/ 84193 w 257"/>
                  <a:gd name="T9" fmla="*/ 33809 h 256"/>
                  <a:gd name="T10" fmla="*/ 87059 w 257"/>
                  <a:gd name="T11" fmla="*/ 13308 h 256"/>
                  <a:gd name="T12" fmla="*/ 82760 w 257"/>
                  <a:gd name="T13" fmla="*/ 8632 h 256"/>
                  <a:gd name="T14" fmla="*/ 78461 w 257"/>
                  <a:gd name="T15" fmla="*/ 4676 h 256"/>
                  <a:gd name="T16" fmla="*/ 78461 w 257"/>
                  <a:gd name="T17" fmla="*/ 4676 h 256"/>
                  <a:gd name="T18" fmla="*/ 57681 w 257"/>
                  <a:gd name="T19" fmla="*/ 7553 h 256"/>
                  <a:gd name="T20" fmla="*/ 6449 w 257"/>
                  <a:gd name="T21" fmla="*/ 58986 h 256"/>
                  <a:gd name="T22" fmla="*/ 6449 w 257"/>
                  <a:gd name="T23" fmla="*/ 58986 h 256"/>
                  <a:gd name="T24" fmla="*/ 6449 w 257"/>
                  <a:gd name="T25" fmla="*/ 82004 h 256"/>
                  <a:gd name="T26" fmla="*/ 10032 w 257"/>
                  <a:gd name="T27" fmla="*/ 85601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7" h="256">
                    <a:moveTo>
                      <a:pt x="28" y="238"/>
                    </a:moveTo>
                    <a:lnTo>
                      <a:pt x="28" y="238"/>
                    </a:lnTo>
                    <a:cubicBezTo>
                      <a:pt x="45" y="255"/>
                      <a:pt x="74" y="255"/>
                      <a:pt x="92" y="238"/>
                    </a:cubicBezTo>
                    <a:lnTo>
                      <a:pt x="235" y="94"/>
                    </a:lnTo>
                    <a:cubicBezTo>
                      <a:pt x="252" y="77"/>
                      <a:pt x="256" y="51"/>
                      <a:pt x="243" y="37"/>
                    </a:cubicBezTo>
                    <a:lnTo>
                      <a:pt x="231" y="24"/>
                    </a:lnTo>
                    <a:lnTo>
                      <a:pt x="219" y="13"/>
                    </a:lnTo>
                    <a:cubicBezTo>
                      <a:pt x="205" y="0"/>
                      <a:pt x="179" y="3"/>
                      <a:pt x="161" y="21"/>
                    </a:cubicBezTo>
                    <a:lnTo>
                      <a:pt x="18" y="164"/>
                    </a:lnTo>
                    <a:cubicBezTo>
                      <a:pt x="0" y="182"/>
                      <a:pt x="0" y="211"/>
                      <a:pt x="18" y="228"/>
                    </a:cubicBezTo>
                    <a:lnTo>
                      <a:pt x="28" y="23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3" name="Freeform 12">
                <a:extLst>
                  <a:ext uri="{FF2B5EF4-FFF2-40B4-BE49-F238E27FC236}">
                    <a16:creationId xmlns:a16="http://schemas.microsoft.com/office/drawing/2014/main" id="{74334926-793F-4332-AD8C-BCEE4DA63B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700" y="3730625"/>
                <a:ext cx="38100" cy="104775"/>
              </a:xfrm>
              <a:custGeom>
                <a:avLst/>
                <a:gdLst>
                  <a:gd name="T0" fmla="*/ 21046 w 105"/>
                  <a:gd name="T1" fmla="*/ 104417 h 293"/>
                  <a:gd name="T2" fmla="*/ 21046 w 105"/>
                  <a:gd name="T3" fmla="*/ 104417 h 293"/>
                  <a:gd name="T4" fmla="*/ 37737 w 105"/>
                  <a:gd name="T5" fmla="*/ 88326 h 293"/>
                  <a:gd name="T6" fmla="*/ 37737 w 105"/>
                  <a:gd name="T7" fmla="*/ 16449 h 293"/>
                  <a:gd name="T8" fmla="*/ 37737 w 105"/>
                  <a:gd name="T9" fmla="*/ 16449 h 293"/>
                  <a:gd name="T10" fmla="*/ 25037 w 105"/>
                  <a:gd name="T11" fmla="*/ 0 h 293"/>
                  <a:gd name="T12" fmla="*/ 25037 w 105"/>
                  <a:gd name="T13" fmla="*/ 0 h 293"/>
                  <a:gd name="T14" fmla="*/ 0 w 105"/>
                  <a:gd name="T15" fmla="*/ 16449 h 293"/>
                  <a:gd name="T16" fmla="*/ 0 w 105"/>
                  <a:gd name="T17" fmla="*/ 88326 h 293"/>
                  <a:gd name="T18" fmla="*/ 0 w 105"/>
                  <a:gd name="T19" fmla="*/ 88326 h 293"/>
                  <a:gd name="T20" fmla="*/ 16329 w 105"/>
                  <a:gd name="T21" fmla="*/ 104417 h 293"/>
                  <a:gd name="T22" fmla="*/ 21046 w 105"/>
                  <a:gd name="T23" fmla="*/ 104417 h 29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5" h="293">
                    <a:moveTo>
                      <a:pt x="58" y="292"/>
                    </a:moveTo>
                    <a:lnTo>
                      <a:pt x="58" y="292"/>
                    </a:lnTo>
                    <a:cubicBezTo>
                      <a:pt x="83" y="292"/>
                      <a:pt x="104" y="272"/>
                      <a:pt x="104" y="247"/>
                    </a:cubicBezTo>
                    <a:lnTo>
                      <a:pt x="104" y="46"/>
                    </a:lnTo>
                    <a:cubicBezTo>
                      <a:pt x="104" y="21"/>
                      <a:pt x="88" y="1"/>
                      <a:pt x="69" y="0"/>
                    </a:cubicBezTo>
                    <a:cubicBezTo>
                      <a:pt x="50" y="0"/>
                      <a:pt x="0" y="21"/>
                      <a:pt x="0" y="46"/>
                    </a:cubicBezTo>
                    <a:lnTo>
                      <a:pt x="0" y="247"/>
                    </a:lnTo>
                    <a:cubicBezTo>
                      <a:pt x="0" y="272"/>
                      <a:pt x="20" y="292"/>
                      <a:pt x="45" y="292"/>
                    </a:cubicBezTo>
                    <a:lnTo>
                      <a:pt x="58" y="2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4" name="Freeform 13">
                <a:extLst>
                  <a:ext uri="{FF2B5EF4-FFF2-40B4-BE49-F238E27FC236}">
                    <a16:creationId xmlns:a16="http://schemas.microsoft.com/office/drawing/2014/main" id="{B42AC06B-61FF-4816-8164-4B782B66E4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0663" y="4143375"/>
                <a:ext cx="250825" cy="250825"/>
              </a:xfrm>
              <a:custGeom>
                <a:avLst/>
                <a:gdLst>
                  <a:gd name="T0" fmla="*/ 237529 w 698"/>
                  <a:gd name="T1" fmla="*/ 185064 h 698"/>
                  <a:gd name="T2" fmla="*/ 237529 w 698"/>
                  <a:gd name="T3" fmla="*/ 185064 h 698"/>
                  <a:gd name="T4" fmla="*/ 237529 w 698"/>
                  <a:gd name="T5" fmla="*/ 231420 h 698"/>
                  <a:gd name="T6" fmla="*/ 230702 w 698"/>
                  <a:gd name="T7" fmla="*/ 237888 h 698"/>
                  <a:gd name="T8" fmla="*/ 230702 w 698"/>
                  <a:gd name="T9" fmla="*/ 237888 h 698"/>
                  <a:gd name="T10" fmla="*/ 185064 w 698"/>
                  <a:gd name="T11" fmla="*/ 237888 h 698"/>
                  <a:gd name="T12" fmla="*/ 23717 w 698"/>
                  <a:gd name="T13" fmla="*/ 76901 h 698"/>
                  <a:gd name="T14" fmla="*/ 23717 w 698"/>
                  <a:gd name="T15" fmla="*/ 76901 h 698"/>
                  <a:gd name="T16" fmla="*/ 0 w 698"/>
                  <a:gd name="T17" fmla="*/ 26951 h 698"/>
                  <a:gd name="T18" fmla="*/ 0 w 698"/>
                  <a:gd name="T19" fmla="*/ 26951 h 698"/>
                  <a:gd name="T20" fmla="*/ 26592 w 698"/>
                  <a:gd name="T21" fmla="*/ 719 h 698"/>
                  <a:gd name="T22" fmla="*/ 26592 w 698"/>
                  <a:gd name="T23" fmla="*/ 719 h 698"/>
                  <a:gd name="T24" fmla="*/ 76182 w 698"/>
                  <a:gd name="T25" fmla="*/ 24076 h 698"/>
                  <a:gd name="T26" fmla="*/ 237529 w 698"/>
                  <a:gd name="T27" fmla="*/ 185064 h 6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98" h="698">
                    <a:moveTo>
                      <a:pt x="661" y="515"/>
                    </a:moveTo>
                    <a:lnTo>
                      <a:pt x="661" y="515"/>
                    </a:lnTo>
                    <a:cubicBezTo>
                      <a:pt x="697" y="551"/>
                      <a:pt x="697" y="608"/>
                      <a:pt x="661" y="644"/>
                    </a:cubicBezTo>
                    <a:lnTo>
                      <a:pt x="642" y="662"/>
                    </a:lnTo>
                    <a:cubicBezTo>
                      <a:pt x="608" y="697"/>
                      <a:pt x="550" y="697"/>
                      <a:pt x="515" y="662"/>
                    </a:cubicBezTo>
                    <a:lnTo>
                      <a:pt x="66" y="214"/>
                    </a:lnTo>
                    <a:cubicBezTo>
                      <a:pt x="31" y="178"/>
                      <a:pt x="2" y="116"/>
                      <a:pt x="0" y="75"/>
                    </a:cubicBezTo>
                    <a:cubicBezTo>
                      <a:pt x="0" y="34"/>
                      <a:pt x="33" y="0"/>
                      <a:pt x="74" y="2"/>
                    </a:cubicBezTo>
                    <a:cubicBezTo>
                      <a:pt x="115" y="2"/>
                      <a:pt x="177" y="32"/>
                      <a:pt x="212" y="67"/>
                    </a:cubicBezTo>
                    <a:lnTo>
                      <a:pt x="661" y="51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5" name="Freeform 14">
                <a:extLst>
                  <a:ext uri="{FF2B5EF4-FFF2-40B4-BE49-F238E27FC236}">
                    <a16:creationId xmlns:a16="http://schemas.microsoft.com/office/drawing/2014/main" id="{61AEE0FC-A8AB-40A1-88D8-3409D1744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9250" y="4049713"/>
                <a:ext cx="349250" cy="349250"/>
              </a:xfrm>
              <a:custGeom>
                <a:avLst/>
                <a:gdLst>
                  <a:gd name="T0" fmla="*/ 52154 w 971"/>
                  <a:gd name="T1" fmla="*/ 334518 h 972"/>
                  <a:gd name="T2" fmla="*/ 52154 w 971"/>
                  <a:gd name="T3" fmla="*/ 334518 h 972"/>
                  <a:gd name="T4" fmla="*/ 10071 w 971"/>
                  <a:gd name="T5" fmla="*/ 338471 h 972"/>
                  <a:gd name="T6" fmla="*/ 10071 w 971"/>
                  <a:gd name="T7" fmla="*/ 338471 h 972"/>
                  <a:gd name="T8" fmla="*/ 14387 w 971"/>
                  <a:gd name="T9" fmla="*/ 296431 h 972"/>
                  <a:gd name="T10" fmla="*/ 287745 w 971"/>
                  <a:gd name="T11" fmla="*/ 23715 h 972"/>
                  <a:gd name="T12" fmla="*/ 287745 w 971"/>
                  <a:gd name="T13" fmla="*/ 23715 h 972"/>
                  <a:gd name="T14" fmla="*/ 329827 w 971"/>
                  <a:gd name="T15" fmla="*/ 359 h 972"/>
                  <a:gd name="T16" fmla="*/ 329827 w 971"/>
                  <a:gd name="T17" fmla="*/ 359 h 972"/>
                  <a:gd name="T18" fmla="*/ 348890 w 971"/>
                  <a:gd name="T19" fmla="*/ 19403 h 972"/>
                  <a:gd name="T20" fmla="*/ 348890 w 971"/>
                  <a:gd name="T21" fmla="*/ 19403 h 972"/>
                  <a:gd name="T22" fmla="*/ 325511 w 971"/>
                  <a:gd name="T23" fmla="*/ 61801 h 972"/>
                  <a:gd name="T24" fmla="*/ 52154 w 971"/>
                  <a:gd name="T25" fmla="*/ 334518 h 9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71" h="972">
                    <a:moveTo>
                      <a:pt x="145" y="931"/>
                    </a:moveTo>
                    <a:lnTo>
                      <a:pt x="145" y="931"/>
                    </a:lnTo>
                    <a:cubicBezTo>
                      <a:pt x="110" y="966"/>
                      <a:pt x="58" y="971"/>
                      <a:pt x="28" y="942"/>
                    </a:cubicBezTo>
                    <a:cubicBezTo>
                      <a:pt x="0" y="913"/>
                      <a:pt x="4" y="861"/>
                      <a:pt x="40" y="825"/>
                    </a:cubicBezTo>
                    <a:lnTo>
                      <a:pt x="800" y="66"/>
                    </a:lnTo>
                    <a:cubicBezTo>
                      <a:pt x="834" y="31"/>
                      <a:pt x="888" y="1"/>
                      <a:pt x="917" y="1"/>
                    </a:cubicBezTo>
                    <a:cubicBezTo>
                      <a:pt x="947" y="0"/>
                      <a:pt x="970" y="24"/>
                      <a:pt x="970" y="54"/>
                    </a:cubicBezTo>
                    <a:cubicBezTo>
                      <a:pt x="969" y="84"/>
                      <a:pt x="940" y="136"/>
                      <a:pt x="905" y="172"/>
                    </a:cubicBezTo>
                    <a:lnTo>
                      <a:pt x="145" y="93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1" name="Group 4">
              <a:extLst>
                <a:ext uri="{FF2B5EF4-FFF2-40B4-BE49-F238E27FC236}">
                  <a16:creationId xmlns:a16="http://schemas.microsoft.com/office/drawing/2014/main" id="{59BA837D-1C95-4B18-BACC-B301B4C7F0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41798" y="5616590"/>
              <a:ext cx="2250956" cy="1241410"/>
              <a:chOff x="5265738" y="5084763"/>
              <a:chExt cx="2481262" cy="1368425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52" name="Freeform 20">
                <a:extLst>
                  <a:ext uri="{FF2B5EF4-FFF2-40B4-BE49-F238E27FC236}">
                    <a16:creationId xmlns:a16="http://schemas.microsoft.com/office/drawing/2014/main" id="{266C995F-AE8E-4DD1-8989-3673F012B0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3913" y="5557838"/>
                <a:ext cx="180975" cy="180975"/>
              </a:xfrm>
              <a:custGeom>
                <a:avLst/>
                <a:gdLst>
                  <a:gd name="T0" fmla="*/ 180614 w 502"/>
                  <a:gd name="T1" fmla="*/ 90307 h 501"/>
                  <a:gd name="T2" fmla="*/ 180614 w 502"/>
                  <a:gd name="T3" fmla="*/ 90307 h 501"/>
                  <a:gd name="T4" fmla="*/ 90488 w 502"/>
                  <a:gd name="T5" fmla="*/ 180614 h 501"/>
                  <a:gd name="T6" fmla="*/ 90488 w 502"/>
                  <a:gd name="T7" fmla="*/ 180614 h 501"/>
                  <a:gd name="T8" fmla="*/ 0 w 502"/>
                  <a:gd name="T9" fmla="*/ 90307 h 501"/>
                  <a:gd name="T10" fmla="*/ 0 w 502"/>
                  <a:gd name="T11" fmla="*/ 90307 h 501"/>
                  <a:gd name="T12" fmla="*/ 90488 w 502"/>
                  <a:gd name="T13" fmla="*/ 0 h 501"/>
                  <a:gd name="T14" fmla="*/ 90488 w 502"/>
                  <a:gd name="T15" fmla="*/ 0 h 501"/>
                  <a:gd name="T16" fmla="*/ 180614 w 502"/>
                  <a:gd name="T17" fmla="*/ 90307 h 5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02" h="501">
                    <a:moveTo>
                      <a:pt x="501" y="250"/>
                    </a:moveTo>
                    <a:lnTo>
                      <a:pt x="501" y="250"/>
                    </a:lnTo>
                    <a:cubicBezTo>
                      <a:pt x="501" y="388"/>
                      <a:pt x="389" y="500"/>
                      <a:pt x="251" y="500"/>
                    </a:cubicBezTo>
                    <a:cubicBezTo>
                      <a:pt x="112" y="500"/>
                      <a:pt x="0" y="388"/>
                      <a:pt x="0" y="250"/>
                    </a:cubicBezTo>
                    <a:cubicBezTo>
                      <a:pt x="0" y="111"/>
                      <a:pt x="112" y="0"/>
                      <a:pt x="251" y="0"/>
                    </a:cubicBezTo>
                    <a:cubicBezTo>
                      <a:pt x="389" y="0"/>
                      <a:pt x="501" y="111"/>
                      <a:pt x="501" y="25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3" name="Freeform 25">
                <a:extLst>
                  <a:ext uri="{FF2B5EF4-FFF2-40B4-BE49-F238E27FC236}">
                    <a16:creationId xmlns:a16="http://schemas.microsoft.com/office/drawing/2014/main" id="{6EF38632-41AC-4345-B26D-CC6656DC99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7688" y="5230813"/>
                <a:ext cx="180975" cy="180975"/>
              </a:xfrm>
              <a:custGeom>
                <a:avLst/>
                <a:gdLst>
                  <a:gd name="T0" fmla="*/ 0 w 501"/>
                  <a:gd name="T1" fmla="*/ 180614 h 501"/>
                  <a:gd name="T2" fmla="*/ 180614 w 501"/>
                  <a:gd name="T3" fmla="*/ 0 h 501"/>
                  <a:gd name="T4" fmla="*/ 0 w 501"/>
                  <a:gd name="T5" fmla="*/ 0 h 501"/>
                  <a:gd name="T6" fmla="*/ 0 w 501"/>
                  <a:gd name="T7" fmla="*/ 180614 h 50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1" h="501">
                    <a:moveTo>
                      <a:pt x="0" y="500"/>
                    </a:moveTo>
                    <a:lnTo>
                      <a:pt x="500" y="0"/>
                    </a:lnTo>
                    <a:lnTo>
                      <a:pt x="0" y="0"/>
                    </a:lnTo>
                    <a:lnTo>
                      <a:pt x="0" y="50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4" name="Freeform 26">
                <a:extLst>
                  <a:ext uri="{FF2B5EF4-FFF2-40B4-BE49-F238E27FC236}">
                    <a16:creationId xmlns:a16="http://schemas.microsoft.com/office/drawing/2014/main" id="{1536F2AC-CAB1-4513-BB45-1322FCA7D6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7688" y="5884863"/>
                <a:ext cx="180975" cy="180975"/>
              </a:xfrm>
              <a:custGeom>
                <a:avLst/>
                <a:gdLst>
                  <a:gd name="T0" fmla="*/ 180614 w 501"/>
                  <a:gd name="T1" fmla="*/ 180614 h 502"/>
                  <a:gd name="T2" fmla="*/ 0 w 501"/>
                  <a:gd name="T3" fmla="*/ 0 h 502"/>
                  <a:gd name="T4" fmla="*/ 0 w 501"/>
                  <a:gd name="T5" fmla="*/ 180614 h 502"/>
                  <a:gd name="T6" fmla="*/ 180614 w 501"/>
                  <a:gd name="T7" fmla="*/ 180614 h 5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1" h="502">
                    <a:moveTo>
                      <a:pt x="500" y="501"/>
                    </a:moveTo>
                    <a:lnTo>
                      <a:pt x="0" y="0"/>
                    </a:lnTo>
                    <a:lnTo>
                      <a:pt x="0" y="501"/>
                    </a:lnTo>
                    <a:lnTo>
                      <a:pt x="500" y="50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5" name="Freeform 27">
                <a:extLst>
                  <a:ext uri="{FF2B5EF4-FFF2-40B4-BE49-F238E27FC236}">
                    <a16:creationId xmlns:a16="http://schemas.microsoft.com/office/drawing/2014/main" id="{BBCAFFAA-B33A-496E-BC60-EAC314244A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2675" y="5884863"/>
                <a:ext cx="180975" cy="180975"/>
              </a:xfrm>
              <a:custGeom>
                <a:avLst/>
                <a:gdLst>
                  <a:gd name="T0" fmla="*/ 180614 w 502"/>
                  <a:gd name="T1" fmla="*/ 0 h 502"/>
                  <a:gd name="T2" fmla="*/ 0 w 502"/>
                  <a:gd name="T3" fmla="*/ 180614 h 502"/>
                  <a:gd name="T4" fmla="*/ 180614 w 502"/>
                  <a:gd name="T5" fmla="*/ 180614 h 502"/>
                  <a:gd name="T6" fmla="*/ 180614 w 502"/>
                  <a:gd name="T7" fmla="*/ 0 h 5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2" h="502">
                    <a:moveTo>
                      <a:pt x="501" y="0"/>
                    </a:moveTo>
                    <a:lnTo>
                      <a:pt x="0" y="501"/>
                    </a:lnTo>
                    <a:lnTo>
                      <a:pt x="501" y="501"/>
                    </a:lnTo>
                    <a:lnTo>
                      <a:pt x="501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6" name="Freeform 15">
                <a:extLst>
                  <a:ext uri="{FF2B5EF4-FFF2-40B4-BE49-F238E27FC236}">
                    <a16:creationId xmlns:a16="http://schemas.microsoft.com/office/drawing/2014/main" id="{91584575-9309-4353-9B32-2C179B404D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5738" y="5329238"/>
                <a:ext cx="2252662" cy="1123950"/>
              </a:xfrm>
              <a:custGeom>
                <a:avLst/>
                <a:gdLst>
                  <a:gd name="T0" fmla="*/ 2219905 w 6258"/>
                  <a:gd name="T1" fmla="*/ 1123590 h 3124"/>
                  <a:gd name="T2" fmla="*/ 64794 w 6258"/>
                  <a:gd name="T3" fmla="*/ 1123590 h 3124"/>
                  <a:gd name="T4" fmla="*/ 64794 w 6258"/>
                  <a:gd name="T5" fmla="*/ 1123590 h 3124"/>
                  <a:gd name="T6" fmla="*/ 0 w 6258"/>
                  <a:gd name="T7" fmla="*/ 1058470 h 3124"/>
                  <a:gd name="T8" fmla="*/ 0 w 6258"/>
                  <a:gd name="T9" fmla="*/ 32380 h 3124"/>
                  <a:gd name="T10" fmla="*/ 0 w 6258"/>
                  <a:gd name="T11" fmla="*/ 32380 h 3124"/>
                  <a:gd name="T12" fmla="*/ 32397 w 6258"/>
                  <a:gd name="T13" fmla="*/ 0 h 3124"/>
                  <a:gd name="T14" fmla="*/ 32397 w 6258"/>
                  <a:gd name="T15" fmla="*/ 0 h 3124"/>
                  <a:gd name="T16" fmla="*/ 64794 w 6258"/>
                  <a:gd name="T17" fmla="*/ 32380 h 3124"/>
                  <a:gd name="T18" fmla="*/ 64794 w 6258"/>
                  <a:gd name="T19" fmla="*/ 1058470 h 3124"/>
                  <a:gd name="T20" fmla="*/ 2219905 w 6258"/>
                  <a:gd name="T21" fmla="*/ 1058470 h 3124"/>
                  <a:gd name="T22" fmla="*/ 2219905 w 6258"/>
                  <a:gd name="T23" fmla="*/ 1058470 h 3124"/>
                  <a:gd name="T24" fmla="*/ 2252302 w 6258"/>
                  <a:gd name="T25" fmla="*/ 1090850 h 3124"/>
                  <a:gd name="T26" fmla="*/ 2252302 w 6258"/>
                  <a:gd name="T27" fmla="*/ 1090850 h 3124"/>
                  <a:gd name="T28" fmla="*/ 2219905 w 6258"/>
                  <a:gd name="T29" fmla="*/ 1123590 h 31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58" h="3124">
                    <a:moveTo>
                      <a:pt x="6167" y="3123"/>
                    </a:moveTo>
                    <a:lnTo>
                      <a:pt x="180" y="3123"/>
                    </a:lnTo>
                    <a:cubicBezTo>
                      <a:pt x="81" y="3123"/>
                      <a:pt x="0" y="3042"/>
                      <a:pt x="0" y="2942"/>
                    </a:cubicBezTo>
                    <a:lnTo>
                      <a:pt x="0" y="90"/>
                    </a:lnTo>
                    <a:cubicBezTo>
                      <a:pt x="0" y="40"/>
                      <a:pt x="40" y="0"/>
                      <a:pt x="90" y="0"/>
                    </a:cubicBezTo>
                    <a:cubicBezTo>
                      <a:pt x="140" y="0"/>
                      <a:pt x="180" y="40"/>
                      <a:pt x="180" y="90"/>
                    </a:cubicBezTo>
                    <a:lnTo>
                      <a:pt x="180" y="2942"/>
                    </a:lnTo>
                    <a:lnTo>
                      <a:pt x="6167" y="2942"/>
                    </a:lnTo>
                    <a:cubicBezTo>
                      <a:pt x="6217" y="2942"/>
                      <a:pt x="6257" y="2982"/>
                      <a:pt x="6257" y="3032"/>
                    </a:cubicBezTo>
                    <a:cubicBezTo>
                      <a:pt x="6257" y="3082"/>
                      <a:pt x="6217" y="3123"/>
                      <a:pt x="6167" y="3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7" name="Freeform 16">
                <a:extLst>
                  <a:ext uri="{FF2B5EF4-FFF2-40B4-BE49-F238E27FC236}">
                    <a16:creationId xmlns:a16="http://schemas.microsoft.com/office/drawing/2014/main" id="{40ABDB16-3A77-46B2-B28A-4D7E3801FE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0038" y="5214938"/>
                <a:ext cx="2254250" cy="1123950"/>
              </a:xfrm>
              <a:custGeom>
                <a:avLst/>
                <a:gdLst>
                  <a:gd name="T0" fmla="*/ 2221120 w 6260"/>
                  <a:gd name="T1" fmla="*/ 1123590 h 3124"/>
                  <a:gd name="T2" fmla="*/ 65179 w 6260"/>
                  <a:gd name="T3" fmla="*/ 1123590 h 3124"/>
                  <a:gd name="T4" fmla="*/ 65179 w 6260"/>
                  <a:gd name="T5" fmla="*/ 1123590 h 3124"/>
                  <a:gd name="T6" fmla="*/ 0 w 6260"/>
                  <a:gd name="T7" fmla="*/ 1058470 h 3124"/>
                  <a:gd name="T8" fmla="*/ 0 w 6260"/>
                  <a:gd name="T9" fmla="*/ 32740 h 3124"/>
                  <a:gd name="T10" fmla="*/ 0 w 6260"/>
                  <a:gd name="T11" fmla="*/ 32740 h 3124"/>
                  <a:gd name="T12" fmla="*/ 32769 w 6260"/>
                  <a:gd name="T13" fmla="*/ 0 h 3124"/>
                  <a:gd name="T14" fmla="*/ 32769 w 6260"/>
                  <a:gd name="T15" fmla="*/ 0 h 3124"/>
                  <a:gd name="T16" fmla="*/ 65179 w 6260"/>
                  <a:gd name="T17" fmla="*/ 32740 h 3124"/>
                  <a:gd name="T18" fmla="*/ 65179 w 6260"/>
                  <a:gd name="T19" fmla="*/ 1058470 h 3124"/>
                  <a:gd name="T20" fmla="*/ 2221120 w 6260"/>
                  <a:gd name="T21" fmla="*/ 1058470 h 3124"/>
                  <a:gd name="T22" fmla="*/ 2221120 w 6260"/>
                  <a:gd name="T23" fmla="*/ 1058470 h 3124"/>
                  <a:gd name="T24" fmla="*/ 2253890 w 6260"/>
                  <a:gd name="T25" fmla="*/ 1091210 h 3124"/>
                  <a:gd name="T26" fmla="*/ 2253890 w 6260"/>
                  <a:gd name="T27" fmla="*/ 1091210 h 3124"/>
                  <a:gd name="T28" fmla="*/ 2221120 w 6260"/>
                  <a:gd name="T29" fmla="*/ 1123590 h 31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60" h="3124">
                    <a:moveTo>
                      <a:pt x="6168" y="3123"/>
                    </a:moveTo>
                    <a:lnTo>
                      <a:pt x="181" y="3123"/>
                    </a:lnTo>
                    <a:cubicBezTo>
                      <a:pt x="81" y="3123"/>
                      <a:pt x="0" y="3042"/>
                      <a:pt x="0" y="2942"/>
                    </a:cubicBezTo>
                    <a:lnTo>
                      <a:pt x="0" y="91"/>
                    </a:lnTo>
                    <a:cubicBezTo>
                      <a:pt x="0" y="41"/>
                      <a:pt x="41" y="0"/>
                      <a:pt x="91" y="0"/>
                    </a:cubicBezTo>
                    <a:cubicBezTo>
                      <a:pt x="141" y="0"/>
                      <a:pt x="181" y="41"/>
                      <a:pt x="181" y="91"/>
                    </a:cubicBezTo>
                    <a:lnTo>
                      <a:pt x="181" y="2942"/>
                    </a:lnTo>
                    <a:lnTo>
                      <a:pt x="6168" y="2942"/>
                    </a:lnTo>
                    <a:cubicBezTo>
                      <a:pt x="6218" y="2942"/>
                      <a:pt x="6259" y="2983"/>
                      <a:pt x="6259" y="3033"/>
                    </a:cubicBezTo>
                    <a:cubicBezTo>
                      <a:pt x="6259" y="3083"/>
                      <a:pt x="6218" y="3123"/>
                      <a:pt x="6168" y="3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8" name="Freeform 17">
                <a:extLst>
                  <a:ext uri="{FF2B5EF4-FFF2-40B4-BE49-F238E27FC236}">
                    <a16:creationId xmlns:a16="http://schemas.microsoft.com/office/drawing/2014/main" id="{FBB92251-7C8A-450B-8AA4-6D29EE51C7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4350" y="5195888"/>
                <a:ext cx="2051050" cy="903287"/>
              </a:xfrm>
              <a:custGeom>
                <a:avLst/>
                <a:gdLst>
                  <a:gd name="T0" fmla="*/ 65141 w 5699"/>
                  <a:gd name="T1" fmla="*/ 65215 h 2507"/>
                  <a:gd name="T2" fmla="*/ 65141 w 5699"/>
                  <a:gd name="T3" fmla="*/ 837711 h 2507"/>
                  <a:gd name="T4" fmla="*/ 1985549 w 5699"/>
                  <a:gd name="T5" fmla="*/ 837711 h 2507"/>
                  <a:gd name="T6" fmla="*/ 1985549 w 5699"/>
                  <a:gd name="T7" fmla="*/ 65215 h 2507"/>
                  <a:gd name="T8" fmla="*/ 65141 w 5699"/>
                  <a:gd name="T9" fmla="*/ 65215 h 2507"/>
                  <a:gd name="T10" fmla="*/ 1985549 w 5699"/>
                  <a:gd name="T11" fmla="*/ 837711 h 2507"/>
                  <a:gd name="T12" fmla="*/ 1985549 w 5699"/>
                  <a:gd name="T13" fmla="*/ 870499 h 2507"/>
                  <a:gd name="T14" fmla="*/ 1985549 w 5699"/>
                  <a:gd name="T15" fmla="*/ 837711 h 2507"/>
                  <a:gd name="T16" fmla="*/ 1985549 w 5699"/>
                  <a:gd name="T17" fmla="*/ 902927 h 2507"/>
                  <a:gd name="T18" fmla="*/ 65141 w 5699"/>
                  <a:gd name="T19" fmla="*/ 902927 h 2507"/>
                  <a:gd name="T20" fmla="*/ 65141 w 5699"/>
                  <a:gd name="T21" fmla="*/ 902927 h 2507"/>
                  <a:gd name="T22" fmla="*/ 0 w 5699"/>
                  <a:gd name="T23" fmla="*/ 837711 h 2507"/>
                  <a:gd name="T24" fmla="*/ 0 w 5699"/>
                  <a:gd name="T25" fmla="*/ 65215 h 2507"/>
                  <a:gd name="T26" fmla="*/ 0 w 5699"/>
                  <a:gd name="T27" fmla="*/ 65215 h 2507"/>
                  <a:gd name="T28" fmla="*/ 65141 w 5699"/>
                  <a:gd name="T29" fmla="*/ 0 h 2507"/>
                  <a:gd name="T30" fmla="*/ 1985549 w 5699"/>
                  <a:gd name="T31" fmla="*/ 0 h 2507"/>
                  <a:gd name="T32" fmla="*/ 1985549 w 5699"/>
                  <a:gd name="T33" fmla="*/ 0 h 2507"/>
                  <a:gd name="T34" fmla="*/ 2050690 w 5699"/>
                  <a:gd name="T35" fmla="*/ 65215 h 2507"/>
                  <a:gd name="T36" fmla="*/ 2050690 w 5699"/>
                  <a:gd name="T37" fmla="*/ 837711 h 2507"/>
                  <a:gd name="T38" fmla="*/ 2050690 w 5699"/>
                  <a:gd name="T39" fmla="*/ 837711 h 2507"/>
                  <a:gd name="T40" fmla="*/ 1985549 w 5699"/>
                  <a:gd name="T41" fmla="*/ 902927 h 250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699" h="2507">
                    <a:moveTo>
                      <a:pt x="181" y="181"/>
                    </a:moveTo>
                    <a:lnTo>
                      <a:pt x="181" y="2325"/>
                    </a:lnTo>
                    <a:lnTo>
                      <a:pt x="5517" y="2325"/>
                    </a:lnTo>
                    <a:lnTo>
                      <a:pt x="5517" y="181"/>
                    </a:lnTo>
                    <a:lnTo>
                      <a:pt x="181" y="181"/>
                    </a:lnTo>
                    <a:close/>
                    <a:moveTo>
                      <a:pt x="5517" y="2325"/>
                    </a:moveTo>
                    <a:lnTo>
                      <a:pt x="5517" y="2416"/>
                    </a:lnTo>
                    <a:lnTo>
                      <a:pt x="5517" y="2325"/>
                    </a:lnTo>
                    <a:close/>
                    <a:moveTo>
                      <a:pt x="5517" y="2506"/>
                    </a:moveTo>
                    <a:lnTo>
                      <a:pt x="181" y="2506"/>
                    </a:lnTo>
                    <a:cubicBezTo>
                      <a:pt x="81" y="2506"/>
                      <a:pt x="0" y="2425"/>
                      <a:pt x="0" y="2325"/>
                    </a:cubicBezTo>
                    <a:lnTo>
                      <a:pt x="0" y="181"/>
                    </a:lnTo>
                    <a:cubicBezTo>
                      <a:pt x="0" y="81"/>
                      <a:pt x="81" y="0"/>
                      <a:pt x="181" y="0"/>
                    </a:cubicBezTo>
                    <a:lnTo>
                      <a:pt x="5517" y="0"/>
                    </a:lnTo>
                    <a:cubicBezTo>
                      <a:pt x="5617" y="0"/>
                      <a:pt x="5698" y="81"/>
                      <a:pt x="5698" y="181"/>
                    </a:cubicBezTo>
                    <a:lnTo>
                      <a:pt x="5698" y="2325"/>
                    </a:lnTo>
                    <a:cubicBezTo>
                      <a:pt x="5698" y="2425"/>
                      <a:pt x="5617" y="2506"/>
                      <a:pt x="5517" y="250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9" name="Freeform 18">
                <a:extLst>
                  <a:ext uri="{FF2B5EF4-FFF2-40B4-BE49-F238E27FC236}">
                    <a16:creationId xmlns:a16="http://schemas.microsoft.com/office/drawing/2014/main" id="{293DC82A-92E4-422E-9EAC-8648CF7629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4338" y="5084763"/>
                <a:ext cx="2252662" cy="1123950"/>
              </a:xfrm>
              <a:custGeom>
                <a:avLst/>
                <a:gdLst>
                  <a:gd name="T0" fmla="*/ 65143 w 6259"/>
                  <a:gd name="T1" fmla="*/ 64781 h 3123"/>
                  <a:gd name="T2" fmla="*/ 65143 w 6259"/>
                  <a:gd name="T3" fmla="*/ 1058809 h 3123"/>
                  <a:gd name="T4" fmla="*/ 2187519 w 6259"/>
                  <a:gd name="T5" fmla="*/ 1058809 h 3123"/>
                  <a:gd name="T6" fmla="*/ 2187519 w 6259"/>
                  <a:gd name="T7" fmla="*/ 64781 h 3123"/>
                  <a:gd name="T8" fmla="*/ 65143 w 6259"/>
                  <a:gd name="T9" fmla="*/ 64781 h 3123"/>
                  <a:gd name="T10" fmla="*/ 2187519 w 6259"/>
                  <a:gd name="T11" fmla="*/ 1058809 h 3123"/>
                  <a:gd name="T12" fmla="*/ 2187519 w 6259"/>
                  <a:gd name="T13" fmla="*/ 1091200 h 3123"/>
                  <a:gd name="T14" fmla="*/ 2187519 w 6259"/>
                  <a:gd name="T15" fmla="*/ 1058809 h 3123"/>
                  <a:gd name="T16" fmla="*/ 2187519 w 6259"/>
                  <a:gd name="T17" fmla="*/ 1123590 h 3123"/>
                  <a:gd name="T18" fmla="*/ 65143 w 6259"/>
                  <a:gd name="T19" fmla="*/ 1123590 h 3123"/>
                  <a:gd name="T20" fmla="*/ 65143 w 6259"/>
                  <a:gd name="T21" fmla="*/ 1123590 h 3123"/>
                  <a:gd name="T22" fmla="*/ 0 w 6259"/>
                  <a:gd name="T23" fmla="*/ 1058809 h 3123"/>
                  <a:gd name="T24" fmla="*/ 0 w 6259"/>
                  <a:gd name="T25" fmla="*/ 64781 h 3123"/>
                  <a:gd name="T26" fmla="*/ 0 w 6259"/>
                  <a:gd name="T27" fmla="*/ 64781 h 3123"/>
                  <a:gd name="T28" fmla="*/ 65143 w 6259"/>
                  <a:gd name="T29" fmla="*/ 0 h 3123"/>
                  <a:gd name="T30" fmla="*/ 2187519 w 6259"/>
                  <a:gd name="T31" fmla="*/ 0 h 3123"/>
                  <a:gd name="T32" fmla="*/ 2187519 w 6259"/>
                  <a:gd name="T33" fmla="*/ 0 h 3123"/>
                  <a:gd name="T34" fmla="*/ 2252302 w 6259"/>
                  <a:gd name="T35" fmla="*/ 64781 h 3123"/>
                  <a:gd name="T36" fmla="*/ 2252302 w 6259"/>
                  <a:gd name="T37" fmla="*/ 1058809 h 3123"/>
                  <a:gd name="T38" fmla="*/ 2252302 w 6259"/>
                  <a:gd name="T39" fmla="*/ 1058809 h 3123"/>
                  <a:gd name="T40" fmla="*/ 2187519 w 6259"/>
                  <a:gd name="T41" fmla="*/ 1123590 h 312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259" h="3123">
                    <a:moveTo>
                      <a:pt x="181" y="180"/>
                    </a:moveTo>
                    <a:lnTo>
                      <a:pt x="181" y="2942"/>
                    </a:lnTo>
                    <a:lnTo>
                      <a:pt x="6078" y="2942"/>
                    </a:lnTo>
                    <a:lnTo>
                      <a:pt x="6078" y="180"/>
                    </a:lnTo>
                    <a:lnTo>
                      <a:pt x="181" y="180"/>
                    </a:lnTo>
                    <a:close/>
                    <a:moveTo>
                      <a:pt x="6078" y="2942"/>
                    </a:moveTo>
                    <a:lnTo>
                      <a:pt x="6078" y="3032"/>
                    </a:lnTo>
                    <a:lnTo>
                      <a:pt x="6078" y="2942"/>
                    </a:lnTo>
                    <a:close/>
                    <a:moveTo>
                      <a:pt x="6078" y="3122"/>
                    </a:moveTo>
                    <a:lnTo>
                      <a:pt x="181" y="3122"/>
                    </a:lnTo>
                    <a:cubicBezTo>
                      <a:pt x="81" y="3122"/>
                      <a:pt x="0" y="3041"/>
                      <a:pt x="0" y="2942"/>
                    </a:cubicBezTo>
                    <a:lnTo>
                      <a:pt x="0" y="180"/>
                    </a:lnTo>
                    <a:cubicBezTo>
                      <a:pt x="0" y="81"/>
                      <a:pt x="81" y="0"/>
                      <a:pt x="181" y="0"/>
                    </a:cubicBezTo>
                    <a:lnTo>
                      <a:pt x="6078" y="0"/>
                    </a:lnTo>
                    <a:cubicBezTo>
                      <a:pt x="6177" y="0"/>
                      <a:pt x="6258" y="81"/>
                      <a:pt x="6258" y="180"/>
                    </a:cubicBezTo>
                    <a:lnTo>
                      <a:pt x="6258" y="2942"/>
                    </a:lnTo>
                    <a:cubicBezTo>
                      <a:pt x="6258" y="3041"/>
                      <a:pt x="6177" y="3122"/>
                      <a:pt x="6078" y="312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0" name="Freeform 19">
                <a:extLst>
                  <a:ext uri="{FF2B5EF4-FFF2-40B4-BE49-F238E27FC236}">
                    <a16:creationId xmlns:a16="http://schemas.microsoft.com/office/drawing/2014/main" id="{EE53E736-B61E-4E4C-8BD0-5567670892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0788" y="5273675"/>
                <a:ext cx="639762" cy="747713"/>
              </a:xfrm>
              <a:custGeom>
                <a:avLst/>
                <a:gdLst>
                  <a:gd name="T0" fmla="*/ 319521 w 1778"/>
                  <a:gd name="T1" fmla="*/ 65159 h 2077"/>
                  <a:gd name="T2" fmla="*/ 319521 w 1778"/>
                  <a:gd name="T3" fmla="*/ 65159 h 2077"/>
                  <a:gd name="T4" fmla="*/ 64768 w 1778"/>
                  <a:gd name="T5" fmla="*/ 373677 h 2077"/>
                  <a:gd name="T6" fmla="*/ 64768 w 1778"/>
                  <a:gd name="T7" fmla="*/ 373677 h 2077"/>
                  <a:gd name="T8" fmla="*/ 319521 w 1778"/>
                  <a:gd name="T9" fmla="*/ 682194 h 2077"/>
                  <a:gd name="T10" fmla="*/ 319521 w 1778"/>
                  <a:gd name="T11" fmla="*/ 682194 h 2077"/>
                  <a:gd name="T12" fmla="*/ 574275 w 1778"/>
                  <a:gd name="T13" fmla="*/ 373677 h 2077"/>
                  <a:gd name="T14" fmla="*/ 574275 w 1778"/>
                  <a:gd name="T15" fmla="*/ 373677 h 2077"/>
                  <a:gd name="T16" fmla="*/ 319521 w 1778"/>
                  <a:gd name="T17" fmla="*/ 65159 h 2077"/>
                  <a:gd name="T18" fmla="*/ 319521 w 1778"/>
                  <a:gd name="T19" fmla="*/ 747353 h 2077"/>
                  <a:gd name="T20" fmla="*/ 319521 w 1778"/>
                  <a:gd name="T21" fmla="*/ 747353 h 2077"/>
                  <a:gd name="T22" fmla="*/ 0 w 1778"/>
                  <a:gd name="T23" fmla="*/ 373677 h 2077"/>
                  <a:gd name="T24" fmla="*/ 0 w 1778"/>
                  <a:gd name="T25" fmla="*/ 373677 h 2077"/>
                  <a:gd name="T26" fmla="*/ 319521 w 1778"/>
                  <a:gd name="T27" fmla="*/ 0 h 2077"/>
                  <a:gd name="T28" fmla="*/ 319521 w 1778"/>
                  <a:gd name="T29" fmla="*/ 0 h 2077"/>
                  <a:gd name="T30" fmla="*/ 639402 w 1778"/>
                  <a:gd name="T31" fmla="*/ 373677 h 2077"/>
                  <a:gd name="T32" fmla="*/ 639402 w 1778"/>
                  <a:gd name="T33" fmla="*/ 373677 h 2077"/>
                  <a:gd name="T34" fmla="*/ 319521 w 1778"/>
                  <a:gd name="T35" fmla="*/ 747353 h 207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778" h="2077">
                    <a:moveTo>
                      <a:pt x="888" y="181"/>
                    </a:moveTo>
                    <a:lnTo>
                      <a:pt x="888" y="181"/>
                    </a:lnTo>
                    <a:cubicBezTo>
                      <a:pt x="498" y="181"/>
                      <a:pt x="180" y="565"/>
                      <a:pt x="180" y="1038"/>
                    </a:cubicBezTo>
                    <a:cubicBezTo>
                      <a:pt x="180" y="1510"/>
                      <a:pt x="498" y="1895"/>
                      <a:pt x="888" y="1895"/>
                    </a:cubicBezTo>
                    <a:cubicBezTo>
                      <a:pt x="1279" y="1895"/>
                      <a:pt x="1596" y="1510"/>
                      <a:pt x="1596" y="1038"/>
                    </a:cubicBezTo>
                    <a:cubicBezTo>
                      <a:pt x="1596" y="565"/>
                      <a:pt x="1279" y="181"/>
                      <a:pt x="888" y="181"/>
                    </a:cubicBezTo>
                    <a:close/>
                    <a:moveTo>
                      <a:pt x="888" y="2076"/>
                    </a:moveTo>
                    <a:lnTo>
                      <a:pt x="888" y="2076"/>
                    </a:lnTo>
                    <a:cubicBezTo>
                      <a:pt x="398" y="2076"/>
                      <a:pt x="0" y="1610"/>
                      <a:pt x="0" y="1038"/>
                    </a:cubicBezTo>
                    <a:cubicBezTo>
                      <a:pt x="0" y="466"/>
                      <a:pt x="398" y="0"/>
                      <a:pt x="888" y="0"/>
                    </a:cubicBezTo>
                    <a:cubicBezTo>
                      <a:pt x="1379" y="0"/>
                      <a:pt x="1777" y="466"/>
                      <a:pt x="1777" y="1038"/>
                    </a:cubicBezTo>
                    <a:cubicBezTo>
                      <a:pt x="1777" y="1610"/>
                      <a:pt x="1379" y="2076"/>
                      <a:pt x="888" y="207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1" name="Freeform 21">
                <a:extLst>
                  <a:ext uri="{FF2B5EF4-FFF2-40B4-BE49-F238E27FC236}">
                    <a16:creationId xmlns:a16="http://schemas.microsoft.com/office/drawing/2014/main" id="{7D32FA66-592C-4310-96D0-9368702C99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6450" y="5557838"/>
                <a:ext cx="180975" cy="180975"/>
              </a:xfrm>
              <a:custGeom>
                <a:avLst/>
                <a:gdLst>
                  <a:gd name="T0" fmla="*/ 180614 w 502"/>
                  <a:gd name="T1" fmla="*/ 90307 h 501"/>
                  <a:gd name="T2" fmla="*/ 180614 w 502"/>
                  <a:gd name="T3" fmla="*/ 90307 h 501"/>
                  <a:gd name="T4" fmla="*/ 90488 w 502"/>
                  <a:gd name="T5" fmla="*/ 180614 h 501"/>
                  <a:gd name="T6" fmla="*/ 90488 w 502"/>
                  <a:gd name="T7" fmla="*/ 180614 h 501"/>
                  <a:gd name="T8" fmla="*/ 0 w 502"/>
                  <a:gd name="T9" fmla="*/ 90307 h 501"/>
                  <a:gd name="T10" fmla="*/ 0 w 502"/>
                  <a:gd name="T11" fmla="*/ 90307 h 501"/>
                  <a:gd name="T12" fmla="*/ 90488 w 502"/>
                  <a:gd name="T13" fmla="*/ 0 h 501"/>
                  <a:gd name="T14" fmla="*/ 90488 w 502"/>
                  <a:gd name="T15" fmla="*/ 0 h 501"/>
                  <a:gd name="T16" fmla="*/ 180614 w 502"/>
                  <a:gd name="T17" fmla="*/ 90307 h 5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02" h="501">
                    <a:moveTo>
                      <a:pt x="501" y="250"/>
                    </a:moveTo>
                    <a:lnTo>
                      <a:pt x="501" y="250"/>
                    </a:lnTo>
                    <a:cubicBezTo>
                      <a:pt x="501" y="388"/>
                      <a:pt x="389" y="500"/>
                      <a:pt x="251" y="500"/>
                    </a:cubicBezTo>
                    <a:cubicBezTo>
                      <a:pt x="112" y="500"/>
                      <a:pt x="0" y="388"/>
                      <a:pt x="0" y="250"/>
                    </a:cubicBezTo>
                    <a:cubicBezTo>
                      <a:pt x="0" y="111"/>
                      <a:pt x="112" y="0"/>
                      <a:pt x="251" y="0"/>
                    </a:cubicBezTo>
                    <a:cubicBezTo>
                      <a:pt x="389" y="0"/>
                      <a:pt x="501" y="111"/>
                      <a:pt x="501" y="25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2" name="Freeform 22">
                <a:extLst>
                  <a:ext uri="{FF2B5EF4-FFF2-40B4-BE49-F238E27FC236}">
                    <a16:creationId xmlns:a16="http://schemas.microsoft.com/office/drawing/2014/main" id="{04C8A89F-61EC-4D7D-9E2B-D30F911C7B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0000" y="5665788"/>
                <a:ext cx="541338" cy="322262"/>
              </a:xfrm>
              <a:custGeom>
                <a:avLst/>
                <a:gdLst>
                  <a:gd name="T0" fmla="*/ 270489 w 1503"/>
                  <a:gd name="T1" fmla="*/ 0 h 895"/>
                  <a:gd name="T2" fmla="*/ 270489 w 1503"/>
                  <a:gd name="T3" fmla="*/ 0 h 895"/>
                  <a:gd name="T4" fmla="*/ 0 w 1503"/>
                  <a:gd name="T5" fmla="*/ 97219 h 895"/>
                  <a:gd name="T6" fmla="*/ 0 w 1503"/>
                  <a:gd name="T7" fmla="*/ 97219 h 895"/>
                  <a:gd name="T8" fmla="*/ 270489 w 1503"/>
                  <a:gd name="T9" fmla="*/ 321902 h 895"/>
                  <a:gd name="T10" fmla="*/ 270489 w 1503"/>
                  <a:gd name="T11" fmla="*/ 321902 h 895"/>
                  <a:gd name="T12" fmla="*/ 540978 w 1503"/>
                  <a:gd name="T13" fmla="*/ 97219 h 895"/>
                  <a:gd name="T14" fmla="*/ 540978 w 1503"/>
                  <a:gd name="T15" fmla="*/ 97219 h 895"/>
                  <a:gd name="T16" fmla="*/ 270489 w 1503"/>
                  <a:gd name="T17" fmla="*/ 0 h 8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3" h="895">
                    <a:moveTo>
                      <a:pt x="751" y="0"/>
                    </a:moveTo>
                    <a:lnTo>
                      <a:pt x="751" y="0"/>
                    </a:lnTo>
                    <a:cubicBezTo>
                      <a:pt x="466" y="0"/>
                      <a:pt x="204" y="102"/>
                      <a:pt x="0" y="270"/>
                    </a:cubicBezTo>
                    <a:cubicBezTo>
                      <a:pt x="112" y="634"/>
                      <a:pt x="406" y="894"/>
                      <a:pt x="751" y="894"/>
                    </a:cubicBezTo>
                    <a:cubicBezTo>
                      <a:pt x="1097" y="894"/>
                      <a:pt x="1391" y="634"/>
                      <a:pt x="1502" y="270"/>
                    </a:cubicBezTo>
                    <a:cubicBezTo>
                      <a:pt x="1298" y="102"/>
                      <a:pt x="1037" y="0"/>
                      <a:pt x="751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3" name="Freeform 24">
                <a:extLst>
                  <a:ext uri="{FF2B5EF4-FFF2-40B4-BE49-F238E27FC236}">
                    <a16:creationId xmlns:a16="http://schemas.microsoft.com/office/drawing/2014/main" id="{8BD59FAA-4C53-45B7-B161-EC61AD36A5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92875" y="5381625"/>
                <a:ext cx="255588" cy="255588"/>
              </a:xfrm>
              <a:custGeom>
                <a:avLst/>
                <a:gdLst>
                  <a:gd name="T0" fmla="*/ 255229 w 711"/>
                  <a:gd name="T1" fmla="*/ 127614 h 711"/>
                  <a:gd name="T2" fmla="*/ 255229 w 711"/>
                  <a:gd name="T3" fmla="*/ 127614 h 711"/>
                  <a:gd name="T4" fmla="*/ 127614 w 711"/>
                  <a:gd name="T5" fmla="*/ 255229 h 711"/>
                  <a:gd name="T6" fmla="*/ 127614 w 711"/>
                  <a:gd name="T7" fmla="*/ 255229 h 711"/>
                  <a:gd name="T8" fmla="*/ 0 w 711"/>
                  <a:gd name="T9" fmla="*/ 127614 h 711"/>
                  <a:gd name="T10" fmla="*/ 0 w 711"/>
                  <a:gd name="T11" fmla="*/ 127614 h 711"/>
                  <a:gd name="T12" fmla="*/ 127614 w 711"/>
                  <a:gd name="T13" fmla="*/ 0 h 711"/>
                  <a:gd name="T14" fmla="*/ 127614 w 711"/>
                  <a:gd name="T15" fmla="*/ 0 h 711"/>
                  <a:gd name="T16" fmla="*/ 255229 w 711"/>
                  <a:gd name="T17" fmla="*/ 127614 h 7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11" h="711">
                    <a:moveTo>
                      <a:pt x="710" y="355"/>
                    </a:moveTo>
                    <a:lnTo>
                      <a:pt x="710" y="355"/>
                    </a:lnTo>
                    <a:cubicBezTo>
                      <a:pt x="710" y="552"/>
                      <a:pt x="551" y="710"/>
                      <a:pt x="355" y="710"/>
                    </a:cubicBezTo>
                    <a:cubicBezTo>
                      <a:pt x="159" y="710"/>
                      <a:pt x="0" y="552"/>
                      <a:pt x="0" y="355"/>
                    </a:cubicBezTo>
                    <a:cubicBezTo>
                      <a:pt x="0" y="159"/>
                      <a:pt x="159" y="0"/>
                      <a:pt x="355" y="0"/>
                    </a:cubicBezTo>
                    <a:cubicBezTo>
                      <a:pt x="551" y="0"/>
                      <a:pt x="710" y="159"/>
                      <a:pt x="710" y="35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4" name="Freeform 28">
                <a:extLst>
                  <a:ext uri="{FF2B5EF4-FFF2-40B4-BE49-F238E27FC236}">
                    <a16:creationId xmlns:a16="http://schemas.microsoft.com/office/drawing/2014/main" id="{977EFCB2-0215-441A-9F8F-50942E18DD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2675" y="5230813"/>
                <a:ext cx="180975" cy="180975"/>
              </a:xfrm>
              <a:custGeom>
                <a:avLst/>
                <a:gdLst>
                  <a:gd name="T0" fmla="*/ 0 w 502"/>
                  <a:gd name="T1" fmla="*/ 0 h 501"/>
                  <a:gd name="T2" fmla="*/ 180614 w 502"/>
                  <a:gd name="T3" fmla="*/ 180614 h 501"/>
                  <a:gd name="T4" fmla="*/ 180614 w 502"/>
                  <a:gd name="T5" fmla="*/ 0 h 501"/>
                  <a:gd name="T6" fmla="*/ 0 w 502"/>
                  <a:gd name="T7" fmla="*/ 0 h 50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2" h="501">
                    <a:moveTo>
                      <a:pt x="0" y="0"/>
                    </a:moveTo>
                    <a:lnTo>
                      <a:pt x="501" y="500"/>
                    </a:lnTo>
                    <a:lnTo>
                      <a:pt x="501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sp>
          <p:nvSpPr>
            <p:cNvPr id="12" name="Freeform 29">
              <a:extLst>
                <a:ext uri="{FF2B5EF4-FFF2-40B4-BE49-F238E27FC236}">
                  <a16:creationId xmlns:a16="http://schemas.microsoft.com/office/drawing/2014/main" id="{F06B00CC-1691-44C9-B7CF-56EDE5B8D9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5296" y="4520720"/>
              <a:ext cx="993704" cy="1005226"/>
            </a:xfrm>
            <a:custGeom>
              <a:avLst/>
              <a:gdLst>
                <a:gd name="T0" fmla="*/ 403066 w 3041"/>
                <a:gd name="T1" fmla="*/ 553858 h 3079"/>
                <a:gd name="T2" fmla="*/ 551470 w 3041"/>
                <a:gd name="T3" fmla="*/ 702848 h 3079"/>
                <a:gd name="T4" fmla="*/ 551470 w 3041"/>
                <a:gd name="T5" fmla="*/ 405227 h 3079"/>
                <a:gd name="T6" fmla="*/ 337870 w 3041"/>
                <a:gd name="T7" fmla="*/ 553858 h 3079"/>
                <a:gd name="T8" fmla="*/ 551470 w 3041"/>
                <a:gd name="T9" fmla="*/ 340088 h 3079"/>
                <a:gd name="T10" fmla="*/ 551470 w 3041"/>
                <a:gd name="T11" fmla="*/ 767987 h 3079"/>
                <a:gd name="T12" fmla="*/ 320580 w 3041"/>
                <a:gd name="T13" fmla="*/ 843562 h 3079"/>
                <a:gd name="T14" fmla="*/ 416394 w 3041"/>
                <a:gd name="T15" fmla="*/ 898984 h 3079"/>
                <a:gd name="T16" fmla="*/ 436925 w 3041"/>
                <a:gd name="T17" fmla="*/ 1026742 h 3079"/>
                <a:gd name="T18" fmla="*/ 650525 w 3041"/>
                <a:gd name="T19" fmla="*/ 1042577 h 3079"/>
                <a:gd name="T20" fmla="*/ 666374 w 3041"/>
                <a:gd name="T21" fmla="*/ 929214 h 3079"/>
                <a:gd name="T22" fmla="*/ 782719 w 3041"/>
                <a:gd name="T23" fmla="*/ 843562 h 3079"/>
                <a:gd name="T24" fmla="*/ 904108 w 3041"/>
                <a:gd name="T25" fmla="*/ 889987 h 3079"/>
                <a:gd name="T26" fmla="*/ 912032 w 3041"/>
                <a:gd name="T27" fmla="*/ 892146 h 3079"/>
                <a:gd name="T28" fmla="*/ 1024775 w 3041"/>
                <a:gd name="T29" fmla="*/ 712925 h 3079"/>
                <a:gd name="T30" fmla="*/ 1019012 w 3041"/>
                <a:gd name="T31" fmla="*/ 691332 h 3079"/>
                <a:gd name="T32" fmla="*/ 918516 w 3041"/>
                <a:gd name="T33" fmla="*/ 609279 h 3079"/>
                <a:gd name="T34" fmla="*/ 922478 w 3041"/>
                <a:gd name="T35" fmla="*/ 553858 h 3079"/>
                <a:gd name="T36" fmla="*/ 934365 w 3041"/>
                <a:gd name="T37" fmla="*/ 466046 h 3079"/>
                <a:gd name="T38" fmla="*/ 1026216 w 3041"/>
                <a:gd name="T39" fmla="*/ 407386 h 3079"/>
                <a:gd name="T40" fmla="*/ 925720 w 3041"/>
                <a:gd name="T41" fmla="*/ 224206 h 3079"/>
                <a:gd name="T42" fmla="*/ 912032 w 3041"/>
                <a:gd name="T43" fmla="*/ 216289 h 3079"/>
                <a:gd name="T44" fmla="*/ 819460 w 3041"/>
                <a:gd name="T45" fmla="*/ 267032 h 3079"/>
                <a:gd name="T46" fmla="*/ 687266 w 3041"/>
                <a:gd name="T47" fmla="*/ 209091 h 3079"/>
                <a:gd name="T48" fmla="*/ 666374 w 3041"/>
                <a:gd name="T49" fmla="*/ 80973 h 3079"/>
                <a:gd name="T50" fmla="*/ 452774 w 3041"/>
                <a:gd name="T51" fmla="*/ 65139 h 3079"/>
                <a:gd name="T52" fmla="*/ 436925 w 3041"/>
                <a:gd name="T53" fmla="*/ 178861 h 3079"/>
                <a:gd name="T54" fmla="*/ 416394 w 3041"/>
                <a:gd name="T55" fmla="*/ 209091 h 3079"/>
                <a:gd name="T56" fmla="*/ 283839 w 3041"/>
                <a:gd name="T57" fmla="*/ 267032 h 3079"/>
                <a:gd name="T58" fmla="*/ 191267 w 3041"/>
                <a:gd name="T59" fmla="*/ 216289 h 3079"/>
                <a:gd name="T60" fmla="*/ 78524 w 3041"/>
                <a:gd name="T61" fmla="*/ 395150 h 3079"/>
                <a:gd name="T62" fmla="*/ 77083 w 3041"/>
                <a:gd name="T63" fmla="*/ 407386 h 3079"/>
                <a:gd name="T64" fmla="*/ 169295 w 3041"/>
                <a:gd name="T65" fmla="*/ 465687 h 3079"/>
                <a:gd name="T66" fmla="*/ 180822 w 3041"/>
                <a:gd name="T67" fmla="*/ 553858 h 3079"/>
                <a:gd name="T68" fmla="*/ 184784 w 3041"/>
                <a:gd name="T69" fmla="*/ 609279 h 3079"/>
                <a:gd name="T70" fmla="*/ 84287 w 3041"/>
                <a:gd name="T71" fmla="*/ 691332 h 3079"/>
                <a:gd name="T72" fmla="*/ 177580 w 3041"/>
                <a:gd name="T73" fmla="*/ 883869 h 3079"/>
                <a:gd name="T74" fmla="*/ 199192 w 3041"/>
                <a:gd name="T75" fmla="*/ 889987 h 3079"/>
                <a:gd name="T76" fmla="*/ 300409 w 3041"/>
                <a:gd name="T77" fmla="*/ 836724 h 3079"/>
                <a:gd name="T78" fmla="*/ 452774 w 3041"/>
                <a:gd name="T79" fmla="*/ 1107715 h 3079"/>
                <a:gd name="T80" fmla="*/ 371729 w 3041"/>
                <a:gd name="T81" fmla="*/ 950807 h 3079"/>
                <a:gd name="T82" fmla="*/ 231610 w 3041"/>
                <a:gd name="T83" fmla="*/ 946128 h 3079"/>
                <a:gd name="T84" fmla="*/ 121028 w 3041"/>
                <a:gd name="T85" fmla="*/ 916618 h 3079"/>
                <a:gd name="T86" fmla="*/ 51869 w 3041"/>
                <a:gd name="T87" fmla="*/ 634831 h 3079"/>
                <a:gd name="T88" fmla="*/ 115625 w 3041"/>
                <a:gd name="T89" fmla="*/ 553858 h 3079"/>
                <a:gd name="T90" fmla="*/ 51869 w 3041"/>
                <a:gd name="T91" fmla="*/ 473244 h 3079"/>
                <a:gd name="T92" fmla="*/ 14048 w 3041"/>
                <a:gd name="T93" fmla="*/ 424300 h 3079"/>
                <a:gd name="T94" fmla="*/ 121028 w 3041"/>
                <a:gd name="T95" fmla="*/ 191457 h 3079"/>
                <a:gd name="T96" fmla="*/ 231610 w 3041"/>
                <a:gd name="T97" fmla="*/ 161947 h 3079"/>
                <a:gd name="T98" fmla="*/ 371729 w 3041"/>
                <a:gd name="T99" fmla="*/ 157268 h 3079"/>
                <a:gd name="T100" fmla="*/ 452774 w 3041"/>
                <a:gd name="T101" fmla="*/ 0 h 3079"/>
                <a:gd name="T102" fmla="*/ 731571 w 3041"/>
                <a:gd name="T103" fmla="*/ 80973 h 3079"/>
                <a:gd name="T104" fmla="*/ 805412 w 3041"/>
                <a:gd name="T105" fmla="*/ 200094 h 3079"/>
                <a:gd name="T106" fmla="*/ 912032 w 3041"/>
                <a:gd name="T107" fmla="*/ 151150 h 3079"/>
                <a:gd name="T108" fmla="*/ 1080967 w 3041"/>
                <a:gd name="T109" fmla="*/ 362761 h 3079"/>
                <a:gd name="T110" fmla="*/ 1089252 w 3041"/>
                <a:gd name="T111" fmla="*/ 424300 h 3079"/>
                <a:gd name="T112" fmla="*/ 985513 w 3041"/>
                <a:gd name="T113" fmla="*/ 511392 h 3079"/>
                <a:gd name="T114" fmla="*/ 985513 w 3041"/>
                <a:gd name="T115" fmla="*/ 596683 h 3079"/>
                <a:gd name="T116" fmla="*/ 1089252 w 3041"/>
                <a:gd name="T117" fmla="*/ 684135 h 3079"/>
                <a:gd name="T118" fmla="*/ 982271 w 3041"/>
                <a:gd name="T119" fmla="*/ 916618 h 3079"/>
                <a:gd name="T120" fmla="*/ 912032 w 3041"/>
                <a:gd name="T121" fmla="*/ 956925 h 3079"/>
                <a:gd name="T122" fmla="*/ 805412 w 3041"/>
                <a:gd name="T123" fmla="*/ 907981 h 3079"/>
                <a:gd name="T124" fmla="*/ 731571 w 3041"/>
                <a:gd name="T125" fmla="*/ 1026742 h 307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41" h="3079">
                  <a:moveTo>
                    <a:pt x="1531" y="1126"/>
                  </a:moveTo>
                  <a:lnTo>
                    <a:pt x="1531" y="1126"/>
                  </a:lnTo>
                  <a:cubicBezTo>
                    <a:pt x="1303" y="1126"/>
                    <a:pt x="1119" y="1312"/>
                    <a:pt x="1119" y="1539"/>
                  </a:cubicBezTo>
                  <a:cubicBezTo>
                    <a:pt x="1119" y="1767"/>
                    <a:pt x="1303" y="1953"/>
                    <a:pt x="1531" y="1953"/>
                  </a:cubicBezTo>
                  <a:cubicBezTo>
                    <a:pt x="1759" y="1953"/>
                    <a:pt x="1945" y="1767"/>
                    <a:pt x="1945" y="1539"/>
                  </a:cubicBezTo>
                  <a:cubicBezTo>
                    <a:pt x="1945" y="1312"/>
                    <a:pt x="1759" y="1126"/>
                    <a:pt x="1531" y="1126"/>
                  </a:cubicBezTo>
                  <a:close/>
                  <a:moveTo>
                    <a:pt x="1531" y="2134"/>
                  </a:moveTo>
                  <a:lnTo>
                    <a:pt x="1531" y="2134"/>
                  </a:lnTo>
                  <a:cubicBezTo>
                    <a:pt x="1204" y="2134"/>
                    <a:pt x="938" y="1867"/>
                    <a:pt x="938" y="1539"/>
                  </a:cubicBezTo>
                  <a:cubicBezTo>
                    <a:pt x="938" y="1212"/>
                    <a:pt x="1204" y="945"/>
                    <a:pt x="1531" y="945"/>
                  </a:cubicBezTo>
                  <a:cubicBezTo>
                    <a:pt x="1859" y="945"/>
                    <a:pt x="2126" y="1212"/>
                    <a:pt x="2126" y="1539"/>
                  </a:cubicBezTo>
                  <a:cubicBezTo>
                    <a:pt x="2126" y="1867"/>
                    <a:pt x="1859" y="2134"/>
                    <a:pt x="1531" y="2134"/>
                  </a:cubicBezTo>
                  <a:close/>
                  <a:moveTo>
                    <a:pt x="834" y="2325"/>
                  </a:moveTo>
                  <a:lnTo>
                    <a:pt x="834" y="2325"/>
                  </a:lnTo>
                  <a:cubicBezTo>
                    <a:pt x="854" y="2325"/>
                    <a:pt x="874" y="2331"/>
                    <a:pt x="890" y="2344"/>
                  </a:cubicBezTo>
                  <a:cubicBezTo>
                    <a:pt x="970" y="2409"/>
                    <a:pt x="1060" y="2460"/>
                    <a:pt x="1156" y="2498"/>
                  </a:cubicBezTo>
                  <a:cubicBezTo>
                    <a:pt x="1190" y="2511"/>
                    <a:pt x="1213" y="2545"/>
                    <a:pt x="1213" y="2582"/>
                  </a:cubicBezTo>
                  <a:lnTo>
                    <a:pt x="1213" y="2853"/>
                  </a:lnTo>
                  <a:cubicBezTo>
                    <a:pt x="1213" y="2877"/>
                    <a:pt x="1233" y="2897"/>
                    <a:pt x="1257" y="2897"/>
                  </a:cubicBezTo>
                  <a:lnTo>
                    <a:pt x="1806" y="2897"/>
                  </a:lnTo>
                  <a:cubicBezTo>
                    <a:pt x="1830" y="2897"/>
                    <a:pt x="1850" y="2877"/>
                    <a:pt x="1850" y="2853"/>
                  </a:cubicBezTo>
                  <a:lnTo>
                    <a:pt x="1850" y="2582"/>
                  </a:lnTo>
                  <a:cubicBezTo>
                    <a:pt x="1850" y="2545"/>
                    <a:pt x="1873" y="2511"/>
                    <a:pt x="1908" y="2498"/>
                  </a:cubicBezTo>
                  <a:cubicBezTo>
                    <a:pt x="2003" y="2460"/>
                    <a:pt x="2093" y="2409"/>
                    <a:pt x="2173" y="2344"/>
                  </a:cubicBezTo>
                  <a:cubicBezTo>
                    <a:pt x="2202" y="2321"/>
                    <a:pt x="2243" y="2318"/>
                    <a:pt x="2275" y="2337"/>
                  </a:cubicBezTo>
                  <a:lnTo>
                    <a:pt x="2510" y="2473"/>
                  </a:lnTo>
                  <a:cubicBezTo>
                    <a:pt x="2517" y="2476"/>
                    <a:pt x="2524" y="2479"/>
                    <a:pt x="2532" y="2479"/>
                  </a:cubicBezTo>
                  <a:cubicBezTo>
                    <a:pt x="2545" y="2479"/>
                    <a:pt x="2561" y="2473"/>
                    <a:pt x="2570" y="2456"/>
                  </a:cubicBezTo>
                  <a:lnTo>
                    <a:pt x="2845" y="1981"/>
                  </a:lnTo>
                  <a:cubicBezTo>
                    <a:pt x="2853" y="1967"/>
                    <a:pt x="2851" y="1954"/>
                    <a:pt x="2849" y="1947"/>
                  </a:cubicBezTo>
                  <a:cubicBezTo>
                    <a:pt x="2848" y="1941"/>
                    <a:pt x="2842" y="1928"/>
                    <a:pt x="2829" y="1921"/>
                  </a:cubicBezTo>
                  <a:lnTo>
                    <a:pt x="2594" y="1785"/>
                  </a:lnTo>
                  <a:cubicBezTo>
                    <a:pt x="2561" y="1766"/>
                    <a:pt x="2544" y="1730"/>
                    <a:pt x="2550" y="1693"/>
                  </a:cubicBezTo>
                  <a:cubicBezTo>
                    <a:pt x="2557" y="1642"/>
                    <a:pt x="2561" y="1590"/>
                    <a:pt x="2561" y="1539"/>
                  </a:cubicBezTo>
                  <a:cubicBezTo>
                    <a:pt x="2561" y="1488"/>
                    <a:pt x="2557" y="1437"/>
                    <a:pt x="2550" y="1386"/>
                  </a:cubicBezTo>
                  <a:cubicBezTo>
                    <a:pt x="2544" y="1349"/>
                    <a:pt x="2561" y="1313"/>
                    <a:pt x="2594" y="1295"/>
                  </a:cubicBezTo>
                  <a:lnTo>
                    <a:pt x="2829" y="1158"/>
                  </a:lnTo>
                  <a:cubicBezTo>
                    <a:pt x="2842" y="1151"/>
                    <a:pt x="2848" y="1138"/>
                    <a:pt x="2849" y="1132"/>
                  </a:cubicBezTo>
                  <a:cubicBezTo>
                    <a:pt x="2851" y="1125"/>
                    <a:pt x="2853" y="1112"/>
                    <a:pt x="2845" y="1098"/>
                  </a:cubicBezTo>
                  <a:lnTo>
                    <a:pt x="2570" y="623"/>
                  </a:lnTo>
                  <a:cubicBezTo>
                    <a:pt x="2561" y="607"/>
                    <a:pt x="2545" y="601"/>
                    <a:pt x="2532" y="601"/>
                  </a:cubicBezTo>
                  <a:cubicBezTo>
                    <a:pt x="2524" y="601"/>
                    <a:pt x="2517" y="603"/>
                    <a:pt x="2510" y="607"/>
                  </a:cubicBezTo>
                  <a:lnTo>
                    <a:pt x="2275" y="742"/>
                  </a:lnTo>
                  <a:cubicBezTo>
                    <a:pt x="2243" y="760"/>
                    <a:pt x="2202" y="758"/>
                    <a:pt x="2173" y="735"/>
                  </a:cubicBezTo>
                  <a:cubicBezTo>
                    <a:pt x="2092" y="670"/>
                    <a:pt x="2003" y="618"/>
                    <a:pt x="1908" y="581"/>
                  </a:cubicBezTo>
                  <a:cubicBezTo>
                    <a:pt x="1873" y="567"/>
                    <a:pt x="1850" y="535"/>
                    <a:pt x="1850" y="497"/>
                  </a:cubicBezTo>
                  <a:lnTo>
                    <a:pt x="1850" y="225"/>
                  </a:lnTo>
                  <a:cubicBezTo>
                    <a:pt x="1850" y="201"/>
                    <a:pt x="1830" y="181"/>
                    <a:pt x="1806" y="181"/>
                  </a:cubicBezTo>
                  <a:lnTo>
                    <a:pt x="1257" y="181"/>
                  </a:lnTo>
                  <a:cubicBezTo>
                    <a:pt x="1233" y="181"/>
                    <a:pt x="1213" y="201"/>
                    <a:pt x="1213" y="225"/>
                  </a:cubicBezTo>
                  <a:lnTo>
                    <a:pt x="1213" y="497"/>
                  </a:lnTo>
                  <a:cubicBezTo>
                    <a:pt x="1213" y="535"/>
                    <a:pt x="1190" y="567"/>
                    <a:pt x="1156" y="581"/>
                  </a:cubicBezTo>
                  <a:cubicBezTo>
                    <a:pt x="1060" y="618"/>
                    <a:pt x="970" y="670"/>
                    <a:pt x="890" y="735"/>
                  </a:cubicBezTo>
                  <a:cubicBezTo>
                    <a:pt x="861" y="758"/>
                    <a:pt x="821" y="760"/>
                    <a:pt x="788" y="742"/>
                  </a:cubicBezTo>
                  <a:lnTo>
                    <a:pt x="553" y="607"/>
                  </a:lnTo>
                  <a:cubicBezTo>
                    <a:pt x="546" y="603"/>
                    <a:pt x="539" y="601"/>
                    <a:pt x="531" y="601"/>
                  </a:cubicBezTo>
                  <a:cubicBezTo>
                    <a:pt x="519" y="601"/>
                    <a:pt x="502" y="607"/>
                    <a:pt x="493" y="623"/>
                  </a:cubicBezTo>
                  <a:lnTo>
                    <a:pt x="218" y="1098"/>
                  </a:lnTo>
                  <a:cubicBezTo>
                    <a:pt x="210" y="1112"/>
                    <a:pt x="212" y="1125"/>
                    <a:pt x="214" y="1132"/>
                  </a:cubicBezTo>
                  <a:cubicBezTo>
                    <a:pt x="216" y="1138"/>
                    <a:pt x="220" y="1151"/>
                    <a:pt x="234" y="1158"/>
                  </a:cubicBezTo>
                  <a:lnTo>
                    <a:pt x="470" y="1294"/>
                  </a:lnTo>
                  <a:cubicBezTo>
                    <a:pt x="502" y="1313"/>
                    <a:pt x="519" y="1349"/>
                    <a:pt x="513" y="1386"/>
                  </a:cubicBezTo>
                  <a:cubicBezTo>
                    <a:pt x="506" y="1437"/>
                    <a:pt x="502" y="1488"/>
                    <a:pt x="502" y="1539"/>
                  </a:cubicBezTo>
                  <a:cubicBezTo>
                    <a:pt x="502" y="1590"/>
                    <a:pt x="506" y="1642"/>
                    <a:pt x="513" y="1693"/>
                  </a:cubicBezTo>
                  <a:cubicBezTo>
                    <a:pt x="519" y="1730"/>
                    <a:pt x="501" y="1766"/>
                    <a:pt x="470" y="1785"/>
                  </a:cubicBezTo>
                  <a:lnTo>
                    <a:pt x="234" y="1921"/>
                  </a:lnTo>
                  <a:cubicBezTo>
                    <a:pt x="213" y="1932"/>
                    <a:pt x="206" y="1960"/>
                    <a:pt x="218" y="1981"/>
                  </a:cubicBezTo>
                  <a:lnTo>
                    <a:pt x="493" y="2456"/>
                  </a:lnTo>
                  <a:cubicBezTo>
                    <a:pt x="502" y="2473"/>
                    <a:pt x="519" y="2479"/>
                    <a:pt x="531" y="2479"/>
                  </a:cubicBezTo>
                  <a:cubicBezTo>
                    <a:pt x="539" y="2479"/>
                    <a:pt x="546" y="2476"/>
                    <a:pt x="553" y="2473"/>
                  </a:cubicBezTo>
                  <a:lnTo>
                    <a:pt x="788" y="2337"/>
                  </a:lnTo>
                  <a:cubicBezTo>
                    <a:pt x="803" y="2328"/>
                    <a:pt x="818" y="2325"/>
                    <a:pt x="834" y="2325"/>
                  </a:cubicBezTo>
                  <a:close/>
                  <a:moveTo>
                    <a:pt x="1806" y="3078"/>
                  </a:moveTo>
                  <a:lnTo>
                    <a:pt x="1257" y="3078"/>
                  </a:lnTo>
                  <a:cubicBezTo>
                    <a:pt x="1133" y="3078"/>
                    <a:pt x="1032" y="2978"/>
                    <a:pt x="1032" y="2853"/>
                  </a:cubicBezTo>
                  <a:lnTo>
                    <a:pt x="1032" y="2642"/>
                  </a:lnTo>
                  <a:cubicBezTo>
                    <a:pt x="960" y="2609"/>
                    <a:pt x="891" y="2570"/>
                    <a:pt x="827" y="2523"/>
                  </a:cubicBezTo>
                  <a:lnTo>
                    <a:pt x="643" y="2629"/>
                  </a:lnTo>
                  <a:cubicBezTo>
                    <a:pt x="609" y="2649"/>
                    <a:pt x="571" y="2659"/>
                    <a:pt x="531" y="2659"/>
                  </a:cubicBezTo>
                  <a:cubicBezTo>
                    <a:pt x="451" y="2659"/>
                    <a:pt x="376" y="2616"/>
                    <a:pt x="336" y="2547"/>
                  </a:cubicBezTo>
                  <a:lnTo>
                    <a:pt x="61" y="2071"/>
                  </a:lnTo>
                  <a:cubicBezTo>
                    <a:pt x="0" y="1963"/>
                    <a:pt x="37" y="1826"/>
                    <a:pt x="144" y="1764"/>
                  </a:cubicBezTo>
                  <a:lnTo>
                    <a:pt x="327" y="1658"/>
                  </a:lnTo>
                  <a:cubicBezTo>
                    <a:pt x="323" y="1619"/>
                    <a:pt x="321" y="1579"/>
                    <a:pt x="321" y="1539"/>
                  </a:cubicBezTo>
                  <a:cubicBezTo>
                    <a:pt x="321" y="1500"/>
                    <a:pt x="323" y="1460"/>
                    <a:pt x="327" y="1421"/>
                  </a:cubicBezTo>
                  <a:lnTo>
                    <a:pt x="144" y="1315"/>
                  </a:lnTo>
                  <a:cubicBezTo>
                    <a:pt x="92" y="1285"/>
                    <a:pt x="55" y="1237"/>
                    <a:pt x="39" y="1179"/>
                  </a:cubicBezTo>
                  <a:cubicBezTo>
                    <a:pt x="24" y="1121"/>
                    <a:pt x="32" y="1060"/>
                    <a:pt x="62" y="1008"/>
                  </a:cubicBezTo>
                  <a:lnTo>
                    <a:pt x="336" y="532"/>
                  </a:lnTo>
                  <a:cubicBezTo>
                    <a:pt x="376" y="463"/>
                    <a:pt x="451" y="420"/>
                    <a:pt x="531" y="420"/>
                  </a:cubicBezTo>
                  <a:cubicBezTo>
                    <a:pt x="571" y="420"/>
                    <a:pt x="609" y="431"/>
                    <a:pt x="643" y="450"/>
                  </a:cubicBezTo>
                  <a:lnTo>
                    <a:pt x="827" y="556"/>
                  </a:lnTo>
                  <a:cubicBezTo>
                    <a:pt x="891" y="509"/>
                    <a:pt x="960" y="470"/>
                    <a:pt x="1032" y="437"/>
                  </a:cubicBezTo>
                  <a:lnTo>
                    <a:pt x="1032" y="225"/>
                  </a:lnTo>
                  <a:cubicBezTo>
                    <a:pt x="1032" y="102"/>
                    <a:pt x="1133" y="0"/>
                    <a:pt x="1257" y="0"/>
                  </a:cubicBezTo>
                  <a:lnTo>
                    <a:pt x="1806" y="0"/>
                  </a:lnTo>
                  <a:cubicBezTo>
                    <a:pt x="1930" y="0"/>
                    <a:pt x="2031" y="102"/>
                    <a:pt x="2031" y="225"/>
                  </a:cubicBezTo>
                  <a:lnTo>
                    <a:pt x="2031" y="437"/>
                  </a:lnTo>
                  <a:cubicBezTo>
                    <a:pt x="2103" y="470"/>
                    <a:pt x="2172" y="510"/>
                    <a:pt x="2236" y="556"/>
                  </a:cubicBezTo>
                  <a:lnTo>
                    <a:pt x="2420" y="450"/>
                  </a:lnTo>
                  <a:cubicBezTo>
                    <a:pt x="2454" y="431"/>
                    <a:pt x="2493" y="420"/>
                    <a:pt x="2532" y="420"/>
                  </a:cubicBezTo>
                  <a:cubicBezTo>
                    <a:pt x="2612" y="420"/>
                    <a:pt x="2687" y="463"/>
                    <a:pt x="2727" y="532"/>
                  </a:cubicBezTo>
                  <a:lnTo>
                    <a:pt x="3001" y="1008"/>
                  </a:lnTo>
                  <a:cubicBezTo>
                    <a:pt x="3031" y="1060"/>
                    <a:pt x="3040" y="1121"/>
                    <a:pt x="3024" y="1179"/>
                  </a:cubicBezTo>
                  <a:cubicBezTo>
                    <a:pt x="3009" y="1236"/>
                    <a:pt x="2971" y="1285"/>
                    <a:pt x="2919" y="1315"/>
                  </a:cubicBezTo>
                  <a:lnTo>
                    <a:pt x="2736" y="1421"/>
                  </a:lnTo>
                  <a:cubicBezTo>
                    <a:pt x="2740" y="1460"/>
                    <a:pt x="2742" y="1500"/>
                    <a:pt x="2742" y="1539"/>
                  </a:cubicBezTo>
                  <a:cubicBezTo>
                    <a:pt x="2742" y="1579"/>
                    <a:pt x="2740" y="1619"/>
                    <a:pt x="2736" y="1658"/>
                  </a:cubicBezTo>
                  <a:lnTo>
                    <a:pt x="2919" y="1764"/>
                  </a:lnTo>
                  <a:cubicBezTo>
                    <a:pt x="2971" y="1794"/>
                    <a:pt x="3009" y="1842"/>
                    <a:pt x="3024" y="1901"/>
                  </a:cubicBezTo>
                  <a:cubicBezTo>
                    <a:pt x="3040" y="1959"/>
                    <a:pt x="3031" y="2019"/>
                    <a:pt x="3001" y="2071"/>
                  </a:cubicBezTo>
                  <a:lnTo>
                    <a:pt x="2727" y="2547"/>
                  </a:lnTo>
                  <a:cubicBezTo>
                    <a:pt x="2687" y="2616"/>
                    <a:pt x="2612" y="2659"/>
                    <a:pt x="2532" y="2659"/>
                  </a:cubicBezTo>
                  <a:cubicBezTo>
                    <a:pt x="2493" y="2659"/>
                    <a:pt x="2454" y="2649"/>
                    <a:pt x="2420" y="2629"/>
                  </a:cubicBezTo>
                  <a:lnTo>
                    <a:pt x="2236" y="2523"/>
                  </a:lnTo>
                  <a:cubicBezTo>
                    <a:pt x="2172" y="2570"/>
                    <a:pt x="2103" y="2609"/>
                    <a:pt x="2031" y="2642"/>
                  </a:cubicBezTo>
                  <a:lnTo>
                    <a:pt x="2031" y="2853"/>
                  </a:lnTo>
                  <a:cubicBezTo>
                    <a:pt x="2031" y="2978"/>
                    <a:pt x="1930" y="3078"/>
                    <a:pt x="1806" y="3078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sp>
          <p:nvSpPr>
            <p:cNvPr id="13" name="Freeform 30">
              <a:extLst>
                <a:ext uri="{FF2B5EF4-FFF2-40B4-BE49-F238E27FC236}">
                  <a16:creationId xmlns:a16="http://schemas.microsoft.com/office/drawing/2014/main" id="{34F477C6-4574-438A-B3C8-CB2083AAAD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148540"/>
              <a:ext cx="1751224" cy="1709460"/>
            </a:xfrm>
            <a:custGeom>
              <a:avLst/>
              <a:gdLst>
                <a:gd name="T0" fmla="*/ 1748198 w 5361"/>
                <a:gd name="T1" fmla="*/ 1076676 h 5233"/>
                <a:gd name="T2" fmla="*/ 1662139 w 5361"/>
                <a:gd name="T3" fmla="*/ 1002857 h 5233"/>
                <a:gd name="T4" fmla="*/ 1669701 w 5361"/>
                <a:gd name="T5" fmla="*/ 897710 h 5233"/>
                <a:gd name="T6" fmla="*/ 1677982 w 5361"/>
                <a:gd name="T7" fmla="*/ 759435 h 5233"/>
                <a:gd name="T8" fmla="*/ 1858744 w 5361"/>
                <a:gd name="T9" fmla="*/ 636283 h 5233"/>
                <a:gd name="T10" fmla="*/ 1785647 w 5361"/>
                <a:gd name="T11" fmla="*/ 476762 h 5233"/>
                <a:gd name="T12" fmla="*/ 1797530 w 5361"/>
                <a:gd name="T13" fmla="*/ 432471 h 5233"/>
                <a:gd name="T14" fmla="*/ 1909515 w 5361"/>
                <a:gd name="T15" fmla="*/ 561384 h 5233"/>
                <a:gd name="T16" fmla="*/ 1865225 w 5361"/>
                <a:gd name="T17" fmla="*/ 726306 h 5233"/>
                <a:gd name="T18" fmla="*/ 1734875 w 5361"/>
                <a:gd name="T19" fmla="*/ 897710 h 5233"/>
                <a:gd name="T20" fmla="*/ 1780966 w 5361"/>
                <a:gd name="T21" fmla="*/ 1020141 h 5233"/>
                <a:gd name="T22" fmla="*/ 1792489 w 5361"/>
                <a:gd name="T23" fmla="*/ 1064433 h 5233"/>
                <a:gd name="T24" fmla="*/ 965020 w 5361"/>
                <a:gd name="T25" fmla="*/ 598473 h 5233"/>
                <a:gd name="T26" fmla="*/ 965020 w 5361"/>
                <a:gd name="T27" fmla="*/ 1196587 h 5233"/>
                <a:gd name="T28" fmla="*/ 1263888 w 5361"/>
                <a:gd name="T29" fmla="*/ 897710 h 5233"/>
                <a:gd name="T30" fmla="*/ 965020 w 5361"/>
                <a:gd name="T31" fmla="*/ 1261763 h 5233"/>
                <a:gd name="T32" fmla="*/ 965020 w 5361"/>
                <a:gd name="T33" fmla="*/ 533297 h 5233"/>
                <a:gd name="T34" fmla="*/ 1329063 w 5361"/>
                <a:gd name="T35" fmla="*/ 897710 h 5233"/>
                <a:gd name="T36" fmla="*/ 784259 w 5361"/>
                <a:gd name="T37" fmla="*/ 1884003 h 5233"/>
                <a:gd name="T38" fmla="*/ 662911 w 5361"/>
                <a:gd name="T39" fmla="*/ 1606012 h 5233"/>
                <a:gd name="T40" fmla="*/ 366564 w 5361"/>
                <a:gd name="T41" fmla="*/ 1591968 h 5233"/>
                <a:gd name="T42" fmla="*/ 275103 w 5361"/>
                <a:gd name="T43" fmla="*/ 1603851 h 5233"/>
                <a:gd name="T44" fmla="*/ 20165 w 5361"/>
                <a:gd name="T45" fmla="*/ 1234396 h 5233"/>
                <a:gd name="T46" fmla="*/ 64455 w 5361"/>
                <a:gd name="T47" fmla="*/ 1068754 h 5233"/>
                <a:gd name="T48" fmla="*/ 194804 w 5361"/>
                <a:gd name="T49" fmla="*/ 897710 h 5233"/>
                <a:gd name="T50" fmla="*/ 64815 w 5361"/>
                <a:gd name="T51" fmla="*/ 726306 h 5233"/>
                <a:gd name="T52" fmla="*/ 8642 w 5361"/>
                <a:gd name="T53" fmla="*/ 652847 h 5233"/>
                <a:gd name="T54" fmla="*/ 201286 w 5361"/>
                <a:gd name="T55" fmla="*/ 247744 h 5233"/>
                <a:gd name="T56" fmla="*/ 366564 w 5361"/>
                <a:gd name="T57" fmla="*/ 203452 h 5233"/>
                <a:gd name="T58" fmla="*/ 662911 w 5361"/>
                <a:gd name="T59" fmla="*/ 189409 h 5233"/>
                <a:gd name="T60" fmla="*/ 695679 w 5361"/>
                <a:gd name="T61" fmla="*/ 0 h 5233"/>
                <a:gd name="T62" fmla="*/ 728086 w 5361"/>
                <a:gd name="T63" fmla="*/ 211014 h 5233"/>
                <a:gd name="T64" fmla="*/ 707561 w 5361"/>
                <a:gd name="T65" fmla="*/ 241262 h 5233"/>
                <a:gd name="T66" fmla="*/ 488991 w 5361"/>
                <a:gd name="T67" fmla="*/ 349290 h 5233"/>
                <a:gd name="T68" fmla="*/ 291666 w 5361"/>
                <a:gd name="T69" fmla="*/ 254225 h 5233"/>
                <a:gd name="T70" fmla="*/ 76697 w 5361"/>
                <a:gd name="T71" fmla="*/ 593792 h 5233"/>
                <a:gd name="T72" fmla="*/ 71296 w 5361"/>
                <a:gd name="T73" fmla="*/ 636283 h 5233"/>
                <a:gd name="T74" fmla="*/ 252057 w 5361"/>
                <a:gd name="T75" fmla="*/ 759435 h 5233"/>
                <a:gd name="T76" fmla="*/ 259979 w 5361"/>
                <a:gd name="T77" fmla="*/ 897710 h 5233"/>
                <a:gd name="T78" fmla="*/ 267901 w 5361"/>
                <a:gd name="T79" fmla="*/ 1002857 h 5233"/>
                <a:gd name="T80" fmla="*/ 96862 w 5361"/>
                <a:gd name="T81" fmla="*/ 1125288 h 5233"/>
                <a:gd name="T82" fmla="*/ 76697 w 5361"/>
                <a:gd name="T83" fmla="*/ 1201628 h 5233"/>
                <a:gd name="T84" fmla="*/ 291666 w 5361"/>
                <a:gd name="T85" fmla="*/ 1540835 h 5233"/>
                <a:gd name="T86" fmla="*/ 488991 w 5361"/>
                <a:gd name="T87" fmla="*/ 1445771 h 5233"/>
                <a:gd name="T88" fmla="*/ 525720 w 5361"/>
                <a:gd name="T89" fmla="*/ 1448651 h 5233"/>
                <a:gd name="T90" fmla="*/ 728086 w 5361"/>
                <a:gd name="T91" fmla="*/ 1584406 h 5233"/>
                <a:gd name="T92" fmla="*/ 784259 w 5361"/>
                <a:gd name="T93" fmla="*/ 1818826 h 5233"/>
                <a:gd name="T94" fmla="*/ 1201954 w 5361"/>
                <a:gd name="T95" fmla="*/ 1763012 h 5233"/>
                <a:gd name="T96" fmla="*/ 1222479 w 5361"/>
                <a:gd name="T97" fmla="*/ 1553798 h 5233"/>
                <a:gd name="T98" fmla="*/ 1404320 w 5361"/>
                <a:gd name="T99" fmla="*/ 1448651 h 5233"/>
                <a:gd name="T100" fmla="*/ 1595884 w 5361"/>
                <a:gd name="T101" fmla="*/ 1535434 h 5233"/>
                <a:gd name="T102" fmla="*/ 1744238 w 5361"/>
                <a:gd name="T103" fmla="*/ 1391037 h 5233"/>
                <a:gd name="T104" fmla="*/ 1800410 w 5361"/>
                <a:gd name="T105" fmla="*/ 1423085 h 5233"/>
                <a:gd name="T106" fmla="*/ 1563116 w 5361"/>
                <a:gd name="T107" fmla="*/ 1591968 h 5233"/>
                <a:gd name="T108" fmla="*/ 1266769 w 5361"/>
                <a:gd name="T109" fmla="*/ 1606012 h 5233"/>
                <a:gd name="T110" fmla="*/ 1145781 w 5361"/>
                <a:gd name="T111" fmla="*/ 1884003 h 52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361" h="5233">
                  <a:moveTo>
                    <a:pt x="4901" y="3002"/>
                  </a:moveTo>
                  <a:lnTo>
                    <a:pt x="4901" y="3002"/>
                  </a:lnTo>
                  <a:cubicBezTo>
                    <a:pt x="4885" y="3002"/>
                    <a:pt x="4869" y="2998"/>
                    <a:pt x="4855" y="2990"/>
                  </a:cubicBezTo>
                  <a:lnTo>
                    <a:pt x="4660" y="2876"/>
                  </a:lnTo>
                  <a:cubicBezTo>
                    <a:pt x="4627" y="2858"/>
                    <a:pt x="4610" y="2822"/>
                    <a:pt x="4616" y="2785"/>
                  </a:cubicBezTo>
                  <a:cubicBezTo>
                    <a:pt x="4630" y="2689"/>
                    <a:pt x="4637" y="2591"/>
                    <a:pt x="4637" y="2493"/>
                  </a:cubicBezTo>
                  <a:cubicBezTo>
                    <a:pt x="4637" y="2396"/>
                    <a:pt x="4630" y="2297"/>
                    <a:pt x="4616" y="2201"/>
                  </a:cubicBezTo>
                  <a:cubicBezTo>
                    <a:pt x="4610" y="2164"/>
                    <a:pt x="4627" y="2128"/>
                    <a:pt x="4660" y="2109"/>
                  </a:cubicBezTo>
                  <a:lnTo>
                    <a:pt x="5089" y="1861"/>
                  </a:lnTo>
                  <a:cubicBezTo>
                    <a:pt x="5126" y="1841"/>
                    <a:pt x="5151" y="1807"/>
                    <a:pt x="5162" y="1767"/>
                  </a:cubicBezTo>
                  <a:cubicBezTo>
                    <a:pt x="5172" y="1727"/>
                    <a:pt x="5167" y="1684"/>
                    <a:pt x="5147" y="1649"/>
                  </a:cubicBezTo>
                  <a:lnTo>
                    <a:pt x="4959" y="1324"/>
                  </a:lnTo>
                  <a:cubicBezTo>
                    <a:pt x="4934" y="1281"/>
                    <a:pt x="4949" y="1225"/>
                    <a:pt x="4992" y="1201"/>
                  </a:cubicBezTo>
                  <a:cubicBezTo>
                    <a:pt x="5036" y="1176"/>
                    <a:pt x="5091" y="1190"/>
                    <a:pt x="5116" y="1234"/>
                  </a:cubicBezTo>
                  <a:lnTo>
                    <a:pt x="5303" y="1559"/>
                  </a:lnTo>
                  <a:cubicBezTo>
                    <a:pt x="5348" y="1636"/>
                    <a:pt x="5360" y="1727"/>
                    <a:pt x="5336" y="1813"/>
                  </a:cubicBezTo>
                  <a:cubicBezTo>
                    <a:pt x="5313" y="1900"/>
                    <a:pt x="5258" y="1973"/>
                    <a:pt x="5180" y="2017"/>
                  </a:cubicBezTo>
                  <a:lnTo>
                    <a:pt x="4802" y="2236"/>
                  </a:lnTo>
                  <a:cubicBezTo>
                    <a:pt x="4813" y="2321"/>
                    <a:pt x="4818" y="2407"/>
                    <a:pt x="4818" y="2493"/>
                  </a:cubicBezTo>
                  <a:cubicBezTo>
                    <a:pt x="4818" y="2579"/>
                    <a:pt x="4813" y="2665"/>
                    <a:pt x="4802" y="2750"/>
                  </a:cubicBezTo>
                  <a:lnTo>
                    <a:pt x="4946" y="2833"/>
                  </a:lnTo>
                  <a:cubicBezTo>
                    <a:pt x="4989" y="2858"/>
                    <a:pt x="5004" y="2914"/>
                    <a:pt x="4978" y="2956"/>
                  </a:cubicBezTo>
                  <a:cubicBezTo>
                    <a:pt x="4962" y="2986"/>
                    <a:pt x="4932" y="3002"/>
                    <a:pt x="4901" y="3002"/>
                  </a:cubicBezTo>
                  <a:close/>
                  <a:moveTo>
                    <a:pt x="2680" y="1662"/>
                  </a:moveTo>
                  <a:lnTo>
                    <a:pt x="2680" y="1662"/>
                  </a:lnTo>
                  <a:cubicBezTo>
                    <a:pt x="2222" y="1662"/>
                    <a:pt x="1849" y="2035"/>
                    <a:pt x="1849" y="2493"/>
                  </a:cubicBezTo>
                  <a:cubicBezTo>
                    <a:pt x="1849" y="2951"/>
                    <a:pt x="2222" y="3323"/>
                    <a:pt x="2680" y="3323"/>
                  </a:cubicBezTo>
                  <a:cubicBezTo>
                    <a:pt x="3138" y="3323"/>
                    <a:pt x="3510" y="2951"/>
                    <a:pt x="3510" y="2493"/>
                  </a:cubicBezTo>
                  <a:cubicBezTo>
                    <a:pt x="3510" y="2035"/>
                    <a:pt x="3138" y="1662"/>
                    <a:pt x="2680" y="1662"/>
                  </a:cubicBezTo>
                  <a:close/>
                  <a:moveTo>
                    <a:pt x="2680" y="3504"/>
                  </a:moveTo>
                  <a:lnTo>
                    <a:pt x="2680" y="3504"/>
                  </a:lnTo>
                  <a:cubicBezTo>
                    <a:pt x="2122" y="3504"/>
                    <a:pt x="1668" y="3051"/>
                    <a:pt x="1668" y="2493"/>
                  </a:cubicBezTo>
                  <a:cubicBezTo>
                    <a:pt x="1668" y="1935"/>
                    <a:pt x="2122" y="1481"/>
                    <a:pt x="2680" y="1481"/>
                  </a:cubicBezTo>
                  <a:cubicBezTo>
                    <a:pt x="3237" y="1481"/>
                    <a:pt x="3691" y="1935"/>
                    <a:pt x="3691" y="2493"/>
                  </a:cubicBezTo>
                  <a:cubicBezTo>
                    <a:pt x="3691" y="3051"/>
                    <a:pt x="3237" y="3504"/>
                    <a:pt x="2680" y="3504"/>
                  </a:cubicBezTo>
                  <a:close/>
                  <a:moveTo>
                    <a:pt x="3182" y="5232"/>
                  </a:moveTo>
                  <a:lnTo>
                    <a:pt x="2178" y="5232"/>
                  </a:lnTo>
                  <a:cubicBezTo>
                    <a:pt x="1992" y="5232"/>
                    <a:pt x="1841" y="5081"/>
                    <a:pt x="1841" y="4896"/>
                  </a:cubicBezTo>
                  <a:lnTo>
                    <a:pt x="1841" y="4460"/>
                  </a:lnTo>
                  <a:cubicBezTo>
                    <a:pt x="1683" y="4393"/>
                    <a:pt x="1533" y="4306"/>
                    <a:pt x="1395" y="4203"/>
                  </a:cubicBezTo>
                  <a:lnTo>
                    <a:pt x="1018" y="4421"/>
                  </a:lnTo>
                  <a:cubicBezTo>
                    <a:pt x="941" y="4465"/>
                    <a:pt x="850" y="4477"/>
                    <a:pt x="764" y="4454"/>
                  </a:cubicBezTo>
                  <a:cubicBezTo>
                    <a:pt x="676" y="4431"/>
                    <a:pt x="604" y="4375"/>
                    <a:pt x="559" y="4298"/>
                  </a:cubicBezTo>
                  <a:lnTo>
                    <a:pt x="56" y="3428"/>
                  </a:lnTo>
                  <a:cubicBezTo>
                    <a:pt x="12" y="3350"/>
                    <a:pt x="0" y="3259"/>
                    <a:pt x="23" y="3173"/>
                  </a:cubicBezTo>
                  <a:cubicBezTo>
                    <a:pt x="46" y="3086"/>
                    <a:pt x="102" y="3013"/>
                    <a:pt x="179" y="2968"/>
                  </a:cubicBezTo>
                  <a:lnTo>
                    <a:pt x="557" y="2750"/>
                  </a:lnTo>
                  <a:cubicBezTo>
                    <a:pt x="547" y="2664"/>
                    <a:pt x="541" y="2578"/>
                    <a:pt x="541" y="2493"/>
                  </a:cubicBezTo>
                  <a:cubicBezTo>
                    <a:pt x="541" y="2407"/>
                    <a:pt x="547" y="2321"/>
                    <a:pt x="557" y="2236"/>
                  </a:cubicBezTo>
                  <a:lnTo>
                    <a:pt x="180" y="2017"/>
                  </a:lnTo>
                  <a:cubicBezTo>
                    <a:pt x="102" y="1973"/>
                    <a:pt x="46" y="1900"/>
                    <a:pt x="24" y="1813"/>
                  </a:cubicBezTo>
                  <a:cubicBezTo>
                    <a:pt x="0" y="1727"/>
                    <a:pt x="12" y="1636"/>
                    <a:pt x="56" y="1559"/>
                  </a:cubicBezTo>
                  <a:lnTo>
                    <a:pt x="559" y="688"/>
                  </a:lnTo>
                  <a:cubicBezTo>
                    <a:pt x="604" y="611"/>
                    <a:pt x="676" y="555"/>
                    <a:pt x="763" y="532"/>
                  </a:cubicBezTo>
                  <a:cubicBezTo>
                    <a:pt x="850" y="508"/>
                    <a:pt x="940" y="521"/>
                    <a:pt x="1018" y="565"/>
                  </a:cubicBezTo>
                  <a:lnTo>
                    <a:pt x="1396" y="783"/>
                  </a:lnTo>
                  <a:cubicBezTo>
                    <a:pt x="1533" y="679"/>
                    <a:pt x="1683" y="593"/>
                    <a:pt x="1841" y="526"/>
                  </a:cubicBezTo>
                  <a:lnTo>
                    <a:pt x="1841" y="90"/>
                  </a:lnTo>
                  <a:cubicBezTo>
                    <a:pt x="1841" y="40"/>
                    <a:pt x="1882" y="0"/>
                    <a:pt x="1932" y="0"/>
                  </a:cubicBezTo>
                  <a:cubicBezTo>
                    <a:pt x="1981" y="0"/>
                    <a:pt x="2022" y="40"/>
                    <a:pt x="2022" y="90"/>
                  </a:cubicBezTo>
                  <a:lnTo>
                    <a:pt x="2022" y="586"/>
                  </a:lnTo>
                  <a:cubicBezTo>
                    <a:pt x="2022" y="624"/>
                    <a:pt x="1999" y="657"/>
                    <a:pt x="1965" y="670"/>
                  </a:cubicBezTo>
                  <a:cubicBezTo>
                    <a:pt x="1783" y="742"/>
                    <a:pt x="1613" y="840"/>
                    <a:pt x="1460" y="962"/>
                  </a:cubicBezTo>
                  <a:cubicBezTo>
                    <a:pt x="1431" y="986"/>
                    <a:pt x="1390" y="989"/>
                    <a:pt x="1358" y="970"/>
                  </a:cubicBezTo>
                  <a:lnTo>
                    <a:pt x="927" y="722"/>
                  </a:lnTo>
                  <a:cubicBezTo>
                    <a:pt x="892" y="701"/>
                    <a:pt x="850" y="696"/>
                    <a:pt x="810" y="706"/>
                  </a:cubicBezTo>
                  <a:cubicBezTo>
                    <a:pt x="769" y="717"/>
                    <a:pt x="736" y="743"/>
                    <a:pt x="715" y="779"/>
                  </a:cubicBezTo>
                  <a:lnTo>
                    <a:pt x="213" y="1649"/>
                  </a:lnTo>
                  <a:cubicBezTo>
                    <a:pt x="193" y="1685"/>
                    <a:pt x="187" y="1727"/>
                    <a:pt x="198" y="1767"/>
                  </a:cubicBezTo>
                  <a:cubicBezTo>
                    <a:pt x="208" y="1807"/>
                    <a:pt x="234" y="1841"/>
                    <a:pt x="270" y="1861"/>
                  </a:cubicBezTo>
                  <a:lnTo>
                    <a:pt x="700" y="2109"/>
                  </a:lnTo>
                  <a:cubicBezTo>
                    <a:pt x="732" y="2128"/>
                    <a:pt x="749" y="2164"/>
                    <a:pt x="744" y="2201"/>
                  </a:cubicBezTo>
                  <a:cubicBezTo>
                    <a:pt x="729" y="2298"/>
                    <a:pt x="722" y="2396"/>
                    <a:pt x="722" y="2493"/>
                  </a:cubicBezTo>
                  <a:cubicBezTo>
                    <a:pt x="722" y="2590"/>
                    <a:pt x="729" y="2688"/>
                    <a:pt x="744" y="2785"/>
                  </a:cubicBezTo>
                  <a:cubicBezTo>
                    <a:pt x="749" y="2822"/>
                    <a:pt x="732" y="2858"/>
                    <a:pt x="700" y="2876"/>
                  </a:cubicBezTo>
                  <a:lnTo>
                    <a:pt x="269" y="3125"/>
                  </a:lnTo>
                  <a:cubicBezTo>
                    <a:pt x="234" y="3146"/>
                    <a:pt x="208" y="3179"/>
                    <a:pt x="198" y="3219"/>
                  </a:cubicBezTo>
                  <a:cubicBezTo>
                    <a:pt x="187" y="3259"/>
                    <a:pt x="193" y="3301"/>
                    <a:pt x="213" y="3337"/>
                  </a:cubicBezTo>
                  <a:lnTo>
                    <a:pt x="715" y="4208"/>
                  </a:lnTo>
                  <a:cubicBezTo>
                    <a:pt x="736" y="4243"/>
                    <a:pt x="769" y="4269"/>
                    <a:pt x="810" y="4279"/>
                  </a:cubicBezTo>
                  <a:cubicBezTo>
                    <a:pt x="850" y="4290"/>
                    <a:pt x="892" y="4284"/>
                    <a:pt x="927" y="4264"/>
                  </a:cubicBezTo>
                  <a:lnTo>
                    <a:pt x="1358" y="4015"/>
                  </a:lnTo>
                  <a:cubicBezTo>
                    <a:pt x="1390" y="3997"/>
                    <a:pt x="1431" y="4000"/>
                    <a:pt x="1460" y="4023"/>
                  </a:cubicBezTo>
                  <a:cubicBezTo>
                    <a:pt x="1612" y="4145"/>
                    <a:pt x="1782" y="4244"/>
                    <a:pt x="1965" y="4315"/>
                  </a:cubicBezTo>
                  <a:cubicBezTo>
                    <a:pt x="1999" y="4329"/>
                    <a:pt x="2022" y="4362"/>
                    <a:pt x="2022" y="4400"/>
                  </a:cubicBezTo>
                  <a:lnTo>
                    <a:pt x="2022" y="4896"/>
                  </a:lnTo>
                  <a:cubicBezTo>
                    <a:pt x="2022" y="4982"/>
                    <a:pt x="2092" y="5051"/>
                    <a:pt x="2178" y="5051"/>
                  </a:cubicBezTo>
                  <a:lnTo>
                    <a:pt x="3182" y="5051"/>
                  </a:lnTo>
                  <a:cubicBezTo>
                    <a:pt x="3268" y="5051"/>
                    <a:pt x="3338" y="4982"/>
                    <a:pt x="3338" y="4896"/>
                  </a:cubicBezTo>
                  <a:lnTo>
                    <a:pt x="3338" y="4400"/>
                  </a:lnTo>
                  <a:cubicBezTo>
                    <a:pt x="3338" y="4362"/>
                    <a:pt x="3360" y="4329"/>
                    <a:pt x="3395" y="4315"/>
                  </a:cubicBezTo>
                  <a:cubicBezTo>
                    <a:pt x="3577" y="4244"/>
                    <a:pt x="3747" y="4146"/>
                    <a:pt x="3900" y="4023"/>
                  </a:cubicBezTo>
                  <a:cubicBezTo>
                    <a:pt x="3929" y="4000"/>
                    <a:pt x="3970" y="3997"/>
                    <a:pt x="4001" y="4015"/>
                  </a:cubicBezTo>
                  <a:lnTo>
                    <a:pt x="4432" y="4264"/>
                  </a:lnTo>
                  <a:cubicBezTo>
                    <a:pt x="4506" y="4307"/>
                    <a:pt x="4602" y="4282"/>
                    <a:pt x="4644" y="4207"/>
                  </a:cubicBezTo>
                  <a:lnTo>
                    <a:pt x="4844" y="3863"/>
                  </a:lnTo>
                  <a:cubicBezTo>
                    <a:pt x="4868" y="3819"/>
                    <a:pt x="4923" y="3805"/>
                    <a:pt x="4967" y="3829"/>
                  </a:cubicBezTo>
                  <a:cubicBezTo>
                    <a:pt x="5010" y="3855"/>
                    <a:pt x="5025" y="3910"/>
                    <a:pt x="5000" y="3952"/>
                  </a:cubicBezTo>
                  <a:lnTo>
                    <a:pt x="4801" y="4298"/>
                  </a:lnTo>
                  <a:cubicBezTo>
                    <a:pt x="4708" y="4458"/>
                    <a:pt x="4502" y="4514"/>
                    <a:pt x="4341" y="4421"/>
                  </a:cubicBezTo>
                  <a:lnTo>
                    <a:pt x="3964" y="4203"/>
                  </a:lnTo>
                  <a:cubicBezTo>
                    <a:pt x="3826" y="4306"/>
                    <a:pt x="3677" y="4393"/>
                    <a:pt x="3518" y="4460"/>
                  </a:cubicBezTo>
                  <a:lnTo>
                    <a:pt x="3518" y="4896"/>
                  </a:lnTo>
                  <a:cubicBezTo>
                    <a:pt x="3518" y="5081"/>
                    <a:pt x="3368" y="5232"/>
                    <a:pt x="3182" y="523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grpSp>
          <p:nvGrpSpPr>
            <p:cNvPr id="14" name="Group 6">
              <a:extLst>
                <a:ext uri="{FF2B5EF4-FFF2-40B4-BE49-F238E27FC236}">
                  <a16:creationId xmlns:a16="http://schemas.microsoft.com/office/drawing/2014/main" id="{CBEEC120-87F5-4533-832A-362BB9D5BB6E}"/>
                </a:ext>
              </a:extLst>
            </p:cNvPr>
            <p:cNvGrpSpPr>
              <a:grpSpLocks/>
            </p:cNvGrpSpPr>
            <p:nvPr/>
          </p:nvGrpSpPr>
          <p:grpSpPr bwMode="auto">
            <a:xfrm rot="19964076">
              <a:off x="-1371198" y="1551348"/>
              <a:ext cx="1666254" cy="2151586"/>
              <a:chOff x="3309938" y="4121150"/>
              <a:chExt cx="1836737" cy="2371725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48" name="Freeform 1">
                <a:extLst>
                  <a:ext uri="{FF2B5EF4-FFF2-40B4-BE49-F238E27FC236}">
                    <a16:creationId xmlns:a16="http://schemas.microsoft.com/office/drawing/2014/main" id="{992CAF11-1333-4C95-AEE5-5184A41FC6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8450" y="5248275"/>
                <a:ext cx="290513" cy="741363"/>
              </a:xfrm>
              <a:custGeom>
                <a:avLst/>
                <a:gdLst>
                  <a:gd name="T0" fmla="*/ 175099 w 808"/>
                  <a:gd name="T1" fmla="*/ 51798 h 2061"/>
                  <a:gd name="T2" fmla="*/ 175099 w 808"/>
                  <a:gd name="T3" fmla="*/ 51798 h 2061"/>
                  <a:gd name="T4" fmla="*/ 289075 w 808"/>
                  <a:gd name="T5" fmla="*/ 210431 h 2061"/>
                  <a:gd name="T6" fmla="*/ 289075 w 808"/>
                  <a:gd name="T7" fmla="*/ 227697 h 2061"/>
                  <a:gd name="T8" fmla="*/ 221840 w 808"/>
                  <a:gd name="T9" fmla="*/ 227697 h 2061"/>
                  <a:gd name="T10" fmla="*/ 221840 w 808"/>
                  <a:gd name="T11" fmla="*/ 205754 h 2061"/>
                  <a:gd name="T12" fmla="*/ 221840 w 808"/>
                  <a:gd name="T13" fmla="*/ 205754 h 2061"/>
                  <a:gd name="T14" fmla="*/ 147414 w 808"/>
                  <a:gd name="T15" fmla="*/ 113668 h 2061"/>
                  <a:gd name="T16" fmla="*/ 147414 w 808"/>
                  <a:gd name="T17" fmla="*/ 113668 h 2061"/>
                  <a:gd name="T18" fmla="*/ 73707 w 808"/>
                  <a:gd name="T19" fmla="*/ 205754 h 2061"/>
                  <a:gd name="T20" fmla="*/ 73707 w 808"/>
                  <a:gd name="T21" fmla="*/ 205754 h 2061"/>
                  <a:gd name="T22" fmla="*/ 290153 w 808"/>
                  <a:gd name="T23" fmla="*/ 532731 h 2061"/>
                  <a:gd name="T24" fmla="*/ 290153 w 808"/>
                  <a:gd name="T25" fmla="*/ 532731 h 2061"/>
                  <a:gd name="T26" fmla="*/ 175099 w 808"/>
                  <a:gd name="T27" fmla="*/ 692083 h 2061"/>
                  <a:gd name="T28" fmla="*/ 175099 w 808"/>
                  <a:gd name="T29" fmla="*/ 741003 h 2061"/>
                  <a:gd name="T30" fmla="*/ 116133 w 808"/>
                  <a:gd name="T31" fmla="*/ 741003 h 2061"/>
                  <a:gd name="T32" fmla="*/ 116133 w 808"/>
                  <a:gd name="T33" fmla="*/ 692083 h 2061"/>
                  <a:gd name="T34" fmla="*/ 116133 w 808"/>
                  <a:gd name="T35" fmla="*/ 692083 h 2061"/>
                  <a:gd name="T36" fmla="*/ 0 w 808"/>
                  <a:gd name="T37" fmla="*/ 532731 h 2061"/>
                  <a:gd name="T38" fmla="*/ 0 w 808"/>
                  <a:gd name="T39" fmla="*/ 493163 h 2061"/>
                  <a:gd name="T40" fmla="*/ 67235 w 808"/>
                  <a:gd name="T41" fmla="*/ 493163 h 2061"/>
                  <a:gd name="T42" fmla="*/ 67235 w 808"/>
                  <a:gd name="T43" fmla="*/ 537407 h 2061"/>
                  <a:gd name="T44" fmla="*/ 67235 w 808"/>
                  <a:gd name="T45" fmla="*/ 537407 h 2061"/>
                  <a:gd name="T46" fmla="*/ 142740 w 808"/>
                  <a:gd name="T47" fmla="*/ 628774 h 2061"/>
                  <a:gd name="T48" fmla="*/ 142740 w 808"/>
                  <a:gd name="T49" fmla="*/ 628774 h 2061"/>
                  <a:gd name="T50" fmla="*/ 218244 w 808"/>
                  <a:gd name="T51" fmla="*/ 537407 h 2061"/>
                  <a:gd name="T52" fmla="*/ 218244 w 808"/>
                  <a:gd name="T53" fmla="*/ 537407 h 2061"/>
                  <a:gd name="T54" fmla="*/ 2876 w 808"/>
                  <a:gd name="T55" fmla="*/ 210431 h 2061"/>
                  <a:gd name="T56" fmla="*/ 2876 w 808"/>
                  <a:gd name="T57" fmla="*/ 210431 h 2061"/>
                  <a:gd name="T58" fmla="*/ 116133 w 808"/>
                  <a:gd name="T59" fmla="*/ 51798 h 2061"/>
                  <a:gd name="T60" fmla="*/ 116133 w 808"/>
                  <a:gd name="T61" fmla="*/ 0 h 2061"/>
                  <a:gd name="T62" fmla="*/ 175099 w 808"/>
                  <a:gd name="T63" fmla="*/ 0 h 2061"/>
                  <a:gd name="T64" fmla="*/ 175099 w 808"/>
                  <a:gd name="T65" fmla="*/ 51798 h 206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8" h="2061">
                    <a:moveTo>
                      <a:pt x="487" y="144"/>
                    </a:moveTo>
                    <a:lnTo>
                      <a:pt x="487" y="144"/>
                    </a:lnTo>
                    <a:cubicBezTo>
                      <a:pt x="705" y="175"/>
                      <a:pt x="804" y="344"/>
                      <a:pt x="804" y="585"/>
                    </a:cubicBezTo>
                    <a:lnTo>
                      <a:pt x="804" y="633"/>
                    </a:lnTo>
                    <a:lnTo>
                      <a:pt x="617" y="633"/>
                    </a:lnTo>
                    <a:lnTo>
                      <a:pt x="617" y="572"/>
                    </a:lnTo>
                    <a:cubicBezTo>
                      <a:pt x="617" y="413"/>
                      <a:pt x="553" y="316"/>
                      <a:pt x="410" y="316"/>
                    </a:cubicBezTo>
                    <a:cubicBezTo>
                      <a:pt x="269" y="316"/>
                      <a:pt x="205" y="413"/>
                      <a:pt x="205" y="572"/>
                    </a:cubicBezTo>
                    <a:cubicBezTo>
                      <a:pt x="205" y="974"/>
                      <a:pt x="807" y="977"/>
                      <a:pt x="807" y="1481"/>
                    </a:cubicBezTo>
                    <a:cubicBezTo>
                      <a:pt x="807" y="1722"/>
                      <a:pt x="705" y="1893"/>
                      <a:pt x="487" y="1924"/>
                    </a:cubicBezTo>
                    <a:lnTo>
                      <a:pt x="487" y="2060"/>
                    </a:lnTo>
                    <a:lnTo>
                      <a:pt x="323" y="2060"/>
                    </a:lnTo>
                    <a:lnTo>
                      <a:pt x="323" y="1924"/>
                    </a:lnTo>
                    <a:cubicBezTo>
                      <a:pt x="100" y="1893"/>
                      <a:pt x="0" y="1724"/>
                      <a:pt x="0" y="1481"/>
                    </a:cubicBezTo>
                    <a:lnTo>
                      <a:pt x="0" y="1371"/>
                    </a:lnTo>
                    <a:lnTo>
                      <a:pt x="187" y="1371"/>
                    </a:lnTo>
                    <a:lnTo>
                      <a:pt x="187" y="1494"/>
                    </a:lnTo>
                    <a:cubicBezTo>
                      <a:pt x="187" y="1656"/>
                      <a:pt x="254" y="1748"/>
                      <a:pt x="397" y="1748"/>
                    </a:cubicBezTo>
                    <a:cubicBezTo>
                      <a:pt x="543" y="1748"/>
                      <a:pt x="607" y="1656"/>
                      <a:pt x="607" y="1494"/>
                    </a:cubicBezTo>
                    <a:cubicBezTo>
                      <a:pt x="607" y="1095"/>
                      <a:pt x="8" y="1089"/>
                      <a:pt x="8" y="585"/>
                    </a:cubicBezTo>
                    <a:cubicBezTo>
                      <a:pt x="8" y="339"/>
                      <a:pt x="107" y="177"/>
                      <a:pt x="323" y="144"/>
                    </a:cubicBezTo>
                    <a:lnTo>
                      <a:pt x="323" y="0"/>
                    </a:lnTo>
                    <a:lnTo>
                      <a:pt x="487" y="0"/>
                    </a:lnTo>
                    <a:lnTo>
                      <a:pt x="487" y="144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9" name="Freeform 31">
                <a:extLst>
                  <a:ext uri="{FF2B5EF4-FFF2-40B4-BE49-F238E27FC236}">
                    <a16:creationId xmlns:a16="http://schemas.microsoft.com/office/drawing/2014/main" id="{4A82C25E-A55B-43C5-ABD9-9EC5966B7F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9938" y="4754563"/>
                <a:ext cx="1836737" cy="1738312"/>
              </a:xfrm>
              <a:custGeom>
                <a:avLst/>
                <a:gdLst>
                  <a:gd name="T0" fmla="*/ 918008 w 5102"/>
                  <a:gd name="T1" fmla="*/ 64782 h 4830"/>
                  <a:gd name="T2" fmla="*/ 918008 w 5102"/>
                  <a:gd name="T3" fmla="*/ 64782 h 4830"/>
                  <a:gd name="T4" fmla="*/ 317163 w 5102"/>
                  <a:gd name="T5" fmla="*/ 396609 h 4830"/>
                  <a:gd name="T6" fmla="*/ 317163 w 5102"/>
                  <a:gd name="T7" fmla="*/ 396609 h 4830"/>
                  <a:gd name="T8" fmla="*/ 64801 w 5102"/>
                  <a:gd name="T9" fmla="*/ 1044787 h 4830"/>
                  <a:gd name="T10" fmla="*/ 64801 w 5102"/>
                  <a:gd name="T11" fmla="*/ 1044787 h 4830"/>
                  <a:gd name="T12" fmla="*/ 918008 w 5102"/>
                  <a:gd name="T13" fmla="*/ 1672810 h 4830"/>
                  <a:gd name="T14" fmla="*/ 918008 w 5102"/>
                  <a:gd name="T15" fmla="*/ 1672810 h 4830"/>
                  <a:gd name="T16" fmla="*/ 1771216 w 5102"/>
                  <a:gd name="T17" fmla="*/ 1044787 h 4830"/>
                  <a:gd name="T18" fmla="*/ 1771216 w 5102"/>
                  <a:gd name="T19" fmla="*/ 1044787 h 4830"/>
                  <a:gd name="T20" fmla="*/ 1518854 w 5102"/>
                  <a:gd name="T21" fmla="*/ 396609 h 4830"/>
                  <a:gd name="T22" fmla="*/ 1518854 w 5102"/>
                  <a:gd name="T23" fmla="*/ 396609 h 4830"/>
                  <a:gd name="T24" fmla="*/ 918008 w 5102"/>
                  <a:gd name="T25" fmla="*/ 64782 h 4830"/>
                  <a:gd name="T26" fmla="*/ 918008 w 5102"/>
                  <a:gd name="T27" fmla="*/ 1737952 h 4830"/>
                  <a:gd name="T28" fmla="*/ 918008 w 5102"/>
                  <a:gd name="T29" fmla="*/ 1737952 h 4830"/>
                  <a:gd name="T30" fmla="*/ 0 w 5102"/>
                  <a:gd name="T31" fmla="*/ 1044787 h 4830"/>
                  <a:gd name="T32" fmla="*/ 0 w 5102"/>
                  <a:gd name="T33" fmla="*/ 1044787 h 4830"/>
                  <a:gd name="T34" fmla="*/ 918008 w 5102"/>
                  <a:gd name="T35" fmla="*/ 0 h 4830"/>
                  <a:gd name="T36" fmla="*/ 918008 w 5102"/>
                  <a:gd name="T37" fmla="*/ 0 h 4830"/>
                  <a:gd name="T38" fmla="*/ 1569615 w 5102"/>
                  <a:gd name="T39" fmla="*/ 355940 h 4830"/>
                  <a:gd name="T40" fmla="*/ 1569615 w 5102"/>
                  <a:gd name="T41" fmla="*/ 355940 h 4830"/>
                  <a:gd name="T42" fmla="*/ 1836377 w 5102"/>
                  <a:gd name="T43" fmla="*/ 1044787 h 4830"/>
                  <a:gd name="T44" fmla="*/ 1836377 w 5102"/>
                  <a:gd name="T45" fmla="*/ 1044787 h 4830"/>
                  <a:gd name="T46" fmla="*/ 918008 w 5102"/>
                  <a:gd name="T47" fmla="*/ 1737952 h 483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5102" h="4830">
                    <a:moveTo>
                      <a:pt x="2550" y="180"/>
                    </a:moveTo>
                    <a:lnTo>
                      <a:pt x="2550" y="180"/>
                    </a:lnTo>
                    <a:cubicBezTo>
                      <a:pt x="1952" y="180"/>
                      <a:pt x="1360" y="507"/>
                      <a:pt x="881" y="1102"/>
                    </a:cubicBezTo>
                    <a:cubicBezTo>
                      <a:pt x="449" y="1638"/>
                      <a:pt x="180" y="2329"/>
                      <a:pt x="180" y="2903"/>
                    </a:cubicBezTo>
                    <a:cubicBezTo>
                      <a:pt x="180" y="3963"/>
                      <a:pt x="1111" y="4648"/>
                      <a:pt x="2550" y="4648"/>
                    </a:cubicBezTo>
                    <a:cubicBezTo>
                      <a:pt x="3989" y="4648"/>
                      <a:pt x="4920" y="3963"/>
                      <a:pt x="4920" y="2903"/>
                    </a:cubicBezTo>
                    <a:cubicBezTo>
                      <a:pt x="4920" y="2329"/>
                      <a:pt x="4651" y="1638"/>
                      <a:pt x="4219" y="1102"/>
                    </a:cubicBezTo>
                    <a:cubicBezTo>
                      <a:pt x="3741" y="507"/>
                      <a:pt x="3149" y="180"/>
                      <a:pt x="2550" y="180"/>
                    </a:cubicBezTo>
                    <a:close/>
                    <a:moveTo>
                      <a:pt x="2550" y="4829"/>
                    </a:moveTo>
                    <a:lnTo>
                      <a:pt x="2550" y="4829"/>
                    </a:lnTo>
                    <a:cubicBezTo>
                      <a:pt x="1001" y="4829"/>
                      <a:pt x="0" y="4072"/>
                      <a:pt x="0" y="2903"/>
                    </a:cubicBezTo>
                    <a:cubicBezTo>
                      <a:pt x="0" y="1596"/>
                      <a:pt x="1176" y="0"/>
                      <a:pt x="2550" y="0"/>
                    </a:cubicBezTo>
                    <a:cubicBezTo>
                      <a:pt x="3204" y="0"/>
                      <a:pt x="3846" y="351"/>
                      <a:pt x="4360" y="989"/>
                    </a:cubicBezTo>
                    <a:cubicBezTo>
                      <a:pt x="4823" y="1564"/>
                      <a:pt x="5101" y="2280"/>
                      <a:pt x="5101" y="2903"/>
                    </a:cubicBezTo>
                    <a:cubicBezTo>
                      <a:pt x="5101" y="4072"/>
                      <a:pt x="4099" y="4829"/>
                      <a:pt x="2550" y="482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0" name="Freeform 32">
                <a:extLst>
                  <a:ext uri="{FF2B5EF4-FFF2-40B4-BE49-F238E27FC236}">
                    <a16:creationId xmlns:a16="http://schemas.microsoft.com/office/drawing/2014/main" id="{35A99941-8A0E-4C2D-8A58-EC55A12A70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338" y="4121150"/>
                <a:ext cx="769937" cy="534988"/>
              </a:xfrm>
              <a:custGeom>
                <a:avLst/>
                <a:gdLst>
                  <a:gd name="T0" fmla="*/ 80705 w 2137"/>
                  <a:gd name="T1" fmla="*/ 65076 h 1488"/>
                  <a:gd name="T2" fmla="*/ 381546 w 2137"/>
                  <a:gd name="T3" fmla="*/ 466676 h 1488"/>
                  <a:gd name="T4" fmla="*/ 381546 w 2137"/>
                  <a:gd name="T5" fmla="*/ 466676 h 1488"/>
                  <a:gd name="T6" fmla="*/ 384788 w 2137"/>
                  <a:gd name="T7" fmla="*/ 469553 h 1488"/>
                  <a:gd name="T8" fmla="*/ 384788 w 2137"/>
                  <a:gd name="T9" fmla="*/ 469553 h 1488"/>
                  <a:gd name="T10" fmla="*/ 388031 w 2137"/>
                  <a:gd name="T11" fmla="*/ 466676 h 1488"/>
                  <a:gd name="T12" fmla="*/ 688872 w 2137"/>
                  <a:gd name="T13" fmla="*/ 65076 h 1488"/>
                  <a:gd name="T14" fmla="*/ 80705 w 2137"/>
                  <a:gd name="T15" fmla="*/ 65076 h 1488"/>
                  <a:gd name="T16" fmla="*/ 384788 w 2137"/>
                  <a:gd name="T17" fmla="*/ 534628 h 1488"/>
                  <a:gd name="T18" fmla="*/ 384788 w 2137"/>
                  <a:gd name="T19" fmla="*/ 534628 h 1488"/>
                  <a:gd name="T20" fmla="*/ 329664 w 2137"/>
                  <a:gd name="T21" fmla="*/ 505506 h 1488"/>
                  <a:gd name="T22" fmla="*/ 19095 w 2137"/>
                  <a:gd name="T23" fmla="*/ 90962 h 1488"/>
                  <a:gd name="T24" fmla="*/ 19095 w 2137"/>
                  <a:gd name="T25" fmla="*/ 90962 h 1488"/>
                  <a:gd name="T26" fmla="*/ 9728 w 2137"/>
                  <a:gd name="T27" fmla="*/ 29482 h 1488"/>
                  <a:gd name="T28" fmla="*/ 9728 w 2137"/>
                  <a:gd name="T29" fmla="*/ 29482 h 1488"/>
                  <a:gd name="T30" fmla="*/ 64852 w 2137"/>
                  <a:gd name="T31" fmla="*/ 0 h 1488"/>
                  <a:gd name="T32" fmla="*/ 705085 w 2137"/>
                  <a:gd name="T33" fmla="*/ 0 h 1488"/>
                  <a:gd name="T34" fmla="*/ 705085 w 2137"/>
                  <a:gd name="T35" fmla="*/ 0 h 1488"/>
                  <a:gd name="T36" fmla="*/ 760209 w 2137"/>
                  <a:gd name="T37" fmla="*/ 29482 h 1488"/>
                  <a:gd name="T38" fmla="*/ 760209 w 2137"/>
                  <a:gd name="T39" fmla="*/ 29482 h 1488"/>
                  <a:gd name="T40" fmla="*/ 750842 w 2137"/>
                  <a:gd name="T41" fmla="*/ 90962 h 1488"/>
                  <a:gd name="T42" fmla="*/ 440273 w 2137"/>
                  <a:gd name="T43" fmla="*/ 505506 h 1488"/>
                  <a:gd name="T44" fmla="*/ 440273 w 2137"/>
                  <a:gd name="T45" fmla="*/ 505506 h 1488"/>
                  <a:gd name="T46" fmla="*/ 384788 w 2137"/>
                  <a:gd name="T47" fmla="*/ 534628 h 14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137" h="1488">
                    <a:moveTo>
                      <a:pt x="224" y="181"/>
                    </a:moveTo>
                    <a:lnTo>
                      <a:pt x="1059" y="1298"/>
                    </a:lnTo>
                    <a:cubicBezTo>
                      <a:pt x="1063" y="1303"/>
                      <a:pt x="1067" y="1305"/>
                      <a:pt x="1068" y="1306"/>
                    </a:cubicBezTo>
                    <a:cubicBezTo>
                      <a:pt x="1070" y="1305"/>
                      <a:pt x="1073" y="1303"/>
                      <a:pt x="1077" y="1298"/>
                    </a:cubicBezTo>
                    <a:lnTo>
                      <a:pt x="1912" y="181"/>
                    </a:lnTo>
                    <a:lnTo>
                      <a:pt x="224" y="181"/>
                    </a:lnTo>
                    <a:close/>
                    <a:moveTo>
                      <a:pt x="1068" y="1487"/>
                    </a:moveTo>
                    <a:lnTo>
                      <a:pt x="1068" y="1487"/>
                    </a:lnTo>
                    <a:cubicBezTo>
                      <a:pt x="1009" y="1487"/>
                      <a:pt x="953" y="1457"/>
                      <a:pt x="915" y="1406"/>
                    </a:cubicBezTo>
                    <a:lnTo>
                      <a:pt x="53" y="253"/>
                    </a:lnTo>
                    <a:cubicBezTo>
                      <a:pt x="10" y="197"/>
                      <a:pt x="0" y="134"/>
                      <a:pt x="27" y="82"/>
                    </a:cubicBezTo>
                    <a:cubicBezTo>
                      <a:pt x="53" y="30"/>
                      <a:pt x="108" y="0"/>
                      <a:pt x="180" y="0"/>
                    </a:cubicBezTo>
                    <a:lnTo>
                      <a:pt x="1957" y="0"/>
                    </a:lnTo>
                    <a:cubicBezTo>
                      <a:pt x="2028" y="0"/>
                      <a:pt x="2084" y="30"/>
                      <a:pt x="2110" y="82"/>
                    </a:cubicBezTo>
                    <a:cubicBezTo>
                      <a:pt x="2136" y="134"/>
                      <a:pt x="2126" y="197"/>
                      <a:pt x="2084" y="253"/>
                    </a:cubicBezTo>
                    <a:lnTo>
                      <a:pt x="1222" y="1406"/>
                    </a:lnTo>
                    <a:cubicBezTo>
                      <a:pt x="1183" y="1457"/>
                      <a:pt x="1128" y="1487"/>
                      <a:pt x="1068" y="148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1" name="Freeform 33">
                <a:extLst>
                  <a:ext uri="{FF2B5EF4-FFF2-40B4-BE49-F238E27FC236}">
                    <a16:creationId xmlns:a16="http://schemas.microsoft.com/office/drawing/2014/main" id="{C36DA8B4-657B-4FBC-9038-3D08C5B717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4313" y="4597400"/>
                <a:ext cx="407987" cy="222250"/>
              </a:xfrm>
              <a:custGeom>
                <a:avLst/>
                <a:gdLst>
                  <a:gd name="T0" fmla="*/ 111007 w 1132"/>
                  <a:gd name="T1" fmla="*/ 64987 h 619"/>
                  <a:gd name="T2" fmla="*/ 111007 w 1132"/>
                  <a:gd name="T3" fmla="*/ 64987 h 619"/>
                  <a:gd name="T4" fmla="*/ 64874 w 1132"/>
                  <a:gd name="T5" fmla="*/ 110945 h 619"/>
                  <a:gd name="T6" fmla="*/ 64874 w 1132"/>
                  <a:gd name="T7" fmla="*/ 110945 h 619"/>
                  <a:gd name="T8" fmla="*/ 111007 w 1132"/>
                  <a:gd name="T9" fmla="*/ 157263 h 619"/>
                  <a:gd name="T10" fmla="*/ 296259 w 1132"/>
                  <a:gd name="T11" fmla="*/ 157263 h 619"/>
                  <a:gd name="T12" fmla="*/ 296259 w 1132"/>
                  <a:gd name="T13" fmla="*/ 157263 h 619"/>
                  <a:gd name="T14" fmla="*/ 342392 w 1132"/>
                  <a:gd name="T15" fmla="*/ 110945 h 619"/>
                  <a:gd name="T16" fmla="*/ 342392 w 1132"/>
                  <a:gd name="T17" fmla="*/ 110945 h 619"/>
                  <a:gd name="T18" fmla="*/ 296259 w 1132"/>
                  <a:gd name="T19" fmla="*/ 64987 h 619"/>
                  <a:gd name="T20" fmla="*/ 111007 w 1132"/>
                  <a:gd name="T21" fmla="*/ 64987 h 619"/>
                  <a:gd name="T22" fmla="*/ 296259 w 1132"/>
                  <a:gd name="T23" fmla="*/ 221891 h 619"/>
                  <a:gd name="T24" fmla="*/ 111007 w 1132"/>
                  <a:gd name="T25" fmla="*/ 221891 h 619"/>
                  <a:gd name="T26" fmla="*/ 111007 w 1132"/>
                  <a:gd name="T27" fmla="*/ 221891 h 619"/>
                  <a:gd name="T28" fmla="*/ 0 w 1132"/>
                  <a:gd name="T29" fmla="*/ 110945 h 619"/>
                  <a:gd name="T30" fmla="*/ 0 w 1132"/>
                  <a:gd name="T31" fmla="*/ 110945 h 619"/>
                  <a:gd name="T32" fmla="*/ 111007 w 1132"/>
                  <a:gd name="T33" fmla="*/ 0 h 619"/>
                  <a:gd name="T34" fmla="*/ 296259 w 1132"/>
                  <a:gd name="T35" fmla="*/ 0 h 619"/>
                  <a:gd name="T36" fmla="*/ 296259 w 1132"/>
                  <a:gd name="T37" fmla="*/ 0 h 619"/>
                  <a:gd name="T38" fmla="*/ 407627 w 1132"/>
                  <a:gd name="T39" fmla="*/ 110945 h 619"/>
                  <a:gd name="T40" fmla="*/ 407627 w 1132"/>
                  <a:gd name="T41" fmla="*/ 110945 h 619"/>
                  <a:gd name="T42" fmla="*/ 296259 w 1132"/>
                  <a:gd name="T43" fmla="*/ 221891 h 61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2" h="619">
                    <a:moveTo>
                      <a:pt x="308" y="181"/>
                    </a:moveTo>
                    <a:lnTo>
                      <a:pt x="308" y="181"/>
                    </a:lnTo>
                    <a:cubicBezTo>
                      <a:pt x="237" y="181"/>
                      <a:pt x="180" y="239"/>
                      <a:pt x="180" y="309"/>
                    </a:cubicBezTo>
                    <a:cubicBezTo>
                      <a:pt x="180" y="380"/>
                      <a:pt x="237" y="438"/>
                      <a:pt x="308" y="438"/>
                    </a:cubicBezTo>
                    <a:lnTo>
                      <a:pt x="822" y="438"/>
                    </a:lnTo>
                    <a:cubicBezTo>
                      <a:pt x="893" y="438"/>
                      <a:pt x="950" y="380"/>
                      <a:pt x="950" y="309"/>
                    </a:cubicBezTo>
                    <a:cubicBezTo>
                      <a:pt x="950" y="239"/>
                      <a:pt x="893" y="181"/>
                      <a:pt x="822" y="181"/>
                    </a:cubicBezTo>
                    <a:lnTo>
                      <a:pt x="308" y="181"/>
                    </a:lnTo>
                    <a:close/>
                    <a:moveTo>
                      <a:pt x="822" y="618"/>
                    </a:moveTo>
                    <a:lnTo>
                      <a:pt x="308" y="618"/>
                    </a:lnTo>
                    <a:cubicBezTo>
                      <a:pt x="138" y="618"/>
                      <a:pt x="0" y="480"/>
                      <a:pt x="0" y="309"/>
                    </a:cubicBezTo>
                    <a:cubicBezTo>
                      <a:pt x="0" y="139"/>
                      <a:pt x="138" y="0"/>
                      <a:pt x="308" y="0"/>
                    </a:cubicBezTo>
                    <a:lnTo>
                      <a:pt x="822" y="0"/>
                    </a:lnTo>
                    <a:cubicBezTo>
                      <a:pt x="993" y="0"/>
                      <a:pt x="1131" y="139"/>
                      <a:pt x="1131" y="309"/>
                    </a:cubicBezTo>
                    <a:cubicBezTo>
                      <a:pt x="1131" y="480"/>
                      <a:pt x="993" y="618"/>
                      <a:pt x="822" y="61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5" name="Group 9">
              <a:extLst>
                <a:ext uri="{FF2B5EF4-FFF2-40B4-BE49-F238E27FC236}">
                  <a16:creationId xmlns:a16="http://schemas.microsoft.com/office/drawing/2014/main" id="{FEAB9079-9CC8-4AB7-9214-724291EC86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7994" y="1804368"/>
              <a:ext cx="1690738" cy="966342"/>
              <a:chOff x="5507038" y="1647825"/>
              <a:chExt cx="1863725" cy="1065213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46" name="Freeform 34">
                <a:extLst>
                  <a:ext uri="{FF2B5EF4-FFF2-40B4-BE49-F238E27FC236}">
                    <a16:creationId xmlns:a16="http://schemas.microsoft.com/office/drawing/2014/main" id="{4E40570E-BA09-414B-A7D6-1F42E0E056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92950" y="1647825"/>
                <a:ext cx="277813" cy="246063"/>
              </a:xfrm>
              <a:custGeom>
                <a:avLst/>
                <a:gdLst>
                  <a:gd name="T0" fmla="*/ 15474 w 772"/>
                  <a:gd name="T1" fmla="*/ 110764 h 682"/>
                  <a:gd name="T2" fmla="*/ 15474 w 772"/>
                  <a:gd name="T3" fmla="*/ 110764 h 682"/>
                  <a:gd name="T4" fmla="*/ 17273 w 772"/>
                  <a:gd name="T5" fmla="*/ 139989 h 682"/>
                  <a:gd name="T6" fmla="*/ 250823 w 772"/>
                  <a:gd name="T7" fmla="*/ 238486 h 682"/>
                  <a:gd name="T8" fmla="*/ 250823 w 772"/>
                  <a:gd name="T9" fmla="*/ 238486 h 682"/>
                  <a:gd name="T10" fmla="*/ 272775 w 772"/>
                  <a:gd name="T11" fmla="*/ 219725 h 682"/>
                  <a:gd name="T12" fmla="*/ 224554 w 772"/>
                  <a:gd name="T13" fmla="*/ 24173 h 682"/>
                  <a:gd name="T14" fmla="*/ 224554 w 772"/>
                  <a:gd name="T15" fmla="*/ 24173 h 682"/>
                  <a:gd name="T16" fmla="*/ 188927 w 772"/>
                  <a:gd name="T17" fmla="*/ 9020 h 682"/>
                  <a:gd name="T18" fmla="*/ 15474 w 772"/>
                  <a:gd name="T19" fmla="*/ 110764 h 68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72" h="682">
                    <a:moveTo>
                      <a:pt x="43" y="307"/>
                    </a:moveTo>
                    <a:lnTo>
                      <a:pt x="43" y="307"/>
                    </a:lnTo>
                    <a:cubicBezTo>
                      <a:pt x="0" y="332"/>
                      <a:pt x="2" y="368"/>
                      <a:pt x="48" y="388"/>
                    </a:cubicBezTo>
                    <a:lnTo>
                      <a:pt x="697" y="661"/>
                    </a:lnTo>
                    <a:cubicBezTo>
                      <a:pt x="743" y="681"/>
                      <a:pt x="771" y="657"/>
                      <a:pt x="758" y="609"/>
                    </a:cubicBezTo>
                    <a:lnTo>
                      <a:pt x="624" y="67"/>
                    </a:lnTo>
                    <a:cubicBezTo>
                      <a:pt x="612" y="19"/>
                      <a:pt x="567" y="0"/>
                      <a:pt x="525" y="25"/>
                    </a:cubicBezTo>
                    <a:lnTo>
                      <a:pt x="43" y="30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7" name="Freeform 35">
                <a:extLst>
                  <a:ext uri="{FF2B5EF4-FFF2-40B4-BE49-F238E27FC236}">
                    <a16:creationId xmlns:a16="http://schemas.microsoft.com/office/drawing/2014/main" id="{2C382B74-B2F0-4739-A2BA-81A94FE437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7038" y="1752600"/>
                <a:ext cx="1771650" cy="960438"/>
              </a:xfrm>
              <a:custGeom>
                <a:avLst/>
                <a:gdLst>
                  <a:gd name="T0" fmla="*/ 37067 w 4923"/>
                  <a:gd name="T1" fmla="*/ 960078 h 2666"/>
                  <a:gd name="T2" fmla="*/ 37067 w 4923"/>
                  <a:gd name="T3" fmla="*/ 960078 h 2666"/>
                  <a:gd name="T4" fmla="*/ 20873 w 4923"/>
                  <a:gd name="T5" fmla="*/ 955755 h 2666"/>
                  <a:gd name="T6" fmla="*/ 20873 w 4923"/>
                  <a:gd name="T7" fmla="*/ 955755 h 2666"/>
                  <a:gd name="T8" fmla="*/ 8637 w 4923"/>
                  <a:gd name="T9" fmla="*/ 911443 h 2666"/>
                  <a:gd name="T10" fmla="*/ 393340 w 4923"/>
                  <a:gd name="T11" fmla="*/ 235967 h 2666"/>
                  <a:gd name="T12" fmla="*/ 393340 w 4923"/>
                  <a:gd name="T13" fmla="*/ 235967 h 2666"/>
                  <a:gd name="T14" fmla="*/ 445522 w 4923"/>
                  <a:gd name="T15" fmla="*/ 201742 h 2666"/>
                  <a:gd name="T16" fmla="*/ 445522 w 4923"/>
                  <a:gd name="T17" fmla="*/ 201742 h 2666"/>
                  <a:gd name="T18" fmla="*/ 499143 w 4923"/>
                  <a:gd name="T19" fmla="*/ 233805 h 2666"/>
                  <a:gd name="T20" fmla="*/ 747814 w 4923"/>
                  <a:gd name="T21" fmla="*/ 631526 h 2666"/>
                  <a:gd name="T22" fmla="*/ 987129 w 4923"/>
                  <a:gd name="T23" fmla="*/ 284241 h 2666"/>
                  <a:gd name="T24" fmla="*/ 987129 w 4923"/>
                  <a:gd name="T25" fmla="*/ 284241 h 2666"/>
                  <a:gd name="T26" fmla="*/ 1040390 w 4923"/>
                  <a:gd name="T27" fmla="*/ 253979 h 2666"/>
                  <a:gd name="T28" fmla="*/ 1040390 w 4923"/>
                  <a:gd name="T29" fmla="*/ 253979 h 2666"/>
                  <a:gd name="T30" fmla="*/ 1041830 w 4923"/>
                  <a:gd name="T31" fmla="*/ 253979 h 2666"/>
                  <a:gd name="T32" fmla="*/ 1041830 w 4923"/>
                  <a:gd name="T33" fmla="*/ 253979 h 2666"/>
                  <a:gd name="T34" fmla="*/ 1095091 w 4923"/>
                  <a:gd name="T35" fmla="*/ 286402 h 2666"/>
                  <a:gd name="T36" fmla="*/ 1373991 w 4923"/>
                  <a:gd name="T37" fmla="*/ 730956 h 2666"/>
                  <a:gd name="T38" fmla="*/ 1704714 w 4923"/>
                  <a:gd name="T39" fmla="*/ 23056 h 2666"/>
                  <a:gd name="T40" fmla="*/ 1704714 w 4923"/>
                  <a:gd name="T41" fmla="*/ 23056 h 2666"/>
                  <a:gd name="T42" fmla="*/ 1747898 w 4923"/>
                  <a:gd name="T43" fmla="*/ 7565 h 2666"/>
                  <a:gd name="T44" fmla="*/ 1747898 w 4923"/>
                  <a:gd name="T45" fmla="*/ 7565 h 2666"/>
                  <a:gd name="T46" fmla="*/ 1763733 w 4923"/>
                  <a:gd name="T47" fmla="*/ 50796 h 2666"/>
                  <a:gd name="T48" fmla="*/ 1428332 w 4923"/>
                  <a:gd name="T49" fmla="*/ 768422 h 2666"/>
                  <a:gd name="T50" fmla="*/ 1428332 w 4923"/>
                  <a:gd name="T51" fmla="*/ 768422 h 2666"/>
                  <a:gd name="T52" fmla="*/ 1378670 w 4923"/>
                  <a:gd name="T53" fmla="*/ 806249 h 2666"/>
                  <a:gd name="T54" fmla="*/ 1378670 w 4923"/>
                  <a:gd name="T55" fmla="*/ 806249 h 2666"/>
                  <a:gd name="T56" fmla="*/ 1324329 w 4923"/>
                  <a:gd name="T57" fmla="*/ 774907 h 2666"/>
                  <a:gd name="T58" fmla="*/ 1040390 w 4923"/>
                  <a:gd name="T59" fmla="*/ 321707 h 2666"/>
                  <a:gd name="T60" fmla="*/ 801075 w 4923"/>
                  <a:gd name="T61" fmla="*/ 668992 h 2666"/>
                  <a:gd name="T62" fmla="*/ 801075 w 4923"/>
                  <a:gd name="T63" fmla="*/ 668992 h 2666"/>
                  <a:gd name="T64" fmla="*/ 746015 w 4923"/>
                  <a:gd name="T65" fmla="*/ 698893 h 2666"/>
                  <a:gd name="T66" fmla="*/ 746015 w 4923"/>
                  <a:gd name="T67" fmla="*/ 698893 h 2666"/>
                  <a:gd name="T68" fmla="*/ 692754 w 4923"/>
                  <a:gd name="T69" fmla="*/ 666470 h 2666"/>
                  <a:gd name="T70" fmla="*/ 446961 w 4923"/>
                  <a:gd name="T71" fmla="*/ 273073 h 2666"/>
                  <a:gd name="T72" fmla="*/ 65497 w 4923"/>
                  <a:gd name="T73" fmla="*/ 943506 h 2666"/>
                  <a:gd name="T74" fmla="*/ 65497 w 4923"/>
                  <a:gd name="T75" fmla="*/ 943506 h 2666"/>
                  <a:gd name="T76" fmla="*/ 37067 w 4923"/>
                  <a:gd name="T77" fmla="*/ 960078 h 26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4923" h="2666">
                    <a:moveTo>
                      <a:pt x="103" y="2665"/>
                    </a:moveTo>
                    <a:lnTo>
                      <a:pt x="103" y="2665"/>
                    </a:lnTo>
                    <a:cubicBezTo>
                      <a:pt x="88" y="2665"/>
                      <a:pt x="73" y="2661"/>
                      <a:pt x="58" y="2653"/>
                    </a:cubicBezTo>
                    <a:cubicBezTo>
                      <a:pt x="15" y="2628"/>
                      <a:pt x="0" y="2573"/>
                      <a:pt x="24" y="2530"/>
                    </a:cubicBezTo>
                    <a:lnTo>
                      <a:pt x="1093" y="655"/>
                    </a:lnTo>
                    <a:cubicBezTo>
                      <a:pt x="1127" y="596"/>
                      <a:pt x="1179" y="561"/>
                      <a:pt x="1238" y="560"/>
                    </a:cubicBezTo>
                    <a:cubicBezTo>
                      <a:pt x="1297" y="560"/>
                      <a:pt x="1351" y="591"/>
                      <a:pt x="1387" y="649"/>
                    </a:cubicBezTo>
                    <a:lnTo>
                      <a:pt x="2078" y="1753"/>
                    </a:lnTo>
                    <a:lnTo>
                      <a:pt x="2743" y="789"/>
                    </a:lnTo>
                    <a:cubicBezTo>
                      <a:pt x="2780" y="735"/>
                      <a:pt x="2834" y="705"/>
                      <a:pt x="2891" y="705"/>
                    </a:cubicBezTo>
                    <a:cubicBezTo>
                      <a:pt x="2893" y="705"/>
                      <a:pt x="2894" y="705"/>
                      <a:pt x="2895" y="705"/>
                    </a:cubicBezTo>
                    <a:cubicBezTo>
                      <a:pt x="2954" y="706"/>
                      <a:pt x="3008" y="739"/>
                      <a:pt x="3043" y="795"/>
                    </a:cubicBezTo>
                    <a:lnTo>
                      <a:pt x="3818" y="2029"/>
                    </a:lnTo>
                    <a:lnTo>
                      <a:pt x="4737" y="64"/>
                    </a:lnTo>
                    <a:cubicBezTo>
                      <a:pt x="4758" y="19"/>
                      <a:pt x="4812" y="0"/>
                      <a:pt x="4857" y="21"/>
                    </a:cubicBezTo>
                    <a:cubicBezTo>
                      <a:pt x="4903" y="42"/>
                      <a:pt x="4922" y="95"/>
                      <a:pt x="4901" y="141"/>
                    </a:cubicBezTo>
                    <a:lnTo>
                      <a:pt x="3969" y="2133"/>
                    </a:lnTo>
                    <a:cubicBezTo>
                      <a:pt x="3939" y="2197"/>
                      <a:pt x="3889" y="2235"/>
                      <a:pt x="3831" y="2238"/>
                    </a:cubicBezTo>
                    <a:cubicBezTo>
                      <a:pt x="3771" y="2242"/>
                      <a:pt x="3717" y="2210"/>
                      <a:pt x="3680" y="2151"/>
                    </a:cubicBezTo>
                    <a:lnTo>
                      <a:pt x="2891" y="893"/>
                    </a:lnTo>
                    <a:lnTo>
                      <a:pt x="2226" y="1857"/>
                    </a:lnTo>
                    <a:cubicBezTo>
                      <a:pt x="2188" y="1912"/>
                      <a:pt x="2134" y="1942"/>
                      <a:pt x="2073" y="1940"/>
                    </a:cubicBezTo>
                    <a:cubicBezTo>
                      <a:pt x="2015" y="1939"/>
                      <a:pt x="1961" y="1906"/>
                      <a:pt x="1925" y="1850"/>
                    </a:cubicBezTo>
                    <a:lnTo>
                      <a:pt x="1242" y="758"/>
                    </a:lnTo>
                    <a:lnTo>
                      <a:pt x="182" y="2619"/>
                    </a:lnTo>
                    <a:cubicBezTo>
                      <a:pt x="165" y="2648"/>
                      <a:pt x="134" y="2665"/>
                      <a:pt x="103" y="266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6" name="Group 5">
              <a:extLst>
                <a:ext uri="{FF2B5EF4-FFF2-40B4-BE49-F238E27FC236}">
                  <a16:creationId xmlns:a16="http://schemas.microsoft.com/office/drawing/2014/main" id="{AF5EB812-9BEE-4B40-958C-1BB5396B15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0143" y="2873562"/>
              <a:ext cx="1474715" cy="1356622"/>
              <a:chOff x="4892675" y="3322638"/>
              <a:chExt cx="1625600" cy="1495425"/>
            </a:xfrm>
            <a:solidFill>
              <a:schemeClr val="tx2">
                <a:lumMod val="75000"/>
              </a:schemeClr>
            </a:solidFill>
          </p:grpSpPr>
          <p:sp>
            <p:nvSpPr>
              <p:cNvPr id="43" name="Freeform 2">
                <a:extLst>
                  <a:ext uri="{FF2B5EF4-FFF2-40B4-BE49-F238E27FC236}">
                    <a16:creationId xmlns:a16="http://schemas.microsoft.com/office/drawing/2014/main" id="{A07548B2-0584-4846-8222-ED3B45B7AB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5788" y="3751263"/>
                <a:ext cx="252412" cy="642937"/>
              </a:xfrm>
              <a:custGeom>
                <a:avLst/>
                <a:gdLst>
                  <a:gd name="T0" fmla="*/ 152311 w 701"/>
                  <a:gd name="T1" fmla="*/ 44229 h 1788"/>
                  <a:gd name="T2" fmla="*/ 152311 w 701"/>
                  <a:gd name="T3" fmla="*/ 44229 h 1788"/>
                  <a:gd name="T4" fmla="*/ 251332 w 701"/>
                  <a:gd name="T5" fmla="*/ 181950 h 1788"/>
                  <a:gd name="T6" fmla="*/ 251332 w 701"/>
                  <a:gd name="T7" fmla="*/ 197052 h 1788"/>
                  <a:gd name="T8" fmla="*/ 193000 w 701"/>
                  <a:gd name="T9" fmla="*/ 197052 h 1788"/>
                  <a:gd name="T10" fmla="*/ 193000 w 701"/>
                  <a:gd name="T11" fmla="*/ 177994 h 1788"/>
                  <a:gd name="T12" fmla="*/ 193000 w 701"/>
                  <a:gd name="T13" fmla="*/ 177994 h 1788"/>
                  <a:gd name="T14" fmla="*/ 128186 w 701"/>
                  <a:gd name="T15" fmla="*/ 97807 h 1788"/>
                  <a:gd name="T16" fmla="*/ 128186 w 701"/>
                  <a:gd name="T17" fmla="*/ 97807 h 1788"/>
                  <a:gd name="T18" fmla="*/ 64093 w 701"/>
                  <a:gd name="T19" fmla="*/ 177994 h 1788"/>
                  <a:gd name="T20" fmla="*/ 64093 w 701"/>
                  <a:gd name="T21" fmla="*/ 177994 h 1788"/>
                  <a:gd name="T22" fmla="*/ 252052 w 701"/>
                  <a:gd name="T23" fmla="*/ 461706 h 1788"/>
                  <a:gd name="T24" fmla="*/ 252052 w 701"/>
                  <a:gd name="T25" fmla="*/ 461706 h 1788"/>
                  <a:gd name="T26" fmla="*/ 152311 w 701"/>
                  <a:gd name="T27" fmla="*/ 600146 h 1788"/>
                  <a:gd name="T28" fmla="*/ 152311 w 701"/>
                  <a:gd name="T29" fmla="*/ 642577 h 1788"/>
                  <a:gd name="T30" fmla="*/ 100821 w 701"/>
                  <a:gd name="T31" fmla="*/ 642577 h 1788"/>
                  <a:gd name="T32" fmla="*/ 100821 w 701"/>
                  <a:gd name="T33" fmla="*/ 600146 h 1788"/>
                  <a:gd name="T34" fmla="*/ 100821 w 701"/>
                  <a:gd name="T35" fmla="*/ 600146 h 1788"/>
                  <a:gd name="T36" fmla="*/ 0 w 701"/>
                  <a:gd name="T37" fmla="*/ 461706 h 1788"/>
                  <a:gd name="T38" fmla="*/ 0 w 701"/>
                  <a:gd name="T39" fmla="*/ 427186 h 1788"/>
                  <a:gd name="T40" fmla="*/ 58332 w 701"/>
                  <a:gd name="T41" fmla="*/ 427186 h 1788"/>
                  <a:gd name="T42" fmla="*/ 58332 w 701"/>
                  <a:gd name="T43" fmla="*/ 465662 h 1788"/>
                  <a:gd name="T44" fmla="*/ 58332 w 701"/>
                  <a:gd name="T45" fmla="*/ 465662 h 1788"/>
                  <a:gd name="T46" fmla="*/ 124226 w 701"/>
                  <a:gd name="T47" fmla="*/ 545130 h 1788"/>
                  <a:gd name="T48" fmla="*/ 124226 w 701"/>
                  <a:gd name="T49" fmla="*/ 545130 h 1788"/>
                  <a:gd name="T50" fmla="*/ 189759 w 701"/>
                  <a:gd name="T51" fmla="*/ 465662 h 1788"/>
                  <a:gd name="T52" fmla="*/ 189759 w 701"/>
                  <a:gd name="T53" fmla="*/ 465662 h 1788"/>
                  <a:gd name="T54" fmla="*/ 2521 w 701"/>
                  <a:gd name="T55" fmla="*/ 181950 h 1788"/>
                  <a:gd name="T56" fmla="*/ 2521 w 701"/>
                  <a:gd name="T57" fmla="*/ 181950 h 1788"/>
                  <a:gd name="T58" fmla="*/ 100821 w 701"/>
                  <a:gd name="T59" fmla="*/ 44229 h 1788"/>
                  <a:gd name="T60" fmla="*/ 100821 w 701"/>
                  <a:gd name="T61" fmla="*/ 0 h 1788"/>
                  <a:gd name="T62" fmla="*/ 152311 w 701"/>
                  <a:gd name="T63" fmla="*/ 0 h 1788"/>
                  <a:gd name="T64" fmla="*/ 152311 w 701"/>
                  <a:gd name="T65" fmla="*/ 44229 h 17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01" h="1788">
                    <a:moveTo>
                      <a:pt x="423" y="123"/>
                    </a:moveTo>
                    <a:lnTo>
                      <a:pt x="423" y="123"/>
                    </a:lnTo>
                    <a:cubicBezTo>
                      <a:pt x="612" y="150"/>
                      <a:pt x="698" y="297"/>
                      <a:pt x="698" y="506"/>
                    </a:cubicBezTo>
                    <a:lnTo>
                      <a:pt x="698" y="548"/>
                    </a:lnTo>
                    <a:lnTo>
                      <a:pt x="536" y="548"/>
                    </a:lnTo>
                    <a:lnTo>
                      <a:pt x="536" y="495"/>
                    </a:lnTo>
                    <a:cubicBezTo>
                      <a:pt x="536" y="357"/>
                      <a:pt x="481" y="272"/>
                      <a:pt x="356" y="272"/>
                    </a:cubicBezTo>
                    <a:cubicBezTo>
                      <a:pt x="233" y="272"/>
                      <a:pt x="178" y="357"/>
                      <a:pt x="178" y="495"/>
                    </a:cubicBezTo>
                    <a:cubicBezTo>
                      <a:pt x="178" y="844"/>
                      <a:pt x="700" y="846"/>
                      <a:pt x="700" y="1284"/>
                    </a:cubicBezTo>
                    <a:cubicBezTo>
                      <a:pt x="700" y="1493"/>
                      <a:pt x="612" y="1642"/>
                      <a:pt x="423" y="1669"/>
                    </a:cubicBezTo>
                    <a:lnTo>
                      <a:pt x="423" y="1787"/>
                    </a:lnTo>
                    <a:lnTo>
                      <a:pt x="280" y="1787"/>
                    </a:lnTo>
                    <a:lnTo>
                      <a:pt x="280" y="1669"/>
                    </a:lnTo>
                    <a:cubicBezTo>
                      <a:pt x="87" y="1642"/>
                      <a:pt x="0" y="1496"/>
                      <a:pt x="0" y="1284"/>
                    </a:cubicBezTo>
                    <a:lnTo>
                      <a:pt x="0" y="1188"/>
                    </a:lnTo>
                    <a:lnTo>
                      <a:pt x="162" y="1188"/>
                    </a:lnTo>
                    <a:lnTo>
                      <a:pt x="162" y="1295"/>
                    </a:lnTo>
                    <a:cubicBezTo>
                      <a:pt x="162" y="1435"/>
                      <a:pt x="221" y="1516"/>
                      <a:pt x="345" y="1516"/>
                    </a:cubicBezTo>
                    <a:cubicBezTo>
                      <a:pt x="471" y="1516"/>
                      <a:pt x="527" y="1435"/>
                      <a:pt x="527" y="1295"/>
                    </a:cubicBezTo>
                    <a:cubicBezTo>
                      <a:pt x="527" y="948"/>
                      <a:pt x="7" y="944"/>
                      <a:pt x="7" y="506"/>
                    </a:cubicBezTo>
                    <a:cubicBezTo>
                      <a:pt x="7" y="292"/>
                      <a:pt x="94" y="152"/>
                      <a:pt x="280" y="123"/>
                    </a:cubicBezTo>
                    <a:lnTo>
                      <a:pt x="280" y="0"/>
                    </a:lnTo>
                    <a:lnTo>
                      <a:pt x="423" y="0"/>
                    </a:lnTo>
                    <a:lnTo>
                      <a:pt x="423" y="123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4" name="Freeform 36">
                <a:extLst>
                  <a:ext uri="{FF2B5EF4-FFF2-40B4-BE49-F238E27FC236}">
                    <a16:creationId xmlns:a16="http://schemas.microsoft.com/office/drawing/2014/main" id="{70672EAA-5B65-464D-8A09-0AD989D8FA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2850" y="3322638"/>
                <a:ext cx="1495425" cy="1495425"/>
              </a:xfrm>
              <a:custGeom>
                <a:avLst/>
                <a:gdLst>
                  <a:gd name="T0" fmla="*/ 747353 w 4154"/>
                  <a:gd name="T1" fmla="*/ 65175 h 4153"/>
                  <a:gd name="T2" fmla="*/ 747353 w 4154"/>
                  <a:gd name="T3" fmla="*/ 65175 h 4153"/>
                  <a:gd name="T4" fmla="*/ 65159 w 4154"/>
                  <a:gd name="T5" fmla="*/ 747172 h 4153"/>
                  <a:gd name="T6" fmla="*/ 65159 w 4154"/>
                  <a:gd name="T7" fmla="*/ 747172 h 4153"/>
                  <a:gd name="T8" fmla="*/ 747353 w 4154"/>
                  <a:gd name="T9" fmla="*/ 1429890 h 4153"/>
                  <a:gd name="T10" fmla="*/ 747353 w 4154"/>
                  <a:gd name="T11" fmla="*/ 1429890 h 4153"/>
                  <a:gd name="T12" fmla="*/ 1429906 w 4154"/>
                  <a:gd name="T13" fmla="*/ 747172 h 4153"/>
                  <a:gd name="T14" fmla="*/ 1429906 w 4154"/>
                  <a:gd name="T15" fmla="*/ 747172 h 4153"/>
                  <a:gd name="T16" fmla="*/ 747353 w 4154"/>
                  <a:gd name="T17" fmla="*/ 65175 h 4153"/>
                  <a:gd name="T18" fmla="*/ 747353 w 4154"/>
                  <a:gd name="T19" fmla="*/ 1495065 h 4153"/>
                  <a:gd name="T20" fmla="*/ 747353 w 4154"/>
                  <a:gd name="T21" fmla="*/ 1495065 h 4153"/>
                  <a:gd name="T22" fmla="*/ 0 w 4154"/>
                  <a:gd name="T23" fmla="*/ 747172 h 4153"/>
                  <a:gd name="T24" fmla="*/ 0 w 4154"/>
                  <a:gd name="T25" fmla="*/ 747172 h 4153"/>
                  <a:gd name="T26" fmla="*/ 747353 w 4154"/>
                  <a:gd name="T27" fmla="*/ 0 h 4153"/>
                  <a:gd name="T28" fmla="*/ 747353 w 4154"/>
                  <a:gd name="T29" fmla="*/ 0 h 4153"/>
                  <a:gd name="T30" fmla="*/ 1495065 w 4154"/>
                  <a:gd name="T31" fmla="*/ 747172 h 4153"/>
                  <a:gd name="T32" fmla="*/ 1495065 w 4154"/>
                  <a:gd name="T33" fmla="*/ 747172 h 4153"/>
                  <a:gd name="T34" fmla="*/ 747353 w 4154"/>
                  <a:gd name="T35" fmla="*/ 1495065 h 41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154" h="4153">
                    <a:moveTo>
                      <a:pt x="2076" y="181"/>
                    </a:moveTo>
                    <a:lnTo>
                      <a:pt x="2076" y="181"/>
                    </a:lnTo>
                    <a:cubicBezTo>
                      <a:pt x="1031" y="181"/>
                      <a:pt x="181" y="1032"/>
                      <a:pt x="181" y="2075"/>
                    </a:cubicBezTo>
                    <a:cubicBezTo>
                      <a:pt x="181" y="3121"/>
                      <a:pt x="1031" y="3971"/>
                      <a:pt x="2076" y="3971"/>
                    </a:cubicBezTo>
                    <a:cubicBezTo>
                      <a:pt x="3121" y="3971"/>
                      <a:pt x="3972" y="3121"/>
                      <a:pt x="3972" y="2075"/>
                    </a:cubicBezTo>
                    <a:cubicBezTo>
                      <a:pt x="3972" y="1032"/>
                      <a:pt x="3121" y="181"/>
                      <a:pt x="2076" y="181"/>
                    </a:cubicBezTo>
                    <a:close/>
                    <a:moveTo>
                      <a:pt x="2076" y="4152"/>
                    </a:moveTo>
                    <a:lnTo>
                      <a:pt x="2076" y="4152"/>
                    </a:lnTo>
                    <a:cubicBezTo>
                      <a:pt x="931" y="4152"/>
                      <a:pt x="0" y="3220"/>
                      <a:pt x="0" y="2075"/>
                    </a:cubicBezTo>
                    <a:cubicBezTo>
                      <a:pt x="0" y="932"/>
                      <a:pt x="931" y="0"/>
                      <a:pt x="2076" y="0"/>
                    </a:cubicBezTo>
                    <a:cubicBezTo>
                      <a:pt x="3221" y="0"/>
                      <a:pt x="4153" y="932"/>
                      <a:pt x="4153" y="2075"/>
                    </a:cubicBezTo>
                    <a:cubicBezTo>
                      <a:pt x="4153" y="3220"/>
                      <a:pt x="3221" y="4152"/>
                      <a:pt x="2076" y="415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5" name="Freeform 37">
                <a:extLst>
                  <a:ext uri="{FF2B5EF4-FFF2-40B4-BE49-F238E27FC236}">
                    <a16:creationId xmlns:a16="http://schemas.microsoft.com/office/drawing/2014/main" id="{5EE5EC3F-25A0-4972-A141-66C036F393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2675" y="3322638"/>
                <a:ext cx="909638" cy="1495425"/>
              </a:xfrm>
              <a:custGeom>
                <a:avLst/>
                <a:gdLst>
                  <a:gd name="T0" fmla="*/ 876534 w 2528"/>
                  <a:gd name="T1" fmla="*/ 1495065 h 4153"/>
                  <a:gd name="T2" fmla="*/ 746997 w 2528"/>
                  <a:gd name="T3" fmla="*/ 1495065 h 4153"/>
                  <a:gd name="T4" fmla="*/ 746997 w 2528"/>
                  <a:gd name="T5" fmla="*/ 1495065 h 4153"/>
                  <a:gd name="T6" fmla="*/ 0 w 2528"/>
                  <a:gd name="T7" fmla="*/ 747172 h 4153"/>
                  <a:gd name="T8" fmla="*/ 0 w 2528"/>
                  <a:gd name="T9" fmla="*/ 747172 h 4153"/>
                  <a:gd name="T10" fmla="*/ 746997 w 2528"/>
                  <a:gd name="T11" fmla="*/ 0 h 4153"/>
                  <a:gd name="T12" fmla="*/ 876534 w 2528"/>
                  <a:gd name="T13" fmla="*/ 0 h 4153"/>
                  <a:gd name="T14" fmla="*/ 876534 w 2528"/>
                  <a:gd name="T15" fmla="*/ 0 h 4153"/>
                  <a:gd name="T16" fmla="*/ 909278 w 2528"/>
                  <a:gd name="T17" fmla="*/ 32768 h 4153"/>
                  <a:gd name="T18" fmla="*/ 909278 w 2528"/>
                  <a:gd name="T19" fmla="*/ 32768 h 4153"/>
                  <a:gd name="T20" fmla="*/ 876534 w 2528"/>
                  <a:gd name="T21" fmla="*/ 65175 h 4153"/>
                  <a:gd name="T22" fmla="*/ 746997 w 2528"/>
                  <a:gd name="T23" fmla="*/ 65175 h 4153"/>
                  <a:gd name="T24" fmla="*/ 746997 w 2528"/>
                  <a:gd name="T25" fmla="*/ 65175 h 4153"/>
                  <a:gd name="T26" fmla="*/ 64769 w 2528"/>
                  <a:gd name="T27" fmla="*/ 747172 h 4153"/>
                  <a:gd name="T28" fmla="*/ 64769 w 2528"/>
                  <a:gd name="T29" fmla="*/ 747172 h 4153"/>
                  <a:gd name="T30" fmla="*/ 746997 w 2528"/>
                  <a:gd name="T31" fmla="*/ 1429890 h 4153"/>
                  <a:gd name="T32" fmla="*/ 876534 w 2528"/>
                  <a:gd name="T33" fmla="*/ 1429890 h 4153"/>
                  <a:gd name="T34" fmla="*/ 876534 w 2528"/>
                  <a:gd name="T35" fmla="*/ 1429890 h 4153"/>
                  <a:gd name="T36" fmla="*/ 909278 w 2528"/>
                  <a:gd name="T37" fmla="*/ 1462297 h 4153"/>
                  <a:gd name="T38" fmla="*/ 909278 w 2528"/>
                  <a:gd name="T39" fmla="*/ 1462297 h 4153"/>
                  <a:gd name="T40" fmla="*/ 876534 w 2528"/>
                  <a:gd name="T41" fmla="*/ 1495065 h 415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528" h="4153">
                    <a:moveTo>
                      <a:pt x="2436" y="4152"/>
                    </a:moveTo>
                    <a:lnTo>
                      <a:pt x="2076" y="4152"/>
                    </a:lnTo>
                    <a:cubicBezTo>
                      <a:pt x="930" y="4152"/>
                      <a:pt x="0" y="3221"/>
                      <a:pt x="0" y="2075"/>
                    </a:cubicBezTo>
                    <a:cubicBezTo>
                      <a:pt x="0" y="932"/>
                      <a:pt x="930" y="0"/>
                      <a:pt x="2076" y="0"/>
                    </a:cubicBezTo>
                    <a:lnTo>
                      <a:pt x="2436" y="0"/>
                    </a:lnTo>
                    <a:cubicBezTo>
                      <a:pt x="2486" y="0"/>
                      <a:pt x="2527" y="41"/>
                      <a:pt x="2527" y="91"/>
                    </a:cubicBezTo>
                    <a:cubicBezTo>
                      <a:pt x="2527" y="141"/>
                      <a:pt x="2486" y="181"/>
                      <a:pt x="2436" y="181"/>
                    </a:cubicBezTo>
                    <a:lnTo>
                      <a:pt x="2076" y="181"/>
                    </a:lnTo>
                    <a:cubicBezTo>
                      <a:pt x="1030" y="181"/>
                      <a:pt x="180" y="1032"/>
                      <a:pt x="180" y="2075"/>
                    </a:cubicBezTo>
                    <a:cubicBezTo>
                      <a:pt x="180" y="3121"/>
                      <a:pt x="1030" y="3971"/>
                      <a:pt x="2076" y="3971"/>
                    </a:cubicBezTo>
                    <a:lnTo>
                      <a:pt x="2436" y="3971"/>
                    </a:lnTo>
                    <a:cubicBezTo>
                      <a:pt x="2486" y="3971"/>
                      <a:pt x="2527" y="4011"/>
                      <a:pt x="2527" y="4061"/>
                    </a:cubicBezTo>
                    <a:cubicBezTo>
                      <a:pt x="2527" y="4111"/>
                      <a:pt x="2486" y="4152"/>
                      <a:pt x="2436" y="415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7" name="Group 11">
              <a:extLst>
                <a:ext uri="{FF2B5EF4-FFF2-40B4-BE49-F238E27FC236}">
                  <a16:creationId xmlns:a16="http://schemas.microsoft.com/office/drawing/2014/main" id="{5531BB8F-A362-4FB3-9153-6FAAFAAB29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954917"/>
              <a:ext cx="1765625" cy="1659054"/>
              <a:chOff x="3332163" y="2060575"/>
              <a:chExt cx="1946275" cy="1828800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35" name="Freeform 43">
                <a:extLst>
                  <a:ext uri="{FF2B5EF4-FFF2-40B4-BE49-F238E27FC236}">
                    <a16:creationId xmlns:a16="http://schemas.microsoft.com/office/drawing/2014/main" id="{E77679D8-595A-45CA-B4ED-BB3AC2450F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1663" y="2060575"/>
                <a:ext cx="273050" cy="481013"/>
              </a:xfrm>
              <a:custGeom>
                <a:avLst/>
                <a:gdLst>
                  <a:gd name="T0" fmla="*/ 65115 w 759"/>
                  <a:gd name="T1" fmla="*/ 415584 h 1338"/>
                  <a:gd name="T2" fmla="*/ 207935 w 759"/>
                  <a:gd name="T3" fmla="*/ 415584 h 1338"/>
                  <a:gd name="T4" fmla="*/ 207935 w 759"/>
                  <a:gd name="T5" fmla="*/ 68305 h 1338"/>
                  <a:gd name="T6" fmla="*/ 207935 w 759"/>
                  <a:gd name="T7" fmla="*/ 68305 h 1338"/>
                  <a:gd name="T8" fmla="*/ 65115 w 759"/>
                  <a:gd name="T9" fmla="*/ 240507 h 1338"/>
                  <a:gd name="T10" fmla="*/ 65115 w 759"/>
                  <a:gd name="T11" fmla="*/ 415584 h 1338"/>
                  <a:gd name="T12" fmla="*/ 240313 w 759"/>
                  <a:gd name="T13" fmla="*/ 480653 h 1338"/>
                  <a:gd name="T14" fmla="*/ 32377 w 759"/>
                  <a:gd name="T15" fmla="*/ 480653 h 1338"/>
                  <a:gd name="T16" fmla="*/ 32377 w 759"/>
                  <a:gd name="T17" fmla="*/ 480653 h 1338"/>
                  <a:gd name="T18" fmla="*/ 0 w 759"/>
                  <a:gd name="T19" fmla="*/ 448298 h 1338"/>
                  <a:gd name="T20" fmla="*/ 0 w 759"/>
                  <a:gd name="T21" fmla="*/ 240507 h 1338"/>
                  <a:gd name="T22" fmla="*/ 0 w 759"/>
                  <a:gd name="T23" fmla="*/ 240507 h 1338"/>
                  <a:gd name="T24" fmla="*/ 240313 w 759"/>
                  <a:gd name="T25" fmla="*/ 0 h 1338"/>
                  <a:gd name="T26" fmla="*/ 240313 w 759"/>
                  <a:gd name="T27" fmla="*/ 0 h 1338"/>
                  <a:gd name="T28" fmla="*/ 272690 w 759"/>
                  <a:gd name="T29" fmla="*/ 32715 h 1338"/>
                  <a:gd name="T30" fmla="*/ 272690 w 759"/>
                  <a:gd name="T31" fmla="*/ 448298 h 1338"/>
                  <a:gd name="T32" fmla="*/ 272690 w 759"/>
                  <a:gd name="T33" fmla="*/ 448298 h 1338"/>
                  <a:gd name="T34" fmla="*/ 240313 w 759"/>
                  <a:gd name="T35" fmla="*/ 480653 h 133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59" h="1338">
                    <a:moveTo>
                      <a:pt x="181" y="1156"/>
                    </a:moveTo>
                    <a:lnTo>
                      <a:pt x="578" y="1156"/>
                    </a:lnTo>
                    <a:lnTo>
                      <a:pt x="578" y="190"/>
                    </a:lnTo>
                    <a:cubicBezTo>
                      <a:pt x="352" y="232"/>
                      <a:pt x="181" y="431"/>
                      <a:pt x="181" y="669"/>
                    </a:cubicBezTo>
                    <a:lnTo>
                      <a:pt x="181" y="1156"/>
                    </a:lnTo>
                    <a:close/>
                    <a:moveTo>
                      <a:pt x="668" y="1337"/>
                    </a:moveTo>
                    <a:lnTo>
                      <a:pt x="90" y="1337"/>
                    </a:lnTo>
                    <a:cubicBezTo>
                      <a:pt x="40" y="1337"/>
                      <a:pt x="0" y="1297"/>
                      <a:pt x="0" y="1247"/>
                    </a:cubicBezTo>
                    <a:lnTo>
                      <a:pt x="0" y="669"/>
                    </a:lnTo>
                    <a:cubicBezTo>
                      <a:pt x="0" y="300"/>
                      <a:pt x="300" y="0"/>
                      <a:pt x="668" y="0"/>
                    </a:cubicBezTo>
                    <a:cubicBezTo>
                      <a:pt x="717" y="0"/>
                      <a:pt x="758" y="41"/>
                      <a:pt x="758" y="91"/>
                    </a:cubicBezTo>
                    <a:lnTo>
                      <a:pt x="758" y="1247"/>
                    </a:lnTo>
                    <a:cubicBezTo>
                      <a:pt x="758" y="1297"/>
                      <a:pt x="717" y="1337"/>
                      <a:pt x="668" y="133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7" name="Freeform 38">
                <a:extLst>
                  <a:ext uri="{FF2B5EF4-FFF2-40B4-BE49-F238E27FC236}">
                    <a16:creationId xmlns:a16="http://schemas.microsoft.com/office/drawing/2014/main" id="{BEBFC583-7FB4-4371-9DBB-B4D8E2D8C2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1100" y="2716213"/>
                <a:ext cx="287338" cy="500062"/>
              </a:xfrm>
              <a:custGeom>
                <a:avLst/>
                <a:gdLst>
                  <a:gd name="T0" fmla="*/ 254530 w 797"/>
                  <a:gd name="T1" fmla="*/ 499702 h 1390"/>
                  <a:gd name="T2" fmla="*/ 32087 w 797"/>
                  <a:gd name="T3" fmla="*/ 499702 h 1390"/>
                  <a:gd name="T4" fmla="*/ 32087 w 797"/>
                  <a:gd name="T5" fmla="*/ 499702 h 1390"/>
                  <a:gd name="T6" fmla="*/ 0 w 797"/>
                  <a:gd name="T7" fmla="*/ 466964 h 1390"/>
                  <a:gd name="T8" fmla="*/ 0 w 797"/>
                  <a:gd name="T9" fmla="*/ 466964 h 1390"/>
                  <a:gd name="T10" fmla="*/ 32087 w 797"/>
                  <a:gd name="T11" fmla="*/ 434586 h 1390"/>
                  <a:gd name="T12" fmla="*/ 221723 w 797"/>
                  <a:gd name="T13" fmla="*/ 434586 h 1390"/>
                  <a:gd name="T14" fmla="*/ 221723 w 797"/>
                  <a:gd name="T15" fmla="*/ 64756 h 1390"/>
                  <a:gd name="T16" fmla="*/ 32087 w 797"/>
                  <a:gd name="T17" fmla="*/ 64756 h 1390"/>
                  <a:gd name="T18" fmla="*/ 32087 w 797"/>
                  <a:gd name="T19" fmla="*/ 64756 h 1390"/>
                  <a:gd name="T20" fmla="*/ 0 w 797"/>
                  <a:gd name="T21" fmla="*/ 32378 h 1390"/>
                  <a:gd name="T22" fmla="*/ 0 w 797"/>
                  <a:gd name="T23" fmla="*/ 32378 h 1390"/>
                  <a:gd name="T24" fmla="*/ 32087 w 797"/>
                  <a:gd name="T25" fmla="*/ 0 h 1390"/>
                  <a:gd name="T26" fmla="*/ 254530 w 797"/>
                  <a:gd name="T27" fmla="*/ 0 h 1390"/>
                  <a:gd name="T28" fmla="*/ 254530 w 797"/>
                  <a:gd name="T29" fmla="*/ 0 h 1390"/>
                  <a:gd name="T30" fmla="*/ 286977 w 797"/>
                  <a:gd name="T31" fmla="*/ 32378 h 1390"/>
                  <a:gd name="T32" fmla="*/ 286977 w 797"/>
                  <a:gd name="T33" fmla="*/ 466964 h 1390"/>
                  <a:gd name="T34" fmla="*/ 286977 w 797"/>
                  <a:gd name="T35" fmla="*/ 466964 h 1390"/>
                  <a:gd name="T36" fmla="*/ 254530 w 797"/>
                  <a:gd name="T37" fmla="*/ 499702 h 139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797" h="1390">
                    <a:moveTo>
                      <a:pt x="706" y="1389"/>
                    </a:moveTo>
                    <a:lnTo>
                      <a:pt x="89" y="1389"/>
                    </a:lnTo>
                    <a:cubicBezTo>
                      <a:pt x="40" y="1389"/>
                      <a:pt x="0" y="1348"/>
                      <a:pt x="0" y="1298"/>
                    </a:cubicBezTo>
                    <a:cubicBezTo>
                      <a:pt x="0" y="1248"/>
                      <a:pt x="40" y="1208"/>
                      <a:pt x="89" y="1208"/>
                    </a:cubicBezTo>
                    <a:lnTo>
                      <a:pt x="615" y="1208"/>
                    </a:lnTo>
                    <a:lnTo>
                      <a:pt x="615" y="180"/>
                    </a:lnTo>
                    <a:lnTo>
                      <a:pt x="89" y="180"/>
                    </a:lnTo>
                    <a:cubicBezTo>
                      <a:pt x="40" y="180"/>
                      <a:pt x="0" y="140"/>
                      <a:pt x="0" y="90"/>
                    </a:cubicBezTo>
                    <a:cubicBezTo>
                      <a:pt x="0" y="40"/>
                      <a:pt x="40" y="0"/>
                      <a:pt x="89" y="0"/>
                    </a:cubicBezTo>
                    <a:lnTo>
                      <a:pt x="706" y="0"/>
                    </a:lnTo>
                    <a:cubicBezTo>
                      <a:pt x="756" y="0"/>
                      <a:pt x="796" y="40"/>
                      <a:pt x="796" y="90"/>
                    </a:cubicBezTo>
                    <a:lnTo>
                      <a:pt x="796" y="1298"/>
                    </a:lnTo>
                    <a:cubicBezTo>
                      <a:pt x="796" y="1348"/>
                      <a:pt x="756" y="1389"/>
                      <a:pt x="706" y="138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8" name="Freeform 39">
                <a:extLst>
                  <a:ext uri="{FF2B5EF4-FFF2-40B4-BE49-F238E27FC236}">
                    <a16:creationId xmlns:a16="http://schemas.microsoft.com/office/drawing/2014/main" id="{EA3ECA61-BD19-47DF-9152-4F91A7B9E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8363" y="2614613"/>
                <a:ext cx="153987" cy="153987"/>
              </a:xfrm>
              <a:custGeom>
                <a:avLst/>
                <a:gdLst>
                  <a:gd name="T0" fmla="*/ 153628 w 429"/>
                  <a:gd name="T1" fmla="*/ 76994 h 428"/>
                  <a:gd name="T2" fmla="*/ 153628 w 429"/>
                  <a:gd name="T3" fmla="*/ 76994 h 428"/>
                  <a:gd name="T4" fmla="*/ 76814 w 429"/>
                  <a:gd name="T5" fmla="*/ 153627 h 428"/>
                  <a:gd name="T6" fmla="*/ 76814 w 429"/>
                  <a:gd name="T7" fmla="*/ 153627 h 428"/>
                  <a:gd name="T8" fmla="*/ 0 w 429"/>
                  <a:gd name="T9" fmla="*/ 76994 h 428"/>
                  <a:gd name="T10" fmla="*/ 0 w 429"/>
                  <a:gd name="T11" fmla="*/ 76994 h 428"/>
                  <a:gd name="T12" fmla="*/ 76814 w 429"/>
                  <a:gd name="T13" fmla="*/ 0 h 428"/>
                  <a:gd name="T14" fmla="*/ 76814 w 429"/>
                  <a:gd name="T15" fmla="*/ 0 h 428"/>
                  <a:gd name="T16" fmla="*/ 153628 w 429"/>
                  <a:gd name="T17" fmla="*/ 76994 h 4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29" h="428">
                    <a:moveTo>
                      <a:pt x="428" y="214"/>
                    </a:moveTo>
                    <a:lnTo>
                      <a:pt x="428" y="214"/>
                    </a:lnTo>
                    <a:cubicBezTo>
                      <a:pt x="428" y="332"/>
                      <a:pt x="332" y="427"/>
                      <a:pt x="214" y="427"/>
                    </a:cubicBezTo>
                    <a:cubicBezTo>
                      <a:pt x="96" y="427"/>
                      <a:pt x="0" y="332"/>
                      <a:pt x="0" y="214"/>
                    </a:cubicBezTo>
                    <a:cubicBezTo>
                      <a:pt x="0" y="96"/>
                      <a:pt x="96" y="0"/>
                      <a:pt x="214" y="0"/>
                    </a:cubicBezTo>
                    <a:cubicBezTo>
                      <a:pt x="332" y="0"/>
                      <a:pt x="428" y="96"/>
                      <a:pt x="428" y="21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9" name="Freeform 40">
                <a:extLst>
                  <a:ext uri="{FF2B5EF4-FFF2-40B4-BE49-F238E27FC236}">
                    <a16:creationId xmlns:a16="http://schemas.microsoft.com/office/drawing/2014/main" id="{F31F68AD-E32F-4B71-BDFA-C5E199A8C8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575" y="3552825"/>
                <a:ext cx="355600" cy="336550"/>
              </a:xfrm>
              <a:custGeom>
                <a:avLst/>
                <a:gdLst>
                  <a:gd name="T0" fmla="*/ 322847 w 988"/>
                  <a:gd name="T1" fmla="*/ 336190 h 936"/>
                  <a:gd name="T2" fmla="*/ 32393 w 988"/>
                  <a:gd name="T3" fmla="*/ 336190 h 936"/>
                  <a:gd name="T4" fmla="*/ 32393 w 988"/>
                  <a:gd name="T5" fmla="*/ 336190 h 936"/>
                  <a:gd name="T6" fmla="*/ 0 w 988"/>
                  <a:gd name="T7" fmla="*/ 303830 h 936"/>
                  <a:gd name="T8" fmla="*/ 0 w 988"/>
                  <a:gd name="T9" fmla="*/ 32720 h 936"/>
                  <a:gd name="T10" fmla="*/ 0 w 988"/>
                  <a:gd name="T11" fmla="*/ 32720 h 936"/>
                  <a:gd name="T12" fmla="*/ 32393 w 988"/>
                  <a:gd name="T13" fmla="*/ 0 h 936"/>
                  <a:gd name="T14" fmla="*/ 32393 w 988"/>
                  <a:gd name="T15" fmla="*/ 0 h 936"/>
                  <a:gd name="T16" fmla="*/ 65145 w 988"/>
                  <a:gd name="T17" fmla="*/ 32720 h 936"/>
                  <a:gd name="T18" fmla="*/ 65145 w 988"/>
                  <a:gd name="T19" fmla="*/ 271469 h 936"/>
                  <a:gd name="T20" fmla="*/ 290095 w 988"/>
                  <a:gd name="T21" fmla="*/ 271469 h 936"/>
                  <a:gd name="T22" fmla="*/ 290095 w 988"/>
                  <a:gd name="T23" fmla="*/ 154612 h 936"/>
                  <a:gd name="T24" fmla="*/ 290095 w 988"/>
                  <a:gd name="T25" fmla="*/ 154612 h 936"/>
                  <a:gd name="T26" fmla="*/ 322847 w 988"/>
                  <a:gd name="T27" fmla="*/ 121892 h 936"/>
                  <a:gd name="T28" fmla="*/ 322847 w 988"/>
                  <a:gd name="T29" fmla="*/ 121892 h 936"/>
                  <a:gd name="T30" fmla="*/ 355240 w 988"/>
                  <a:gd name="T31" fmla="*/ 154612 h 936"/>
                  <a:gd name="T32" fmla="*/ 355240 w 988"/>
                  <a:gd name="T33" fmla="*/ 303830 h 936"/>
                  <a:gd name="T34" fmla="*/ 355240 w 988"/>
                  <a:gd name="T35" fmla="*/ 303830 h 936"/>
                  <a:gd name="T36" fmla="*/ 322847 w 988"/>
                  <a:gd name="T37" fmla="*/ 336190 h 9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88" h="936">
                    <a:moveTo>
                      <a:pt x="897" y="935"/>
                    </a:moveTo>
                    <a:lnTo>
                      <a:pt x="90" y="935"/>
                    </a:lnTo>
                    <a:cubicBezTo>
                      <a:pt x="41" y="935"/>
                      <a:pt x="0" y="894"/>
                      <a:pt x="0" y="845"/>
                    </a:cubicBezTo>
                    <a:lnTo>
                      <a:pt x="0" y="91"/>
                    </a:lnTo>
                    <a:cubicBezTo>
                      <a:pt x="0" y="41"/>
                      <a:pt x="41" y="0"/>
                      <a:pt x="90" y="0"/>
                    </a:cubicBezTo>
                    <a:cubicBezTo>
                      <a:pt x="140" y="0"/>
                      <a:pt x="181" y="41"/>
                      <a:pt x="181" y="91"/>
                    </a:cubicBezTo>
                    <a:lnTo>
                      <a:pt x="181" y="755"/>
                    </a:lnTo>
                    <a:lnTo>
                      <a:pt x="806" y="755"/>
                    </a:lnTo>
                    <a:lnTo>
                      <a:pt x="806" y="430"/>
                    </a:lnTo>
                    <a:cubicBezTo>
                      <a:pt x="806" y="380"/>
                      <a:pt x="847" y="339"/>
                      <a:pt x="897" y="339"/>
                    </a:cubicBezTo>
                    <a:cubicBezTo>
                      <a:pt x="947" y="339"/>
                      <a:pt x="987" y="380"/>
                      <a:pt x="987" y="430"/>
                    </a:cubicBezTo>
                    <a:lnTo>
                      <a:pt x="987" y="845"/>
                    </a:lnTo>
                    <a:cubicBezTo>
                      <a:pt x="987" y="894"/>
                      <a:pt x="947" y="935"/>
                      <a:pt x="897" y="93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0" name="Freeform 41">
                <a:extLst>
                  <a:ext uri="{FF2B5EF4-FFF2-40B4-BE49-F238E27FC236}">
                    <a16:creationId xmlns:a16="http://schemas.microsoft.com/office/drawing/2014/main" id="{3D81D450-2C62-4FFA-9F00-12FC4FE61E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8488" y="3552825"/>
                <a:ext cx="355600" cy="336550"/>
              </a:xfrm>
              <a:custGeom>
                <a:avLst/>
                <a:gdLst>
                  <a:gd name="T0" fmla="*/ 322814 w 987"/>
                  <a:gd name="T1" fmla="*/ 336190 h 936"/>
                  <a:gd name="T2" fmla="*/ 32426 w 987"/>
                  <a:gd name="T3" fmla="*/ 336190 h 936"/>
                  <a:gd name="T4" fmla="*/ 32426 w 987"/>
                  <a:gd name="T5" fmla="*/ 336190 h 936"/>
                  <a:gd name="T6" fmla="*/ 0 w 987"/>
                  <a:gd name="T7" fmla="*/ 303830 h 936"/>
                  <a:gd name="T8" fmla="*/ 0 w 987"/>
                  <a:gd name="T9" fmla="*/ 154612 h 936"/>
                  <a:gd name="T10" fmla="*/ 0 w 987"/>
                  <a:gd name="T11" fmla="*/ 154612 h 936"/>
                  <a:gd name="T12" fmla="*/ 32426 w 987"/>
                  <a:gd name="T13" fmla="*/ 121892 h 936"/>
                  <a:gd name="T14" fmla="*/ 32426 w 987"/>
                  <a:gd name="T15" fmla="*/ 121892 h 936"/>
                  <a:gd name="T16" fmla="*/ 65211 w 987"/>
                  <a:gd name="T17" fmla="*/ 154612 h 936"/>
                  <a:gd name="T18" fmla="*/ 65211 w 987"/>
                  <a:gd name="T19" fmla="*/ 271469 h 936"/>
                  <a:gd name="T20" fmla="*/ 290028 w 987"/>
                  <a:gd name="T21" fmla="*/ 271469 h 936"/>
                  <a:gd name="T22" fmla="*/ 290028 w 987"/>
                  <a:gd name="T23" fmla="*/ 32720 h 936"/>
                  <a:gd name="T24" fmla="*/ 290028 w 987"/>
                  <a:gd name="T25" fmla="*/ 32720 h 936"/>
                  <a:gd name="T26" fmla="*/ 322814 w 987"/>
                  <a:gd name="T27" fmla="*/ 0 h 936"/>
                  <a:gd name="T28" fmla="*/ 322814 w 987"/>
                  <a:gd name="T29" fmla="*/ 0 h 936"/>
                  <a:gd name="T30" fmla="*/ 355240 w 987"/>
                  <a:gd name="T31" fmla="*/ 32720 h 936"/>
                  <a:gd name="T32" fmla="*/ 355240 w 987"/>
                  <a:gd name="T33" fmla="*/ 303830 h 936"/>
                  <a:gd name="T34" fmla="*/ 355240 w 987"/>
                  <a:gd name="T35" fmla="*/ 303830 h 936"/>
                  <a:gd name="T36" fmla="*/ 322814 w 987"/>
                  <a:gd name="T37" fmla="*/ 336190 h 9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87" h="936">
                    <a:moveTo>
                      <a:pt x="896" y="935"/>
                    </a:moveTo>
                    <a:lnTo>
                      <a:pt x="90" y="935"/>
                    </a:lnTo>
                    <a:cubicBezTo>
                      <a:pt x="40" y="935"/>
                      <a:pt x="0" y="894"/>
                      <a:pt x="0" y="845"/>
                    </a:cubicBezTo>
                    <a:lnTo>
                      <a:pt x="0" y="430"/>
                    </a:lnTo>
                    <a:cubicBezTo>
                      <a:pt x="0" y="380"/>
                      <a:pt x="40" y="339"/>
                      <a:pt x="90" y="339"/>
                    </a:cubicBezTo>
                    <a:cubicBezTo>
                      <a:pt x="140" y="339"/>
                      <a:pt x="181" y="380"/>
                      <a:pt x="181" y="430"/>
                    </a:cubicBezTo>
                    <a:lnTo>
                      <a:pt x="181" y="755"/>
                    </a:lnTo>
                    <a:lnTo>
                      <a:pt x="805" y="755"/>
                    </a:lnTo>
                    <a:lnTo>
                      <a:pt x="805" y="91"/>
                    </a:lnTo>
                    <a:cubicBezTo>
                      <a:pt x="805" y="41"/>
                      <a:pt x="846" y="0"/>
                      <a:pt x="896" y="0"/>
                    </a:cubicBezTo>
                    <a:cubicBezTo>
                      <a:pt x="946" y="0"/>
                      <a:pt x="986" y="41"/>
                      <a:pt x="986" y="91"/>
                    </a:cubicBezTo>
                    <a:lnTo>
                      <a:pt x="986" y="845"/>
                    </a:lnTo>
                    <a:cubicBezTo>
                      <a:pt x="986" y="894"/>
                      <a:pt x="946" y="935"/>
                      <a:pt x="896" y="93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1" name="Freeform 42">
                <a:extLst>
                  <a:ext uri="{FF2B5EF4-FFF2-40B4-BE49-F238E27FC236}">
                    <a16:creationId xmlns:a16="http://schemas.microsoft.com/office/drawing/2014/main" id="{7BD45F89-5A31-48C0-A5B4-96C83CF113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2163" y="2924175"/>
                <a:ext cx="236537" cy="65088"/>
              </a:xfrm>
              <a:custGeom>
                <a:avLst/>
                <a:gdLst>
                  <a:gd name="T0" fmla="*/ 203775 w 657"/>
                  <a:gd name="T1" fmla="*/ 64730 h 182"/>
                  <a:gd name="T2" fmla="*/ 32402 w 657"/>
                  <a:gd name="T3" fmla="*/ 64730 h 182"/>
                  <a:gd name="T4" fmla="*/ 32402 w 657"/>
                  <a:gd name="T5" fmla="*/ 64730 h 182"/>
                  <a:gd name="T6" fmla="*/ 0 w 657"/>
                  <a:gd name="T7" fmla="*/ 32544 h 182"/>
                  <a:gd name="T8" fmla="*/ 0 w 657"/>
                  <a:gd name="T9" fmla="*/ 32544 h 182"/>
                  <a:gd name="T10" fmla="*/ 32402 w 657"/>
                  <a:gd name="T11" fmla="*/ 0 h 182"/>
                  <a:gd name="T12" fmla="*/ 203775 w 657"/>
                  <a:gd name="T13" fmla="*/ 0 h 182"/>
                  <a:gd name="T14" fmla="*/ 203775 w 657"/>
                  <a:gd name="T15" fmla="*/ 0 h 182"/>
                  <a:gd name="T16" fmla="*/ 236177 w 657"/>
                  <a:gd name="T17" fmla="*/ 32544 h 182"/>
                  <a:gd name="T18" fmla="*/ 236177 w 657"/>
                  <a:gd name="T19" fmla="*/ 32544 h 182"/>
                  <a:gd name="T20" fmla="*/ 203775 w 657"/>
                  <a:gd name="T21" fmla="*/ 64730 h 1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57" h="182">
                    <a:moveTo>
                      <a:pt x="566" y="181"/>
                    </a:moveTo>
                    <a:lnTo>
                      <a:pt x="90" y="181"/>
                    </a:lnTo>
                    <a:cubicBezTo>
                      <a:pt x="40" y="181"/>
                      <a:pt x="0" y="141"/>
                      <a:pt x="0" y="91"/>
                    </a:cubicBezTo>
                    <a:cubicBezTo>
                      <a:pt x="0" y="41"/>
                      <a:pt x="40" y="0"/>
                      <a:pt x="90" y="0"/>
                    </a:cubicBezTo>
                    <a:lnTo>
                      <a:pt x="566" y="0"/>
                    </a:lnTo>
                    <a:cubicBezTo>
                      <a:pt x="616" y="0"/>
                      <a:pt x="656" y="41"/>
                      <a:pt x="656" y="91"/>
                    </a:cubicBezTo>
                    <a:cubicBezTo>
                      <a:pt x="656" y="141"/>
                      <a:pt x="616" y="181"/>
                      <a:pt x="566" y="18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2" name="Freeform 44">
                <a:extLst>
                  <a:ext uri="{FF2B5EF4-FFF2-40B4-BE49-F238E27FC236}">
                    <a16:creationId xmlns:a16="http://schemas.microsoft.com/office/drawing/2014/main" id="{849EE30D-F0EF-43BF-A8D2-89393B6AFA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3613" y="2165350"/>
                <a:ext cx="1581150" cy="1581150"/>
              </a:xfrm>
              <a:custGeom>
                <a:avLst/>
                <a:gdLst>
                  <a:gd name="T0" fmla="*/ 790395 w 4393"/>
                  <a:gd name="T1" fmla="*/ 1580790 h 4394"/>
                  <a:gd name="T2" fmla="*/ 790395 w 4393"/>
                  <a:gd name="T3" fmla="*/ 1580790 h 4394"/>
                  <a:gd name="T4" fmla="*/ 0 w 4393"/>
                  <a:gd name="T5" fmla="*/ 790575 h 4394"/>
                  <a:gd name="T6" fmla="*/ 0 w 4393"/>
                  <a:gd name="T7" fmla="*/ 790575 h 4394"/>
                  <a:gd name="T8" fmla="*/ 790395 w 4393"/>
                  <a:gd name="T9" fmla="*/ 0 h 4394"/>
                  <a:gd name="T10" fmla="*/ 790395 w 4393"/>
                  <a:gd name="T11" fmla="*/ 0 h 4394"/>
                  <a:gd name="T12" fmla="*/ 965678 w 4393"/>
                  <a:gd name="T13" fmla="*/ 19432 h 4394"/>
                  <a:gd name="T14" fmla="*/ 965678 w 4393"/>
                  <a:gd name="T15" fmla="*/ 19432 h 4394"/>
                  <a:gd name="T16" fmla="*/ 990513 w 4393"/>
                  <a:gd name="T17" fmla="*/ 58295 h 4394"/>
                  <a:gd name="T18" fmla="*/ 990513 w 4393"/>
                  <a:gd name="T19" fmla="*/ 58295 h 4394"/>
                  <a:gd name="T20" fmla="*/ 951281 w 4393"/>
                  <a:gd name="T21" fmla="*/ 82764 h 4394"/>
                  <a:gd name="T22" fmla="*/ 951281 w 4393"/>
                  <a:gd name="T23" fmla="*/ 82764 h 4394"/>
                  <a:gd name="T24" fmla="*/ 790395 w 4393"/>
                  <a:gd name="T25" fmla="*/ 65132 h 4394"/>
                  <a:gd name="T26" fmla="*/ 790395 w 4393"/>
                  <a:gd name="T27" fmla="*/ 65132 h 4394"/>
                  <a:gd name="T28" fmla="*/ 65146 w 4393"/>
                  <a:gd name="T29" fmla="*/ 790575 h 4394"/>
                  <a:gd name="T30" fmla="*/ 65146 w 4393"/>
                  <a:gd name="T31" fmla="*/ 790575 h 4394"/>
                  <a:gd name="T32" fmla="*/ 790395 w 4393"/>
                  <a:gd name="T33" fmla="*/ 1515659 h 4394"/>
                  <a:gd name="T34" fmla="*/ 790395 w 4393"/>
                  <a:gd name="T35" fmla="*/ 1515659 h 4394"/>
                  <a:gd name="T36" fmla="*/ 1515644 w 4393"/>
                  <a:gd name="T37" fmla="*/ 790575 h 4394"/>
                  <a:gd name="T38" fmla="*/ 1515644 w 4393"/>
                  <a:gd name="T39" fmla="*/ 790575 h 4394"/>
                  <a:gd name="T40" fmla="*/ 1133403 w 4393"/>
                  <a:gd name="T41" fmla="*/ 150774 h 4394"/>
                  <a:gd name="T42" fmla="*/ 1133403 w 4393"/>
                  <a:gd name="T43" fmla="*/ 150774 h 4394"/>
                  <a:gd name="T44" fmla="*/ 1120086 w 4393"/>
                  <a:gd name="T45" fmla="*/ 106873 h 4394"/>
                  <a:gd name="T46" fmla="*/ 1120086 w 4393"/>
                  <a:gd name="T47" fmla="*/ 106873 h 4394"/>
                  <a:gd name="T48" fmla="*/ 1163637 w 4393"/>
                  <a:gd name="T49" fmla="*/ 93559 h 4394"/>
                  <a:gd name="T50" fmla="*/ 1163637 w 4393"/>
                  <a:gd name="T51" fmla="*/ 93559 h 4394"/>
                  <a:gd name="T52" fmla="*/ 1580790 w 4393"/>
                  <a:gd name="T53" fmla="*/ 790575 h 4394"/>
                  <a:gd name="T54" fmla="*/ 1580790 w 4393"/>
                  <a:gd name="T55" fmla="*/ 790575 h 4394"/>
                  <a:gd name="T56" fmla="*/ 790395 w 4393"/>
                  <a:gd name="T57" fmla="*/ 1580790 h 439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4393" h="4394">
                    <a:moveTo>
                      <a:pt x="2196" y="4393"/>
                    </a:moveTo>
                    <a:lnTo>
                      <a:pt x="2196" y="4393"/>
                    </a:lnTo>
                    <a:cubicBezTo>
                      <a:pt x="985" y="4393"/>
                      <a:pt x="0" y="3408"/>
                      <a:pt x="0" y="2197"/>
                    </a:cubicBezTo>
                    <a:cubicBezTo>
                      <a:pt x="0" y="985"/>
                      <a:pt x="985" y="0"/>
                      <a:pt x="2196" y="0"/>
                    </a:cubicBezTo>
                    <a:cubicBezTo>
                      <a:pt x="2361" y="0"/>
                      <a:pt x="2525" y="18"/>
                      <a:pt x="2683" y="54"/>
                    </a:cubicBezTo>
                    <a:cubicBezTo>
                      <a:pt x="2732" y="65"/>
                      <a:pt x="2763" y="113"/>
                      <a:pt x="2752" y="162"/>
                    </a:cubicBezTo>
                    <a:cubicBezTo>
                      <a:pt x="2740" y="211"/>
                      <a:pt x="2692" y="241"/>
                      <a:pt x="2643" y="230"/>
                    </a:cubicBezTo>
                    <a:cubicBezTo>
                      <a:pt x="2498" y="197"/>
                      <a:pt x="2347" y="181"/>
                      <a:pt x="2196" y="181"/>
                    </a:cubicBezTo>
                    <a:cubicBezTo>
                      <a:pt x="1085" y="181"/>
                      <a:pt x="181" y="1085"/>
                      <a:pt x="181" y="2197"/>
                    </a:cubicBezTo>
                    <a:cubicBezTo>
                      <a:pt x="181" y="3308"/>
                      <a:pt x="1085" y="4212"/>
                      <a:pt x="2196" y="4212"/>
                    </a:cubicBezTo>
                    <a:cubicBezTo>
                      <a:pt x="3307" y="4212"/>
                      <a:pt x="4211" y="3308"/>
                      <a:pt x="4211" y="2197"/>
                    </a:cubicBezTo>
                    <a:cubicBezTo>
                      <a:pt x="4211" y="1452"/>
                      <a:pt x="3804" y="772"/>
                      <a:pt x="3149" y="419"/>
                    </a:cubicBezTo>
                    <a:cubicBezTo>
                      <a:pt x="3105" y="396"/>
                      <a:pt x="3088" y="341"/>
                      <a:pt x="3112" y="297"/>
                    </a:cubicBezTo>
                    <a:cubicBezTo>
                      <a:pt x="3136" y="253"/>
                      <a:pt x="3190" y="236"/>
                      <a:pt x="3233" y="260"/>
                    </a:cubicBezTo>
                    <a:cubicBezTo>
                      <a:pt x="3948" y="644"/>
                      <a:pt x="4392" y="1386"/>
                      <a:pt x="4392" y="2197"/>
                    </a:cubicBezTo>
                    <a:cubicBezTo>
                      <a:pt x="4392" y="3408"/>
                      <a:pt x="3406" y="4393"/>
                      <a:pt x="2196" y="439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8" name="Group 13">
              <a:extLst>
                <a:ext uri="{FF2B5EF4-FFF2-40B4-BE49-F238E27FC236}">
                  <a16:creationId xmlns:a16="http://schemas.microsoft.com/office/drawing/2014/main" id="{25073193-1A21-455E-897F-D897B32AED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0830" y="774098"/>
              <a:ext cx="1607209" cy="809365"/>
              <a:chOff x="5826125" y="2760663"/>
              <a:chExt cx="1771650" cy="892175"/>
            </a:xfrm>
            <a:solidFill>
              <a:schemeClr val="accent5"/>
            </a:solidFill>
          </p:grpSpPr>
          <p:sp>
            <p:nvSpPr>
              <p:cNvPr id="29" name="Freeform 45">
                <a:extLst>
                  <a:ext uri="{FF2B5EF4-FFF2-40B4-BE49-F238E27FC236}">
                    <a16:creationId xmlns:a16="http://schemas.microsoft.com/office/drawing/2014/main" id="{448656C8-D158-49A8-BFA5-FC77902443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6125" y="2760663"/>
                <a:ext cx="1771650" cy="892175"/>
              </a:xfrm>
              <a:custGeom>
                <a:avLst/>
                <a:gdLst>
                  <a:gd name="T0" fmla="*/ 1706153 w 4923"/>
                  <a:gd name="T1" fmla="*/ 891815 h 2477"/>
                  <a:gd name="T2" fmla="*/ 647770 w 4923"/>
                  <a:gd name="T3" fmla="*/ 891815 h 2477"/>
                  <a:gd name="T4" fmla="*/ 647770 w 4923"/>
                  <a:gd name="T5" fmla="*/ 891815 h 2477"/>
                  <a:gd name="T6" fmla="*/ 615381 w 4923"/>
                  <a:gd name="T7" fmla="*/ 859398 h 2477"/>
                  <a:gd name="T8" fmla="*/ 615381 w 4923"/>
                  <a:gd name="T9" fmla="*/ 859398 h 2477"/>
                  <a:gd name="T10" fmla="*/ 647770 w 4923"/>
                  <a:gd name="T11" fmla="*/ 826622 h 2477"/>
                  <a:gd name="T12" fmla="*/ 1706153 w 4923"/>
                  <a:gd name="T13" fmla="*/ 826622 h 2477"/>
                  <a:gd name="T14" fmla="*/ 1706153 w 4923"/>
                  <a:gd name="T15" fmla="*/ 65193 h 2477"/>
                  <a:gd name="T16" fmla="*/ 65137 w 4923"/>
                  <a:gd name="T17" fmla="*/ 65193 h 2477"/>
                  <a:gd name="T18" fmla="*/ 65137 w 4923"/>
                  <a:gd name="T19" fmla="*/ 497774 h 2477"/>
                  <a:gd name="T20" fmla="*/ 65137 w 4923"/>
                  <a:gd name="T21" fmla="*/ 497774 h 2477"/>
                  <a:gd name="T22" fmla="*/ 32748 w 4923"/>
                  <a:gd name="T23" fmla="*/ 530190 h 2477"/>
                  <a:gd name="T24" fmla="*/ 32748 w 4923"/>
                  <a:gd name="T25" fmla="*/ 530190 h 2477"/>
                  <a:gd name="T26" fmla="*/ 0 w 4923"/>
                  <a:gd name="T27" fmla="*/ 497774 h 2477"/>
                  <a:gd name="T28" fmla="*/ 0 w 4923"/>
                  <a:gd name="T29" fmla="*/ 65193 h 2477"/>
                  <a:gd name="T30" fmla="*/ 0 w 4923"/>
                  <a:gd name="T31" fmla="*/ 65193 h 2477"/>
                  <a:gd name="T32" fmla="*/ 65137 w 4923"/>
                  <a:gd name="T33" fmla="*/ 0 h 2477"/>
                  <a:gd name="T34" fmla="*/ 1706153 w 4923"/>
                  <a:gd name="T35" fmla="*/ 0 h 2477"/>
                  <a:gd name="T36" fmla="*/ 1706153 w 4923"/>
                  <a:gd name="T37" fmla="*/ 0 h 2477"/>
                  <a:gd name="T38" fmla="*/ 1771290 w 4923"/>
                  <a:gd name="T39" fmla="*/ 65193 h 2477"/>
                  <a:gd name="T40" fmla="*/ 1771290 w 4923"/>
                  <a:gd name="T41" fmla="*/ 826622 h 2477"/>
                  <a:gd name="T42" fmla="*/ 1771290 w 4923"/>
                  <a:gd name="T43" fmla="*/ 826622 h 2477"/>
                  <a:gd name="T44" fmla="*/ 1706153 w 4923"/>
                  <a:gd name="T45" fmla="*/ 891815 h 247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923" h="2477">
                    <a:moveTo>
                      <a:pt x="4741" y="2476"/>
                    </a:moveTo>
                    <a:lnTo>
                      <a:pt x="1800" y="2476"/>
                    </a:lnTo>
                    <a:cubicBezTo>
                      <a:pt x="1751" y="2476"/>
                      <a:pt x="1710" y="2436"/>
                      <a:pt x="1710" y="2386"/>
                    </a:cubicBezTo>
                    <a:cubicBezTo>
                      <a:pt x="1710" y="2336"/>
                      <a:pt x="1751" y="2295"/>
                      <a:pt x="1800" y="2295"/>
                    </a:cubicBezTo>
                    <a:lnTo>
                      <a:pt x="4741" y="2295"/>
                    </a:lnTo>
                    <a:lnTo>
                      <a:pt x="4741" y="181"/>
                    </a:lnTo>
                    <a:lnTo>
                      <a:pt x="181" y="181"/>
                    </a:lnTo>
                    <a:lnTo>
                      <a:pt x="181" y="1382"/>
                    </a:lnTo>
                    <a:cubicBezTo>
                      <a:pt x="181" y="1432"/>
                      <a:pt x="141" y="1472"/>
                      <a:pt x="91" y="1472"/>
                    </a:cubicBezTo>
                    <a:cubicBezTo>
                      <a:pt x="41" y="1472"/>
                      <a:pt x="0" y="1432"/>
                      <a:pt x="0" y="1382"/>
                    </a:cubicBezTo>
                    <a:lnTo>
                      <a:pt x="0" y="181"/>
                    </a:lnTo>
                    <a:cubicBezTo>
                      <a:pt x="0" y="82"/>
                      <a:pt x="81" y="0"/>
                      <a:pt x="181" y="0"/>
                    </a:cubicBezTo>
                    <a:lnTo>
                      <a:pt x="4741" y="0"/>
                    </a:lnTo>
                    <a:cubicBezTo>
                      <a:pt x="4841" y="0"/>
                      <a:pt x="4922" y="82"/>
                      <a:pt x="4922" y="181"/>
                    </a:cubicBezTo>
                    <a:lnTo>
                      <a:pt x="4922" y="2295"/>
                    </a:lnTo>
                    <a:cubicBezTo>
                      <a:pt x="4922" y="2395"/>
                      <a:pt x="4841" y="2476"/>
                      <a:pt x="4741" y="247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0" name="Freeform 46">
                <a:extLst>
                  <a:ext uri="{FF2B5EF4-FFF2-40B4-BE49-F238E27FC236}">
                    <a16:creationId xmlns:a16="http://schemas.microsoft.com/office/drawing/2014/main" id="{F76499F1-C4C6-4D67-A302-4C3A3C35FA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7588" y="2955925"/>
                <a:ext cx="923925" cy="85725"/>
              </a:xfrm>
              <a:custGeom>
                <a:avLst/>
                <a:gdLst>
                  <a:gd name="T0" fmla="*/ 923565 w 2565"/>
                  <a:gd name="T1" fmla="*/ 69156 h 238"/>
                  <a:gd name="T2" fmla="*/ 923565 w 2565"/>
                  <a:gd name="T3" fmla="*/ 69156 h 238"/>
                  <a:gd name="T4" fmla="*/ 907356 w 2565"/>
                  <a:gd name="T5" fmla="*/ 85365 h 238"/>
                  <a:gd name="T6" fmla="*/ 16209 w 2565"/>
                  <a:gd name="T7" fmla="*/ 85365 h 238"/>
                  <a:gd name="T8" fmla="*/ 16209 w 2565"/>
                  <a:gd name="T9" fmla="*/ 85365 h 238"/>
                  <a:gd name="T10" fmla="*/ 0 w 2565"/>
                  <a:gd name="T11" fmla="*/ 69156 h 238"/>
                  <a:gd name="T12" fmla="*/ 0 w 2565"/>
                  <a:gd name="T13" fmla="*/ 16209 h 238"/>
                  <a:gd name="T14" fmla="*/ 0 w 2565"/>
                  <a:gd name="T15" fmla="*/ 16209 h 238"/>
                  <a:gd name="T16" fmla="*/ 16209 w 2565"/>
                  <a:gd name="T17" fmla="*/ 0 h 238"/>
                  <a:gd name="T18" fmla="*/ 907356 w 2565"/>
                  <a:gd name="T19" fmla="*/ 0 h 238"/>
                  <a:gd name="T20" fmla="*/ 907356 w 2565"/>
                  <a:gd name="T21" fmla="*/ 0 h 238"/>
                  <a:gd name="T22" fmla="*/ 923565 w 2565"/>
                  <a:gd name="T23" fmla="*/ 16209 h 238"/>
                  <a:gd name="T24" fmla="*/ 923565 w 2565"/>
                  <a:gd name="T25" fmla="*/ 69156 h 2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65" h="238">
                    <a:moveTo>
                      <a:pt x="2564" y="192"/>
                    </a:moveTo>
                    <a:lnTo>
                      <a:pt x="2564" y="192"/>
                    </a:lnTo>
                    <a:cubicBezTo>
                      <a:pt x="2564" y="216"/>
                      <a:pt x="2543" y="237"/>
                      <a:pt x="2519" y="237"/>
                    </a:cubicBezTo>
                    <a:lnTo>
                      <a:pt x="45" y="237"/>
                    </a:lnTo>
                    <a:cubicBezTo>
                      <a:pt x="21" y="237"/>
                      <a:pt x="0" y="216"/>
                      <a:pt x="0" y="192"/>
                    </a:cubicBezTo>
                    <a:lnTo>
                      <a:pt x="0" y="45"/>
                    </a:lnTo>
                    <a:cubicBezTo>
                      <a:pt x="0" y="21"/>
                      <a:pt x="21" y="0"/>
                      <a:pt x="45" y="0"/>
                    </a:cubicBezTo>
                    <a:lnTo>
                      <a:pt x="2519" y="0"/>
                    </a:lnTo>
                    <a:cubicBezTo>
                      <a:pt x="2543" y="0"/>
                      <a:pt x="2564" y="21"/>
                      <a:pt x="2564" y="45"/>
                    </a:cubicBezTo>
                    <a:lnTo>
                      <a:pt x="2564" y="1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1" name="Freeform 47">
                <a:extLst>
                  <a:ext uri="{FF2B5EF4-FFF2-40B4-BE49-F238E27FC236}">
                    <a16:creationId xmlns:a16="http://schemas.microsoft.com/office/drawing/2014/main" id="{0CB02655-3C4E-42A7-92BE-45D4320DE1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70725" y="2955925"/>
                <a:ext cx="257175" cy="85725"/>
              </a:xfrm>
              <a:custGeom>
                <a:avLst/>
                <a:gdLst>
                  <a:gd name="T0" fmla="*/ 256815 w 714"/>
                  <a:gd name="T1" fmla="*/ 69156 h 238"/>
                  <a:gd name="T2" fmla="*/ 256815 w 714"/>
                  <a:gd name="T3" fmla="*/ 69156 h 238"/>
                  <a:gd name="T4" fmla="*/ 240606 w 714"/>
                  <a:gd name="T5" fmla="*/ 85365 h 238"/>
                  <a:gd name="T6" fmla="*/ 16209 w 714"/>
                  <a:gd name="T7" fmla="*/ 85365 h 238"/>
                  <a:gd name="T8" fmla="*/ 16209 w 714"/>
                  <a:gd name="T9" fmla="*/ 85365 h 238"/>
                  <a:gd name="T10" fmla="*/ 0 w 714"/>
                  <a:gd name="T11" fmla="*/ 69156 h 238"/>
                  <a:gd name="T12" fmla="*/ 0 w 714"/>
                  <a:gd name="T13" fmla="*/ 16209 h 238"/>
                  <a:gd name="T14" fmla="*/ 0 w 714"/>
                  <a:gd name="T15" fmla="*/ 16209 h 238"/>
                  <a:gd name="T16" fmla="*/ 16209 w 714"/>
                  <a:gd name="T17" fmla="*/ 0 h 238"/>
                  <a:gd name="T18" fmla="*/ 240606 w 714"/>
                  <a:gd name="T19" fmla="*/ 0 h 238"/>
                  <a:gd name="T20" fmla="*/ 240606 w 714"/>
                  <a:gd name="T21" fmla="*/ 0 h 238"/>
                  <a:gd name="T22" fmla="*/ 256815 w 714"/>
                  <a:gd name="T23" fmla="*/ 16209 h 238"/>
                  <a:gd name="T24" fmla="*/ 256815 w 714"/>
                  <a:gd name="T25" fmla="*/ 69156 h 2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14" h="238">
                    <a:moveTo>
                      <a:pt x="713" y="192"/>
                    </a:moveTo>
                    <a:lnTo>
                      <a:pt x="713" y="192"/>
                    </a:lnTo>
                    <a:cubicBezTo>
                      <a:pt x="713" y="216"/>
                      <a:pt x="693" y="237"/>
                      <a:pt x="668" y="237"/>
                    </a:cubicBezTo>
                    <a:lnTo>
                      <a:pt x="45" y="237"/>
                    </a:lnTo>
                    <a:cubicBezTo>
                      <a:pt x="20" y="237"/>
                      <a:pt x="0" y="216"/>
                      <a:pt x="0" y="192"/>
                    </a:cubicBezTo>
                    <a:lnTo>
                      <a:pt x="0" y="45"/>
                    </a:lnTo>
                    <a:cubicBezTo>
                      <a:pt x="0" y="21"/>
                      <a:pt x="20" y="0"/>
                      <a:pt x="45" y="0"/>
                    </a:cubicBezTo>
                    <a:lnTo>
                      <a:pt x="668" y="0"/>
                    </a:lnTo>
                    <a:cubicBezTo>
                      <a:pt x="693" y="0"/>
                      <a:pt x="713" y="21"/>
                      <a:pt x="713" y="45"/>
                    </a:cubicBezTo>
                    <a:lnTo>
                      <a:pt x="713" y="1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2" name="Freeform 48">
                <a:extLst>
                  <a:ext uri="{FF2B5EF4-FFF2-40B4-BE49-F238E27FC236}">
                    <a16:creationId xmlns:a16="http://schemas.microsoft.com/office/drawing/2014/main" id="{35468781-F79B-4DCB-9216-ED07616CFB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8700" y="3217863"/>
                <a:ext cx="1219200" cy="34925"/>
              </a:xfrm>
              <a:custGeom>
                <a:avLst/>
                <a:gdLst>
                  <a:gd name="T0" fmla="*/ 1218840 w 3388"/>
                  <a:gd name="T1" fmla="*/ 18190 h 96"/>
                  <a:gd name="T2" fmla="*/ 1218840 w 3388"/>
                  <a:gd name="T3" fmla="*/ 18190 h 96"/>
                  <a:gd name="T4" fmla="*/ 1202647 w 3388"/>
                  <a:gd name="T5" fmla="*/ 34561 h 96"/>
                  <a:gd name="T6" fmla="*/ 16194 w 3388"/>
                  <a:gd name="T7" fmla="*/ 34561 h 96"/>
                  <a:gd name="T8" fmla="*/ 16194 w 3388"/>
                  <a:gd name="T9" fmla="*/ 34561 h 96"/>
                  <a:gd name="T10" fmla="*/ 0 w 3388"/>
                  <a:gd name="T11" fmla="*/ 18190 h 96"/>
                  <a:gd name="T12" fmla="*/ 0 w 3388"/>
                  <a:gd name="T13" fmla="*/ 16371 h 96"/>
                  <a:gd name="T14" fmla="*/ 0 w 3388"/>
                  <a:gd name="T15" fmla="*/ 16371 h 96"/>
                  <a:gd name="T16" fmla="*/ 16194 w 3388"/>
                  <a:gd name="T17" fmla="*/ 0 h 96"/>
                  <a:gd name="T18" fmla="*/ 1202647 w 3388"/>
                  <a:gd name="T19" fmla="*/ 0 h 96"/>
                  <a:gd name="T20" fmla="*/ 1202647 w 3388"/>
                  <a:gd name="T21" fmla="*/ 0 h 96"/>
                  <a:gd name="T22" fmla="*/ 1218840 w 3388"/>
                  <a:gd name="T23" fmla="*/ 16371 h 96"/>
                  <a:gd name="T24" fmla="*/ 1218840 w 3388"/>
                  <a:gd name="T25" fmla="*/ 18190 h 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88" h="96">
                    <a:moveTo>
                      <a:pt x="3387" y="50"/>
                    </a:moveTo>
                    <a:lnTo>
                      <a:pt x="3387" y="50"/>
                    </a:lnTo>
                    <a:cubicBezTo>
                      <a:pt x="3387" y="75"/>
                      <a:pt x="3367" y="95"/>
                      <a:pt x="3342" y="95"/>
                    </a:cubicBezTo>
                    <a:lnTo>
                      <a:pt x="45" y="95"/>
                    </a:lnTo>
                    <a:cubicBezTo>
                      <a:pt x="20" y="95"/>
                      <a:pt x="0" y="75"/>
                      <a:pt x="0" y="50"/>
                    </a:cubicBezTo>
                    <a:lnTo>
                      <a:pt x="0" y="45"/>
                    </a:lnTo>
                    <a:cubicBezTo>
                      <a:pt x="0" y="20"/>
                      <a:pt x="20" y="0"/>
                      <a:pt x="45" y="0"/>
                    </a:cubicBezTo>
                    <a:lnTo>
                      <a:pt x="3342" y="0"/>
                    </a:lnTo>
                    <a:cubicBezTo>
                      <a:pt x="3367" y="0"/>
                      <a:pt x="3387" y="20"/>
                      <a:pt x="3387" y="45"/>
                    </a:cubicBezTo>
                    <a:lnTo>
                      <a:pt x="3387" y="5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3" name="Freeform 49">
                <a:extLst>
                  <a:ext uri="{FF2B5EF4-FFF2-40B4-BE49-F238E27FC236}">
                    <a16:creationId xmlns:a16="http://schemas.microsoft.com/office/drawing/2014/main" id="{482B1A61-4E1D-4D5F-9064-9B21DF17F1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8700" y="3144838"/>
                <a:ext cx="1219200" cy="34925"/>
              </a:xfrm>
              <a:custGeom>
                <a:avLst/>
                <a:gdLst>
                  <a:gd name="T0" fmla="*/ 1218840 w 3388"/>
                  <a:gd name="T1" fmla="*/ 18003 h 97"/>
                  <a:gd name="T2" fmla="*/ 1218840 w 3388"/>
                  <a:gd name="T3" fmla="*/ 18003 h 97"/>
                  <a:gd name="T4" fmla="*/ 1202647 w 3388"/>
                  <a:gd name="T5" fmla="*/ 34565 h 97"/>
                  <a:gd name="T6" fmla="*/ 16194 w 3388"/>
                  <a:gd name="T7" fmla="*/ 34565 h 97"/>
                  <a:gd name="T8" fmla="*/ 16194 w 3388"/>
                  <a:gd name="T9" fmla="*/ 34565 h 97"/>
                  <a:gd name="T10" fmla="*/ 0 w 3388"/>
                  <a:gd name="T11" fmla="*/ 18003 h 97"/>
                  <a:gd name="T12" fmla="*/ 0 w 3388"/>
                  <a:gd name="T13" fmla="*/ 16202 h 97"/>
                  <a:gd name="T14" fmla="*/ 0 w 3388"/>
                  <a:gd name="T15" fmla="*/ 16202 h 97"/>
                  <a:gd name="T16" fmla="*/ 16194 w 3388"/>
                  <a:gd name="T17" fmla="*/ 0 h 97"/>
                  <a:gd name="T18" fmla="*/ 1202647 w 3388"/>
                  <a:gd name="T19" fmla="*/ 0 h 97"/>
                  <a:gd name="T20" fmla="*/ 1202647 w 3388"/>
                  <a:gd name="T21" fmla="*/ 0 h 97"/>
                  <a:gd name="T22" fmla="*/ 1218840 w 3388"/>
                  <a:gd name="T23" fmla="*/ 16202 h 97"/>
                  <a:gd name="T24" fmla="*/ 1218840 w 3388"/>
                  <a:gd name="T25" fmla="*/ 18003 h 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88" h="97">
                    <a:moveTo>
                      <a:pt x="3387" y="50"/>
                    </a:moveTo>
                    <a:lnTo>
                      <a:pt x="3387" y="50"/>
                    </a:lnTo>
                    <a:cubicBezTo>
                      <a:pt x="3387" y="76"/>
                      <a:pt x="3367" y="96"/>
                      <a:pt x="3342" y="96"/>
                    </a:cubicBezTo>
                    <a:lnTo>
                      <a:pt x="45" y="96"/>
                    </a:lnTo>
                    <a:cubicBezTo>
                      <a:pt x="20" y="96"/>
                      <a:pt x="0" y="76"/>
                      <a:pt x="0" y="50"/>
                    </a:cubicBezTo>
                    <a:lnTo>
                      <a:pt x="0" y="45"/>
                    </a:lnTo>
                    <a:cubicBezTo>
                      <a:pt x="0" y="20"/>
                      <a:pt x="20" y="0"/>
                      <a:pt x="45" y="0"/>
                    </a:cubicBezTo>
                    <a:lnTo>
                      <a:pt x="3342" y="0"/>
                    </a:lnTo>
                    <a:cubicBezTo>
                      <a:pt x="3367" y="0"/>
                      <a:pt x="3387" y="20"/>
                      <a:pt x="3387" y="45"/>
                    </a:cubicBezTo>
                    <a:lnTo>
                      <a:pt x="3387" y="5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4" name="Freeform 50">
                <a:extLst>
                  <a:ext uri="{FF2B5EF4-FFF2-40B4-BE49-F238E27FC236}">
                    <a16:creationId xmlns:a16="http://schemas.microsoft.com/office/drawing/2014/main" id="{F73A9451-96FD-4A3C-B4BE-ED26D34396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5150" y="3471863"/>
                <a:ext cx="504825" cy="33337"/>
              </a:xfrm>
              <a:custGeom>
                <a:avLst/>
                <a:gdLst>
                  <a:gd name="T0" fmla="*/ 488273 w 1403"/>
                  <a:gd name="T1" fmla="*/ 32975 h 92"/>
                  <a:gd name="T2" fmla="*/ 15832 w 1403"/>
                  <a:gd name="T3" fmla="*/ 32975 h 92"/>
                  <a:gd name="T4" fmla="*/ 15832 w 1403"/>
                  <a:gd name="T5" fmla="*/ 32975 h 92"/>
                  <a:gd name="T6" fmla="*/ 0 w 1403"/>
                  <a:gd name="T7" fmla="*/ 16669 h 92"/>
                  <a:gd name="T8" fmla="*/ 0 w 1403"/>
                  <a:gd name="T9" fmla="*/ 16669 h 92"/>
                  <a:gd name="T10" fmla="*/ 15832 w 1403"/>
                  <a:gd name="T11" fmla="*/ 0 h 92"/>
                  <a:gd name="T12" fmla="*/ 488273 w 1403"/>
                  <a:gd name="T13" fmla="*/ 0 h 92"/>
                  <a:gd name="T14" fmla="*/ 488273 w 1403"/>
                  <a:gd name="T15" fmla="*/ 0 h 92"/>
                  <a:gd name="T16" fmla="*/ 504465 w 1403"/>
                  <a:gd name="T17" fmla="*/ 16669 h 92"/>
                  <a:gd name="T18" fmla="*/ 504465 w 1403"/>
                  <a:gd name="T19" fmla="*/ 16669 h 92"/>
                  <a:gd name="T20" fmla="*/ 488273 w 1403"/>
                  <a:gd name="T21" fmla="*/ 32975 h 9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03" h="92">
                    <a:moveTo>
                      <a:pt x="1357" y="91"/>
                    </a:moveTo>
                    <a:lnTo>
                      <a:pt x="44" y="91"/>
                    </a:lnTo>
                    <a:cubicBezTo>
                      <a:pt x="20" y="91"/>
                      <a:pt x="0" y="70"/>
                      <a:pt x="0" y="46"/>
                    </a:cubicBezTo>
                    <a:cubicBezTo>
                      <a:pt x="0" y="20"/>
                      <a:pt x="20" y="0"/>
                      <a:pt x="44" y="0"/>
                    </a:cubicBezTo>
                    <a:lnTo>
                      <a:pt x="1357" y="0"/>
                    </a:lnTo>
                    <a:cubicBezTo>
                      <a:pt x="1382" y="0"/>
                      <a:pt x="1402" y="20"/>
                      <a:pt x="1402" y="46"/>
                    </a:cubicBezTo>
                    <a:cubicBezTo>
                      <a:pt x="1402" y="70"/>
                      <a:pt x="1382" y="91"/>
                      <a:pt x="1357" y="9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sp>
          <p:nvSpPr>
            <p:cNvPr id="19" name="Freeform 52">
              <a:extLst>
                <a:ext uri="{FF2B5EF4-FFF2-40B4-BE49-F238E27FC236}">
                  <a16:creationId xmlns:a16="http://schemas.microsoft.com/office/drawing/2014/main" id="{2403DF01-798D-4AF1-A72C-90DFFD2CC05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231819">
              <a:off x="-207506" y="3563729"/>
              <a:ext cx="1337901" cy="1176604"/>
            </a:xfrm>
            <a:custGeom>
              <a:avLst/>
              <a:gdLst>
                <a:gd name="T0" fmla="*/ 519327 w 4095"/>
                <a:gd name="T1" fmla="*/ 752916 h 3602"/>
                <a:gd name="T2" fmla="*/ 737214 w 4095"/>
                <a:gd name="T3" fmla="*/ 971121 h 3602"/>
                <a:gd name="T4" fmla="*/ 737214 w 4095"/>
                <a:gd name="T5" fmla="*/ 535071 h 3602"/>
                <a:gd name="T6" fmla="*/ 454141 w 4095"/>
                <a:gd name="T7" fmla="*/ 752916 h 3602"/>
                <a:gd name="T8" fmla="*/ 737214 w 4095"/>
                <a:gd name="T9" fmla="*/ 469897 h 3602"/>
                <a:gd name="T10" fmla="*/ 737214 w 4095"/>
                <a:gd name="T11" fmla="*/ 1035934 h 3602"/>
                <a:gd name="T12" fmla="*/ 1212603 w 4095"/>
                <a:gd name="T13" fmla="*/ 1268902 h 3602"/>
                <a:gd name="T14" fmla="*/ 1240335 w 4095"/>
                <a:gd name="T15" fmla="*/ 1232175 h 3602"/>
                <a:gd name="T16" fmla="*/ 1401319 w 4095"/>
                <a:gd name="T17" fmla="*/ 978322 h 3602"/>
                <a:gd name="T18" fmla="*/ 1388714 w 4095"/>
                <a:gd name="T19" fmla="*/ 931512 h 3602"/>
                <a:gd name="T20" fmla="*/ 1255821 w 4095"/>
                <a:gd name="T21" fmla="*/ 831052 h 3602"/>
                <a:gd name="T22" fmla="*/ 1261943 w 4095"/>
                <a:gd name="T23" fmla="*/ 752916 h 3602"/>
                <a:gd name="T24" fmla="*/ 1272027 w 4095"/>
                <a:gd name="T25" fmla="*/ 641653 h 3602"/>
                <a:gd name="T26" fmla="*/ 1404560 w 4095"/>
                <a:gd name="T27" fmla="*/ 553434 h 3602"/>
                <a:gd name="T28" fmla="*/ 1264824 w 4095"/>
                <a:gd name="T29" fmla="*/ 290580 h 3602"/>
                <a:gd name="T30" fmla="*/ 1100599 w 4095"/>
                <a:gd name="T31" fmla="*/ 345671 h 3602"/>
                <a:gd name="T32" fmla="*/ 1064224 w 4095"/>
                <a:gd name="T33" fmla="*/ 342791 h 3602"/>
                <a:gd name="T34" fmla="*/ 908282 w 4095"/>
                <a:gd name="T35" fmla="*/ 234408 h 3602"/>
                <a:gd name="T36" fmla="*/ 873708 w 4095"/>
                <a:gd name="T37" fmla="*/ 65173 h 3602"/>
                <a:gd name="T38" fmla="*/ 566146 w 4095"/>
                <a:gd name="T39" fmla="*/ 99381 h 3602"/>
                <a:gd name="T40" fmla="*/ 545618 w 4095"/>
                <a:gd name="T41" fmla="*/ 264655 h 3602"/>
                <a:gd name="T42" fmla="*/ 410204 w 4095"/>
                <a:gd name="T43" fmla="*/ 342791 h 3602"/>
                <a:gd name="T44" fmla="*/ 256422 w 4095"/>
                <a:gd name="T45" fmla="*/ 277977 h 3602"/>
                <a:gd name="T46" fmla="*/ 73109 w 4095"/>
                <a:gd name="T47" fmla="*/ 527509 h 3602"/>
                <a:gd name="T48" fmla="*/ 85714 w 4095"/>
                <a:gd name="T49" fmla="*/ 573959 h 3602"/>
                <a:gd name="T50" fmla="*/ 218607 w 4095"/>
                <a:gd name="T51" fmla="*/ 674419 h 3602"/>
                <a:gd name="T52" fmla="*/ 212485 w 4095"/>
                <a:gd name="T53" fmla="*/ 752916 h 3602"/>
                <a:gd name="T54" fmla="*/ 202761 w 4095"/>
                <a:gd name="T55" fmla="*/ 864179 h 3602"/>
                <a:gd name="T56" fmla="*/ 69868 w 4095"/>
                <a:gd name="T57" fmla="*/ 952397 h 3602"/>
                <a:gd name="T58" fmla="*/ 145858 w 4095"/>
                <a:gd name="T59" fmla="*/ 1104708 h 3602"/>
                <a:gd name="T60" fmla="*/ 133973 w 4095"/>
                <a:gd name="T61" fmla="*/ 1148997 h 3602"/>
                <a:gd name="T62" fmla="*/ 16567 w 4095"/>
                <a:gd name="T63" fmla="*/ 1011089 h 3602"/>
                <a:gd name="T64" fmla="*/ 52941 w 4095"/>
                <a:gd name="T65" fmla="*/ 875341 h 3602"/>
                <a:gd name="T66" fmla="*/ 147659 w 4095"/>
                <a:gd name="T67" fmla="*/ 752916 h 3602"/>
                <a:gd name="T68" fmla="*/ 52941 w 4095"/>
                <a:gd name="T69" fmla="*/ 630490 h 3602"/>
                <a:gd name="T70" fmla="*/ 6843 w 4095"/>
                <a:gd name="T71" fmla="*/ 569998 h 3602"/>
                <a:gd name="T72" fmla="*/ 153421 w 4095"/>
                <a:gd name="T73" fmla="*/ 258173 h 3602"/>
                <a:gd name="T74" fmla="*/ 387154 w 4095"/>
                <a:gd name="T75" fmla="*/ 278338 h 3602"/>
                <a:gd name="T76" fmla="*/ 500960 w 4095"/>
                <a:gd name="T77" fmla="*/ 99381 h 3602"/>
                <a:gd name="T78" fmla="*/ 873708 w 4095"/>
                <a:gd name="T79" fmla="*/ 0 h 3602"/>
                <a:gd name="T80" fmla="*/ 973468 w 4095"/>
                <a:gd name="T81" fmla="*/ 212444 h 3602"/>
                <a:gd name="T82" fmla="*/ 1185233 w 4095"/>
                <a:gd name="T83" fmla="*/ 221806 h 3602"/>
                <a:gd name="T84" fmla="*/ 1457861 w 4095"/>
                <a:gd name="T85" fmla="*/ 494742 h 3602"/>
                <a:gd name="T86" fmla="*/ 1421487 w 4095"/>
                <a:gd name="T87" fmla="*/ 630490 h 3602"/>
                <a:gd name="T88" fmla="*/ 1326769 w 4095"/>
                <a:gd name="T89" fmla="*/ 752916 h 3602"/>
                <a:gd name="T90" fmla="*/ 1421487 w 4095"/>
                <a:gd name="T91" fmla="*/ 875341 h 3602"/>
                <a:gd name="T92" fmla="*/ 1467585 w 4095"/>
                <a:gd name="T93" fmla="*/ 935833 h 3602"/>
                <a:gd name="T94" fmla="*/ 1321007 w 4095"/>
                <a:gd name="T95" fmla="*/ 1248018 h 3602"/>
                <a:gd name="T96" fmla="*/ 1244656 w 4095"/>
                <a:gd name="T97" fmla="*/ 1296628 h 360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095" h="3602">
                  <a:moveTo>
                    <a:pt x="2047" y="1486"/>
                  </a:moveTo>
                  <a:lnTo>
                    <a:pt x="2047" y="1486"/>
                  </a:lnTo>
                  <a:cubicBezTo>
                    <a:pt x="1713" y="1486"/>
                    <a:pt x="1442" y="1757"/>
                    <a:pt x="1442" y="2091"/>
                  </a:cubicBezTo>
                  <a:cubicBezTo>
                    <a:pt x="1442" y="2425"/>
                    <a:pt x="1713" y="2697"/>
                    <a:pt x="2047" y="2697"/>
                  </a:cubicBezTo>
                  <a:cubicBezTo>
                    <a:pt x="2381" y="2697"/>
                    <a:pt x="2653" y="2425"/>
                    <a:pt x="2653" y="2091"/>
                  </a:cubicBezTo>
                  <a:cubicBezTo>
                    <a:pt x="2653" y="1757"/>
                    <a:pt x="2381" y="1486"/>
                    <a:pt x="2047" y="1486"/>
                  </a:cubicBezTo>
                  <a:close/>
                  <a:moveTo>
                    <a:pt x="2047" y="2877"/>
                  </a:moveTo>
                  <a:lnTo>
                    <a:pt x="2047" y="2877"/>
                  </a:lnTo>
                  <a:cubicBezTo>
                    <a:pt x="1613" y="2877"/>
                    <a:pt x="1261" y="2525"/>
                    <a:pt x="1261" y="2091"/>
                  </a:cubicBezTo>
                  <a:cubicBezTo>
                    <a:pt x="1261" y="1657"/>
                    <a:pt x="1613" y="1305"/>
                    <a:pt x="2047" y="1305"/>
                  </a:cubicBezTo>
                  <a:cubicBezTo>
                    <a:pt x="2481" y="1305"/>
                    <a:pt x="2833" y="1657"/>
                    <a:pt x="2833" y="2091"/>
                  </a:cubicBezTo>
                  <a:cubicBezTo>
                    <a:pt x="2833" y="2525"/>
                    <a:pt x="2481" y="2877"/>
                    <a:pt x="2047" y="2877"/>
                  </a:cubicBezTo>
                  <a:close/>
                  <a:moveTo>
                    <a:pt x="3456" y="3601"/>
                  </a:moveTo>
                  <a:lnTo>
                    <a:pt x="3456" y="3601"/>
                  </a:lnTo>
                  <a:cubicBezTo>
                    <a:pt x="3412" y="3601"/>
                    <a:pt x="3374" y="3569"/>
                    <a:pt x="3367" y="3524"/>
                  </a:cubicBezTo>
                  <a:cubicBezTo>
                    <a:pt x="3360" y="3475"/>
                    <a:pt x="3394" y="3429"/>
                    <a:pt x="3444" y="3422"/>
                  </a:cubicBezTo>
                  <a:cubicBezTo>
                    <a:pt x="3472" y="3417"/>
                    <a:pt x="3497" y="3400"/>
                    <a:pt x="3512" y="3375"/>
                  </a:cubicBezTo>
                  <a:lnTo>
                    <a:pt x="3891" y="2717"/>
                  </a:lnTo>
                  <a:cubicBezTo>
                    <a:pt x="3904" y="2696"/>
                    <a:pt x="3908" y="2670"/>
                    <a:pt x="3900" y="2645"/>
                  </a:cubicBezTo>
                  <a:cubicBezTo>
                    <a:pt x="3894" y="2620"/>
                    <a:pt x="3879" y="2600"/>
                    <a:pt x="3856" y="2587"/>
                  </a:cubicBezTo>
                  <a:lnTo>
                    <a:pt x="3532" y="2400"/>
                  </a:lnTo>
                  <a:cubicBezTo>
                    <a:pt x="3499" y="2381"/>
                    <a:pt x="3482" y="2345"/>
                    <a:pt x="3487" y="2308"/>
                  </a:cubicBezTo>
                  <a:cubicBezTo>
                    <a:pt x="3498" y="2237"/>
                    <a:pt x="3504" y="2163"/>
                    <a:pt x="3504" y="2091"/>
                  </a:cubicBezTo>
                  <a:cubicBezTo>
                    <a:pt x="3504" y="2018"/>
                    <a:pt x="3498" y="1945"/>
                    <a:pt x="3487" y="1874"/>
                  </a:cubicBezTo>
                  <a:cubicBezTo>
                    <a:pt x="3482" y="1837"/>
                    <a:pt x="3499" y="1801"/>
                    <a:pt x="3532" y="1782"/>
                  </a:cubicBezTo>
                  <a:lnTo>
                    <a:pt x="3856" y="1594"/>
                  </a:lnTo>
                  <a:cubicBezTo>
                    <a:pt x="3879" y="1582"/>
                    <a:pt x="3894" y="1561"/>
                    <a:pt x="3900" y="1537"/>
                  </a:cubicBezTo>
                  <a:cubicBezTo>
                    <a:pt x="3908" y="1512"/>
                    <a:pt x="3904" y="1486"/>
                    <a:pt x="3892" y="1465"/>
                  </a:cubicBezTo>
                  <a:lnTo>
                    <a:pt x="3512" y="807"/>
                  </a:lnTo>
                  <a:cubicBezTo>
                    <a:pt x="3486" y="761"/>
                    <a:pt x="3427" y="746"/>
                    <a:pt x="3382" y="772"/>
                  </a:cubicBezTo>
                  <a:lnTo>
                    <a:pt x="3056" y="960"/>
                  </a:lnTo>
                  <a:cubicBezTo>
                    <a:pt x="3024" y="979"/>
                    <a:pt x="2984" y="975"/>
                    <a:pt x="2955" y="952"/>
                  </a:cubicBezTo>
                  <a:cubicBezTo>
                    <a:pt x="2841" y="861"/>
                    <a:pt x="2715" y="788"/>
                    <a:pt x="2579" y="735"/>
                  </a:cubicBezTo>
                  <a:cubicBezTo>
                    <a:pt x="2544" y="721"/>
                    <a:pt x="2522" y="688"/>
                    <a:pt x="2522" y="651"/>
                  </a:cubicBezTo>
                  <a:lnTo>
                    <a:pt x="2522" y="276"/>
                  </a:lnTo>
                  <a:cubicBezTo>
                    <a:pt x="2522" y="223"/>
                    <a:pt x="2479" y="181"/>
                    <a:pt x="2426" y="181"/>
                  </a:cubicBezTo>
                  <a:lnTo>
                    <a:pt x="1667" y="181"/>
                  </a:lnTo>
                  <a:cubicBezTo>
                    <a:pt x="1615" y="181"/>
                    <a:pt x="1572" y="223"/>
                    <a:pt x="1572" y="276"/>
                  </a:cubicBezTo>
                  <a:lnTo>
                    <a:pt x="1572" y="651"/>
                  </a:lnTo>
                  <a:cubicBezTo>
                    <a:pt x="1572" y="688"/>
                    <a:pt x="1549" y="721"/>
                    <a:pt x="1515" y="735"/>
                  </a:cubicBezTo>
                  <a:cubicBezTo>
                    <a:pt x="1380" y="788"/>
                    <a:pt x="1253" y="861"/>
                    <a:pt x="1139" y="952"/>
                  </a:cubicBezTo>
                  <a:cubicBezTo>
                    <a:pt x="1110" y="975"/>
                    <a:pt x="1069" y="979"/>
                    <a:pt x="1038" y="960"/>
                  </a:cubicBezTo>
                  <a:lnTo>
                    <a:pt x="712" y="772"/>
                  </a:lnTo>
                  <a:cubicBezTo>
                    <a:pt x="667" y="746"/>
                    <a:pt x="609" y="761"/>
                    <a:pt x="582" y="807"/>
                  </a:cubicBezTo>
                  <a:lnTo>
                    <a:pt x="203" y="1465"/>
                  </a:lnTo>
                  <a:cubicBezTo>
                    <a:pt x="190" y="1486"/>
                    <a:pt x="187" y="1511"/>
                    <a:pt x="194" y="1537"/>
                  </a:cubicBezTo>
                  <a:cubicBezTo>
                    <a:pt x="200" y="1561"/>
                    <a:pt x="216" y="1582"/>
                    <a:pt x="238" y="1594"/>
                  </a:cubicBezTo>
                  <a:lnTo>
                    <a:pt x="563" y="1782"/>
                  </a:lnTo>
                  <a:cubicBezTo>
                    <a:pt x="594" y="1801"/>
                    <a:pt x="612" y="1837"/>
                    <a:pt x="607" y="1873"/>
                  </a:cubicBezTo>
                  <a:cubicBezTo>
                    <a:pt x="596" y="1946"/>
                    <a:pt x="590" y="2018"/>
                    <a:pt x="590" y="2091"/>
                  </a:cubicBezTo>
                  <a:cubicBezTo>
                    <a:pt x="590" y="2163"/>
                    <a:pt x="596" y="2236"/>
                    <a:pt x="607" y="2309"/>
                  </a:cubicBezTo>
                  <a:cubicBezTo>
                    <a:pt x="612" y="2345"/>
                    <a:pt x="594" y="2381"/>
                    <a:pt x="563" y="2400"/>
                  </a:cubicBezTo>
                  <a:lnTo>
                    <a:pt x="238" y="2587"/>
                  </a:lnTo>
                  <a:cubicBezTo>
                    <a:pt x="216" y="2600"/>
                    <a:pt x="200" y="2620"/>
                    <a:pt x="194" y="2645"/>
                  </a:cubicBezTo>
                  <a:cubicBezTo>
                    <a:pt x="187" y="2670"/>
                    <a:pt x="190" y="2696"/>
                    <a:pt x="203" y="2717"/>
                  </a:cubicBezTo>
                  <a:lnTo>
                    <a:pt x="405" y="3068"/>
                  </a:lnTo>
                  <a:cubicBezTo>
                    <a:pt x="430" y="3111"/>
                    <a:pt x="415" y="3167"/>
                    <a:pt x="372" y="3191"/>
                  </a:cubicBezTo>
                  <a:cubicBezTo>
                    <a:pt x="329" y="3217"/>
                    <a:pt x="274" y="3202"/>
                    <a:pt x="248" y="3159"/>
                  </a:cubicBezTo>
                  <a:lnTo>
                    <a:pt x="46" y="2808"/>
                  </a:lnTo>
                  <a:cubicBezTo>
                    <a:pt x="9" y="2744"/>
                    <a:pt x="0" y="2670"/>
                    <a:pt x="19" y="2599"/>
                  </a:cubicBezTo>
                  <a:cubicBezTo>
                    <a:pt x="38" y="2527"/>
                    <a:pt x="83" y="2468"/>
                    <a:pt x="147" y="2431"/>
                  </a:cubicBezTo>
                  <a:lnTo>
                    <a:pt x="420" y="2273"/>
                  </a:lnTo>
                  <a:cubicBezTo>
                    <a:pt x="413" y="2213"/>
                    <a:pt x="410" y="2152"/>
                    <a:pt x="410" y="2091"/>
                  </a:cubicBezTo>
                  <a:cubicBezTo>
                    <a:pt x="410" y="2030"/>
                    <a:pt x="413" y="1969"/>
                    <a:pt x="420" y="1908"/>
                  </a:cubicBezTo>
                  <a:lnTo>
                    <a:pt x="147" y="1751"/>
                  </a:lnTo>
                  <a:cubicBezTo>
                    <a:pt x="84" y="1714"/>
                    <a:pt x="38" y="1655"/>
                    <a:pt x="19" y="1583"/>
                  </a:cubicBezTo>
                  <a:cubicBezTo>
                    <a:pt x="0" y="1512"/>
                    <a:pt x="9" y="1438"/>
                    <a:pt x="46" y="1374"/>
                  </a:cubicBezTo>
                  <a:lnTo>
                    <a:pt x="426" y="717"/>
                  </a:lnTo>
                  <a:cubicBezTo>
                    <a:pt x="502" y="585"/>
                    <a:pt x="671" y="539"/>
                    <a:pt x="803" y="616"/>
                  </a:cubicBezTo>
                  <a:lnTo>
                    <a:pt x="1075" y="773"/>
                  </a:lnTo>
                  <a:cubicBezTo>
                    <a:pt x="1174" y="700"/>
                    <a:pt x="1280" y="639"/>
                    <a:pt x="1391" y="590"/>
                  </a:cubicBezTo>
                  <a:lnTo>
                    <a:pt x="1391" y="276"/>
                  </a:lnTo>
                  <a:cubicBezTo>
                    <a:pt x="1391" y="124"/>
                    <a:pt x="1515" y="0"/>
                    <a:pt x="1667" y="0"/>
                  </a:cubicBezTo>
                  <a:lnTo>
                    <a:pt x="2426" y="0"/>
                  </a:lnTo>
                  <a:cubicBezTo>
                    <a:pt x="2579" y="0"/>
                    <a:pt x="2703" y="124"/>
                    <a:pt x="2703" y="276"/>
                  </a:cubicBezTo>
                  <a:lnTo>
                    <a:pt x="2703" y="590"/>
                  </a:lnTo>
                  <a:cubicBezTo>
                    <a:pt x="2815" y="639"/>
                    <a:pt x="2920" y="700"/>
                    <a:pt x="3018" y="773"/>
                  </a:cubicBezTo>
                  <a:lnTo>
                    <a:pt x="3291" y="616"/>
                  </a:lnTo>
                  <a:cubicBezTo>
                    <a:pt x="3423" y="539"/>
                    <a:pt x="3592" y="585"/>
                    <a:pt x="3668" y="717"/>
                  </a:cubicBezTo>
                  <a:lnTo>
                    <a:pt x="4048" y="1374"/>
                  </a:lnTo>
                  <a:cubicBezTo>
                    <a:pt x="4085" y="1438"/>
                    <a:pt x="4094" y="1512"/>
                    <a:pt x="4075" y="1583"/>
                  </a:cubicBezTo>
                  <a:cubicBezTo>
                    <a:pt x="4056" y="1655"/>
                    <a:pt x="4011" y="1714"/>
                    <a:pt x="3947" y="1751"/>
                  </a:cubicBezTo>
                  <a:lnTo>
                    <a:pt x="3674" y="1908"/>
                  </a:lnTo>
                  <a:cubicBezTo>
                    <a:pt x="3681" y="1969"/>
                    <a:pt x="3684" y="2030"/>
                    <a:pt x="3684" y="2091"/>
                  </a:cubicBezTo>
                  <a:cubicBezTo>
                    <a:pt x="3684" y="2152"/>
                    <a:pt x="3681" y="2213"/>
                    <a:pt x="3674" y="2273"/>
                  </a:cubicBezTo>
                  <a:lnTo>
                    <a:pt x="3947" y="2431"/>
                  </a:lnTo>
                  <a:cubicBezTo>
                    <a:pt x="4010" y="2468"/>
                    <a:pt x="4056" y="2527"/>
                    <a:pt x="4075" y="2599"/>
                  </a:cubicBezTo>
                  <a:cubicBezTo>
                    <a:pt x="4094" y="2670"/>
                    <a:pt x="4085" y="2744"/>
                    <a:pt x="4048" y="2808"/>
                  </a:cubicBezTo>
                  <a:lnTo>
                    <a:pt x="3668" y="3466"/>
                  </a:lnTo>
                  <a:cubicBezTo>
                    <a:pt x="3626" y="3538"/>
                    <a:pt x="3554" y="3587"/>
                    <a:pt x="3470" y="3600"/>
                  </a:cubicBezTo>
                  <a:cubicBezTo>
                    <a:pt x="3466" y="3601"/>
                    <a:pt x="3461" y="3601"/>
                    <a:pt x="3456" y="360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grpSp>
          <p:nvGrpSpPr>
            <p:cNvPr id="20" name="Group 12">
              <a:extLst>
                <a:ext uri="{FF2B5EF4-FFF2-40B4-BE49-F238E27FC236}">
                  <a16:creationId xmlns:a16="http://schemas.microsoft.com/office/drawing/2014/main" id="{11D58AB1-DE91-467A-BB8F-CDB3D2CC9E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268319" y="-51988"/>
              <a:ext cx="1552483" cy="1202526"/>
              <a:chOff x="3065463" y="1036638"/>
              <a:chExt cx="1711325" cy="1325562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21" name="Freeform 3">
                <a:extLst>
                  <a:ext uri="{FF2B5EF4-FFF2-40B4-BE49-F238E27FC236}">
                    <a16:creationId xmlns:a16="http://schemas.microsoft.com/office/drawing/2014/main" id="{1124C6FF-0AAF-49ED-8D92-B0C3680C98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338" y="1706563"/>
                <a:ext cx="166687" cy="422275"/>
              </a:xfrm>
              <a:custGeom>
                <a:avLst/>
                <a:gdLst>
                  <a:gd name="T0" fmla="*/ 100518 w 461"/>
                  <a:gd name="T1" fmla="*/ 29469 h 1175"/>
                  <a:gd name="T2" fmla="*/ 100518 w 461"/>
                  <a:gd name="T3" fmla="*/ 29469 h 1175"/>
                  <a:gd name="T4" fmla="*/ 165964 w 461"/>
                  <a:gd name="T5" fmla="*/ 119675 h 1175"/>
                  <a:gd name="T6" fmla="*/ 165964 w 461"/>
                  <a:gd name="T7" fmla="*/ 129737 h 1175"/>
                  <a:gd name="T8" fmla="*/ 127275 w 461"/>
                  <a:gd name="T9" fmla="*/ 129737 h 1175"/>
                  <a:gd name="T10" fmla="*/ 127275 w 461"/>
                  <a:gd name="T11" fmla="*/ 117159 h 1175"/>
                  <a:gd name="T12" fmla="*/ 127275 w 461"/>
                  <a:gd name="T13" fmla="*/ 117159 h 1175"/>
                  <a:gd name="T14" fmla="*/ 84609 w 461"/>
                  <a:gd name="T15" fmla="*/ 64689 h 1175"/>
                  <a:gd name="T16" fmla="*/ 84609 w 461"/>
                  <a:gd name="T17" fmla="*/ 64689 h 1175"/>
                  <a:gd name="T18" fmla="*/ 42305 w 461"/>
                  <a:gd name="T19" fmla="*/ 117159 h 1175"/>
                  <a:gd name="T20" fmla="*/ 42305 w 461"/>
                  <a:gd name="T21" fmla="*/ 117159 h 1175"/>
                  <a:gd name="T22" fmla="*/ 166325 w 461"/>
                  <a:gd name="T23" fmla="*/ 303319 h 1175"/>
                  <a:gd name="T24" fmla="*/ 166325 w 461"/>
                  <a:gd name="T25" fmla="*/ 303319 h 1175"/>
                  <a:gd name="T26" fmla="*/ 100518 w 461"/>
                  <a:gd name="T27" fmla="*/ 394243 h 1175"/>
                  <a:gd name="T28" fmla="*/ 100518 w 461"/>
                  <a:gd name="T29" fmla="*/ 421916 h 1175"/>
                  <a:gd name="T30" fmla="*/ 66530 w 461"/>
                  <a:gd name="T31" fmla="*/ 421916 h 1175"/>
                  <a:gd name="T32" fmla="*/ 66530 w 461"/>
                  <a:gd name="T33" fmla="*/ 394243 h 1175"/>
                  <a:gd name="T34" fmla="*/ 66530 w 461"/>
                  <a:gd name="T35" fmla="*/ 394243 h 1175"/>
                  <a:gd name="T36" fmla="*/ 0 w 461"/>
                  <a:gd name="T37" fmla="*/ 303319 h 1175"/>
                  <a:gd name="T38" fmla="*/ 0 w 461"/>
                  <a:gd name="T39" fmla="*/ 280678 h 1175"/>
                  <a:gd name="T40" fmla="*/ 38689 w 461"/>
                  <a:gd name="T41" fmla="*/ 280678 h 1175"/>
                  <a:gd name="T42" fmla="*/ 38689 w 461"/>
                  <a:gd name="T43" fmla="*/ 306194 h 1175"/>
                  <a:gd name="T44" fmla="*/ 38689 w 461"/>
                  <a:gd name="T45" fmla="*/ 306194 h 1175"/>
                  <a:gd name="T46" fmla="*/ 82078 w 461"/>
                  <a:gd name="T47" fmla="*/ 357945 h 1175"/>
                  <a:gd name="T48" fmla="*/ 82078 w 461"/>
                  <a:gd name="T49" fmla="*/ 357945 h 1175"/>
                  <a:gd name="T50" fmla="*/ 125106 w 461"/>
                  <a:gd name="T51" fmla="*/ 306194 h 1175"/>
                  <a:gd name="T52" fmla="*/ 125106 w 461"/>
                  <a:gd name="T53" fmla="*/ 306194 h 1175"/>
                  <a:gd name="T54" fmla="*/ 1808 w 461"/>
                  <a:gd name="T55" fmla="*/ 119675 h 1175"/>
                  <a:gd name="T56" fmla="*/ 1808 w 461"/>
                  <a:gd name="T57" fmla="*/ 119675 h 1175"/>
                  <a:gd name="T58" fmla="*/ 66530 w 461"/>
                  <a:gd name="T59" fmla="*/ 29469 h 1175"/>
                  <a:gd name="T60" fmla="*/ 66530 w 461"/>
                  <a:gd name="T61" fmla="*/ 0 h 1175"/>
                  <a:gd name="T62" fmla="*/ 100518 w 461"/>
                  <a:gd name="T63" fmla="*/ 0 h 1175"/>
                  <a:gd name="T64" fmla="*/ 100518 w 461"/>
                  <a:gd name="T65" fmla="*/ 29469 h 117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61" h="1175">
                    <a:moveTo>
                      <a:pt x="278" y="82"/>
                    </a:moveTo>
                    <a:lnTo>
                      <a:pt x="278" y="82"/>
                    </a:lnTo>
                    <a:cubicBezTo>
                      <a:pt x="402" y="100"/>
                      <a:pt x="459" y="196"/>
                      <a:pt x="459" y="333"/>
                    </a:cubicBezTo>
                    <a:lnTo>
                      <a:pt x="459" y="361"/>
                    </a:lnTo>
                    <a:lnTo>
                      <a:pt x="352" y="361"/>
                    </a:lnTo>
                    <a:lnTo>
                      <a:pt x="352" y="326"/>
                    </a:lnTo>
                    <a:cubicBezTo>
                      <a:pt x="352" y="235"/>
                      <a:pt x="316" y="180"/>
                      <a:pt x="234" y="180"/>
                    </a:cubicBezTo>
                    <a:cubicBezTo>
                      <a:pt x="154" y="180"/>
                      <a:pt x="117" y="235"/>
                      <a:pt x="117" y="326"/>
                    </a:cubicBezTo>
                    <a:cubicBezTo>
                      <a:pt x="117" y="555"/>
                      <a:pt x="460" y="557"/>
                      <a:pt x="460" y="844"/>
                    </a:cubicBezTo>
                    <a:cubicBezTo>
                      <a:pt x="460" y="982"/>
                      <a:pt x="402" y="1080"/>
                      <a:pt x="278" y="1097"/>
                    </a:cubicBezTo>
                    <a:lnTo>
                      <a:pt x="278" y="1174"/>
                    </a:lnTo>
                    <a:lnTo>
                      <a:pt x="184" y="1174"/>
                    </a:lnTo>
                    <a:lnTo>
                      <a:pt x="184" y="1097"/>
                    </a:lnTo>
                    <a:cubicBezTo>
                      <a:pt x="58" y="1080"/>
                      <a:pt x="0" y="983"/>
                      <a:pt x="0" y="844"/>
                    </a:cubicBezTo>
                    <a:lnTo>
                      <a:pt x="0" y="781"/>
                    </a:lnTo>
                    <a:lnTo>
                      <a:pt x="107" y="781"/>
                    </a:lnTo>
                    <a:lnTo>
                      <a:pt x="107" y="852"/>
                    </a:lnTo>
                    <a:cubicBezTo>
                      <a:pt x="107" y="944"/>
                      <a:pt x="145" y="996"/>
                      <a:pt x="227" y="996"/>
                    </a:cubicBezTo>
                    <a:cubicBezTo>
                      <a:pt x="310" y="996"/>
                      <a:pt x="346" y="944"/>
                      <a:pt x="346" y="852"/>
                    </a:cubicBezTo>
                    <a:cubicBezTo>
                      <a:pt x="346" y="624"/>
                      <a:pt x="5" y="621"/>
                      <a:pt x="5" y="333"/>
                    </a:cubicBezTo>
                    <a:cubicBezTo>
                      <a:pt x="5" y="193"/>
                      <a:pt x="62" y="101"/>
                      <a:pt x="184" y="82"/>
                    </a:cubicBezTo>
                    <a:lnTo>
                      <a:pt x="184" y="0"/>
                    </a:lnTo>
                    <a:lnTo>
                      <a:pt x="278" y="0"/>
                    </a:lnTo>
                    <a:lnTo>
                      <a:pt x="278" y="8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2" name="Freeform 51">
                <a:extLst>
                  <a:ext uri="{FF2B5EF4-FFF2-40B4-BE49-F238E27FC236}">
                    <a16:creationId xmlns:a16="http://schemas.microsoft.com/office/drawing/2014/main" id="{31A910EF-8AF9-4BA0-BF00-3A30627CCC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9950" y="1414463"/>
                <a:ext cx="1004888" cy="947737"/>
              </a:xfrm>
              <a:custGeom>
                <a:avLst/>
                <a:gdLst>
                  <a:gd name="T0" fmla="*/ 278315 w 2791"/>
                  <a:gd name="T1" fmla="*/ 947377 h 2634"/>
                  <a:gd name="T2" fmla="*/ 278315 w 2791"/>
                  <a:gd name="T3" fmla="*/ 947377 h 2634"/>
                  <a:gd name="T4" fmla="*/ 262833 w 2791"/>
                  <a:gd name="T5" fmla="*/ 943419 h 2634"/>
                  <a:gd name="T6" fmla="*/ 262833 w 2791"/>
                  <a:gd name="T7" fmla="*/ 943419 h 2634"/>
                  <a:gd name="T8" fmla="*/ 85691 w 2791"/>
                  <a:gd name="T9" fmla="*/ 782585 h 2634"/>
                  <a:gd name="T10" fmla="*/ 85691 w 2791"/>
                  <a:gd name="T11" fmla="*/ 782585 h 2634"/>
                  <a:gd name="T12" fmla="*/ 0 w 2791"/>
                  <a:gd name="T13" fmla="*/ 501934 h 2634"/>
                  <a:gd name="T14" fmla="*/ 0 w 2791"/>
                  <a:gd name="T15" fmla="*/ 501934 h 2634"/>
                  <a:gd name="T16" fmla="*/ 502264 w 2791"/>
                  <a:gd name="T17" fmla="*/ 0 h 2634"/>
                  <a:gd name="T18" fmla="*/ 502264 w 2791"/>
                  <a:gd name="T19" fmla="*/ 0 h 2634"/>
                  <a:gd name="T20" fmla="*/ 1004528 w 2791"/>
                  <a:gd name="T21" fmla="*/ 501934 h 2634"/>
                  <a:gd name="T22" fmla="*/ 1004528 w 2791"/>
                  <a:gd name="T23" fmla="*/ 501934 h 2634"/>
                  <a:gd name="T24" fmla="*/ 964923 w 2791"/>
                  <a:gd name="T25" fmla="*/ 697310 h 2634"/>
                  <a:gd name="T26" fmla="*/ 964923 w 2791"/>
                  <a:gd name="T27" fmla="*/ 697310 h 2634"/>
                  <a:gd name="T28" fmla="*/ 922437 w 2791"/>
                  <a:gd name="T29" fmla="*/ 714581 h 2634"/>
                  <a:gd name="T30" fmla="*/ 922437 w 2791"/>
                  <a:gd name="T31" fmla="*/ 714581 h 2634"/>
                  <a:gd name="T32" fmla="*/ 905155 w 2791"/>
                  <a:gd name="T33" fmla="*/ 672123 h 2634"/>
                  <a:gd name="T34" fmla="*/ 905155 w 2791"/>
                  <a:gd name="T35" fmla="*/ 672123 h 2634"/>
                  <a:gd name="T36" fmla="*/ 939360 w 2791"/>
                  <a:gd name="T37" fmla="*/ 501934 h 2634"/>
                  <a:gd name="T38" fmla="*/ 939360 w 2791"/>
                  <a:gd name="T39" fmla="*/ 501934 h 2634"/>
                  <a:gd name="T40" fmla="*/ 502264 w 2791"/>
                  <a:gd name="T41" fmla="*/ 65125 h 2634"/>
                  <a:gd name="T42" fmla="*/ 502264 w 2791"/>
                  <a:gd name="T43" fmla="*/ 65125 h 2634"/>
                  <a:gd name="T44" fmla="*/ 65168 w 2791"/>
                  <a:gd name="T45" fmla="*/ 501934 h 2634"/>
                  <a:gd name="T46" fmla="*/ 65168 w 2791"/>
                  <a:gd name="T47" fmla="*/ 501934 h 2634"/>
                  <a:gd name="T48" fmla="*/ 139698 w 2791"/>
                  <a:gd name="T49" fmla="*/ 746244 h 2634"/>
                  <a:gd name="T50" fmla="*/ 139698 w 2791"/>
                  <a:gd name="T51" fmla="*/ 746244 h 2634"/>
                  <a:gd name="T52" fmla="*/ 293797 w 2791"/>
                  <a:gd name="T53" fmla="*/ 886210 h 2634"/>
                  <a:gd name="T54" fmla="*/ 293797 w 2791"/>
                  <a:gd name="T55" fmla="*/ 886210 h 2634"/>
                  <a:gd name="T56" fmla="*/ 307119 w 2791"/>
                  <a:gd name="T57" fmla="*/ 930466 h 2634"/>
                  <a:gd name="T58" fmla="*/ 307119 w 2791"/>
                  <a:gd name="T59" fmla="*/ 930466 h 2634"/>
                  <a:gd name="T60" fmla="*/ 278315 w 2791"/>
                  <a:gd name="T61" fmla="*/ 947377 h 263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791" h="2634">
                    <a:moveTo>
                      <a:pt x="773" y="2633"/>
                    </a:moveTo>
                    <a:lnTo>
                      <a:pt x="773" y="2633"/>
                    </a:lnTo>
                    <a:cubicBezTo>
                      <a:pt x="759" y="2633"/>
                      <a:pt x="743" y="2629"/>
                      <a:pt x="730" y="2622"/>
                    </a:cubicBezTo>
                    <a:cubicBezTo>
                      <a:pt x="534" y="2515"/>
                      <a:pt x="363" y="2361"/>
                      <a:pt x="238" y="2175"/>
                    </a:cubicBezTo>
                    <a:cubicBezTo>
                      <a:pt x="82" y="1945"/>
                      <a:pt x="0" y="1675"/>
                      <a:pt x="0" y="1395"/>
                    </a:cubicBezTo>
                    <a:cubicBezTo>
                      <a:pt x="0" y="626"/>
                      <a:pt x="626" y="0"/>
                      <a:pt x="1395" y="0"/>
                    </a:cubicBezTo>
                    <a:cubicBezTo>
                      <a:pt x="2164" y="0"/>
                      <a:pt x="2790" y="626"/>
                      <a:pt x="2790" y="1395"/>
                    </a:cubicBezTo>
                    <a:cubicBezTo>
                      <a:pt x="2790" y="1584"/>
                      <a:pt x="2753" y="1766"/>
                      <a:pt x="2680" y="1938"/>
                    </a:cubicBezTo>
                    <a:cubicBezTo>
                      <a:pt x="2660" y="1984"/>
                      <a:pt x="2608" y="2006"/>
                      <a:pt x="2562" y="1986"/>
                    </a:cubicBezTo>
                    <a:cubicBezTo>
                      <a:pt x="2515" y="1967"/>
                      <a:pt x="2494" y="1914"/>
                      <a:pt x="2514" y="1868"/>
                    </a:cubicBezTo>
                    <a:cubicBezTo>
                      <a:pt x="2577" y="1718"/>
                      <a:pt x="2609" y="1559"/>
                      <a:pt x="2609" y="1395"/>
                    </a:cubicBezTo>
                    <a:cubicBezTo>
                      <a:pt x="2609" y="726"/>
                      <a:pt x="2064" y="181"/>
                      <a:pt x="1395" y="181"/>
                    </a:cubicBezTo>
                    <a:cubicBezTo>
                      <a:pt x="725" y="181"/>
                      <a:pt x="181" y="726"/>
                      <a:pt x="181" y="1395"/>
                    </a:cubicBezTo>
                    <a:cubicBezTo>
                      <a:pt x="181" y="1638"/>
                      <a:pt x="252" y="1873"/>
                      <a:pt x="388" y="2074"/>
                    </a:cubicBezTo>
                    <a:cubicBezTo>
                      <a:pt x="497" y="2236"/>
                      <a:pt x="645" y="2370"/>
                      <a:pt x="816" y="2463"/>
                    </a:cubicBezTo>
                    <a:cubicBezTo>
                      <a:pt x="860" y="2487"/>
                      <a:pt x="876" y="2542"/>
                      <a:pt x="853" y="2586"/>
                    </a:cubicBezTo>
                    <a:cubicBezTo>
                      <a:pt x="836" y="2616"/>
                      <a:pt x="805" y="2633"/>
                      <a:pt x="773" y="263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3" name="Freeform 53">
                <a:extLst>
                  <a:ext uri="{FF2B5EF4-FFF2-40B4-BE49-F238E27FC236}">
                    <a16:creationId xmlns:a16="http://schemas.microsoft.com/office/drawing/2014/main" id="{8DBAD410-5EEE-4283-85A8-BC225967B7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8263" y="1036638"/>
                <a:ext cx="65087" cy="288925"/>
              </a:xfrm>
              <a:custGeom>
                <a:avLst/>
                <a:gdLst>
                  <a:gd name="T0" fmla="*/ 32544 w 182"/>
                  <a:gd name="T1" fmla="*/ 288566 h 804"/>
                  <a:gd name="T2" fmla="*/ 32544 w 182"/>
                  <a:gd name="T3" fmla="*/ 288566 h 804"/>
                  <a:gd name="T4" fmla="*/ 0 w 182"/>
                  <a:gd name="T5" fmla="*/ 256223 h 804"/>
                  <a:gd name="T6" fmla="*/ 0 w 182"/>
                  <a:gd name="T7" fmla="*/ 32342 h 804"/>
                  <a:gd name="T8" fmla="*/ 0 w 182"/>
                  <a:gd name="T9" fmla="*/ 32342 h 804"/>
                  <a:gd name="T10" fmla="*/ 32544 w 182"/>
                  <a:gd name="T11" fmla="*/ 0 h 804"/>
                  <a:gd name="T12" fmla="*/ 32544 w 182"/>
                  <a:gd name="T13" fmla="*/ 0 h 804"/>
                  <a:gd name="T14" fmla="*/ 64729 w 182"/>
                  <a:gd name="T15" fmla="*/ 32342 h 804"/>
                  <a:gd name="T16" fmla="*/ 64729 w 182"/>
                  <a:gd name="T17" fmla="*/ 256223 h 804"/>
                  <a:gd name="T18" fmla="*/ 64729 w 182"/>
                  <a:gd name="T19" fmla="*/ 256223 h 804"/>
                  <a:gd name="T20" fmla="*/ 32544 w 182"/>
                  <a:gd name="T21" fmla="*/ 288566 h 8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2" h="804">
                    <a:moveTo>
                      <a:pt x="91" y="803"/>
                    </a:moveTo>
                    <a:lnTo>
                      <a:pt x="91" y="803"/>
                    </a:lnTo>
                    <a:cubicBezTo>
                      <a:pt x="41" y="803"/>
                      <a:pt x="0" y="763"/>
                      <a:pt x="0" y="713"/>
                    </a:cubicBezTo>
                    <a:lnTo>
                      <a:pt x="0" y="90"/>
                    </a:lnTo>
                    <a:cubicBezTo>
                      <a:pt x="0" y="41"/>
                      <a:pt x="41" y="0"/>
                      <a:pt x="91" y="0"/>
                    </a:cubicBezTo>
                    <a:cubicBezTo>
                      <a:pt x="141" y="0"/>
                      <a:pt x="181" y="41"/>
                      <a:pt x="181" y="90"/>
                    </a:cubicBezTo>
                    <a:lnTo>
                      <a:pt x="181" y="713"/>
                    </a:lnTo>
                    <a:cubicBezTo>
                      <a:pt x="181" y="763"/>
                      <a:pt x="141" y="803"/>
                      <a:pt x="91" y="80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4" name="Freeform 54">
                <a:extLst>
                  <a:ext uri="{FF2B5EF4-FFF2-40B4-BE49-F238E27FC236}">
                    <a16:creationId xmlns:a16="http://schemas.microsoft.com/office/drawing/2014/main" id="{683277D0-C4F5-49BC-B258-4984371BF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0263" y="1204913"/>
                <a:ext cx="206375" cy="250825"/>
              </a:xfrm>
              <a:custGeom>
                <a:avLst/>
                <a:gdLst>
                  <a:gd name="T0" fmla="*/ 168852 w 572"/>
                  <a:gd name="T1" fmla="*/ 250465 h 697"/>
                  <a:gd name="T2" fmla="*/ 168852 w 572"/>
                  <a:gd name="T3" fmla="*/ 250465 h 697"/>
                  <a:gd name="T4" fmla="*/ 142514 w 572"/>
                  <a:gd name="T5" fmla="*/ 237150 h 697"/>
                  <a:gd name="T6" fmla="*/ 10824 w 572"/>
                  <a:gd name="T7" fmla="*/ 56139 h 697"/>
                  <a:gd name="T8" fmla="*/ 10824 w 572"/>
                  <a:gd name="T9" fmla="*/ 56139 h 697"/>
                  <a:gd name="T10" fmla="*/ 17679 w 572"/>
                  <a:gd name="T11" fmla="*/ 10796 h 697"/>
                  <a:gd name="T12" fmla="*/ 17679 w 572"/>
                  <a:gd name="T13" fmla="*/ 10796 h 697"/>
                  <a:gd name="T14" fmla="*/ 63500 w 572"/>
                  <a:gd name="T15" fmla="*/ 17993 h 697"/>
                  <a:gd name="T16" fmla="*/ 195551 w 572"/>
                  <a:gd name="T17" fmla="*/ 198645 h 697"/>
                  <a:gd name="T18" fmla="*/ 195551 w 572"/>
                  <a:gd name="T19" fmla="*/ 198645 h 697"/>
                  <a:gd name="T20" fmla="*/ 188335 w 572"/>
                  <a:gd name="T21" fmla="*/ 244347 h 697"/>
                  <a:gd name="T22" fmla="*/ 188335 w 572"/>
                  <a:gd name="T23" fmla="*/ 244347 h 697"/>
                  <a:gd name="T24" fmla="*/ 168852 w 572"/>
                  <a:gd name="T25" fmla="*/ 250465 h 6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72" h="697">
                    <a:moveTo>
                      <a:pt x="468" y="696"/>
                    </a:moveTo>
                    <a:lnTo>
                      <a:pt x="468" y="696"/>
                    </a:lnTo>
                    <a:cubicBezTo>
                      <a:pt x="441" y="696"/>
                      <a:pt x="413" y="683"/>
                      <a:pt x="395" y="659"/>
                    </a:cubicBezTo>
                    <a:lnTo>
                      <a:pt x="30" y="156"/>
                    </a:lnTo>
                    <a:cubicBezTo>
                      <a:pt x="0" y="115"/>
                      <a:pt x="10" y="59"/>
                      <a:pt x="49" y="30"/>
                    </a:cubicBezTo>
                    <a:cubicBezTo>
                      <a:pt x="90" y="0"/>
                      <a:pt x="147" y="9"/>
                      <a:pt x="176" y="50"/>
                    </a:cubicBezTo>
                    <a:lnTo>
                      <a:pt x="542" y="552"/>
                    </a:lnTo>
                    <a:cubicBezTo>
                      <a:pt x="571" y="593"/>
                      <a:pt x="562" y="649"/>
                      <a:pt x="522" y="679"/>
                    </a:cubicBezTo>
                    <a:cubicBezTo>
                      <a:pt x="505" y="690"/>
                      <a:pt x="487" y="696"/>
                      <a:pt x="468" y="69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5" name="Freeform 55">
                <a:extLst>
                  <a:ext uri="{FF2B5EF4-FFF2-40B4-BE49-F238E27FC236}">
                    <a16:creationId xmlns:a16="http://schemas.microsoft.com/office/drawing/2014/main" id="{0BBEF241-F0D0-4361-82BE-5D46C6E0BF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5463" y="1641475"/>
                <a:ext cx="285750" cy="138113"/>
              </a:xfrm>
              <a:custGeom>
                <a:avLst/>
                <a:gdLst>
                  <a:gd name="T0" fmla="*/ 248728 w 795"/>
                  <a:gd name="T1" fmla="*/ 137754 h 385"/>
                  <a:gd name="T2" fmla="*/ 248728 w 795"/>
                  <a:gd name="T3" fmla="*/ 137754 h 385"/>
                  <a:gd name="T4" fmla="*/ 239024 w 795"/>
                  <a:gd name="T5" fmla="*/ 136319 h 385"/>
                  <a:gd name="T6" fmla="*/ 26239 w 795"/>
                  <a:gd name="T7" fmla="*/ 67442 h 385"/>
                  <a:gd name="T8" fmla="*/ 26239 w 795"/>
                  <a:gd name="T9" fmla="*/ 67442 h 385"/>
                  <a:gd name="T10" fmla="*/ 5392 w 795"/>
                  <a:gd name="T11" fmla="*/ 26546 h 385"/>
                  <a:gd name="T12" fmla="*/ 5392 w 795"/>
                  <a:gd name="T13" fmla="*/ 26546 h 385"/>
                  <a:gd name="T14" fmla="*/ 46367 w 795"/>
                  <a:gd name="T15" fmla="*/ 5740 h 385"/>
                  <a:gd name="T16" fmla="*/ 258792 w 795"/>
                  <a:gd name="T17" fmla="*/ 74617 h 385"/>
                  <a:gd name="T18" fmla="*/ 258792 w 795"/>
                  <a:gd name="T19" fmla="*/ 74617 h 385"/>
                  <a:gd name="T20" fmla="*/ 279999 w 795"/>
                  <a:gd name="T21" fmla="*/ 115513 h 385"/>
                  <a:gd name="T22" fmla="*/ 279999 w 795"/>
                  <a:gd name="T23" fmla="*/ 115513 h 385"/>
                  <a:gd name="T24" fmla="*/ 248728 w 795"/>
                  <a:gd name="T25" fmla="*/ 137754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5" h="385">
                    <a:moveTo>
                      <a:pt x="692" y="384"/>
                    </a:moveTo>
                    <a:lnTo>
                      <a:pt x="692" y="384"/>
                    </a:lnTo>
                    <a:cubicBezTo>
                      <a:pt x="683" y="384"/>
                      <a:pt x="673" y="383"/>
                      <a:pt x="665" y="380"/>
                    </a:cubicBezTo>
                    <a:lnTo>
                      <a:pt x="73" y="188"/>
                    </a:lnTo>
                    <a:cubicBezTo>
                      <a:pt x="25" y="172"/>
                      <a:pt x="0" y="121"/>
                      <a:pt x="15" y="74"/>
                    </a:cubicBezTo>
                    <a:cubicBezTo>
                      <a:pt x="31" y="26"/>
                      <a:pt x="81" y="0"/>
                      <a:pt x="129" y="16"/>
                    </a:cubicBezTo>
                    <a:lnTo>
                      <a:pt x="720" y="208"/>
                    </a:lnTo>
                    <a:cubicBezTo>
                      <a:pt x="768" y="223"/>
                      <a:pt x="794" y="274"/>
                      <a:pt x="779" y="322"/>
                    </a:cubicBezTo>
                    <a:cubicBezTo>
                      <a:pt x="766" y="360"/>
                      <a:pt x="730" y="384"/>
                      <a:pt x="692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6" name="Freeform 56">
                <a:extLst>
                  <a:ext uri="{FF2B5EF4-FFF2-40B4-BE49-F238E27FC236}">
                    <a16:creationId xmlns:a16="http://schemas.microsoft.com/office/drawing/2014/main" id="{8F6B87CF-F996-4AB5-B9DA-DE6D3C2B1A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4988" y="2103438"/>
                <a:ext cx="285750" cy="138112"/>
              </a:xfrm>
              <a:custGeom>
                <a:avLst/>
                <a:gdLst>
                  <a:gd name="T0" fmla="*/ 36303 w 795"/>
                  <a:gd name="T1" fmla="*/ 137753 h 385"/>
                  <a:gd name="T2" fmla="*/ 36303 w 795"/>
                  <a:gd name="T3" fmla="*/ 137753 h 385"/>
                  <a:gd name="T4" fmla="*/ 5751 w 795"/>
                  <a:gd name="T5" fmla="*/ 115153 h 385"/>
                  <a:gd name="T6" fmla="*/ 5751 w 795"/>
                  <a:gd name="T7" fmla="*/ 115153 h 385"/>
                  <a:gd name="T8" fmla="*/ 26598 w 795"/>
                  <a:gd name="T9" fmla="*/ 74258 h 385"/>
                  <a:gd name="T10" fmla="*/ 239024 w 795"/>
                  <a:gd name="T11" fmla="*/ 5381 h 385"/>
                  <a:gd name="T12" fmla="*/ 239024 w 795"/>
                  <a:gd name="T13" fmla="*/ 5381 h 385"/>
                  <a:gd name="T14" fmla="*/ 279640 w 795"/>
                  <a:gd name="T15" fmla="*/ 26187 h 385"/>
                  <a:gd name="T16" fmla="*/ 279640 w 795"/>
                  <a:gd name="T17" fmla="*/ 26187 h 385"/>
                  <a:gd name="T18" fmla="*/ 258792 w 795"/>
                  <a:gd name="T19" fmla="*/ 67083 h 385"/>
                  <a:gd name="T20" fmla="*/ 46726 w 795"/>
                  <a:gd name="T21" fmla="*/ 135960 h 385"/>
                  <a:gd name="T22" fmla="*/ 46726 w 795"/>
                  <a:gd name="T23" fmla="*/ 135960 h 385"/>
                  <a:gd name="T24" fmla="*/ 36303 w 795"/>
                  <a:gd name="T25" fmla="*/ 137753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5" h="385">
                    <a:moveTo>
                      <a:pt x="101" y="384"/>
                    </a:moveTo>
                    <a:lnTo>
                      <a:pt x="101" y="384"/>
                    </a:lnTo>
                    <a:cubicBezTo>
                      <a:pt x="63" y="384"/>
                      <a:pt x="28" y="359"/>
                      <a:pt x="16" y="321"/>
                    </a:cubicBezTo>
                    <a:cubicBezTo>
                      <a:pt x="0" y="274"/>
                      <a:pt x="26" y="223"/>
                      <a:pt x="74" y="207"/>
                    </a:cubicBezTo>
                    <a:lnTo>
                      <a:pt x="665" y="15"/>
                    </a:lnTo>
                    <a:cubicBezTo>
                      <a:pt x="712" y="0"/>
                      <a:pt x="763" y="26"/>
                      <a:pt x="778" y="73"/>
                    </a:cubicBezTo>
                    <a:cubicBezTo>
                      <a:pt x="794" y="121"/>
                      <a:pt x="768" y="172"/>
                      <a:pt x="720" y="187"/>
                    </a:cubicBezTo>
                    <a:lnTo>
                      <a:pt x="130" y="379"/>
                    </a:lnTo>
                    <a:cubicBezTo>
                      <a:pt x="120" y="382"/>
                      <a:pt x="111" y="384"/>
                      <a:pt x="101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7" name="Freeform 57">
                <a:extLst>
                  <a:ext uri="{FF2B5EF4-FFF2-40B4-BE49-F238E27FC236}">
                    <a16:creationId xmlns:a16="http://schemas.microsoft.com/office/drawing/2014/main" id="{F99C06AD-C6C0-4FF2-9570-A53B16C2CF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1038" y="1614488"/>
                <a:ext cx="285750" cy="138112"/>
              </a:xfrm>
              <a:custGeom>
                <a:avLst/>
                <a:gdLst>
                  <a:gd name="T0" fmla="*/ 36394 w 793"/>
                  <a:gd name="T1" fmla="*/ 137753 h 385"/>
                  <a:gd name="T2" fmla="*/ 36394 w 793"/>
                  <a:gd name="T3" fmla="*/ 137753 h 385"/>
                  <a:gd name="T4" fmla="*/ 5405 w 793"/>
                  <a:gd name="T5" fmla="*/ 115153 h 385"/>
                  <a:gd name="T6" fmla="*/ 5405 w 793"/>
                  <a:gd name="T7" fmla="*/ 115153 h 385"/>
                  <a:gd name="T8" fmla="*/ 26305 w 793"/>
                  <a:gd name="T9" fmla="*/ 74258 h 385"/>
                  <a:gd name="T10" fmla="*/ 238906 w 793"/>
                  <a:gd name="T11" fmla="*/ 5381 h 385"/>
                  <a:gd name="T12" fmla="*/ 238906 w 793"/>
                  <a:gd name="T13" fmla="*/ 5381 h 385"/>
                  <a:gd name="T14" fmla="*/ 279985 w 793"/>
                  <a:gd name="T15" fmla="*/ 26546 h 385"/>
                  <a:gd name="T16" fmla="*/ 279985 w 793"/>
                  <a:gd name="T17" fmla="*/ 26546 h 385"/>
                  <a:gd name="T18" fmla="*/ 259085 w 793"/>
                  <a:gd name="T19" fmla="*/ 67083 h 385"/>
                  <a:gd name="T20" fmla="*/ 46484 w 793"/>
                  <a:gd name="T21" fmla="*/ 135960 h 385"/>
                  <a:gd name="T22" fmla="*/ 46484 w 793"/>
                  <a:gd name="T23" fmla="*/ 135960 h 385"/>
                  <a:gd name="T24" fmla="*/ 36394 w 793"/>
                  <a:gd name="T25" fmla="*/ 137753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3" h="385">
                    <a:moveTo>
                      <a:pt x="101" y="384"/>
                    </a:moveTo>
                    <a:lnTo>
                      <a:pt x="101" y="384"/>
                    </a:lnTo>
                    <a:cubicBezTo>
                      <a:pt x="63" y="384"/>
                      <a:pt x="28" y="359"/>
                      <a:pt x="15" y="321"/>
                    </a:cubicBezTo>
                    <a:cubicBezTo>
                      <a:pt x="0" y="274"/>
                      <a:pt x="26" y="223"/>
                      <a:pt x="73" y="207"/>
                    </a:cubicBezTo>
                    <a:lnTo>
                      <a:pt x="663" y="15"/>
                    </a:lnTo>
                    <a:cubicBezTo>
                      <a:pt x="711" y="0"/>
                      <a:pt x="762" y="26"/>
                      <a:pt x="777" y="74"/>
                    </a:cubicBezTo>
                    <a:cubicBezTo>
                      <a:pt x="792" y="121"/>
                      <a:pt x="767" y="172"/>
                      <a:pt x="719" y="187"/>
                    </a:cubicBezTo>
                    <a:lnTo>
                      <a:pt x="129" y="379"/>
                    </a:lnTo>
                    <a:cubicBezTo>
                      <a:pt x="120" y="382"/>
                      <a:pt x="111" y="384"/>
                      <a:pt x="101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8" name="Freeform 58">
                <a:extLst>
                  <a:ext uri="{FF2B5EF4-FFF2-40B4-BE49-F238E27FC236}">
                    <a16:creationId xmlns:a16="http://schemas.microsoft.com/office/drawing/2014/main" id="{98D51339-395E-4859-B103-BEC0E915A3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1325" y="1189038"/>
                <a:ext cx="206375" cy="250825"/>
              </a:xfrm>
              <a:custGeom>
                <a:avLst/>
                <a:gdLst>
                  <a:gd name="T0" fmla="*/ 36801 w 572"/>
                  <a:gd name="T1" fmla="*/ 250465 h 696"/>
                  <a:gd name="T2" fmla="*/ 36801 w 572"/>
                  <a:gd name="T3" fmla="*/ 250465 h 696"/>
                  <a:gd name="T4" fmla="*/ 18040 w 572"/>
                  <a:gd name="T5" fmla="*/ 244338 h 696"/>
                  <a:gd name="T6" fmla="*/ 18040 w 572"/>
                  <a:gd name="T7" fmla="*/ 244338 h 696"/>
                  <a:gd name="T8" fmla="*/ 10824 w 572"/>
                  <a:gd name="T9" fmla="*/ 198930 h 696"/>
                  <a:gd name="T10" fmla="*/ 142153 w 572"/>
                  <a:gd name="T11" fmla="*/ 17659 h 696"/>
                  <a:gd name="T12" fmla="*/ 142153 w 572"/>
                  <a:gd name="T13" fmla="*/ 17659 h 696"/>
                  <a:gd name="T14" fmla="*/ 187974 w 572"/>
                  <a:gd name="T15" fmla="*/ 10451 h 696"/>
                  <a:gd name="T16" fmla="*/ 187974 w 572"/>
                  <a:gd name="T17" fmla="*/ 10451 h 696"/>
                  <a:gd name="T18" fmla="*/ 195190 w 572"/>
                  <a:gd name="T19" fmla="*/ 55859 h 696"/>
                  <a:gd name="T20" fmla="*/ 63500 w 572"/>
                  <a:gd name="T21" fmla="*/ 237131 h 696"/>
                  <a:gd name="T22" fmla="*/ 63500 w 572"/>
                  <a:gd name="T23" fmla="*/ 237131 h 696"/>
                  <a:gd name="T24" fmla="*/ 36801 w 572"/>
                  <a:gd name="T25" fmla="*/ 250465 h 6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72" h="696">
                    <a:moveTo>
                      <a:pt x="102" y="695"/>
                    </a:moveTo>
                    <a:lnTo>
                      <a:pt x="102" y="695"/>
                    </a:lnTo>
                    <a:cubicBezTo>
                      <a:pt x="84" y="695"/>
                      <a:pt x="66" y="690"/>
                      <a:pt x="50" y="678"/>
                    </a:cubicBezTo>
                    <a:cubicBezTo>
                      <a:pt x="9" y="649"/>
                      <a:pt x="0" y="592"/>
                      <a:pt x="30" y="552"/>
                    </a:cubicBezTo>
                    <a:lnTo>
                      <a:pt x="394" y="49"/>
                    </a:lnTo>
                    <a:cubicBezTo>
                      <a:pt x="424" y="9"/>
                      <a:pt x="481" y="0"/>
                      <a:pt x="521" y="29"/>
                    </a:cubicBezTo>
                    <a:cubicBezTo>
                      <a:pt x="561" y="59"/>
                      <a:pt x="571" y="115"/>
                      <a:pt x="541" y="155"/>
                    </a:cubicBezTo>
                    <a:lnTo>
                      <a:pt x="176" y="658"/>
                    </a:lnTo>
                    <a:cubicBezTo>
                      <a:pt x="158" y="682"/>
                      <a:pt x="131" y="695"/>
                      <a:pt x="102" y="69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</p:grp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9F1E346-1EB7-4E37-BD6E-0C538531BC2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0223" b="10223"/>
          <a:stretch>
            <a:fillRect/>
          </a:stretch>
        </p:blipFill>
        <p:spPr>
          <a:xfrm>
            <a:off x="4847405" y="0"/>
            <a:ext cx="6096000" cy="6699380"/>
          </a:xfrm>
        </p:spPr>
      </p:pic>
    </p:spTree>
    <p:extLst>
      <p:ext uri="{BB962C8B-B14F-4D97-AF65-F5344CB8AC3E}">
        <p14:creationId xmlns:p14="http://schemas.microsoft.com/office/powerpoint/2010/main" val="12984090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039BEE0-AAB8-4D34-A38D-29C3283EA85A}"/>
              </a:ext>
            </a:extLst>
          </p:cNvPr>
          <p:cNvGrpSpPr>
            <a:grpSpLocks noChangeAspect="1"/>
          </p:cNvGrpSpPr>
          <p:nvPr/>
        </p:nvGrpSpPr>
        <p:grpSpPr>
          <a:xfrm>
            <a:off x="423931" y="552905"/>
            <a:ext cx="4286177" cy="5521569"/>
            <a:chOff x="-1371198" y="-51988"/>
            <a:chExt cx="5363952" cy="6909988"/>
          </a:xfrm>
        </p:grpSpPr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4F7FA075-4F89-411A-A58D-B2D9067611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9944" y="4214227"/>
              <a:ext cx="1483356" cy="1350862"/>
              <a:chOff x="2135188" y="3590925"/>
              <a:chExt cx="1635125" cy="1489075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65" name="Freeform 4">
                <a:extLst>
                  <a:ext uri="{FF2B5EF4-FFF2-40B4-BE49-F238E27FC236}">
                    <a16:creationId xmlns:a16="http://schemas.microsoft.com/office/drawing/2014/main" id="{9EF1C83B-F742-422D-8721-35E338284D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5188" y="3590925"/>
                <a:ext cx="1635125" cy="1489075"/>
              </a:xfrm>
              <a:custGeom>
                <a:avLst/>
                <a:gdLst>
                  <a:gd name="T0" fmla="*/ 817383 w 4543"/>
                  <a:gd name="T1" fmla="*/ 172010 h 4138"/>
                  <a:gd name="T2" fmla="*/ 817383 w 4543"/>
                  <a:gd name="T3" fmla="*/ 172010 h 4138"/>
                  <a:gd name="T4" fmla="*/ 412470 w 4543"/>
                  <a:gd name="T5" fmla="*/ 338982 h 4138"/>
                  <a:gd name="T6" fmla="*/ 412470 w 4543"/>
                  <a:gd name="T7" fmla="*/ 338982 h 4138"/>
                  <a:gd name="T8" fmla="*/ 412470 w 4543"/>
                  <a:gd name="T9" fmla="*/ 1149013 h 4138"/>
                  <a:gd name="T10" fmla="*/ 412470 w 4543"/>
                  <a:gd name="T11" fmla="*/ 1149013 h 4138"/>
                  <a:gd name="T12" fmla="*/ 817383 w 4543"/>
                  <a:gd name="T13" fmla="*/ 1316345 h 4138"/>
                  <a:gd name="T14" fmla="*/ 817383 w 4543"/>
                  <a:gd name="T15" fmla="*/ 1316345 h 4138"/>
                  <a:gd name="T16" fmla="*/ 817383 w 4543"/>
                  <a:gd name="T17" fmla="*/ 1316345 h 4138"/>
                  <a:gd name="T18" fmla="*/ 1222295 w 4543"/>
                  <a:gd name="T19" fmla="*/ 1149013 h 4138"/>
                  <a:gd name="T20" fmla="*/ 1222295 w 4543"/>
                  <a:gd name="T21" fmla="*/ 1149013 h 4138"/>
                  <a:gd name="T22" fmla="*/ 1222655 w 4543"/>
                  <a:gd name="T23" fmla="*/ 338982 h 4138"/>
                  <a:gd name="T24" fmla="*/ 1222655 w 4543"/>
                  <a:gd name="T25" fmla="*/ 338982 h 4138"/>
                  <a:gd name="T26" fmla="*/ 817383 w 4543"/>
                  <a:gd name="T27" fmla="*/ 172010 h 4138"/>
                  <a:gd name="T28" fmla="*/ 817383 w 4543"/>
                  <a:gd name="T29" fmla="*/ 1381479 h 4138"/>
                  <a:gd name="T30" fmla="*/ 817383 w 4543"/>
                  <a:gd name="T31" fmla="*/ 1381479 h 4138"/>
                  <a:gd name="T32" fmla="*/ 817383 w 4543"/>
                  <a:gd name="T33" fmla="*/ 1381479 h 4138"/>
                  <a:gd name="T34" fmla="*/ 366400 w 4543"/>
                  <a:gd name="T35" fmla="*/ 1195074 h 4138"/>
                  <a:gd name="T36" fmla="*/ 366400 w 4543"/>
                  <a:gd name="T37" fmla="*/ 1195074 h 4138"/>
                  <a:gd name="T38" fmla="*/ 366400 w 4543"/>
                  <a:gd name="T39" fmla="*/ 293281 h 4138"/>
                  <a:gd name="T40" fmla="*/ 366400 w 4543"/>
                  <a:gd name="T41" fmla="*/ 293281 h 4138"/>
                  <a:gd name="T42" fmla="*/ 817383 w 4543"/>
                  <a:gd name="T43" fmla="*/ 106877 h 4138"/>
                  <a:gd name="T44" fmla="*/ 817383 w 4543"/>
                  <a:gd name="T45" fmla="*/ 106877 h 4138"/>
                  <a:gd name="T46" fmla="*/ 1268365 w 4543"/>
                  <a:gd name="T47" fmla="*/ 293281 h 4138"/>
                  <a:gd name="T48" fmla="*/ 1268365 w 4543"/>
                  <a:gd name="T49" fmla="*/ 293281 h 4138"/>
                  <a:gd name="T50" fmla="*/ 1268365 w 4543"/>
                  <a:gd name="T51" fmla="*/ 1195074 h 4138"/>
                  <a:gd name="T52" fmla="*/ 1268365 w 4543"/>
                  <a:gd name="T53" fmla="*/ 1195074 h 4138"/>
                  <a:gd name="T54" fmla="*/ 817383 w 4543"/>
                  <a:gd name="T55" fmla="*/ 1381479 h 4138"/>
                  <a:gd name="T56" fmla="*/ 817383 w 4543"/>
                  <a:gd name="T57" fmla="*/ 65134 h 4138"/>
                  <a:gd name="T58" fmla="*/ 817383 w 4543"/>
                  <a:gd name="T59" fmla="*/ 65134 h 4138"/>
                  <a:gd name="T60" fmla="*/ 336527 w 4543"/>
                  <a:gd name="T61" fmla="*/ 263413 h 4138"/>
                  <a:gd name="T62" fmla="*/ 336527 w 4543"/>
                  <a:gd name="T63" fmla="*/ 263413 h 4138"/>
                  <a:gd name="T64" fmla="*/ 336527 w 4543"/>
                  <a:gd name="T65" fmla="*/ 1224942 h 4138"/>
                  <a:gd name="T66" fmla="*/ 336527 w 4543"/>
                  <a:gd name="T67" fmla="*/ 1224942 h 4138"/>
                  <a:gd name="T68" fmla="*/ 817383 w 4543"/>
                  <a:gd name="T69" fmla="*/ 1423582 h 4138"/>
                  <a:gd name="T70" fmla="*/ 817383 w 4543"/>
                  <a:gd name="T71" fmla="*/ 1423582 h 4138"/>
                  <a:gd name="T72" fmla="*/ 1298238 w 4543"/>
                  <a:gd name="T73" fmla="*/ 1224942 h 4138"/>
                  <a:gd name="T74" fmla="*/ 1298238 w 4543"/>
                  <a:gd name="T75" fmla="*/ 1224942 h 4138"/>
                  <a:gd name="T76" fmla="*/ 1298238 w 4543"/>
                  <a:gd name="T77" fmla="*/ 263413 h 4138"/>
                  <a:gd name="T78" fmla="*/ 1298238 w 4543"/>
                  <a:gd name="T79" fmla="*/ 263413 h 4138"/>
                  <a:gd name="T80" fmla="*/ 817383 w 4543"/>
                  <a:gd name="T81" fmla="*/ 65134 h 4138"/>
                  <a:gd name="T82" fmla="*/ 817383 w 4543"/>
                  <a:gd name="T83" fmla="*/ 1488715 h 4138"/>
                  <a:gd name="T84" fmla="*/ 817383 w 4543"/>
                  <a:gd name="T85" fmla="*/ 1488715 h 4138"/>
                  <a:gd name="T86" fmla="*/ 290457 w 4543"/>
                  <a:gd name="T87" fmla="*/ 1270644 h 4138"/>
                  <a:gd name="T88" fmla="*/ 290457 w 4543"/>
                  <a:gd name="T89" fmla="*/ 1270644 h 4138"/>
                  <a:gd name="T90" fmla="*/ 290457 w 4543"/>
                  <a:gd name="T91" fmla="*/ 217352 h 4138"/>
                  <a:gd name="T92" fmla="*/ 290457 w 4543"/>
                  <a:gd name="T93" fmla="*/ 217352 h 4138"/>
                  <a:gd name="T94" fmla="*/ 817383 w 4543"/>
                  <a:gd name="T95" fmla="*/ 0 h 4138"/>
                  <a:gd name="T96" fmla="*/ 817383 w 4543"/>
                  <a:gd name="T97" fmla="*/ 0 h 4138"/>
                  <a:gd name="T98" fmla="*/ 1344308 w 4543"/>
                  <a:gd name="T99" fmla="*/ 217352 h 4138"/>
                  <a:gd name="T100" fmla="*/ 1344308 w 4543"/>
                  <a:gd name="T101" fmla="*/ 217352 h 4138"/>
                  <a:gd name="T102" fmla="*/ 1344308 w 4543"/>
                  <a:gd name="T103" fmla="*/ 1270644 h 4138"/>
                  <a:gd name="T104" fmla="*/ 1344308 w 4543"/>
                  <a:gd name="T105" fmla="*/ 1270644 h 4138"/>
                  <a:gd name="T106" fmla="*/ 817383 w 4543"/>
                  <a:gd name="T107" fmla="*/ 1488715 h 413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543" h="4138">
                    <a:moveTo>
                      <a:pt x="2271" y="478"/>
                    </a:moveTo>
                    <a:lnTo>
                      <a:pt x="2271" y="478"/>
                    </a:lnTo>
                    <a:cubicBezTo>
                      <a:pt x="1845" y="478"/>
                      <a:pt x="1446" y="642"/>
                      <a:pt x="1146" y="942"/>
                    </a:cubicBezTo>
                    <a:cubicBezTo>
                      <a:pt x="525" y="1563"/>
                      <a:pt x="525" y="2573"/>
                      <a:pt x="1146" y="3193"/>
                    </a:cubicBezTo>
                    <a:cubicBezTo>
                      <a:pt x="1445" y="3493"/>
                      <a:pt x="1845" y="3658"/>
                      <a:pt x="2271" y="3658"/>
                    </a:cubicBezTo>
                    <a:cubicBezTo>
                      <a:pt x="2696" y="3658"/>
                      <a:pt x="3096" y="3493"/>
                      <a:pt x="3396" y="3193"/>
                    </a:cubicBezTo>
                    <a:cubicBezTo>
                      <a:pt x="4017" y="2573"/>
                      <a:pt x="4017" y="1563"/>
                      <a:pt x="3397" y="942"/>
                    </a:cubicBezTo>
                    <a:cubicBezTo>
                      <a:pt x="3096" y="642"/>
                      <a:pt x="2696" y="478"/>
                      <a:pt x="2271" y="478"/>
                    </a:cubicBezTo>
                    <a:close/>
                    <a:moveTo>
                      <a:pt x="2271" y="3839"/>
                    </a:moveTo>
                    <a:lnTo>
                      <a:pt x="2271" y="3839"/>
                    </a:lnTo>
                    <a:cubicBezTo>
                      <a:pt x="1797" y="3839"/>
                      <a:pt x="1352" y="3655"/>
                      <a:pt x="1018" y="3321"/>
                    </a:cubicBezTo>
                    <a:cubicBezTo>
                      <a:pt x="327" y="2630"/>
                      <a:pt x="327" y="1506"/>
                      <a:pt x="1018" y="815"/>
                    </a:cubicBezTo>
                    <a:cubicBezTo>
                      <a:pt x="1352" y="481"/>
                      <a:pt x="1797" y="297"/>
                      <a:pt x="2271" y="297"/>
                    </a:cubicBezTo>
                    <a:cubicBezTo>
                      <a:pt x="2744" y="297"/>
                      <a:pt x="3190" y="481"/>
                      <a:pt x="3524" y="815"/>
                    </a:cubicBezTo>
                    <a:cubicBezTo>
                      <a:pt x="4215" y="1506"/>
                      <a:pt x="4215" y="2630"/>
                      <a:pt x="3524" y="3321"/>
                    </a:cubicBezTo>
                    <a:cubicBezTo>
                      <a:pt x="3190" y="3655"/>
                      <a:pt x="2744" y="3839"/>
                      <a:pt x="2271" y="3839"/>
                    </a:cubicBezTo>
                    <a:close/>
                    <a:moveTo>
                      <a:pt x="2271" y="181"/>
                    </a:moveTo>
                    <a:lnTo>
                      <a:pt x="2271" y="181"/>
                    </a:lnTo>
                    <a:cubicBezTo>
                      <a:pt x="1766" y="181"/>
                      <a:pt x="1292" y="377"/>
                      <a:pt x="935" y="732"/>
                    </a:cubicBezTo>
                    <a:cubicBezTo>
                      <a:pt x="199" y="1469"/>
                      <a:pt x="199" y="2667"/>
                      <a:pt x="935" y="3404"/>
                    </a:cubicBezTo>
                    <a:cubicBezTo>
                      <a:pt x="1292" y="3760"/>
                      <a:pt x="1766" y="3956"/>
                      <a:pt x="2271" y="3956"/>
                    </a:cubicBezTo>
                    <a:cubicBezTo>
                      <a:pt x="2776" y="3956"/>
                      <a:pt x="3251" y="3760"/>
                      <a:pt x="3607" y="3404"/>
                    </a:cubicBezTo>
                    <a:cubicBezTo>
                      <a:pt x="4343" y="2667"/>
                      <a:pt x="4343" y="1469"/>
                      <a:pt x="3607" y="732"/>
                    </a:cubicBezTo>
                    <a:cubicBezTo>
                      <a:pt x="3251" y="377"/>
                      <a:pt x="2776" y="181"/>
                      <a:pt x="2271" y="181"/>
                    </a:cubicBezTo>
                    <a:close/>
                    <a:moveTo>
                      <a:pt x="2271" y="4137"/>
                    </a:moveTo>
                    <a:lnTo>
                      <a:pt x="2271" y="4137"/>
                    </a:lnTo>
                    <a:cubicBezTo>
                      <a:pt x="1717" y="4137"/>
                      <a:pt x="1198" y="3922"/>
                      <a:pt x="807" y="3531"/>
                    </a:cubicBezTo>
                    <a:cubicBezTo>
                      <a:pt x="0" y="2724"/>
                      <a:pt x="0" y="1411"/>
                      <a:pt x="807" y="604"/>
                    </a:cubicBezTo>
                    <a:cubicBezTo>
                      <a:pt x="1198" y="214"/>
                      <a:pt x="1717" y="0"/>
                      <a:pt x="2271" y="0"/>
                    </a:cubicBezTo>
                    <a:cubicBezTo>
                      <a:pt x="2824" y="0"/>
                      <a:pt x="3344" y="214"/>
                      <a:pt x="3735" y="604"/>
                    </a:cubicBezTo>
                    <a:cubicBezTo>
                      <a:pt x="4542" y="1411"/>
                      <a:pt x="4542" y="2724"/>
                      <a:pt x="3735" y="3531"/>
                    </a:cubicBezTo>
                    <a:cubicBezTo>
                      <a:pt x="3344" y="3922"/>
                      <a:pt x="2824" y="4137"/>
                      <a:pt x="2271" y="413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6" name="Freeform 5">
                <a:extLst>
                  <a:ext uri="{FF2B5EF4-FFF2-40B4-BE49-F238E27FC236}">
                    <a16:creationId xmlns:a16="http://schemas.microsoft.com/office/drawing/2014/main" id="{27C2B911-C3E5-4FCC-837F-3A24F34CE1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600" y="3898900"/>
                <a:ext cx="92075" cy="92075"/>
              </a:xfrm>
              <a:custGeom>
                <a:avLst/>
                <a:gdLst>
                  <a:gd name="T0" fmla="*/ 85241 w 256"/>
                  <a:gd name="T1" fmla="*/ 82004 h 256"/>
                  <a:gd name="T2" fmla="*/ 85241 w 256"/>
                  <a:gd name="T3" fmla="*/ 82004 h 256"/>
                  <a:gd name="T4" fmla="*/ 85241 w 256"/>
                  <a:gd name="T5" fmla="*/ 58986 h 256"/>
                  <a:gd name="T6" fmla="*/ 33809 w 256"/>
                  <a:gd name="T7" fmla="*/ 7553 h 256"/>
                  <a:gd name="T8" fmla="*/ 33809 w 256"/>
                  <a:gd name="T9" fmla="*/ 7553 h 256"/>
                  <a:gd name="T10" fmla="*/ 13308 w 256"/>
                  <a:gd name="T11" fmla="*/ 4676 h 256"/>
                  <a:gd name="T12" fmla="*/ 8992 w 256"/>
                  <a:gd name="T13" fmla="*/ 8632 h 256"/>
                  <a:gd name="T14" fmla="*/ 4676 w 256"/>
                  <a:gd name="T15" fmla="*/ 13308 h 256"/>
                  <a:gd name="T16" fmla="*/ 4676 w 256"/>
                  <a:gd name="T17" fmla="*/ 13308 h 256"/>
                  <a:gd name="T18" fmla="*/ 7553 w 256"/>
                  <a:gd name="T19" fmla="*/ 33809 h 256"/>
                  <a:gd name="T20" fmla="*/ 58986 w 256"/>
                  <a:gd name="T21" fmla="*/ 85241 h 256"/>
                  <a:gd name="T22" fmla="*/ 58986 w 256"/>
                  <a:gd name="T23" fmla="*/ 85241 h 256"/>
                  <a:gd name="T24" fmla="*/ 82004 w 256"/>
                  <a:gd name="T25" fmla="*/ 85241 h 256"/>
                  <a:gd name="T26" fmla="*/ 85241 w 256"/>
                  <a:gd name="T27" fmla="*/ 82004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6" h="256">
                    <a:moveTo>
                      <a:pt x="237" y="228"/>
                    </a:moveTo>
                    <a:lnTo>
                      <a:pt x="237" y="228"/>
                    </a:lnTo>
                    <a:cubicBezTo>
                      <a:pt x="255" y="211"/>
                      <a:pt x="255" y="182"/>
                      <a:pt x="237" y="164"/>
                    </a:cubicBezTo>
                    <a:lnTo>
                      <a:pt x="94" y="21"/>
                    </a:lnTo>
                    <a:cubicBezTo>
                      <a:pt x="76" y="3"/>
                      <a:pt x="51" y="0"/>
                      <a:pt x="37" y="13"/>
                    </a:cubicBezTo>
                    <a:lnTo>
                      <a:pt x="25" y="24"/>
                    </a:lnTo>
                    <a:lnTo>
                      <a:pt x="13" y="37"/>
                    </a:lnTo>
                    <a:cubicBezTo>
                      <a:pt x="0" y="51"/>
                      <a:pt x="4" y="77"/>
                      <a:pt x="21" y="94"/>
                    </a:cubicBezTo>
                    <a:lnTo>
                      <a:pt x="164" y="237"/>
                    </a:lnTo>
                    <a:cubicBezTo>
                      <a:pt x="182" y="255"/>
                      <a:pt x="210" y="255"/>
                      <a:pt x="228" y="237"/>
                    </a:cubicBezTo>
                    <a:lnTo>
                      <a:pt x="237" y="22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7" name="Freeform 6">
                <a:extLst>
                  <a:ext uri="{FF2B5EF4-FFF2-40B4-BE49-F238E27FC236}">
                    <a16:creationId xmlns:a16="http://schemas.microsoft.com/office/drawing/2014/main" id="{00DD7CA0-95B2-4CAD-B994-938E686530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6325" y="4316413"/>
                <a:ext cx="106363" cy="38100"/>
              </a:xfrm>
              <a:custGeom>
                <a:avLst/>
                <a:gdLst>
                  <a:gd name="T0" fmla="*/ 106001 w 294"/>
                  <a:gd name="T1" fmla="*/ 16486 h 104"/>
                  <a:gd name="T2" fmla="*/ 106001 w 294"/>
                  <a:gd name="T3" fmla="*/ 16486 h 104"/>
                  <a:gd name="T4" fmla="*/ 89721 w 294"/>
                  <a:gd name="T5" fmla="*/ 0 h 104"/>
                  <a:gd name="T6" fmla="*/ 17004 w 294"/>
                  <a:gd name="T7" fmla="*/ 0 h 104"/>
                  <a:gd name="T8" fmla="*/ 17004 w 294"/>
                  <a:gd name="T9" fmla="*/ 0 h 104"/>
                  <a:gd name="T10" fmla="*/ 362 w 294"/>
                  <a:gd name="T11" fmla="*/ 12822 h 104"/>
                  <a:gd name="T12" fmla="*/ 362 w 294"/>
                  <a:gd name="T13" fmla="*/ 12822 h 104"/>
                  <a:gd name="T14" fmla="*/ 17004 w 294"/>
                  <a:gd name="T15" fmla="*/ 37734 h 104"/>
                  <a:gd name="T16" fmla="*/ 89721 w 294"/>
                  <a:gd name="T17" fmla="*/ 37734 h 104"/>
                  <a:gd name="T18" fmla="*/ 89721 w 294"/>
                  <a:gd name="T19" fmla="*/ 37734 h 104"/>
                  <a:gd name="T20" fmla="*/ 106001 w 294"/>
                  <a:gd name="T21" fmla="*/ 21248 h 104"/>
                  <a:gd name="T22" fmla="*/ 106001 w 294"/>
                  <a:gd name="T23" fmla="*/ 16486 h 10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94" h="104">
                    <a:moveTo>
                      <a:pt x="293" y="45"/>
                    </a:moveTo>
                    <a:lnTo>
                      <a:pt x="293" y="45"/>
                    </a:lnTo>
                    <a:cubicBezTo>
                      <a:pt x="293" y="21"/>
                      <a:pt x="273" y="0"/>
                      <a:pt x="248" y="0"/>
                    </a:cubicBezTo>
                    <a:lnTo>
                      <a:pt x="47" y="0"/>
                    </a:lnTo>
                    <a:cubicBezTo>
                      <a:pt x="21" y="0"/>
                      <a:pt x="1" y="15"/>
                      <a:pt x="1" y="35"/>
                    </a:cubicBezTo>
                    <a:cubicBezTo>
                      <a:pt x="0" y="53"/>
                      <a:pt x="21" y="103"/>
                      <a:pt x="47" y="103"/>
                    </a:cubicBezTo>
                    <a:lnTo>
                      <a:pt x="248" y="103"/>
                    </a:lnTo>
                    <a:cubicBezTo>
                      <a:pt x="273" y="103"/>
                      <a:pt x="293" y="83"/>
                      <a:pt x="293" y="58"/>
                    </a:cubicBezTo>
                    <a:lnTo>
                      <a:pt x="293" y="4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8" name="Freeform 7">
                <a:extLst>
                  <a:ext uri="{FF2B5EF4-FFF2-40B4-BE49-F238E27FC236}">
                    <a16:creationId xmlns:a16="http://schemas.microsoft.com/office/drawing/2014/main" id="{9AB5F1C7-D779-416A-80CD-942B0F777E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600" y="4679950"/>
                <a:ext cx="92075" cy="92075"/>
              </a:xfrm>
              <a:custGeom>
                <a:avLst/>
                <a:gdLst>
                  <a:gd name="T0" fmla="*/ 82004 w 256"/>
                  <a:gd name="T1" fmla="*/ 6114 h 256"/>
                  <a:gd name="T2" fmla="*/ 82004 w 256"/>
                  <a:gd name="T3" fmla="*/ 6114 h 256"/>
                  <a:gd name="T4" fmla="*/ 58986 w 256"/>
                  <a:gd name="T5" fmla="*/ 6114 h 256"/>
                  <a:gd name="T6" fmla="*/ 7553 w 256"/>
                  <a:gd name="T7" fmla="*/ 57907 h 256"/>
                  <a:gd name="T8" fmla="*/ 7553 w 256"/>
                  <a:gd name="T9" fmla="*/ 57907 h 256"/>
                  <a:gd name="T10" fmla="*/ 4676 w 256"/>
                  <a:gd name="T11" fmla="*/ 78408 h 256"/>
                  <a:gd name="T12" fmla="*/ 8992 w 256"/>
                  <a:gd name="T13" fmla="*/ 82724 h 256"/>
                  <a:gd name="T14" fmla="*/ 13308 w 256"/>
                  <a:gd name="T15" fmla="*/ 87399 h 256"/>
                  <a:gd name="T16" fmla="*/ 13308 w 256"/>
                  <a:gd name="T17" fmla="*/ 87399 h 256"/>
                  <a:gd name="T18" fmla="*/ 33809 w 256"/>
                  <a:gd name="T19" fmla="*/ 84162 h 256"/>
                  <a:gd name="T20" fmla="*/ 85241 w 256"/>
                  <a:gd name="T21" fmla="*/ 32370 h 256"/>
                  <a:gd name="T22" fmla="*/ 85241 w 256"/>
                  <a:gd name="T23" fmla="*/ 32370 h 256"/>
                  <a:gd name="T24" fmla="*/ 85241 w 256"/>
                  <a:gd name="T25" fmla="*/ 9711 h 256"/>
                  <a:gd name="T26" fmla="*/ 82004 w 256"/>
                  <a:gd name="T27" fmla="*/ 6114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6" h="256">
                    <a:moveTo>
                      <a:pt x="228" y="17"/>
                    </a:moveTo>
                    <a:lnTo>
                      <a:pt x="228" y="17"/>
                    </a:lnTo>
                    <a:cubicBezTo>
                      <a:pt x="210" y="0"/>
                      <a:pt x="182" y="0"/>
                      <a:pt x="164" y="17"/>
                    </a:cubicBezTo>
                    <a:lnTo>
                      <a:pt x="21" y="161"/>
                    </a:lnTo>
                    <a:cubicBezTo>
                      <a:pt x="4" y="178"/>
                      <a:pt x="0" y="204"/>
                      <a:pt x="13" y="218"/>
                    </a:cubicBezTo>
                    <a:lnTo>
                      <a:pt x="25" y="230"/>
                    </a:lnTo>
                    <a:lnTo>
                      <a:pt x="37" y="243"/>
                    </a:lnTo>
                    <a:cubicBezTo>
                      <a:pt x="51" y="255"/>
                      <a:pt x="76" y="251"/>
                      <a:pt x="94" y="234"/>
                    </a:cubicBezTo>
                    <a:lnTo>
                      <a:pt x="237" y="90"/>
                    </a:lnTo>
                    <a:cubicBezTo>
                      <a:pt x="255" y="73"/>
                      <a:pt x="255" y="44"/>
                      <a:pt x="237" y="27"/>
                    </a:cubicBezTo>
                    <a:lnTo>
                      <a:pt x="228" y="1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9" name="Freeform 8">
                <a:extLst>
                  <a:ext uri="{FF2B5EF4-FFF2-40B4-BE49-F238E27FC236}">
                    <a16:creationId xmlns:a16="http://schemas.microsoft.com/office/drawing/2014/main" id="{3610A6DA-4739-4206-A815-FC096D27C4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700" y="4835525"/>
                <a:ext cx="38100" cy="104775"/>
              </a:xfrm>
              <a:custGeom>
                <a:avLst/>
                <a:gdLst>
                  <a:gd name="T0" fmla="*/ 16329 w 105"/>
                  <a:gd name="T1" fmla="*/ 0 h 293"/>
                  <a:gd name="T2" fmla="*/ 16329 w 105"/>
                  <a:gd name="T3" fmla="*/ 0 h 293"/>
                  <a:gd name="T4" fmla="*/ 0 w 105"/>
                  <a:gd name="T5" fmla="*/ 16092 h 293"/>
                  <a:gd name="T6" fmla="*/ 0 w 105"/>
                  <a:gd name="T7" fmla="*/ 87968 h 293"/>
                  <a:gd name="T8" fmla="*/ 0 w 105"/>
                  <a:gd name="T9" fmla="*/ 87968 h 293"/>
                  <a:gd name="T10" fmla="*/ 12700 w 105"/>
                  <a:gd name="T11" fmla="*/ 104417 h 293"/>
                  <a:gd name="T12" fmla="*/ 12700 w 105"/>
                  <a:gd name="T13" fmla="*/ 104417 h 293"/>
                  <a:gd name="T14" fmla="*/ 37737 w 105"/>
                  <a:gd name="T15" fmla="*/ 87968 h 293"/>
                  <a:gd name="T16" fmla="*/ 37737 w 105"/>
                  <a:gd name="T17" fmla="*/ 16092 h 293"/>
                  <a:gd name="T18" fmla="*/ 37737 w 105"/>
                  <a:gd name="T19" fmla="*/ 16092 h 293"/>
                  <a:gd name="T20" fmla="*/ 21046 w 105"/>
                  <a:gd name="T21" fmla="*/ 0 h 293"/>
                  <a:gd name="T22" fmla="*/ 16329 w 105"/>
                  <a:gd name="T23" fmla="*/ 0 h 29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5" h="293">
                    <a:moveTo>
                      <a:pt x="45" y="0"/>
                    </a:moveTo>
                    <a:lnTo>
                      <a:pt x="45" y="0"/>
                    </a:lnTo>
                    <a:cubicBezTo>
                      <a:pt x="20" y="0"/>
                      <a:pt x="0" y="20"/>
                      <a:pt x="0" y="45"/>
                    </a:cubicBezTo>
                    <a:lnTo>
                      <a:pt x="0" y="246"/>
                    </a:lnTo>
                    <a:cubicBezTo>
                      <a:pt x="0" y="271"/>
                      <a:pt x="16" y="292"/>
                      <a:pt x="35" y="292"/>
                    </a:cubicBezTo>
                    <a:cubicBezTo>
                      <a:pt x="54" y="292"/>
                      <a:pt x="104" y="271"/>
                      <a:pt x="104" y="246"/>
                    </a:cubicBezTo>
                    <a:lnTo>
                      <a:pt x="104" y="45"/>
                    </a:lnTo>
                    <a:cubicBezTo>
                      <a:pt x="104" y="20"/>
                      <a:pt x="83" y="0"/>
                      <a:pt x="58" y="0"/>
                    </a:cubicBezTo>
                    <a:lnTo>
                      <a:pt x="45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0" name="Freeform 9">
                <a:extLst>
                  <a:ext uri="{FF2B5EF4-FFF2-40B4-BE49-F238E27FC236}">
                    <a16:creationId xmlns:a16="http://schemas.microsoft.com/office/drawing/2014/main" id="{51DD8B4C-8DA1-47FD-A09A-3B1F42CD8D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7238" y="4679950"/>
                <a:ext cx="92075" cy="92075"/>
              </a:xfrm>
              <a:custGeom>
                <a:avLst/>
                <a:gdLst>
                  <a:gd name="T0" fmla="*/ 6449 w 257"/>
                  <a:gd name="T1" fmla="*/ 9711 h 256"/>
                  <a:gd name="T2" fmla="*/ 6449 w 257"/>
                  <a:gd name="T3" fmla="*/ 9711 h 256"/>
                  <a:gd name="T4" fmla="*/ 6449 w 257"/>
                  <a:gd name="T5" fmla="*/ 32370 h 256"/>
                  <a:gd name="T6" fmla="*/ 57681 w 257"/>
                  <a:gd name="T7" fmla="*/ 84162 h 256"/>
                  <a:gd name="T8" fmla="*/ 57681 w 257"/>
                  <a:gd name="T9" fmla="*/ 84162 h 256"/>
                  <a:gd name="T10" fmla="*/ 78461 w 257"/>
                  <a:gd name="T11" fmla="*/ 87399 h 256"/>
                  <a:gd name="T12" fmla="*/ 82760 w 257"/>
                  <a:gd name="T13" fmla="*/ 82724 h 256"/>
                  <a:gd name="T14" fmla="*/ 87059 w 257"/>
                  <a:gd name="T15" fmla="*/ 78408 h 256"/>
                  <a:gd name="T16" fmla="*/ 87059 w 257"/>
                  <a:gd name="T17" fmla="*/ 78408 h 256"/>
                  <a:gd name="T18" fmla="*/ 83835 w 257"/>
                  <a:gd name="T19" fmla="*/ 57907 h 256"/>
                  <a:gd name="T20" fmla="*/ 32961 w 257"/>
                  <a:gd name="T21" fmla="*/ 6114 h 256"/>
                  <a:gd name="T22" fmla="*/ 32961 w 257"/>
                  <a:gd name="T23" fmla="*/ 6114 h 256"/>
                  <a:gd name="T24" fmla="*/ 10032 w 257"/>
                  <a:gd name="T25" fmla="*/ 6114 h 256"/>
                  <a:gd name="T26" fmla="*/ 6449 w 257"/>
                  <a:gd name="T27" fmla="*/ 9711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7" h="256">
                    <a:moveTo>
                      <a:pt x="18" y="27"/>
                    </a:moveTo>
                    <a:lnTo>
                      <a:pt x="18" y="27"/>
                    </a:lnTo>
                    <a:cubicBezTo>
                      <a:pt x="0" y="44"/>
                      <a:pt x="0" y="73"/>
                      <a:pt x="18" y="90"/>
                    </a:cubicBezTo>
                    <a:lnTo>
                      <a:pt x="161" y="234"/>
                    </a:lnTo>
                    <a:cubicBezTo>
                      <a:pt x="179" y="251"/>
                      <a:pt x="205" y="255"/>
                      <a:pt x="219" y="243"/>
                    </a:cubicBezTo>
                    <a:lnTo>
                      <a:pt x="231" y="230"/>
                    </a:lnTo>
                    <a:lnTo>
                      <a:pt x="243" y="218"/>
                    </a:lnTo>
                    <a:cubicBezTo>
                      <a:pt x="256" y="204"/>
                      <a:pt x="252" y="178"/>
                      <a:pt x="234" y="161"/>
                    </a:cubicBezTo>
                    <a:lnTo>
                      <a:pt x="92" y="17"/>
                    </a:lnTo>
                    <a:cubicBezTo>
                      <a:pt x="74" y="0"/>
                      <a:pt x="45" y="0"/>
                      <a:pt x="28" y="17"/>
                    </a:cubicBezTo>
                    <a:lnTo>
                      <a:pt x="18" y="2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1" name="Freeform 10">
                <a:extLst>
                  <a:ext uri="{FF2B5EF4-FFF2-40B4-BE49-F238E27FC236}">
                    <a16:creationId xmlns:a16="http://schemas.microsoft.com/office/drawing/2014/main" id="{D4DC2F0C-AD59-4815-BB3C-2B362C4A3B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1225" y="4316413"/>
                <a:ext cx="106363" cy="38100"/>
              </a:xfrm>
              <a:custGeom>
                <a:avLst/>
                <a:gdLst>
                  <a:gd name="T0" fmla="*/ 0 w 294"/>
                  <a:gd name="T1" fmla="*/ 21046 h 105"/>
                  <a:gd name="T2" fmla="*/ 0 w 294"/>
                  <a:gd name="T3" fmla="*/ 21046 h 105"/>
                  <a:gd name="T4" fmla="*/ 16642 w 294"/>
                  <a:gd name="T5" fmla="*/ 37374 h 105"/>
                  <a:gd name="T6" fmla="*/ 89721 w 294"/>
                  <a:gd name="T7" fmla="*/ 37737 h 105"/>
                  <a:gd name="T8" fmla="*/ 89721 w 294"/>
                  <a:gd name="T9" fmla="*/ 37737 h 105"/>
                  <a:gd name="T10" fmla="*/ 106001 w 294"/>
                  <a:gd name="T11" fmla="*/ 25037 h 105"/>
                  <a:gd name="T12" fmla="*/ 106001 w 294"/>
                  <a:gd name="T13" fmla="*/ 25037 h 105"/>
                  <a:gd name="T14" fmla="*/ 89721 w 294"/>
                  <a:gd name="T15" fmla="*/ 0 h 105"/>
                  <a:gd name="T16" fmla="*/ 16642 w 294"/>
                  <a:gd name="T17" fmla="*/ 0 h 105"/>
                  <a:gd name="T18" fmla="*/ 16642 w 294"/>
                  <a:gd name="T19" fmla="*/ 0 h 105"/>
                  <a:gd name="T20" fmla="*/ 0 w 294"/>
                  <a:gd name="T21" fmla="*/ 16329 h 105"/>
                  <a:gd name="T22" fmla="*/ 0 w 294"/>
                  <a:gd name="T23" fmla="*/ 21046 h 10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94" h="105">
                    <a:moveTo>
                      <a:pt x="0" y="58"/>
                    </a:moveTo>
                    <a:lnTo>
                      <a:pt x="0" y="58"/>
                    </a:lnTo>
                    <a:cubicBezTo>
                      <a:pt x="0" y="83"/>
                      <a:pt x="21" y="103"/>
                      <a:pt x="46" y="103"/>
                    </a:cubicBezTo>
                    <a:lnTo>
                      <a:pt x="248" y="104"/>
                    </a:lnTo>
                    <a:cubicBezTo>
                      <a:pt x="272" y="104"/>
                      <a:pt x="293" y="88"/>
                      <a:pt x="293" y="69"/>
                    </a:cubicBezTo>
                    <a:cubicBezTo>
                      <a:pt x="293" y="50"/>
                      <a:pt x="272" y="0"/>
                      <a:pt x="248" y="0"/>
                    </a:cubicBezTo>
                    <a:lnTo>
                      <a:pt x="46" y="0"/>
                    </a:lnTo>
                    <a:cubicBezTo>
                      <a:pt x="21" y="0"/>
                      <a:pt x="0" y="21"/>
                      <a:pt x="0" y="45"/>
                    </a:cubicBezTo>
                    <a:lnTo>
                      <a:pt x="0" y="5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2" name="Freeform 11">
                <a:extLst>
                  <a:ext uri="{FF2B5EF4-FFF2-40B4-BE49-F238E27FC236}">
                    <a16:creationId xmlns:a16="http://schemas.microsoft.com/office/drawing/2014/main" id="{5DB9FB56-A6C0-4968-B9C2-51A541ABD0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7238" y="3898900"/>
                <a:ext cx="92075" cy="92075"/>
              </a:xfrm>
              <a:custGeom>
                <a:avLst/>
                <a:gdLst>
                  <a:gd name="T0" fmla="*/ 10032 w 257"/>
                  <a:gd name="T1" fmla="*/ 85601 h 256"/>
                  <a:gd name="T2" fmla="*/ 10032 w 257"/>
                  <a:gd name="T3" fmla="*/ 85601 h 256"/>
                  <a:gd name="T4" fmla="*/ 32961 w 257"/>
                  <a:gd name="T5" fmla="*/ 85601 h 256"/>
                  <a:gd name="T6" fmla="*/ 84193 w 257"/>
                  <a:gd name="T7" fmla="*/ 33809 h 256"/>
                  <a:gd name="T8" fmla="*/ 84193 w 257"/>
                  <a:gd name="T9" fmla="*/ 33809 h 256"/>
                  <a:gd name="T10" fmla="*/ 87059 w 257"/>
                  <a:gd name="T11" fmla="*/ 13308 h 256"/>
                  <a:gd name="T12" fmla="*/ 82760 w 257"/>
                  <a:gd name="T13" fmla="*/ 8632 h 256"/>
                  <a:gd name="T14" fmla="*/ 78461 w 257"/>
                  <a:gd name="T15" fmla="*/ 4676 h 256"/>
                  <a:gd name="T16" fmla="*/ 78461 w 257"/>
                  <a:gd name="T17" fmla="*/ 4676 h 256"/>
                  <a:gd name="T18" fmla="*/ 57681 w 257"/>
                  <a:gd name="T19" fmla="*/ 7553 h 256"/>
                  <a:gd name="T20" fmla="*/ 6449 w 257"/>
                  <a:gd name="T21" fmla="*/ 58986 h 256"/>
                  <a:gd name="T22" fmla="*/ 6449 w 257"/>
                  <a:gd name="T23" fmla="*/ 58986 h 256"/>
                  <a:gd name="T24" fmla="*/ 6449 w 257"/>
                  <a:gd name="T25" fmla="*/ 82004 h 256"/>
                  <a:gd name="T26" fmla="*/ 10032 w 257"/>
                  <a:gd name="T27" fmla="*/ 85601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7" h="256">
                    <a:moveTo>
                      <a:pt x="28" y="238"/>
                    </a:moveTo>
                    <a:lnTo>
                      <a:pt x="28" y="238"/>
                    </a:lnTo>
                    <a:cubicBezTo>
                      <a:pt x="45" y="255"/>
                      <a:pt x="74" y="255"/>
                      <a:pt x="92" y="238"/>
                    </a:cubicBezTo>
                    <a:lnTo>
                      <a:pt x="235" y="94"/>
                    </a:lnTo>
                    <a:cubicBezTo>
                      <a:pt x="252" y="77"/>
                      <a:pt x="256" y="51"/>
                      <a:pt x="243" y="37"/>
                    </a:cubicBezTo>
                    <a:lnTo>
                      <a:pt x="231" y="24"/>
                    </a:lnTo>
                    <a:lnTo>
                      <a:pt x="219" y="13"/>
                    </a:lnTo>
                    <a:cubicBezTo>
                      <a:pt x="205" y="0"/>
                      <a:pt x="179" y="3"/>
                      <a:pt x="161" y="21"/>
                    </a:cubicBezTo>
                    <a:lnTo>
                      <a:pt x="18" y="164"/>
                    </a:lnTo>
                    <a:cubicBezTo>
                      <a:pt x="0" y="182"/>
                      <a:pt x="0" y="211"/>
                      <a:pt x="18" y="228"/>
                    </a:cubicBezTo>
                    <a:lnTo>
                      <a:pt x="28" y="23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3" name="Freeform 12">
                <a:extLst>
                  <a:ext uri="{FF2B5EF4-FFF2-40B4-BE49-F238E27FC236}">
                    <a16:creationId xmlns:a16="http://schemas.microsoft.com/office/drawing/2014/main" id="{74334926-793F-4332-AD8C-BCEE4DA63B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700" y="3730625"/>
                <a:ext cx="38100" cy="104775"/>
              </a:xfrm>
              <a:custGeom>
                <a:avLst/>
                <a:gdLst>
                  <a:gd name="T0" fmla="*/ 21046 w 105"/>
                  <a:gd name="T1" fmla="*/ 104417 h 293"/>
                  <a:gd name="T2" fmla="*/ 21046 w 105"/>
                  <a:gd name="T3" fmla="*/ 104417 h 293"/>
                  <a:gd name="T4" fmla="*/ 37737 w 105"/>
                  <a:gd name="T5" fmla="*/ 88326 h 293"/>
                  <a:gd name="T6" fmla="*/ 37737 w 105"/>
                  <a:gd name="T7" fmla="*/ 16449 h 293"/>
                  <a:gd name="T8" fmla="*/ 37737 w 105"/>
                  <a:gd name="T9" fmla="*/ 16449 h 293"/>
                  <a:gd name="T10" fmla="*/ 25037 w 105"/>
                  <a:gd name="T11" fmla="*/ 0 h 293"/>
                  <a:gd name="T12" fmla="*/ 25037 w 105"/>
                  <a:gd name="T13" fmla="*/ 0 h 293"/>
                  <a:gd name="T14" fmla="*/ 0 w 105"/>
                  <a:gd name="T15" fmla="*/ 16449 h 293"/>
                  <a:gd name="T16" fmla="*/ 0 w 105"/>
                  <a:gd name="T17" fmla="*/ 88326 h 293"/>
                  <a:gd name="T18" fmla="*/ 0 w 105"/>
                  <a:gd name="T19" fmla="*/ 88326 h 293"/>
                  <a:gd name="T20" fmla="*/ 16329 w 105"/>
                  <a:gd name="T21" fmla="*/ 104417 h 293"/>
                  <a:gd name="T22" fmla="*/ 21046 w 105"/>
                  <a:gd name="T23" fmla="*/ 104417 h 29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5" h="293">
                    <a:moveTo>
                      <a:pt x="58" y="292"/>
                    </a:moveTo>
                    <a:lnTo>
                      <a:pt x="58" y="292"/>
                    </a:lnTo>
                    <a:cubicBezTo>
                      <a:pt x="83" y="292"/>
                      <a:pt x="104" y="272"/>
                      <a:pt x="104" y="247"/>
                    </a:cubicBezTo>
                    <a:lnTo>
                      <a:pt x="104" y="46"/>
                    </a:lnTo>
                    <a:cubicBezTo>
                      <a:pt x="104" y="21"/>
                      <a:pt x="88" y="1"/>
                      <a:pt x="69" y="0"/>
                    </a:cubicBezTo>
                    <a:cubicBezTo>
                      <a:pt x="50" y="0"/>
                      <a:pt x="0" y="21"/>
                      <a:pt x="0" y="46"/>
                    </a:cubicBezTo>
                    <a:lnTo>
                      <a:pt x="0" y="247"/>
                    </a:lnTo>
                    <a:cubicBezTo>
                      <a:pt x="0" y="272"/>
                      <a:pt x="20" y="292"/>
                      <a:pt x="45" y="292"/>
                    </a:cubicBezTo>
                    <a:lnTo>
                      <a:pt x="58" y="2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4" name="Freeform 13">
                <a:extLst>
                  <a:ext uri="{FF2B5EF4-FFF2-40B4-BE49-F238E27FC236}">
                    <a16:creationId xmlns:a16="http://schemas.microsoft.com/office/drawing/2014/main" id="{B42AC06B-61FF-4816-8164-4B782B66E4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0663" y="4143375"/>
                <a:ext cx="250825" cy="250825"/>
              </a:xfrm>
              <a:custGeom>
                <a:avLst/>
                <a:gdLst>
                  <a:gd name="T0" fmla="*/ 237529 w 698"/>
                  <a:gd name="T1" fmla="*/ 185064 h 698"/>
                  <a:gd name="T2" fmla="*/ 237529 w 698"/>
                  <a:gd name="T3" fmla="*/ 185064 h 698"/>
                  <a:gd name="T4" fmla="*/ 237529 w 698"/>
                  <a:gd name="T5" fmla="*/ 231420 h 698"/>
                  <a:gd name="T6" fmla="*/ 230702 w 698"/>
                  <a:gd name="T7" fmla="*/ 237888 h 698"/>
                  <a:gd name="T8" fmla="*/ 230702 w 698"/>
                  <a:gd name="T9" fmla="*/ 237888 h 698"/>
                  <a:gd name="T10" fmla="*/ 185064 w 698"/>
                  <a:gd name="T11" fmla="*/ 237888 h 698"/>
                  <a:gd name="T12" fmla="*/ 23717 w 698"/>
                  <a:gd name="T13" fmla="*/ 76901 h 698"/>
                  <a:gd name="T14" fmla="*/ 23717 w 698"/>
                  <a:gd name="T15" fmla="*/ 76901 h 698"/>
                  <a:gd name="T16" fmla="*/ 0 w 698"/>
                  <a:gd name="T17" fmla="*/ 26951 h 698"/>
                  <a:gd name="T18" fmla="*/ 0 w 698"/>
                  <a:gd name="T19" fmla="*/ 26951 h 698"/>
                  <a:gd name="T20" fmla="*/ 26592 w 698"/>
                  <a:gd name="T21" fmla="*/ 719 h 698"/>
                  <a:gd name="T22" fmla="*/ 26592 w 698"/>
                  <a:gd name="T23" fmla="*/ 719 h 698"/>
                  <a:gd name="T24" fmla="*/ 76182 w 698"/>
                  <a:gd name="T25" fmla="*/ 24076 h 698"/>
                  <a:gd name="T26" fmla="*/ 237529 w 698"/>
                  <a:gd name="T27" fmla="*/ 185064 h 6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98" h="698">
                    <a:moveTo>
                      <a:pt x="661" y="515"/>
                    </a:moveTo>
                    <a:lnTo>
                      <a:pt x="661" y="515"/>
                    </a:lnTo>
                    <a:cubicBezTo>
                      <a:pt x="697" y="551"/>
                      <a:pt x="697" y="608"/>
                      <a:pt x="661" y="644"/>
                    </a:cubicBezTo>
                    <a:lnTo>
                      <a:pt x="642" y="662"/>
                    </a:lnTo>
                    <a:cubicBezTo>
                      <a:pt x="608" y="697"/>
                      <a:pt x="550" y="697"/>
                      <a:pt x="515" y="662"/>
                    </a:cubicBezTo>
                    <a:lnTo>
                      <a:pt x="66" y="214"/>
                    </a:lnTo>
                    <a:cubicBezTo>
                      <a:pt x="31" y="178"/>
                      <a:pt x="2" y="116"/>
                      <a:pt x="0" y="75"/>
                    </a:cubicBezTo>
                    <a:cubicBezTo>
                      <a:pt x="0" y="34"/>
                      <a:pt x="33" y="0"/>
                      <a:pt x="74" y="2"/>
                    </a:cubicBezTo>
                    <a:cubicBezTo>
                      <a:pt x="115" y="2"/>
                      <a:pt x="177" y="32"/>
                      <a:pt x="212" y="67"/>
                    </a:cubicBezTo>
                    <a:lnTo>
                      <a:pt x="661" y="51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5" name="Freeform 14">
                <a:extLst>
                  <a:ext uri="{FF2B5EF4-FFF2-40B4-BE49-F238E27FC236}">
                    <a16:creationId xmlns:a16="http://schemas.microsoft.com/office/drawing/2014/main" id="{61AEE0FC-A8AB-40A1-88D8-3409D1744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9250" y="4049713"/>
                <a:ext cx="349250" cy="349250"/>
              </a:xfrm>
              <a:custGeom>
                <a:avLst/>
                <a:gdLst>
                  <a:gd name="T0" fmla="*/ 52154 w 971"/>
                  <a:gd name="T1" fmla="*/ 334518 h 972"/>
                  <a:gd name="T2" fmla="*/ 52154 w 971"/>
                  <a:gd name="T3" fmla="*/ 334518 h 972"/>
                  <a:gd name="T4" fmla="*/ 10071 w 971"/>
                  <a:gd name="T5" fmla="*/ 338471 h 972"/>
                  <a:gd name="T6" fmla="*/ 10071 w 971"/>
                  <a:gd name="T7" fmla="*/ 338471 h 972"/>
                  <a:gd name="T8" fmla="*/ 14387 w 971"/>
                  <a:gd name="T9" fmla="*/ 296431 h 972"/>
                  <a:gd name="T10" fmla="*/ 287745 w 971"/>
                  <a:gd name="T11" fmla="*/ 23715 h 972"/>
                  <a:gd name="T12" fmla="*/ 287745 w 971"/>
                  <a:gd name="T13" fmla="*/ 23715 h 972"/>
                  <a:gd name="T14" fmla="*/ 329827 w 971"/>
                  <a:gd name="T15" fmla="*/ 359 h 972"/>
                  <a:gd name="T16" fmla="*/ 329827 w 971"/>
                  <a:gd name="T17" fmla="*/ 359 h 972"/>
                  <a:gd name="T18" fmla="*/ 348890 w 971"/>
                  <a:gd name="T19" fmla="*/ 19403 h 972"/>
                  <a:gd name="T20" fmla="*/ 348890 w 971"/>
                  <a:gd name="T21" fmla="*/ 19403 h 972"/>
                  <a:gd name="T22" fmla="*/ 325511 w 971"/>
                  <a:gd name="T23" fmla="*/ 61801 h 972"/>
                  <a:gd name="T24" fmla="*/ 52154 w 971"/>
                  <a:gd name="T25" fmla="*/ 334518 h 9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71" h="972">
                    <a:moveTo>
                      <a:pt x="145" y="931"/>
                    </a:moveTo>
                    <a:lnTo>
                      <a:pt x="145" y="931"/>
                    </a:lnTo>
                    <a:cubicBezTo>
                      <a:pt x="110" y="966"/>
                      <a:pt x="58" y="971"/>
                      <a:pt x="28" y="942"/>
                    </a:cubicBezTo>
                    <a:cubicBezTo>
                      <a:pt x="0" y="913"/>
                      <a:pt x="4" y="861"/>
                      <a:pt x="40" y="825"/>
                    </a:cubicBezTo>
                    <a:lnTo>
                      <a:pt x="800" y="66"/>
                    </a:lnTo>
                    <a:cubicBezTo>
                      <a:pt x="834" y="31"/>
                      <a:pt x="888" y="1"/>
                      <a:pt x="917" y="1"/>
                    </a:cubicBezTo>
                    <a:cubicBezTo>
                      <a:pt x="947" y="0"/>
                      <a:pt x="970" y="24"/>
                      <a:pt x="970" y="54"/>
                    </a:cubicBezTo>
                    <a:cubicBezTo>
                      <a:pt x="969" y="84"/>
                      <a:pt x="940" y="136"/>
                      <a:pt x="905" y="172"/>
                    </a:cubicBezTo>
                    <a:lnTo>
                      <a:pt x="145" y="93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1" name="Group 4">
              <a:extLst>
                <a:ext uri="{FF2B5EF4-FFF2-40B4-BE49-F238E27FC236}">
                  <a16:creationId xmlns:a16="http://schemas.microsoft.com/office/drawing/2014/main" id="{59BA837D-1C95-4B18-BACC-B301B4C7F0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41798" y="5616590"/>
              <a:ext cx="2250956" cy="1241410"/>
              <a:chOff x="5265738" y="5084763"/>
              <a:chExt cx="2481262" cy="1368425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52" name="Freeform 20">
                <a:extLst>
                  <a:ext uri="{FF2B5EF4-FFF2-40B4-BE49-F238E27FC236}">
                    <a16:creationId xmlns:a16="http://schemas.microsoft.com/office/drawing/2014/main" id="{266C995F-AE8E-4DD1-8989-3673F012B0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3913" y="5557838"/>
                <a:ext cx="180975" cy="180975"/>
              </a:xfrm>
              <a:custGeom>
                <a:avLst/>
                <a:gdLst>
                  <a:gd name="T0" fmla="*/ 180614 w 502"/>
                  <a:gd name="T1" fmla="*/ 90307 h 501"/>
                  <a:gd name="T2" fmla="*/ 180614 w 502"/>
                  <a:gd name="T3" fmla="*/ 90307 h 501"/>
                  <a:gd name="T4" fmla="*/ 90488 w 502"/>
                  <a:gd name="T5" fmla="*/ 180614 h 501"/>
                  <a:gd name="T6" fmla="*/ 90488 w 502"/>
                  <a:gd name="T7" fmla="*/ 180614 h 501"/>
                  <a:gd name="T8" fmla="*/ 0 w 502"/>
                  <a:gd name="T9" fmla="*/ 90307 h 501"/>
                  <a:gd name="T10" fmla="*/ 0 w 502"/>
                  <a:gd name="T11" fmla="*/ 90307 h 501"/>
                  <a:gd name="T12" fmla="*/ 90488 w 502"/>
                  <a:gd name="T13" fmla="*/ 0 h 501"/>
                  <a:gd name="T14" fmla="*/ 90488 w 502"/>
                  <a:gd name="T15" fmla="*/ 0 h 501"/>
                  <a:gd name="T16" fmla="*/ 180614 w 502"/>
                  <a:gd name="T17" fmla="*/ 90307 h 5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02" h="501">
                    <a:moveTo>
                      <a:pt x="501" y="250"/>
                    </a:moveTo>
                    <a:lnTo>
                      <a:pt x="501" y="250"/>
                    </a:lnTo>
                    <a:cubicBezTo>
                      <a:pt x="501" y="388"/>
                      <a:pt x="389" y="500"/>
                      <a:pt x="251" y="500"/>
                    </a:cubicBezTo>
                    <a:cubicBezTo>
                      <a:pt x="112" y="500"/>
                      <a:pt x="0" y="388"/>
                      <a:pt x="0" y="250"/>
                    </a:cubicBezTo>
                    <a:cubicBezTo>
                      <a:pt x="0" y="111"/>
                      <a:pt x="112" y="0"/>
                      <a:pt x="251" y="0"/>
                    </a:cubicBezTo>
                    <a:cubicBezTo>
                      <a:pt x="389" y="0"/>
                      <a:pt x="501" y="111"/>
                      <a:pt x="501" y="25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3" name="Freeform 25">
                <a:extLst>
                  <a:ext uri="{FF2B5EF4-FFF2-40B4-BE49-F238E27FC236}">
                    <a16:creationId xmlns:a16="http://schemas.microsoft.com/office/drawing/2014/main" id="{6EF38632-41AC-4345-B26D-CC6656DC99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7688" y="5230813"/>
                <a:ext cx="180975" cy="180975"/>
              </a:xfrm>
              <a:custGeom>
                <a:avLst/>
                <a:gdLst>
                  <a:gd name="T0" fmla="*/ 0 w 501"/>
                  <a:gd name="T1" fmla="*/ 180614 h 501"/>
                  <a:gd name="T2" fmla="*/ 180614 w 501"/>
                  <a:gd name="T3" fmla="*/ 0 h 501"/>
                  <a:gd name="T4" fmla="*/ 0 w 501"/>
                  <a:gd name="T5" fmla="*/ 0 h 501"/>
                  <a:gd name="T6" fmla="*/ 0 w 501"/>
                  <a:gd name="T7" fmla="*/ 180614 h 50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1" h="501">
                    <a:moveTo>
                      <a:pt x="0" y="500"/>
                    </a:moveTo>
                    <a:lnTo>
                      <a:pt x="500" y="0"/>
                    </a:lnTo>
                    <a:lnTo>
                      <a:pt x="0" y="0"/>
                    </a:lnTo>
                    <a:lnTo>
                      <a:pt x="0" y="50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4" name="Freeform 26">
                <a:extLst>
                  <a:ext uri="{FF2B5EF4-FFF2-40B4-BE49-F238E27FC236}">
                    <a16:creationId xmlns:a16="http://schemas.microsoft.com/office/drawing/2014/main" id="{1536F2AC-CAB1-4513-BB45-1322FCA7D6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7688" y="5884863"/>
                <a:ext cx="180975" cy="180975"/>
              </a:xfrm>
              <a:custGeom>
                <a:avLst/>
                <a:gdLst>
                  <a:gd name="T0" fmla="*/ 180614 w 501"/>
                  <a:gd name="T1" fmla="*/ 180614 h 502"/>
                  <a:gd name="T2" fmla="*/ 0 w 501"/>
                  <a:gd name="T3" fmla="*/ 0 h 502"/>
                  <a:gd name="T4" fmla="*/ 0 w 501"/>
                  <a:gd name="T5" fmla="*/ 180614 h 502"/>
                  <a:gd name="T6" fmla="*/ 180614 w 501"/>
                  <a:gd name="T7" fmla="*/ 180614 h 5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1" h="502">
                    <a:moveTo>
                      <a:pt x="500" y="501"/>
                    </a:moveTo>
                    <a:lnTo>
                      <a:pt x="0" y="0"/>
                    </a:lnTo>
                    <a:lnTo>
                      <a:pt x="0" y="501"/>
                    </a:lnTo>
                    <a:lnTo>
                      <a:pt x="500" y="50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5" name="Freeform 27">
                <a:extLst>
                  <a:ext uri="{FF2B5EF4-FFF2-40B4-BE49-F238E27FC236}">
                    <a16:creationId xmlns:a16="http://schemas.microsoft.com/office/drawing/2014/main" id="{BBCAFFAA-B33A-496E-BC60-EAC314244A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2675" y="5884863"/>
                <a:ext cx="180975" cy="180975"/>
              </a:xfrm>
              <a:custGeom>
                <a:avLst/>
                <a:gdLst>
                  <a:gd name="T0" fmla="*/ 180614 w 502"/>
                  <a:gd name="T1" fmla="*/ 0 h 502"/>
                  <a:gd name="T2" fmla="*/ 0 w 502"/>
                  <a:gd name="T3" fmla="*/ 180614 h 502"/>
                  <a:gd name="T4" fmla="*/ 180614 w 502"/>
                  <a:gd name="T5" fmla="*/ 180614 h 502"/>
                  <a:gd name="T6" fmla="*/ 180614 w 502"/>
                  <a:gd name="T7" fmla="*/ 0 h 5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2" h="502">
                    <a:moveTo>
                      <a:pt x="501" y="0"/>
                    </a:moveTo>
                    <a:lnTo>
                      <a:pt x="0" y="501"/>
                    </a:lnTo>
                    <a:lnTo>
                      <a:pt x="501" y="501"/>
                    </a:lnTo>
                    <a:lnTo>
                      <a:pt x="501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6" name="Freeform 15">
                <a:extLst>
                  <a:ext uri="{FF2B5EF4-FFF2-40B4-BE49-F238E27FC236}">
                    <a16:creationId xmlns:a16="http://schemas.microsoft.com/office/drawing/2014/main" id="{91584575-9309-4353-9B32-2C179B404D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5738" y="5329238"/>
                <a:ext cx="2252662" cy="1123950"/>
              </a:xfrm>
              <a:custGeom>
                <a:avLst/>
                <a:gdLst>
                  <a:gd name="T0" fmla="*/ 2219905 w 6258"/>
                  <a:gd name="T1" fmla="*/ 1123590 h 3124"/>
                  <a:gd name="T2" fmla="*/ 64794 w 6258"/>
                  <a:gd name="T3" fmla="*/ 1123590 h 3124"/>
                  <a:gd name="T4" fmla="*/ 64794 w 6258"/>
                  <a:gd name="T5" fmla="*/ 1123590 h 3124"/>
                  <a:gd name="T6" fmla="*/ 0 w 6258"/>
                  <a:gd name="T7" fmla="*/ 1058470 h 3124"/>
                  <a:gd name="T8" fmla="*/ 0 w 6258"/>
                  <a:gd name="T9" fmla="*/ 32380 h 3124"/>
                  <a:gd name="T10" fmla="*/ 0 w 6258"/>
                  <a:gd name="T11" fmla="*/ 32380 h 3124"/>
                  <a:gd name="T12" fmla="*/ 32397 w 6258"/>
                  <a:gd name="T13" fmla="*/ 0 h 3124"/>
                  <a:gd name="T14" fmla="*/ 32397 w 6258"/>
                  <a:gd name="T15" fmla="*/ 0 h 3124"/>
                  <a:gd name="T16" fmla="*/ 64794 w 6258"/>
                  <a:gd name="T17" fmla="*/ 32380 h 3124"/>
                  <a:gd name="T18" fmla="*/ 64794 w 6258"/>
                  <a:gd name="T19" fmla="*/ 1058470 h 3124"/>
                  <a:gd name="T20" fmla="*/ 2219905 w 6258"/>
                  <a:gd name="T21" fmla="*/ 1058470 h 3124"/>
                  <a:gd name="T22" fmla="*/ 2219905 w 6258"/>
                  <a:gd name="T23" fmla="*/ 1058470 h 3124"/>
                  <a:gd name="T24" fmla="*/ 2252302 w 6258"/>
                  <a:gd name="T25" fmla="*/ 1090850 h 3124"/>
                  <a:gd name="T26" fmla="*/ 2252302 w 6258"/>
                  <a:gd name="T27" fmla="*/ 1090850 h 3124"/>
                  <a:gd name="T28" fmla="*/ 2219905 w 6258"/>
                  <a:gd name="T29" fmla="*/ 1123590 h 31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58" h="3124">
                    <a:moveTo>
                      <a:pt x="6167" y="3123"/>
                    </a:moveTo>
                    <a:lnTo>
                      <a:pt x="180" y="3123"/>
                    </a:lnTo>
                    <a:cubicBezTo>
                      <a:pt x="81" y="3123"/>
                      <a:pt x="0" y="3042"/>
                      <a:pt x="0" y="2942"/>
                    </a:cubicBezTo>
                    <a:lnTo>
                      <a:pt x="0" y="90"/>
                    </a:lnTo>
                    <a:cubicBezTo>
                      <a:pt x="0" y="40"/>
                      <a:pt x="40" y="0"/>
                      <a:pt x="90" y="0"/>
                    </a:cubicBezTo>
                    <a:cubicBezTo>
                      <a:pt x="140" y="0"/>
                      <a:pt x="180" y="40"/>
                      <a:pt x="180" y="90"/>
                    </a:cubicBezTo>
                    <a:lnTo>
                      <a:pt x="180" y="2942"/>
                    </a:lnTo>
                    <a:lnTo>
                      <a:pt x="6167" y="2942"/>
                    </a:lnTo>
                    <a:cubicBezTo>
                      <a:pt x="6217" y="2942"/>
                      <a:pt x="6257" y="2982"/>
                      <a:pt x="6257" y="3032"/>
                    </a:cubicBezTo>
                    <a:cubicBezTo>
                      <a:pt x="6257" y="3082"/>
                      <a:pt x="6217" y="3123"/>
                      <a:pt x="6167" y="3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7" name="Freeform 16">
                <a:extLst>
                  <a:ext uri="{FF2B5EF4-FFF2-40B4-BE49-F238E27FC236}">
                    <a16:creationId xmlns:a16="http://schemas.microsoft.com/office/drawing/2014/main" id="{40ABDB16-3A77-46B2-B28A-4D7E3801FE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0038" y="5214938"/>
                <a:ext cx="2254250" cy="1123950"/>
              </a:xfrm>
              <a:custGeom>
                <a:avLst/>
                <a:gdLst>
                  <a:gd name="T0" fmla="*/ 2221120 w 6260"/>
                  <a:gd name="T1" fmla="*/ 1123590 h 3124"/>
                  <a:gd name="T2" fmla="*/ 65179 w 6260"/>
                  <a:gd name="T3" fmla="*/ 1123590 h 3124"/>
                  <a:gd name="T4" fmla="*/ 65179 w 6260"/>
                  <a:gd name="T5" fmla="*/ 1123590 h 3124"/>
                  <a:gd name="T6" fmla="*/ 0 w 6260"/>
                  <a:gd name="T7" fmla="*/ 1058470 h 3124"/>
                  <a:gd name="T8" fmla="*/ 0 w 6260"/>
                  <a:gd name="T9" fmla="*/ 32740 h 3124"/>
                  <a:gd name="T10" fmla="*/ 0 w 6260"/>
                  <a:gd name="T11" fmla="*/ 32740 h 3124"/>
                  <a:gd name="T12" fmla="*/ 32769 w 6260"/>
                  <a:gd name="T13" fmla="*/ 0 h 3124"/>
                  <a:gd name="T14" fmla="*/ 32769 w 6260"/>
                  <a:gd name="T15" fmla="*/ 0 h 3124"/>
                  <a:gd name="T16" fmla="*/ 65179 w 6260"/>
                  <a:gd name="T17" fmla="*/ 32740 h 3124"/>
                  <a:gd name="T18" fmla="*/ 65179 w 6260"/>
                  <a:gd name="T19" fmla="*/ 1058470 h 3124"/>
                  <a:gd name="T20" fmla="*/ 2221120 w 6260"/>
                  <a:gd name="T21" fmla="*/ 1058470 h 3124"/>
                  <a:gd name="T22" fmla="*/ 2221120 w 6260"/>
                  <a:gd name="T23" fmla="*/ 1058470 h 3124"/>
                  <a:gd name="T24" fmla="*/ 2253890 w 6260"/>
                  <a:gd name="T25" fmla="*/ 1091210 h 3124"/>
                  <a:gd name="T26" fmla="*/ 2253890 w 6260"/>
                  <a:gd name="T27" fmla="*/ 1091210 h 3124"/>
                  <a:gd name="T28" fmla="*/ 2221120 w 6260"/>
                  <a:gd name="T29" fmla="*/ 1123590 h 31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60" h="3124">
                    <a:moveTo>
                      <a:pt x="6168" y="3123"/>
                    </a:moveTo>
                    <a:lnTo>
                      <a:pt x="181" y="3123"/>
                    </a:lnTo>
                    <a:cubicBezTo>
                      <a:pt x="81" y="3123"/>
                      <a:pt x="0" y="3042"/>
                      <a:pt x="0" y="2942"/>
                    </a:cubicBezTo>
                    <a:lnTo>
                      <a:pt x="0" y="91"/>
                    </a:lnTo>
                    <a:cubicBezTo>
                      <a:pt x="0" y="41"/>
                      <a:pt x="41" y="0"/>
                      <a:pt x="91" y="0"/>
                    </a:cubicBezTo>
                    <a:cubicBezTo>
                      <a:pt x="141" y="0"/>
                      <a:pt x="181" y="41"/>
                      <a:pt x="181" y="91"/>
                    </a:cubicBezTo>
                    <a:lnTo>
                      <a:pt x="181" y="2942"/>
                    </a:lnTo>
                    <a:lnTo>
                      <a:pt x="6168" y="2942"/>
                    </a:lnTo>
                    <a:cubicBezTo>
                      <a:pt x="6218" y="2942"/>
                      <a:pt x="6259" y="2983"/>
                      <a:pt x="6259" y="3033"/>
                    </a:cubicBezTo>
                    <a:cubicBezTo>
                      <a:pt x="6259" y="3083"/>
                      <a:pt x="6218" y="3123"/>
                      <a:pt x="6168" y="3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8" name="Freeform 17">
                <a:extLst>
                  <a:ext uri="{FF2B5EF4-FFF2-40B4-BE49-F238E27FC236}">
                    <a16:creationId xmlns:a16="http://schemas.microsoft.com/office/drawing/2014/main" id="{FBB92251-7C8A-450B-8AA4-6D29EE51C7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4350" y="5195888"/>
                <a:ext cx="2051050" cy="903287"/>
              </a:xfrm>
              <a:custGeom>
                <a:avLst/>
                <a:gdLst>
                  <a:gd name="T0" fmla="*/ 65141 w 5699"/>
                  <a:gd name="T1" fmla="*/ 65215 h 2507"/>
                  <a:gd name="T2" fmla="*/ 65141 w 5699"/>
                  <a:gd name="T3" fmla="*/ 837711 h 2507"/>
                  <a:gd name="T4" fmla="*/ 1985549 w 5699"/>
                  <a:gd name="T5" fmla="*/ 837711 h 2507"/>
                  <a:gd name="T6" fmla="*/ 1985549 w 5699"/>
                  <a:gd name="T7" fmla="*/ 65215 h 2507"/>
                  <a:gd name="T8" fmla="*/ 65141 w 5699"/>
                  <a:gd name="T9" fmla="*/ 65215 h 2507"/>
                  <a:gd name="T10" fmla="*/ 1985549 w 5699"/>
                  <a:gd name="T11" fmla="*/ 837711 h 2507"/>
                  <a:gd name="T12" fmla="*/ 1985549 w 5699"/>
                  <a:gd name="T13" fmla="*/ 870499 h 2507"/>
                  <a:gd name="T14" fmla="*/ 1985549 w 5699"/>
                  <a:gd name="T15" fmla="*/ 837711 h 2507"/>
                  <a:gd name="T16" fmla="*/ 1985549 w 5699"/>
                  <a:gd name="T17" fmla="*/ 902927 h 2507"/>
                  <a:gd name="T18" fmla="*/ 65141 w 5699"/>
                  <a:gd name="T19" fmla="*/ 902927 h 2507"/>
                  <a:gd name="T20" fmla="*/ 65141 w 5699"/>
                  <a:gd name="T21" fmla="*/ 902927 h 2507"/>
                  <a:gd name="T22" fmla="*/ 0 w 5699"/>
                  <a:gd name="T23" fmla="*/ 837711 h 2507"/>
                  <a:gd name="T24" fmla="*/ 0 w 5699"/>
                  <a:gd name="T25" fmla="*/ 65215 h 2507"/>
                  <a:gd name="T26" fmla="*/ 0 w 5699"/>
                  <a:gd name="T27" fmla="*/ 65215 h 2507"/>
                  <a:gd name="T28" fmla="*/ 65141 w 5699"/>
                  <a:gd name="T29" fmla="*/ 0 h 2507"/>
                  <a:gd name="T30" fmla="*/ 1985549 w 5699"/>
                  <a:gd name="T31" fmla="*/ 0 h 2507"/>
                  <a:gd name="T32" fmla="*/ 1985549 w 5699"/>
                  <a:gd name="T33" fmla="*/ 0 h 2507"/>
                  <a:gd name="T34" fmla="*/ 2050690 w 5699"/>
                  <a:gd name="T35" fmla="*/ 65215 h 2507"/>
                  <a:gd name="T36" fmla="*/ 2050690 w 5699"/>
                  <a:gd name="T37" fmla="*/ 837711 h 2507"/>
                  <a:gd name="T38" fmla="*/ 2050690 w 5699"/>
                  <a:gd name="T39" fmla="*/ 837711 h 2507"/>
                  <a:gd name="T40" fmla="*/ 1985549 w 5699"/>
                  <a:gd name="T41" fmla="*/ 902927 h 250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699" h="2507">
                    <a:moveTo>
                      <a:pt x="181" y="181"/>
                    </a:moveTo>
                    <a:lnTo>
                      <a:pt x="181" y="2325"/>
                    </a:lnTo>
                    <a:lnTo>
                      <a:pt x="5517" y="2325"/>
                    </a:lnTo>
                    <a:lnTo>
                      <a:pt x="5517" y="181"/>
                    </a:lnTo>
                    <a:lnTo>
                      <a:pt x="181" y="181"/>
                    </a:lnTo>
                    <a:close/>
                    <a:moveTo>
                      <a:pt x="5517" y="2325"/>
                    </a:moveTo>
                    <a:lnTo>
                      <a:pt x="5517" y="2416"/>
                    </a:lnTo>
                    <a:lnTo>
                      <a:pt x="5517" y="2325"/>
                    </a:lnTo>
                    <a:close/>
                    <a:moveTo>
                      <a:pt x="5517" y="2506"/>
                    </a:moveTo>
                    <a:lnTo>
                      <a:pt x="181" y="2506"/>
                    </a:lnTo>
                    <a:cubicBezTo>
                      <a:pt x="81" y="2506"/>
                      <a:pt x="0" y="2425"/>
                      <a:pt x="0" y="2325"/>
                    </a:cubicBezTo>
                    <a:lnTo>
                      <a:pt x="0" y="181"/>
                    </a:lnTo>
                    <a:cubicBezTo>
                      <a:pt x="0" y="81"/>
                      <a:pt x="81" y="0"/>
                      <a:pt x="181" y="0"/>
                    </a:cubicBezTo>
                    <a:lnTo>
                      <a:pt x="5517" y="0"/>
                    </a:lnTo>
                    <a:cubicBezTo>
                      <a:pt x="5617" y="0"/>
                      <a:pt x="5698" y="81"/>
                      <a:pt x="5698" y="181"/>
                    </a:cubicBezTo>
                    <a:lnTo>
                      <a:pt x="5698" y="2325"/>
                    </a:lnTo>
                    <a:cubicBezTo>
                      <a:pt x="5698" y="2425"/>
                      <a:pt x="5617" y="2506"/>
                      <a:pt x="5517" y="250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9" name="Freeform 18">
                <a:extLst>
                  <a:ext uri="{FF2B5EF4-FFF2-40B4-BE49-F238E27FC236}">
                    <a16:creationId xmlns:a16="http://schemas.microsoft.com/office/drawing/2014/main" id="{293DC82A-92E4-422E-9EAC-8648CF7629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4338" y="5084763"/>
                <a:ext cx="2252662" cy="1123950"/>
              </a:xfrm>
              <a:custGeom>
                <a:avLst/>
                <a:gdLst>
                  <a:gd name="T0" fmla="*/ 65143 w 6259"/>
                  <a:gd name="T1" fmla="*/ 64781 h 3123"/>
                  <a:gd name="T2" fmla="*/ 65143 w 6259"/>
                  <a:gd name="T3" fmla="*/ 1058809 h 3123"/>
                  <a:gd name="T4" fmla="*/ 2187519 w 6259"/>
                  <a:gd name="T5" fmla="*/ 1058809 h 3123"/>
                  <a:gd name="T6" fmla="*/ 2187519 w 6259"/>
                  <a:gd name="T7" fmla="*/ 64781 h 3123"/>
                  <a:gd name="T8" fmla="*/ 65143 w 6259"/>
                  <a:gd name="T9" fmla="*/ 64781 h 3123"/>
                  <a:gd name="T10" fmla="*/ 2187519 w 6259"/>
                  <a:gd name="T11" fmla="*/ 1058809 h 3123"/>
                  <a:gd name="T12" fmla="*/ 2187519 w 6259"/>
                  <a:gd name="T13" fmla="*/ 1091200 h 3123"/>
                  <a:gd name="T14" fmla="*/ 2187519 w 6259"/>
                  <a:gd name="T15" fmla="*/ 1058809 h 3123"/>
                  <a:gd name="T16" fmla="*/ 2187519 w 6259"/>
                  <a:gd name="T17" fmla="*/ 1123590 h 3123"/>
                  <a:gd name="T18" fmla="*/ 65143 w 6259"/>
                  <a:gd name="T19" fmla="*/ 1123590 h 3123"/>
                  <a:gd name="T20" fmla="*/ 65143 w 6259"/>
                  <a:gd name="T21" fmla="*/ 1123590 h 3123"/>
                  <a:gd name="T22" fmla="*/ 0 w 6259"/>
                  <a:gd name="T23" fmla="*/ 1058809 h 3123"/>
                  <a:gd name="T24" fmla="*/ 0 w 6259"/>
                  <a:gd name="T25" fmla="*/ 64781 h 3123"/>
                  <a:gd name="T26" fmla="*/ 0 w 6259"/>
                  <a:gd name="T27" fmla="*/ 64781 h 3123"/>
                  <a:gd name="T28" fmla="*/ 65143 w 6259"/>
                  <a:gd name="T29" fmla="*/ 0 h 3123"/>
                  <a:gd name="T30" fmla="*/ 2187519 w 6259"/>
                  <a:gd name="T31" fmla="*/ 0 h 3123"/>
                  <a:gd name="T32" fmla="*/ 2187519 w 6259"/>
                  <a:gd name="T33" fmla="*/ 0 h 3123"/>
                  <a:gd name="T34" fmla="*/ 2252302 w 6259"/>
                  <a:gd name="T35" fmla="*/ 64781 h 3123"/>
                  <a:gd name="T36" fmla="*/ 2252302 w 6259"/>
                  <a:gd name="T37" fmla="*/ 1058809 h 3123"/>
                  <a:gd name="T38" fmla="*/ 2252302 w 6259"/>
                  <a:gd name="T39" fmla="*/ 1058809 h 3123"/>
                  <a:gd name="T40" fmla="*/ 2187519 w 6259"/>
                  <a:gd name="T41" fmla="*/ 1123590 h 312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259" h="3123">
                    <a:moveTo>
                      <a:pt x="181" y="180"/>
                    </a:moveTo>
                    <a:lnTo>
                      <a:pt x="181" y="2942"/>
                    </a:lnTo>
                    <a:lnTo>
                      <a:pt x="6078" y="2942"/>
                    </a:lnTo>
                    <a:lnTo>
                      <a:pt x="6078" y="180"/>
                    </a:lnTo>
                    <a:lnTo>
                      <a:pt x="181" y="180"/>
                    </a:lnTo>
                    <a:close/>
                    <a:moveTo>
                      <a:pt x="6078" y="2942"/>
                    </a:moveTo>
                    <a:lnTo>
                      <a:pt x="6078" y="3032"/>
                    </a:lnTo>
                    <a:lnTo>
                      <a:pt x="6078" y="2942"/>
                    </a:lnTo>
                    <a:close/>
                    <a:moveTo>
                      <a:pt x="6078" y="3122"/>
                    </a:moveTo>
                    <a:lnTo>
                      <a:pt x="181" y="3122"/>
                    </a:lnTo>
                    <a:cubicBezTo>
                      <a:pt x="81" y="3122"/>
                      <a:pt x="0" y="3041"/>
                      <a:pt x="0" y="2942"/>
                    </a:cubicBezTo>
                    <a:lnTo>
                      <a:pt x="0" y="180"/>
                    </a:lnTo>
                    <a:cubicBezTo>
                      <a:pt x="0" y="81"/>
                      <a:pt x="81" y="0"/>
                      <a:pt x="181" y="0"/>
                    </a:cubicBezTo>
                    <a:lnTo>
                      <a:pt x="6078" y="0"/>
                    </a:lnTo>
                    <a:cubicBezTo>
                      <a:pt x="6177" y="0"/>
                      <a:pt x="6258" y="81"/>
                      <a:pt x="6258" y="180"/>
                    </a:cubicBezTo>
                    <a:lnTo>
                      <a:pt x="6258" y="2942"/>
                    </a:lnTo>
                    <a:cubicBezTo>
                      <a:pt x="6258" y="3041"/>
                      <a:pt x="6177" y="3122"/>
                      <a:pt x="6078" y="312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0" name="Freeform 19">
                <a:extLst>
                  <a:ext uri="{FF2B5EF4-FFF2-40B4-BE49-F238E27FC236}">
                    <a16:creationId xmlns:a16="http://schemas.microsoft.com/office/drawing/2014/main" id="{EE53E736-B61E-4E4C-8BD0-5567670892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0788" y="5273675"/>
                <a:ext cx="639762" cy="747713"/>
              </a:xfrm>
              <a:custGeom>
                <a:avLst/>
                <a:gdLst>
                  <a:gd name="T0" fmla="*/ 319521 w 1778"/>
                  <a:gd name="T1" fmla="*/ 65159 h 2077"/>
                  <a:gd name="T2" fmla="*/ 319521 w 1778"/>
                  <a:gd name="T3" fmla="*/ 65159 h 2077"/>
                  <a:gd name="T4" fmla="*/ 64768 w 1778"/>
                  <a:gd name="T5" fmla="*/ 373677 h 2077"/>
                  <a:gd name="T6" fmla="*/ 64768 w 1778"/>
                  <a:gd name="T7" fmla="*/ 373677 h 2077"/>
                  <a:gd name="T8" fmla="*/ 319521 w 1778"/>
                  <a:gd name="T9" fmla="*/ 682194 h 2077"/>
                  <a:gd name="T10" fmla="*/ 319521 w 1778"/>
                  <a:gd name="T11" fmla="*/ 682194 h 2077"/>
                  <a:gd name="T12" fmla="*/ 574275 w 1778"/>
                  <a:gd name="T13" fmla="*/ 373677 h 2077"/>
                  <a:gd name="T14" fmla="*/ 574275 w 1778"/>
                  <a:gd name="T15" fmla="*/ 373677 h 2077"/>
                  <a:gd name="T16" fmla="*/ 319521 w 1778"/>
                  <a:gd name="T17" fmla="*/ 65159 h 2077"/>
                  <a:gd name="T18" fmla="*/ 319521 w 1778"/>
                  <a:gd name="T19" fmla="*/ 747353 h 2077"/>
                  <a:gd name="T20" fmla="*/ 319521 w 1778"/>
                  <a:gd name="T21" fmla="*/ 747353 h 2077"/>
                  <a:gd name="T22" fmla="*/ 0 w 1778"/>
                  <a:gd name="T23" fmla="*/ 373677 h 2077"/>
                  <a:gd name="T24" fmla="*/ 0 w 1778"/>
                  <a:gd name="T25" fmla="*/ 373677 h 2077"/>
                  <a:gd name="T26" fmla="*/ 319521 w 1778"/>
                  <a:gd name="T27" fmla="*/ 0 h 2077"/>
                  <a:gd name="T28" fmla="*/ 319521 w 1778"/>
                  <a:gd name="T29" fmla="*/ 0 h 2077"/>
                  <a:gd name="T30" fmla="*/ 639402 w 1778"/>
                  <a:gd name="T31" fmla="*/ 373677 h 2077"/>
                  <a:gd name="T32" fmla="*/ 639402 w 1778"/>
                  <a:gd name="T33" fmla="*/ 373677 h 2077"/>
                  <a:gd name="T34" fmla="*/ 319521 w 1778"/>
                  <a:gd name="T35" fmla="*/ 747353 h 207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778" h="2077">
                    <a:moveTo>
                      <a:pt x="888" y="181"/>
                    </a:moveTo>
                    <a:lnTo>
                      <a:pt x="888" y="181"/>
                    </a:lnTo>
                    <a:cubicBezTo>
                      <a:pt x="498" y="181"/>
                      <a:pt x="180" y="565"/>
                      <a:pt x="180" y="1038"/>
                    </a:cubicBezTo>
                    <a:cubicBezTo>
                      <a:pt x="180" y="1510"/>
                      <a:pt x="498" y="1895"/>
                      <a:pt x="888" y="1895"/>
                    </a:cubicBezTo>
                    <a:cubicBezTo>
                      <a:pt x="1279" y="1895"/>
                      <a:pt x="1596" y="1510"/>
                      <a:pt x="1596" y="1038"/>
                    </a:cubicBezTo>
                    <a:cubicBezTo>
                      <a:pt x="1596" y="565"/>
                      <a:pt x="1279" y="181"/>
                      <a:pt x="888" y="181"/>
                    </a:cubicBezTo>
                    <a:close/>
                    <a:moveTo>
                      <a:pt x="888" y="2076"/>
                    </a:moveTo>
                    <a:lnTo>
                      <a:pt x="888" y="2076"/>
                    </a:lnTo>
                    <a:cubicBezTo>
                      <a:pt x="398" y="2076"/>
                      <a:pt x="0" y="1610"/>
                      <a:pt x="0" y="1038"/>
                    </a:cubicBezTo>
                    <a:cubicBezTo>
                      <a:pt x="0" y="466"/>
                      <a:pt x="398" y="0"/>
                      <a:pt x="888" y="0"/>
                    </a:cubicBezTo>
                    <a:cubicBezTo>
                      <a:pt x="1379" y="0"/>
                      <a:pt x="1777" y="466"/>
                      <a:pt x="1777" y="1038"/>
                    </a:cubicBezTo>
                    <a:cubicBezTo>
                      <a:pt x="1777" y="1610"/>
                      <a:pt x="1379" y="2076"/>
                      <a:pt x="888" y="207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1" name="Freeform 21">
                <a:extLst>
                  <a:ext uri="{FF2B5EF4-FFF2-40B4-BE49-F238E27FC236}">
                    <a16:creationId xmlns:a16="http://schemas.microsoft.com/office/drawing/2014/main" id="{7D32FA66-592C-4310-96D0-9368702C99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6450" y="5557838"/>
                <a:ext cx="180975" cy="180975"/>
              </a:xfrm>
              <a:custGeom>
                <a:avLst/>
                <a:gdLst>
                  <a:gd name="T0" fmla="*/ 180614 w 502"/>
                  <a:gd name="T1" fmla="*/ 90307 h 501"/>
                  <a:gd name="T2" fmla="*/ 180614 w 502"/>
                  <a:gd name="T3" fmla="*/ 90307 h 501"/>
                  <a:gd name="T4" fmla="*/ 90488 w 502"/>
                  <a:gd name="T5" fmla="*/ 180614 h 501"/>
                  <a:gd name="T6" fmla="*/ 90488 w 502"/>
                  <a:gd name="T7" fmla="*/ 180614 h 501"/>
                  <a:gd name="T8" fmla="*/ 0 w 502"/>
                  <a:gd name="T9" fmla="*/ 90307 h 501"/>
                  <a:gd name="T10" fmla="*/ 0 w 502"/>
                  <a:gd name="T11" fmla="*/ 90307 h 501"/>
                  <a:gd name="T12" fmla="*/ 90488 w 502"/>
                  <a:gd name="T13" fmla="*/ 0 h 501"/>
                  <a:gd name="T14" fmla="*/ 90488 w 502"/>
                  <a:gd name="T15" fmla="*/ 0 h 501"/>
                  <a:gd name="T16" fmla="*/ 180614 w 502"/>
                  <a:gd name="T17" fmla="*/ 90307 h 5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02" h="501">
                    <a:moveTo>
                      <a:pt x="501" y="250"/>
                    </a:moveTo>
                    <a:lnTo>
                      <a:pt x="501" y="250"/>
                    </a:lnTo>
                    <a:cubicBezTo>
                      <a:pt x="501" y="388"/>
                      <a:pt x="389" y="500"/>
                      <a:pt x="251" y="500"/>
                    </a:cubicBezTo>
                    <a:cubicBezTo>
                      <a:pt x="112" y="500"/>
                      <a:pt x="0" y="388"/>
                      <a:pt x="0" y="250"/>
                    </a:cubicBezTo>
                    <a:cubicBezTo>
                      <a:pt x="0" y="111"/>
                      <a:pt x="112" y="0"/>
                      <a:pt x="251" y="0"/>
                    </a:cubicBezTo>
                    <a:cubicBezTo>
                      <a:pt x="389" y="0"/>
                      <a:pt x="501" y="111"/>
                      <a:pt x="501" y="25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2" name="Freeform 22">
                <a:extLst>
                  <a:ext uri="{FF2B5EF4-FFF2-40B4-BE49-F238E27FC236}">
                    <a16:creationId xmlns:a16="http://schemas.microsoft.com/office/drawing/2014/main" id="{04C8A89F-61EC-4D7D-9E2B-D30F911C7B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0000" y="5665788"/>
                <a:ext cx="541338" cy="322262"/>
              </a:xfrm>
              <a:custGeom>
                <a:avLst/>
                <a:gdLst>
                  <a:gd name="T0" fmla="*/ 270489 w 1503"/>
                  <a:gd name="T1" fmla="*/ 0 h 895"/>
                  <a:gd name="T2" fmla="*/ 270489 w 1503"/>
                  <a:gd name="T3" fmla="*/ 0 h 895"/>
                  <a:gd name="T4" fmla="*/ 0 w 1503"/>
                  <a:gd name="T5" fmla="*/ 97219 h 895"/>
                  <a:gd name="T6" fmla="*/ 0 w 1503"/>
                  <a:gd name="T7" fmla="*/ 97219 h 895"/>
                  <a:gd name="T8" fmla="*/ 270489 w 1503"/>
                  <a:gd name="T9" fmla="*/ 321902 h 895"/>
                  <a:gd name="T10" fmla="*/ 270489 w 1503"/>
                  <a:gd name="T11" fmla="*/ 321902 h 895"/>
                  <a:gd name="T12" fmla="*/ 540978 w 1503"/>
                  <a:gd name="T13" fmla="*/ 97219 h 895"/>
                  <a:gd name="T14" fmla="*/ 540978 w 1503"/>
                  <a:gd name="T15" fmla="*/ 97219 h 895"/>
                  <a:gd name="T16" fmla="*/ 270489 w 1503"/>
                  <a:gd name="T17" fmla="*/ 0 h 8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3" h="895">
                    <a:moveTo>
                      <a:pt x="751" y="0"/>
                    </a:moveTo>
                    <a:lnTo>
                      <a:pt x="751" y="0"/>
                    </a:lnTo>
                    <a:cubicBezTo>
                      <a:pt x="466" y="0"/>
                      <a:pt x="204" y="102"/>
                      <a:pt x="0" y="270"/>
                    </a:cubicBezTo>
                    <a:cubicBezTo>
                      <a:pt x="112" y="634"/>
                      <a:pt x="406" y="894"/>
                      <a:pt x="751" y="894"/>
                    </a:cubicBezTo>
                    <a:cubicBezTo>
                      <a:pt x="1097" y="894"/>
                      <a:pt x="1391" y="634"/>
                      <a:pt x="1502" y="270"/>
                    </a:cubicBezTo>
                    <a:cubicBezTo>
                      <a:pt x="1298" y="102"/>
                      <a:pt x="1037" y="0"/>
                      <a:pt x="751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3" name="Freeform 24">
                <a:extLst>
                  <a:ext uri="{FF2B5EF4-FFF2-40B4-BE49-F238E27FC236}">
                    <a16:creationId xmlns:a16="http://schemas.microsoft.com/office/drawing/2014/main" id="{8BD59FAA-4C53-45B7-B161-EC61AD36A5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92875" y="5381625"/>
                <a:ext cx="255588" cy="255588"/>
              </a:xfrm>
              <a:custGeom>
                <a:avLst/>
                <a:gdLst>
                  <a:gd name="T0" fmla="*/ 255229 w 711"/>
                  <a:gd name="T1" fmla="*/ 127614 h 711"/>
                  <a:gd name="T2" fmla="*/ 255229 w 711"/>
                  <a:gd name="T3" fmla="*/ 127614 h 711"/>
                  <a:gd name="T4" fmla="*/ 127614 w 711"/>
                  <a:gd name="T5" fmla="*/ 255229 h 711"/>
                  <a:gd name="T6" fmla="*/ 127614 w 711"/>
                  <a:gd name="T7" fmla="*/ 255229 h 711"/>
                  <a:gd name="T8" fmla="*/ 0 w 711"/>
                  <a:gd name="T9" fmla="*/ 127614 h 711"/>
                  <a:gd name="T10" fmla="*/ 0 w 711"/>
                  <a:gd name="T11" fmla="*/ 127614 h 711"/>
                  <a:gd name="T12" fmla="*/ 127614 w 711"/>
                  <a:gd name="T13" fmla="*/ 0 h 711"/>
                  <a:gd name="T14" fmla="*/ 127614 w 711"/>
                  <a:gd name="T15" fmla="*/ 0 h 711"/>
                  <a:gd name="T16" fmla="*/ 255229 w 711"/>
                  <a:gd name="T17" fmla="*/ 127614 h 7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11" h="711">
                    <a:moveTo>
                      <a:pt x="710" y="355"/>
                    </a:moveTo>
                    <a:lnTo>
                      <a:pt x="710" y="355"/>
                    </a:lnTo>
                    <a:cubicBezTo>
                      <a:pt x="710" y="552"/>
                      <a:pt x="551" y="710"/>
                      <a:pt x="355" y="710"/>
                    </a:cubicBezTo>
                    <a:cubicBezTo>
                      <a:pt x="159" y="710"/>
                      <a:pt x="0" y="552"/>
                      <a:pt x="0" y="355"/>
                    </a:cubicBezTo>
                    <a:cubicBezTo>
                      <a:pt x="0" y="159"/>
                      <a:pt x="159" y="0"/>
                      <a:pt x="355" y="0"/>
                    </a:cubicBezTo>
                    <a:cubicBezTo>
                      <a:pt x="551" y="0"/>
                      <a:pt x="710" y="159"/>
                      <a:pt x="710" y="35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4" name="Freeform 28">
                <a:extLst>
                  <a:ext uri="{FF2B5EF4-FFF2-40B4-BE49-F238E27FC236}">
                    <a16:creationId xmlns:a16="http://schemas.microsoft.com/office/drawing/2014/main" id="{977EFCB2-0215-441A-9F8F-50942E18DD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2675" y="5230813"/>
                <a:ext cx="180975" cy="180975"/>
              </a:xfrm>
              <a:custGeom>
                <a:avLst/>
                <a:gdLst>
                  <a:gd name="T0" fmla="*/ 0 w 502"/>
                  <a:gd name="T1" fmla="*/ 0 h 501"/>
                  <a:gd name="T2" fmla="*/ 180614 w 502"/>
                  <a:gd name="T3" fmla="*/ 180614 h 501"/>
                  <a:gd name="T4" fmla="*/ 180614 w 502"/>
                  <a:gd name="T5" fmla="*/ 0 h 501"/>
                  <a:gd name="T6" fmla="*/ 0 w 502"/>
                  <a:gd name="T7" fmla="*/ 0 h 50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2" h="501">
                    <a:moveTo>
                      <a:pt x="0" y="0"/>
                    </a:moveTo>
                    <a:lnTo>
                      <a:pt x="501" y="500"/>
                    </a:lnTo>
                    <a:lnTo>
                      <a:pt x="501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sp>
          <p:nvSpPr>
            <p:cNvPr id="12" name="Freeform 29">
              <a:extLst>
                <a:ext uri="{FF2B5EF4-FFF2-40B4-BE49-F238E27FC236}">
                  <a16:creationId xmlns:a16="http://schemas.microsoft.com/office/drawing/2014/main" id="{F06B00CC-1691-44C9-B7CF-56EDE5B8D9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5296" y="4520720"/>
              <a:ext cx="993704" cy="1005226"/>
            </a:xfrm>
            <a:custGeom>
              <a:avLst/>
              <a:gdLst>
                <a:gd name="T0" fmla="*/ 403066 w 3041"/>
                <a:gd name="T1" fmla="*/ 553858 h 3079"/>
                <a:gd name="T2" fmla="*/ 551470 w 3041"/>
                <a:gd name="T3" fmla="*/ 702848 h 3079"/>
                <a:gd name="T4" fmla="*/ 551470 w 3041"/>
                <a:gd name="T5" fmla="*/ 405227 h 3079"/>
                <a:gd name="T6" fmla="*/ 337870 w 3041"/>
                <a:gd name="T7" fmla="*/ 553858 h 3079"/>
                <a:gd name="T8" fmla="*/ 551470 w 3041"/>
                <a:gd name="T9" fmla="*/ 340088 h 3079"/>
                <a:gd name="T10" fmla="*/ 551470 w 3041"/>
                <a:gd name="T11" fmla="*/ 767987 h 3079"/>
                <a:gd name="T12" fmla="*/ 320580 w 3041"/>
                <a:gd name="T13" fmla="*/ 843562 h 3079"/>
                <a:gd name="T14" fmla="*/ 416394 w 3041"/>
                <a:gd name="T15" fmla="*/ 898984 h 3079"/>
                <a:gd name="T16" fmla="*/ 436925 w 3041"/>
                <a:gd name="T17" fmla="*/ 1026742 h 3079"/>
                <a:gd name="T18" fmla="*/ 650525 w 3041"/>
                <a:gd name="T19" fmla="*/ 1042577 h 3079"/>
                <a:gd name="T20" fmla="*/ 666374 w 3041"/>
                <a:gd name="T21" fmla="*/ 929214 h 3079"/>
                <a:gd name="T22" fmla="*/ 782719 w 3041"/>
                <a:gd name="T23" fmla="*/ 843562 h 3079"/>
                <a:gd name="T24" fmla="*/ 904108 w 3041"/>
                <a:gd name="T25" fmla="*/ 889987 h 3079"/>
                <a:gd name="T26" fmla="*/ 912032 w 3041"/>
                <a:gd name="T27" fmla="*/ 892146 h 3079"/>
                <a:gd name="T28" fmla="*/ 1024775 w 3041"/>
                <a:gd name="T29" fmla="*/ 712925 h 3079"/>
                <a:gd name="T30" fmla="*/ 1019012 w 3041"/>
                <a:gd name="T31" fmla="*/ 691332 h 3079"/>
                <a:gd name="T32" fmla="*/ 918516 w 3041"/>
                <a:gd name="T33" fmla="*/ 609279 h 3079"/>
                <a:gd name="T34" fmla="*/ 922478 w 3041"/>
                <a:gd name="T35" fmla="*/ 553858 h 3079"/>
                <a:gd name="T36" fmla="*/ 934365 w 3041"/>
                <a:gd name="T37" fmla="*/ 466046 h 3079"/>
                <a:gd name="T38" fmla="*/ 1026216 w 3041"/>
                <a:gd name="T39" fmla="*/ 407386 h 3079"/>
                <a:gd name="T40" fmla="*/ 925720 w 3041"/>
                <a:gd name="T41" fmla="*/ 224206 h 3079"/>
                <a:gd name="T42" fmla="*/ 912032 w 3041"/>
                <a:gd name="T43" fmla="*/ 216289 h 3079"/>
                <a:gd name="T44" fmla="*/ 819460 w 3041"/>
                <a:gd name="T45" fmla="*/ 267032 h 3079"/>
                <a:gd name="T46" fmla="*/ 687266 w 3041"/>
                <a:gd name="T47" fmla="*/ 209091 h 3079"/>
                <a:gd name="T48" fmla="*/ 666374 w 3041"/>
                <a:gd name="T49" fmla="*/ 80973 h 3079"/>
                <a:gd name="T50" fmla="*/ 452774 w 3041"/>
                <a:gd name="T51" fmla="*/ 65139 h 3079"/>
                <a:gd name="T52" fmla="*/ 436925 w 3041"/>
                <a:gd name="T53" fmla="*/ 178861 h 3079"/>
                <a:gd name="T54" fmla="*/ 416394 w 3041"/>
                <a:gd name="T55" fmla="*/ 209091 h 3079"/>
                <a:gd name="T56" fmla="*/ 283839 w 3041"/>
                <a:gd name="T57" fmla="*/ 267032 h 3079"/>
                <a:gd name="T58" fmla="*/ 191267 w 3041"/>
                <a:gd name="T59" fmla="*/ 216289 h 3079"/>
                <a:gd name="T60" fmla="*/ 78524 w 3041"/>
                <a:gd name="T61" fmla="*/ 395150 h 3079"/>
                <a:gd name="T62" fmla="*/ 77083 w 3041"/>
                <a:gd name="T63" fmla="*/ 407386 h 3079"/>
                <a:gd name="T64" fmla="*/ 169295 w 3041"/>
                <a:gd name="T65" fmla="*/ 465687 h 3079"/>
                <a:gd name="T66" fmla="*/ 180822 w 3041"/>
                <a:gd name="T67" fmla="*/ 553858 h 3079"/>
                <a:gd name="T68" fmla="*/ 184784 w 3041"/>
                <a:gd name="T69" fmla="*/ 609279 h 3079"/>
                <a:gd name="T70" fmla="*/ 84287 w 3041"/>
                <a:gd name="T71" fmla="*/ 691332 h 3079"/>
                <a:gd name="T72" fmla="*/ 177580 w 3041"/>
                <a:gd name="T73" fmla="*/ 883869 h 3079"/>
                <a:gd name="T74" fmla="*/ 199192 w 3041"/>
                <a:gd name="T75" fmla="*/ 889987 h 3079"/>
                <a:gd name="T76" fmla="*/ 300409 w 3041"/>
                <a:gd name="T77" fmla="*/ 836724 h 3079"/>
                <a:gd name="T78" fmla="*/ 452774 w 3041"/>
                <a:gd name="T79" fmla="*/ 1107715 h 3079"/>
                <a:gd name="T80" fmla="*/ 371729 w 3041"/>
                <a:gd name="T81" fmla="*/ 950807 h 3079"/>
                <a:gd name="T82" fmla="*/ 231610 w 3041"/>
                <a:gd name="T83" fmla="*/ 946128 h 3079"/>
                <a:gd name="T84" fmla="*/ 121028 w 3041"/>
                <a:gd name="T85" fmla="*/ 916618 h 3079"/>
                <a:gd name="T86" fmla="*/ 51869 w 3041"/>
                <a:gd name="T87" fmla="*/ 634831 h 3079"/>
                <a:gd name="T88" fmla="*/ 115625 w 3041"/>
                <a:gd name="T89" fmla="*/ 553858 h 3079"/>
                <a:gd name="T90" fmla="*/ 51869 w 3041"/>
                <a:gd name="T91" fmla="*/ 473244 h 3079"/>
                <a:gd name="T92" fmla="*/ 14048 w 3041"/>
                <a:gd name="T93" fmla="*/ 424300 h 3079"/>
                <a:gd name="T94" fmla="*/ 121028 w 3041"/>
                <a:gd name="T95" fmla="*/ 191457 h 3079"/>
                <a:gd name="T96" fmla="*/ 231610 w 3041"/>
                <a:gd name="T97" fmla="*/ 161947 h 3079"/>
                <a:gd name="T98" fmla="*/ 371729 w 3041"/>
                <a:gd name="T99" fmla="*/ 157268 h 3079"/>
                <a:gd name="T100" fmla="*/ 452774 w 3041"/>
                <a:gd name="T101" fmla="*/ 0 h 3079"/>
                <a:gd name="T102" fmla="*/ 731571 w 3041"/>
                <a:gd name="T103" fmla="*/ 80973 h 3079"/>
                <a:gd name="T104" fmla="*/ 805412 w 3041"/>
                <a:gd name="T105" fmla="*/ 200094 h 3079"/>
                <a:gd name="T106" fmla="*/ 912032 w 3041"/>
                <a:gd name="T107" fmla="*/ 151150 h 3079"/>
                <a:gd name="T108" fmla="*/ 1080967 w 3041"/>
                <a:gd name="T109" fmla="*/ 362761 h 3079"/>
                <a:gd name="T110" fmla="*/ 1089252 w 3041"/>
                <a:gd name="T111" fmla="*/ 424300 h 3079"/>
                <a:gd name="T112" fmla="*/ 985513 w 3041"/>
                <a:gd name="T113" fmla="*/ 511392 h 3079"/>
                <a:gd name="T114" fmla="*/ 985513 w 3041"/>
                <a:gd name="T115" fmla="*/ 596683 h 3079"/>
                <a:gd name="T116" fmla="*/ 1089252 w 3041"/>
                <a:gd name="T117" fmla="*/ 684135 h 3079"/>
                <a:gd name="T118" fmla="*/ 982271 w 3041"/>
                <a:gd name="T119" fmla="*/ 916618 h 3079"/>
                <a:gd name="T120" fmla="*/ 912032 w 3041"/>
                <a:gd name="T121" fmla="*/ 956925 h 3079"/>
                <a:gd name="T122" fmla="*/ 805412 w 3041"/>
                <a:gd name="T123" fmla="*/ 907981 h 3079"/>
                <a:gd name="T124" fmla="*/ 731571 w 3041"/>
                <a:gd name="T125" fmla="*/ 1026742 h 307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41" h="3079">
                  <a:moveTo>
                    <a:pt x="1531" y="1126"/>
                  </a:moveTo>
                  <a:lnTo>
                    <a:pt x="1531" y="1126"/>
                  </a:lnTo>
                  <a:cubicBezTo>
                    <a:pt x="1303" y="1126"/>
                    <a:pt x="1119" y="1312"/>
                    <a:pt x="1119" y="1539"/>
                  </a:cubicBezTo>
                  <a:cubicBezTo>
                    <a:pt x="1119" y="1767"/>
                    <a:pt x="1303" y="1953"/>
                    <a:pt x="1531" y="1953"/>
                  </a:cubicBezTo>
                  <a:cubicBezTo>
                    <a:pt x="1759" y="1953"/>
                    <a:pt x="1945" y="1767"/>
                    <a:pt x="1945" y="1539"/>
                  </a:cubicBezTo>
                  <a:cubicBezTo>
                    <a:pt x="1945" y="1312"/>
                    <a:pt x="1759" y="1126"/>
                    <a:pt x="1531" y="1126"/>
                  </a:cubicBezTo>
                  <a:close/>
                  <a:moveTo>
                    <a:pt x="1531" y="2134"/>
                  </a:moveTo>
                  <a:lnTo>
                    <a:pt x="1531" y="2134"/>
                  </a:lnTo>
                  <a:cubicBezTo>
                    <a:pt x="1204" y="2134"/>
                    <a:pt x="938" y="1867"/>
                    <a:pt x="938" y="1539"/>
                  </a:cubicBezTo>
                  <a:cubicBezTo>
                    <a:pt x="938" y="1212"/>
                    <a:pt x="1204" y="945"/>
                    <a:pt x="1531" y="945"/>
                  </a:cubicBezTo>
                  <a:cubicBezTo>
                    <a:pt x="1859" y="945"/>
                    <a:pt x="2126" y="1212"/>
                    <a:pt x="2126" y="1539"/>
                  </a:cubicBezTo>
                  <a:cubicBezTo>
                    <a:pt x="2126" y="1867"/>
                    <a:pt x="1859" y="2134"/>
                    <a:pt x="1531" y="2134"/>
                  </a:cubicBezTo>
                  <a:close/>
                  <a:moveTo>
                    <a:pt x="834" y="2325"/>
                  </a:moveTo>
                  <a:lnTo>
                    <a:pt x="834" y="2325"/>
                  </a:lnTo>
                  <a:cubicBezTo>
                    <a:pt x="854" y="2325"/>
                    <a:pt x="874" y="2331"/>
                    <a:pt x="890" y="2344"/>
                  </a:cubicBezTo>
                  <a:cubicBezTo>
                    <a:pt x="970" y="2409"/>
                    <a:pt x="1060" y="2460"/>
                    <a:pt x="1156" y="2498"/>
                  </a:cubicBezTo>
                  <a:cubicBezTo>
                    <a:pt x="1190" y="2511"/>
                    <a:pt x="1213" y="2545"/>
                    <a:pt x="1213" y="2582"/>
                  </a:cubicBezTo>
                  <a:lnTo>
                    <a:pt x="1213" y="2853"/>
                  </a:lnTo>
                  <a:cubicBezTo>
                    <a:pt x="1213" y="2877"/>
                    <a:pt x="1233" y="2897"/>
                    <a:pt x="1257" y="2897"/>
                  </a:cubicBezTo>
                  <a:lnTo>
                    <a:pt x="1806" y="2897"/>
                  </a:lnTo>
                  <a:cubicBezTo>
                    <a:pt x="1830" y="2897"/>
                    <a:pt x="1850" y="2877"/>
                    <a:pt x="1850" y="2853"/>
                  </a:cubicBezTo>
                  <a:lnTo>
                    <a:pt x="1850" y="2582"/>
                  </a:lnTo>
                  <a:cubicBezTo>
                    <a:pt x="1850" y="2545"/>
                    <a:pt x="1873" y="2511"/>
                    <a:pt x="1908" y="2498"/>
                  </a:cubicBezTo>
                  <a:cubicBezTo>
                    <a:pt x="2003" y="2460"/>
                    <a:pt x="2093" y="2409"/>
                    <a:pt x="2173" y="2344"/>
                  </a:cubicBezTo>
                  <a:cubicBezTo>
                    <a:pt x="2202" y="2321"/>
                    <a:pt x="2243" y="2318"/>
                    <a:pt x="2275" y="2337"/>
                  </a:cubicBezTo>
                  <a:lnTo>
                    <a:pt x="2510" y="2473"/>
                  </a:lnTo>
                  <a:cubicBezTo>
                    <a:pt x="2517" y="2476"/>
                    <a:pt x="2524" y="2479"/>
                    <a:pt x="2532" y="2479"/>
                  </a:cubicBezTo>
                  <a:cubicBezTo>
                    <a:pt x="2545" y="2479"/>
                    <a:pt x="2561" y="2473"/>
                    <a:pt x="2570" y="2456"/>
                  </a:cubicBezTo>
                  <a:lnTo>
                    <a:pt x="2845" y="1981"/>
                  </a:lnTo>
                  <a:cubicBezTo>
                    <a:pt x="2853" y="1967"/>
                    <a:pt x="2851" y="1954"/>
                    <a:pt x="2849" y="1947"/>
                  </a:cubicBezTo>
                  <a:cubicBezTo>
                    <a:pt x="2848" y="1941"/>
                    <a:pt x="2842" y="1928"/>
                    <a:pt x="2829" y="1921"/>
                  </a:cubicBezTo>
                  <a:lnTo>
                    <a:pt x="2594" y="1785"/>
                  </a:lnTo>
                  <a:cubicBezTo>
                    <a:pt x="2561" y="1766"/>
                    <a:pt x="2544" y="1730"/>
                    <a:pt x="2550" y="1693"/>
                  </a:cubicBezTo>
                  <a:cubicBezTo>
                    <a:pt x="2557" y="1642"/>
                    <a:pt x="2561" y="1590"/>
                    <a:pt x="2561" y="1539"/>
                  </a:cubicBezTo>
                  <a:cubicBezTo>
                    <a:pt x="2561" y="1488"/>
                    <a:pt x="2557" y="1437"/>
                    <a:pt x="2550" y="1386"/>
                  </a:cubicBezTo>
                  <a:cubicBezTo>
                    <a:pt x="2544" y="1349"/>
                    <a:pt x="2561" y="1313"/>
                    <a:pt x="2594" y="1295"/>
                  </a:cubicBezTo>
                  <a:lnTo>
                    <a:pt x="2829" y="1158"/>
                  </a:lnTo>
                  <a:cubicBezTo>
                    <a:pt x="2842" y="1151"/>
                    <a:pt x="2848" y="1138"/>
                    <a:pt x="2849" y="1132"/>
                  </a:cubicBezTo>
                  <a:cubicBezTo>
                    <a:pt x="2851" y="1125"/>
                    <a:pt x="2853" y="1112"/>
                    <a:pt x="2845" y="1098"/>
                  </a:cubicBezTo>
                  <a:lnTo>
                    <a:pt x="2570" y="623"/>
                  </a:lnTo>
                  <a:cubicBezTo>
                    <a:pt x="2561" y="607"/>
                    <a:pt x="2545" y="601"/>
                    <a:pt x="2532" y="601"/>
                  </a:cubicBezTo>
                  <a:cubicBezTo>
                    <a:pt x="2524" y="601"/>
                    <a:pt x="2517" y="603"/>
                    <a:pt x="2510" y="607"/>
                  </a:cubicBezTo>
                  <a:lnTo>
                    <a:pt x="2275" y="742"/>
                  </a:lnTo>
                  <a:cubicBezTo>
                    <a:pt x="2243" y="760"/>
                    <a:pt x="2202" y="758"/>
                    <a:pt x="2173" y="735"/>
                  </a:cubicBezTo>
                  <a:cubicBezTo>
                    <a:pt x="2092" y="670"/>
                    <a:pt x="2003" y="618"/>
                    <a:pt x="1908" y="581"/>
                  </a:cubicBezTo>
                  <a:cubicBezTo>
                    <a:pt x="1873" y="567"/>
                    <a:pt x="1850" y="535"/>
                    <a:pt x="1850" y="497"/>
                  </a:cubicBezTo>
                  <a:lnTo>
                    <a:pt x="1850" y="225"/>
                  </a:lnTo>
                  <a:cubicBezTo>
                    <a:pt x="1850" y="201"/>
                    <a:pt x="1830" y="181"/>
                    <a:pt x="1806" y="181"/>
                  </a:cubicBezTo>
                  <a:lnTo>
                    <a:pt x="1257" y="181"/>
                  </a:lnTo>
                  <a:cubicBezTo>
                    <a:pt x="1233" y="181"/>
                    <a:pt x="1213" y="201"/>
                    <a:pt x="1213" y="225"/>
                  </a:cubicBezTo>
                  <a:lnTo>
                    <a:pt x="1213" y="497"/>
                  </a:lnTo>
                  <a:cubicBezTo>
                    <a:pt x="1213" y="535"/>
                    <a:pt x="1190" y="567"/>
                    <a:pt x="1156" y="581"/>
                  </a:cubicBezTo>
                  <a:cubicBezTo>
                    <a:pt x="1060" y="618"/>
                    <a:pt x="970" y="670"/>
                    <a:pt x="890" y="735"/>
                  </a:cubicBezTo>
                  <a:cubicBezTo>
                    <a:pt x="861" y="758"/>
                    <a:pt x="821" y="760"/>
                    <a:pt x="788" y="742"/>
                  </a:cubicBezTo>
                  <a:lnTo>
                    <a:pt x="553" y="607"/>
                  </a:lnTo>
                  <a:cubicBezTo>
                    <a:pt x="546" y="603"/>
                    <a:pt x="539" y="601"/>
                    <a:pt x="531" y="601"/>
                  </a:cubicBezTo>
                  <a:cubicBezTo>
                    <a:pt x="519" y="601"/>
                    <a:pt x="502" y="607"/>
                    <a:pt x="493" y="623"/>
                  </a:cubicBezTo>
                  <a:lnTo>
                    <a:pt x="218" y="1098"/>
                  </a:lnTo>
                  <a:cubicBezTo>
                    <a:pt x="210" y="1112"/>
                    <a:pt x="212" y="1125"/>
                    <a:pt x="214" y="1132"/>
                  </a:cubicBezTo>
                  <a:cubicBezTo>
                    <a:pt x="216" y="1138"/>
                    <a:pt x="220" y="1151"/>
                    <a:pt x="234" y="1158"/>
                  </a:cubicBezTo>
                  <a:lnTo>
                    <a:pt x="470" y="1294"/>
                  </a:lnTo>
                  <a:cubicBezTo>
                    <a:pt x="502" y="1313"/>
                    <a:pt x="519" y="1349"/>
                    <a:pt x="513" y="1386"/>
                  </a:cubicBezTo>
                  <a:cubicBezTo>
                    <a:pt x="506" y="1437"/>
                    <a:pt x="502" y="1488"/>
                    <a:pt x="502" y="1539"/>
                  </a:cubicBezTo>
                  <a:cubicBezTo>
                    <a:pt x="502" y="1590"/>
                    <a:pt x="506" y="1642"/>
                    <a:pt x="513" y="1693"/>
                  </a:cubicBezTo>
                  <a:cubicBezTo>
                    <a:pt x="519" y="1730"/>
                    <a:pt x="501" y="1766"/>
                    <a:pt x="470" y="1785"/>
                  </a:cubicBezTo>
                  <a:lnTo>
                    <a:pt x="234" y="1921"/>
                  </a:lnTo>
                  <a:cubicBezTo>
                    <a:pt x="213" y="1932"/>
                    <a:pt x="206" y="1960"/>
                    <a:pt x="218" y="1981"/>
                  </a:cubicBezTo>
                  <a:lnTo>
                    <a:pt x="493" y="2456"/>
                  </a:lnTo>
                  <a:cubicBezTo>
                    <a:pt x="502" y="2473"/>
                    <a:pt x="519" y="2479"/>
                    <a:pt x="531" y="2479"/>
                  </a:cubicBezTo>
                  <a:cubicBezTo>
                    <a:pt x="539" y="2479"/>
                    <a:pt x="546" y="2476"/>
                    <a:pt x="553" y="2473"/>
                  </a:cubicBezTo>
                  <a:lnTo>
                    <a:pt x="788" y="2337"/>
                  </a:lnTo>
                  <a:cubicBezTo>
                    <a:pt x="803" y="2328"/>
                    <a:pt x="818" y="2325"/>
                    <a:pt x="834" y="2325"/>
                  </a:cubicBezTo>
                  <a:close/>
                  <a:moveTo>
                    <a:pt x="1806" y="3078"/>
                  </a:moveTo>
                  <a:lnTo>
                    <a:pt x="1257" y="3078"/>
                  </a:lnTo>
                  <a:cubicBezTo>
                    <a:pt x="1133" y="3078"/>
                    <a:pt x="1032" y="2978"/>
                    <a:pt x="1032" y="2853"/>
                  </a:cubicBezTo>
                  <a:lnTo>
                    <a:pt x="1032" y="2642"/>
                  </a:lnTo>
                  <a:cubicBezTo>
                    <a:pt x="960" y="2609"/>
                    <a:pt x="891" y="2570"/>
                    <a:pt x="827" y="2523"/>
                  </a:cubicBezTo>
                  <a:lnTo>
                    <a:pt x="643" y="2629"/>
                  </a:lnTo>
                  <a:cubicBezTo>
                    <a:pt x="609" y="2649"/>
                    <a:pt x="571" y="2659"/>
                    <a:pt x="531" y="2659"/>
                  </a:cubicBezTo>
                  <a:cubicBezTo>
                    <a:pt x="451" y="2659"/>
                    <a:pt x="376" y="2616"/>
                    <a:pt x="336" y="2547"/>
                  </a:cubicBezTo>
                  <a:lnTo>
                    <a:pt x="61" y="2071"/>
                  </a:lnTo>
                  <a:cubicBezTo>
                    <a:pt x="0" y="1963"/>
                    <a:pt x="37" y="1826"/>
                    <a:pt x="144" y="1764"/>
                  </a:cubicBezTo>
                  <a:lnTo>
                    <a:pt x="327" y="1658"/>
                  </a:lnTo>
                  <a:cubicBezTo>
                    <a:pt x="323" y="1619"/>
                    <a:pt x="321" y="1579"/>
                    <a:pt x="321" y="1539"/>
                  </a:cubicBezTo>
                  <a:cubicBezTo>
                    <a:pt x="321" y="1500"/>
                    <a:pt x="323" y="1460"/>
                    <a:pt x="327" y="1421"/>
                  </a:cubicBezTo>
                  <a:lnTo>
                    <a:pt x="144" y="1315"/>
                  </a:lnTo>
                  <a:cubicBezTo>
                    <a:pt x="92" y="1285"/>
                    <a:pt x="55" y="1237"/>
                    <a:pt x="39" y="1179"/>
                  </a:cubicBezTo>
                  <a:cubicBezTo>
                    <a:pt x="24" y="1121"/>
                    <a:pt x="32" y="1060"/>
                    <a:pt x="62" y="1008"/>
                  </a:cubicBezTo>
                  <a:lnTo>
                    <a:pt x="336" y="532"/>
                  </a:lnTo>
                  <a:cubicBezTo>
                    <a:pt x="376" y="463"/>
                    <a:pt x="451" y="420"/>
                    <a:pt x="531" y="420"/>
                  </a:cubicBezTo>
                  <a:cubicBezTo>
                    <a:pt x="571" y="420"/>
                    <a:pt x="609" y="431"/>
                    <a:pt x="643" y="450"/>
                  </a:cubicBezTo>
                  <a:lnTo>
                    <a:pt x="827" y="556"/>
                  </a:lnTo>
                  <a:cubicBezTo>
                    <a:pt x="891" y="509"/>
                    <a:pt x="960" y="470"/>
                    <a:pt x="1032" y="437"/>
                  </a:cubicBezTo>
                  <a:lnTo>
                    <a:pt x="1032" y="225"/>
                  </a:lnTo>
                  <a:cubicBezTo>
                    <a:pt x="1032" y="102"/>
                    <a:pt x="1133" y="0"/>
                    <a:pt x="1257" y="0"/>
                  </a:cubicBezTo>
                  <a:lnTo>
                    <a:pt x="1806" y="0"/>
                  </a:lnTo>
                  <a:cubicBezTo>
                    <a:pt x="1930" y="0"/>
                    <a:pt x="2031" y="102"/>
                    <a:pt x="2031" y="225"/>
                  </a:cubicBezTo>
                  <a:lnTo>
                    <a:pt x="2031" y="437"/>
                  </a:lnTo>
                  <a:cubicBezTo>
                    <a:pt x="2103" y="470"/>
                    <a:pt x="2172" y="510"/>
                    <a:pt x="2236" y="556"/>
                  </a:cubicBezTo>
                  <a:lnTo>
                    <a:pt x="2420" y="450"/>
                  </a:lnTo>
                  <a:cubicBezTo>
                    <a:pt x="2454" y="431"/>
                    <a:pt x="2493" y="420"/>
                    <a:pt x="2532" y="420"/>
                  </a:cubicBezTo>
                  <a:cubicBezTo>
                    <a:pt x="2612" y="420"/>
                    <a:pt x="2687" y="463"/>
                    <a:pt x="2727" y="532"/>
                  </a:cubicBezTo>
                  <a:lnTo>
                    <a:pt x="3001" y="1008"/>
                  </a:lnTo>
                  <a:cubicBezTo>
                    <a:pt x="3031" y="1060"/>
                    <a:pt x="3040" y="1121"/>
                    <a:pt x="3024" y="1179"/>
                  </a:cubicBezTo>
                  <a:cubicBezTo>
                    <a:pt x="3009" y="1236"/>
                    <a:pt x="2971" y="1285"/>
                    <a:pt x="2919" y="1315"/>
                  </a:cubicBezTo>
                  <a:lnTo>
                    <a:pt x="2736" y="1421"/>
                  </a:lnTo>
                  <a:cubicBezTo>
                    <a:pt x="2740" y="1460"/>
                    <a:pt x="2742" y="1500"/>
                    <a:pt x="2742" y="1539"/>
                  </a:cubicBezTo>
                  <a:cubicBezTo>
                    <a:pt x="2742" y="1579"/>
                    <a:pt x="2740" y="1619"/>
                    <a:pt x="2736" y="1658"/>
                  </a:cubicBezTo>
                  <a:lnTo>
                    <a:pt x="2919" y="1764"/>
                  </a:lnTo>
                  <a:cubicBezTo>
                    <a:pt x="2971" y="1794"/>
                    <a:pt x="3009" y="1842"/>
                    <a:pt x="3024" y="1901"/>
                  </a:cubicBezTo>
                  <a:cubicBezTo>
                    <a:pt x="3040" y="1959"/>
                    <a:pt x="3031" y="2019"/>
                    <a:pt x="3001" y="2071"/>
                  </a:cubicBezTo>
                  <a:lnTo>
                    <a:pt x="2727" y="2547"/>
                  </a:lnTo>
                  <a:cubicBezTo>
                    <a:pt x="2687" y="2616"/>
                    <a:pt x="2612" y="2659"/>
                    <a:pt x="2532" y="2659"/>
                  </a:cubicBezTo>
                  <a:cubicBezTo>
                    <a:pt x="2493" y="2659"/>
                    <a:pt x="2454" y="2649"/>
                    <a:pt x="2420" y="2629"/>
                  </a:cubicBezTo>
                  <a:lnTo>
                    <a:pt x="2236" y="2523"/>
                  </a:lnTo>
                  <a:cubicBezTo>
                    <a:pt x="2172" y="2570"/>
                    <a:pt x="2103" y="2609"/>
                    <a:pt x="2031" y="2642"/>
                  </a:cubicBezTo>
                  <a:lnTo>
                    <a:pt x="2031" y="2853"/>
                  </a:lnTo>
                  <a:cubicBezTo>
                    <a:pt x="2031" y="2978"/>
                    <a:pt x="1930" y="3078"/>
                    <a:pt x="1806" y="3078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sp>
          <p:nvSpPr>
            <p:cNvPr id="13" name="Freeform 30">
              <a:extLst>
                <a:ext uri="{FF2B5EF4-FFF2-40B4-BE49-F238E27FC236}">
                  <a16:creationId xmlns:a16="http://schemas.microsoft.com/office/drawing/2014/main" id="{34F477C6-4574-438A-B3C8-CB2083AAAD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148540"/>
              <a:ext cx="1751224" cy="1709460"/>
            </a:xfrm>
            <a:custGeom>
              <a:avLst/>
              <a:gdLst>
                <a:gd name="T0" fmla="*/ 1748198 w 5361"/>
                <a:gd name="T1" fmla="*/ 1076676 h 5233"/>
                <a:gd name="T2" fmla="*/ 1662139 w 5361"/>
                <a:gd name="T3" fmla="*/ 1002857 h 5233"/>
                <a:gd name="T4" fmla="*/ 1669701 w 5361"/>
                <a:gd name="T5" fmla="*/ 897710 h 5233"/>
                <a:gd name="T6" fmla="*/ 1677982 w 5361"/>
                <a:gd name="T7" fmla="*/ 759435 h 5233"/>
                <a:gd name="T8" fmla="*/ 1858744 w 5361"/>
                <a:gd name="T9" fmla="*/ 636283 h 5233"/>
                <a:gd name="T10" fmla="*/ 1785647 w 5361"/>
                <a:gd name="T11" fmla="*/ 476762 h 5233"/>
                <a:gd name="T12" fmla="*/ 1797530 w 5361"/>
                <a:gd name="T13" fmla="*/ 432471 h 5233"/>
                <a:gd name="T14" fmla="*/ 1909515 w 5361"/>
                <a:gd name="T15" fmla="*/ 561384 h 5233"/>
                <a:gd name="T16" fmla="*/ 1865225 w 5361"/>
                <a:gd name="T17" fmla="*/ 726306 h 5233"/>
                <a:gd name="T18" fmla="*/ 1734875 w 5361"/>
                <a:gd name="T19" fmla="*/ 897710 h 5233"/>
                <a:gd name="T20" fmla="*/ 1780966 w 5361"/>
                <a:gd name="T21" fmla="*/ 1020141 h 5233"/>
                <a:gd name="T22" fmla="*/ 1792489 w 5361"/>
                <a:gd name="T23" fmla="*/ 1064433 h 5233"/>
                <a:gd name="T24" fmla="*/ 965020 w 5361"/>
                <a:gd name="T25" fmla="*/ 598473 h 5233"/>
                <a:gd name="T26" fmla="*/ 965020 w 5361"/>
                <a:gd name="T27" fmla="*/ 1196587 h 5233"/>
                <a:gd name="T28" fmla="*/ 1263888 w 5361"/>
                <a:gd name="T29" fmla="*/ 897710 h 5233"/>
                <a:gd name="T30" fmla="*/ 965020 w 5361"/>
                <a:gd name="T31" fmla="*/ 1261763 h 5233"/>
                <a:gd name="T32" fmla="*/ 965020 w 5361"/>
                <a:gd name="T33" fmla="*/ 533297 h 5233"/>
                <a:gd name="T34" fmla="*/ 1329063 w 5361"/>
                <a:gd name="T35" fmla="*/ 897710 h 5233"/>
                <a:gd name="T36" fmla="*/ 784259 w 5361"/>
                <a:gd name="T37" fmla="*/ 1884003 h 5233"/>
                <a:gd name="T38" fmla="*/ 662911 w 5361"/>
                <a:gd name="T39" fmla="*/ 1606012 h 5233"/>
                <a:gd name="T40" fmla="*/ 366564 w 5361"/>
                <a:gd name="T41" fmla="*/ 1591968 h 5233"/>
                <a:gd name="T42" fmla="*/ 275103 w 5361"/>
                <a:gd name="T43" fmla="*/ 1603851 h 5233"/>
                <a:gd name="T44" fmla="*/ 20165 w 5361"/>
                <a:gd name="T45" fmla="*/ 1234396 h 5233"/>
                <a:gd name="T46" fmla="*/ 64455 w 5361"/>
                <a:gd name="T47" fmla="*/ 1068754 h 5233"/>
                <a:gd name="T48" fmla="*/ 194804 w 5361"/>
                <a:gd name="T49" fmla="*/ 897710 h 5233"/>
                <a:gd name="T50" fmla="*/ 64815 w 5361"/>
                <a:gd name="T51" fmla="*/ 726306 h 5233"/>
                <a:gd name="T52" fmla="*/ 8642 w 5361"/>
                <a:gd name="T53" fmla="*/ 652847 h 5233"/>
                <a:gd name="T54" fmla="*/ 201286 w 5361"/>
                <a:gd name="T55" fmla="*/ 247744 h 5233"/>
                <a:gd name="T56" fmla="*/ 366564 w 5361"/>
                <a:gd name="T57" fmla="*/ 203452 h 5233"/>
                <a:gd name="T58" fmla="*/ 662911 w 5361"/>
                <a:gd name="T59" fmla="*/ 189409 h 5233"/>
                <a:gd name="T60" fmla="*/ 695679 w 5361"/>
                <a:gd name="T61" fmla="*/ 0 h 5233"/>
                <a:gd name="T62" fmla="*/ 728086 w 5361"/>
                <a:gd name="T63" fmla="*/ 211014 h 5233"/>
                <a:gd name="T64" fmla="*/ 707561 w 5361"/>
                <a:gd name="T65" fmla="*/ 241262 h 5233"/>
                <a:gd name="T66" fmla="*/ 488991 w 5361"/>
                <a:gd name="T67" fmla="*/ 349290 h 5233"/>
                <a:gd name="T68" fmla="*/ 291666 w 5361"/>
                <a:gd name="T69" fmla="*/ 254225 h 5233"/>
                <a:gd name="T70" fmla="*/ 76697 w 5361"/>
                <a:gd name="T71" fmla="*/ 593792 h 5233"/>
                <a:gd name="T72" fmla="*/ 71296 w 5361"/>
                <a:gd name="T73" fmla="*/ 636283 h 5233"/>
                <a:gd name="T74" fmla="*/ 252057 w 5361"/>
                <a:gd name="T75" fmla="*/ 759435 h 5233"/>
                <a:gd name="T76" fmla="*/ 259979 w 5361"/>
                <a:gd name="T77" fmla="*/ 897710 h 5233"/>
                <a:gd name="T78" fmla="*/ 267901 w 5361"/>
                <a:gd name="T79" fmla="*/ 1002857 h 5233"/>
                <a:gd name="T80" fmla="*/ 96862 w 5361"/>
                <a:gd name="T81" fmla="*/ 1125288 h 5233"/>
                <a:gd name="T82" fmla="*/ 76697 w 5361"/>
                <a:gd name="T83" fmla="*/ 1201628 h 5233"/>
                <a:gd name="T84" fmla="*/ 291666 w 5361"/>
                <a:gd name="T85" fmla="*/ 1540835 h 5233"/>
                <a:gd name="T86" fmla="*/ 488991 w 5361"/>
                <a:gd name="T87" fmla="*/ 1445771 h 5233"/>
                <a:gd name="T88" fmla="*/ 525720 w 5361"/>
                <a:gd name="T89" fmla="*/ 1448651 h 5233"/>
                <a:gd name="T90" fmla="*/ 728086 w 5361"/>
                <a:gd name="T91" fmla="*/ 1584406 h 5233"/>
                <a:gd name="T92" fmla="*/ 784259 w 5361"/>
                <a:gd name="T93" fmla="*/ 1818826 h 5233"/>
                <a:gd name="T94" fmla="*/ 1201954 w 5361"/>
                <a:gd name="T95" fmla="*/ 1763012 h 5233"/>
                <a:gd name="T96" fmla="*/ 1222479 w 5361"/>
                <a:gd name="T97" fmla="*/ 1553798 h 5233"/>
                <a:gd name="T98" fmla="*/ 1404320 w 5361"/>
                <a:gd name="T99" fmla="*/ 1448651 h 5233"/>
                <a:gd name="T100" fmla="*/ 1595884 w 5361"/>
                <a:gd name="T101" fmla="*/ 1535434 h 5233"/>
                <a:gd name="T102" fmla="*/ 1744238 w 5361"/>
                <a:gd name="T103" fmla="*/ 1391037 h 5233"/>
                <a:gd name="T104" fmla="*/ 1800410 w 5361"/>
                <a:gd name="T105" fmla="*/ 1423085 h 5233"/>
                <a:gd name="T106" fmla="*/ 1563116 w 5361"/>
                <a:gd name="T107" fmla="*/ 1591968 h 5233"/>
                <a:gd name="T108" fmla="*/ 1266769 w 5361"/>
                <a:gd name="T109" fmla="*/ 1606012 h 5233"/>
                <a:gd name="T110" fmla="*/ 1145781 w 5361"/>
                <a:gd name="T111" fmla="*/ 1884003 h 52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361" h="5233">
                  <a:moveTo>
                    <a:pt x="4901" y="3002"/>
                  </a:moveTo>
                  <a:lnTo>
                    <a:pt x="4901" y="3002"/>
                  </a:lnTo>
                  <a:cubicBezTo>
                    <a:pt x="4885" y="3002"/>
                    <a:pt x="4869" y="2998"/>
                    <a:pt x="4855" y="2990"/>
                  </a:cubicBezTo>
                  <a:lnTo>
                    <a:pt x="4660" y="2876"/>
                  </a:lnTo>
                  <a:cubicBezTo>
                    <a:pt x="4627" y="2858"/>
                    <a:pt x="4610" y="2822"/>
                    <a:pt x="4616" y="2785"/>
                  </a:cubicBezTo>
                  <a:cubicBezTo>
                    <a:pt x="4630" y="2689"/>
                    <a:pt x="4637" y="2591"/>
                    <a:pt x="4637" y="2493"/>
                  </a:cubicBezTo>
                  <a:cubicBezTo>
                    <a:pt x="4637" y="2396"/>
                    <a:pt x="4630" y="2297"/>
                    <a:pt x="4616" y="2201"/>
                  </a:cubicBezTo>
                  <a:cubicBezTo>
                    <a:pt x="4610" y="2164"/>
                    <a:pt x="4627" y="2128"/>
                    <a:pt x="4660" y="2109"/>
                  </a:cubicBezTo>
                  <a:lnTo>
                    <a:pt x="5089" y="1861"/>
                  </a:lnTo>
                  <a:cubicBezTo>
                    <a:pt x="5126" y="1841"/>
                    <a:pt x="5151" y="1807"/>
                    <a:pt x="5162" y="1767"/>
                  </a:cubicBezTo>
                  <a:cubicBezTo>
                    <a:pt x="5172" y="1727"/>
                    <a:pt x="5167" y="1684"/>
                    <a:pt x="5147" y="1649"/>
                  </a:cubicBezTo>
                  <a:lnTo>
                    <a:pt x="4959" y="1324"/>
                  </a:lnTo>
                  <a:cubicBezTo>
                    <a:pt x="4934" y="1281"/>
                    <a:pt x="4949" y="1225"/>
                    <a:pt x="4992" y="1201"/>
                  </a:cubicBezTo>
                  <a:cubicBezTo>
                    <a:pt x="5036" y="1176"/>
                    <a:pt x="5091" y="1190"/>
                    <a:pt x="5116" y="1234"/>
                  </a:cubicBezTo>
                  <a:lnTo>
                    <a:pt x="5303" y="1559"/>
                  </a:lnTo>
                  <a:cubicBezTo>
                    <a:pt x="5348" y="1636"/>
                    <a:pt x="5360" y="1727"/>
                    <a:pt x="5336" y="1813"/>
                  </a:cubicBezTo>
                  <a:cubicBezTo>
                    <a:pt x="5313" y="1900"/>
                    <a:pt x="5258" y="1973"/>
                    <a:pt x="5180" y="2017"/>
                  </a:cubicBezTo>
                  <a:lnTo>
                    <a:pt x="4802" y="2236"/>
                  </a:lnTo>
                  <a:cubicBezTo>
                    <a:pt x="4813" y="2321"/>
                    <a:pt x="4818" y="2407"/>
                    <a:pt x="4818" y="2493"/>
                  </a:cubicBezTo>
                  <a:cubicBezTo>
                    <a:pt x="4818" y="2579"/>
                    <a:pt x="4813" y="2665"/>
                    <a:pt x="4802" y="2750"/>
                  </a:cubicBezTo>
                  <a:lnTo>
                    <a:pt x="4946" y="2833"/>
                  </a:lnTo>
                  <a:cubicBezTo>
                    <a:pt x="4989" y="2858"/>
                    <a:pt x="5004" y="2914"/>
                    <a:pt x="4978" y="2956"/>
                  </a:cubicBezTo>
                  <a:cubicBezTo>
                    <a:pt x="4962" y="2986"/>
                    <a:pt x="4932" y="3002"/>
                    <a:pt x="4901" y="3002"/>
                  </a:cubicBezTo>
                  <a:close/>
                  <a:moveTo>
                    <a:pt x="2680" y="1662"/>
                  </a:moveTo>
                  <a:lnTo>
                    <a:pt x="2680" y="1662"/>
                  </a:lnTo>
                  <a:cubicBezTo>
                    <a:pt x="2222" y="1662"/>
                    <a:pt x="1849" y="2035"/>
                    <a:pt x="1849" y="2493"/>
                  </a:cubicBezTo>
                  <a:cubicBezTo>
                    <a:pt x="1849" y="2951"/>
                    <a:pt x="2222" y="3323"/>
                    <a:pt x="2680" y="3323"/>
                  </a:cubicBezTo>
                  <a:cubicBezTo>
                    <a:pt x="3138" y="3323"/>
                    <a:pt x="3510" y="2951"/>
                    <a:pt x="3510" y="2493"/>
                  </a:cubicBezTo>
                  <a:cubicBezTo>
                    <a:pt x="3510" y="2035"/>
                    <a:pt x="3138" y="1662"/>
                    <a:pt x="2680" y="1662"/>
                  </a:cubicBezTo>
                  <a:close/>
                  <a:moveTo>
                    <a:pt x="2680" y="3504"/>
                  </a:moveTo>
                  <a:lnTo>
                    <a:pt x="2680" y="3504"/>
                  </a:lnTo>
                  <a:cubicBezTo>
                    <a:pt x="2122" y="3504"/>
                    <a:pt x="1668" y="3051"/>
                    <a:pt x="1668" y="2493"/>
                  </a:cubicBezTo>
                  <a:cubicBezTo>
                    <a:pt x="1668" y="1935"/>
                    <a:pt x="2122" y="1481"/>
                    <a:pt x="2680" y="1481"/>
                  </a:cubicBezTo>
                  <a:cubicBezTo>
                    <a:pt x="3237" y="1481"/>
                    <a:pt x="3691" y="1935"/>
                    <a:pt x="3691" y="2493"/>
                  </a:cubicBezTo>
                  <a:cubicBezTo>
                    <a:pt x="3691" y="3051"/>
                    <a:pt x="3237" y="3504"/>
                    <a:pt x="2680" y="3504"/>
                  </a:cubicBezTo>
                  <a:close/>
                  <a:moveTo>
                    <a:pt x="3182" y="5232"/>
                  </a:moveTo>
                  <a:lnTo>
                    <a:pt x="2178" y="5232"/>
                  </a:lnTo>
                  <a:cubicBezTo>
                    <a:pt x="1992" y="5232"/>
                    <a:pt x="1841" y="5081"/>
                    <a:pt x="1841" y="4896"/>
                  </a:cubicBezTo>
                  <a:lnTo>
                    <a:pt x="1841" y="4460"/>
                  </a:lnTo>
                  <a:cubicBezTo>
                    <a:pt x="1683" y="4393"/>
                    <a:pt x="1533" y="4306"/>
                    <a:pt x="1395" y="4203"/>
                  </a:cubicBezTo>
                  <a:lnTo>
                    <a:pt x="1018" y="4421"/>
                  </a:lnTo>
                  <a:cubicBezTo>
                    <a:pt x="941" y="4465"/>
                    <a:pt x="850" y="4477"/>
                    <a:pt x="764" y="4454"/>
                  </a:cubicBezTo>
                  <a:cubicBezTo>
                    <a:pt x="676" y="4431"/>
                    <a:pt x="604" y="4375"/>
                    <a:pt x="559" y="4298"/>
                  </a:cubicBezTo>
                  <a:lnTo>
                    <a:pt x="56" y="3428"/>
                  </a:lnTo>
                  <a:cubicBezTo>
                    <a:pt x="12" y="3350"/>
                    <a:pt x="0" y="3259"/>
                    <a:pt x="23" y="3173"/>
                  </a:cubicBezTo>
                  <a:cubicBezTo>
                    <a:pt x="46" y="3086"/>
                    <a:pt x="102" y="3013"/>
                    <a:pt x="179" y="2968"/>
                  </a:cubicBezTo>
                  <a:lnTo>
                    <a:pt x="557" y="2750"/>
                  </a:lnTo>
                  <a:cubicBezTo>
                    <a:pt x="547" y="2664"/>
                    <a:pt x="541" y="2578"/>
                    <a:pt x="541" y="2493"/>
                  </a:cubicBezTo>
                  <a:cubicBezTo>
                    <a:pt x="541" y="2407"/>
                    <a:pt x="547" y="2321"/>
                    <a:pt x="557" y="2236"/>
                  </a:cubicBezTo>
                  <a:lnTo>
                    <a:pt x="180" y="2017"/>
                  </a:lnTo>
                  <a:cubicBezTo>
                    <a:pt x="102" y="1973"/>
                    <a:pt x="46" y="1900"/>
                    <a:pt x="24" y="1813"/>
                  </a:cubicBezTo>
                  <a:cubicBezTo>
                    <a:pt x="0" y="1727"/>
                    <a:pt x="12" y="1636"/>
                    <a:pt x="56" y="1559"/>
                  </a:cubicBezTo>
                  <a:lnTo>
                    <a:pt x="559" y="688"/>
                  </a:lnTo>
                  <a:cubicBezTo>
                    <a:pt x="604" y="611"/>
                    <a:pt x="676" y="555"/>
                    <a:pt x="763" y="532"/>
                  </a:cubicBezTo>
                  <a:cubicBezTo>
                    <a:pt x="850" y="508"/>
                    <a:pt x="940" y="521"/>
                    <a:pt x="1018" y="565"/>
                  </a:cubicBezTo>
                  <a:lnTo>
                    <a:pt x="1396" y="783"/>
                  </a:lnTo>
                  <a:cubicBezTo>
                    <a:pt x="1533" y="679"/>
                    <a:pt x="1683" y="593"/>
                    <a:pt x="1841" y="526"/>
                  </a:cubicBezTo>
                  <a:lnTo>
                    <a:pt x="1841" y="90"/>
                  </a:lnTo>
                  <a:cubicBezTo>
                    <a:pt x="1841" y="40"/>
                    <a:pt x="1882" y="0"/>
                    <a:pt x="1932" y="0"/>
                  </a:cubicBezTo>
                  <a:cubicBezTo>
                    <a:pt x="1981" y="0"/>
                    <a:pt x="2022" y="40"/>
                    <a:pt x="2022" y="90"/>
                  </a:cubicBezTo>
                  <a:lnTo>
                    <a:pt x="2022" y="586"/>
                  </a:lnTo>
                  <a:cubicBezTo>
                    <a:pt x="2022" y="624"/>
                    <a:pt x="1999" y="657"/>
                    <a:pt x="1965" y="670"/>
                  </a:cubicBezTo>
                  <a:cubicBezTo>
                    <a:pt x="1783" y="742"/>
                    <a:pt x="1613" y="840"/>
                    <a:pt x="1460" y="962"/>
                  </a:cubicBezTo>
                  <a:cubicBezTo>
                    <a:pt x="1431" y="986"/>
                    <a:pt x="1390" y="989"/>
                    <a:pt x="1358" y="970"/>
                  </a:cubicBezTo>
                  <a:lnTo>
                    <a:pt x="927" y="722"/>
                  </a:lnTo>
                  <a:cubicBezTo>
                    <a:pt x="892" y="701"/>
                    <a:pt x="850" y="696"/>
                    <a:pt x="810" y="706"/>
                  </a:cubicBezTo>
                  <a:cubicBezTo>
                    <a:pt x="769" y="717"/>
                    <a:pt x="736" y="743"/>
                    <a:pt x="715" y="779"/>
                  </a:cubicBezTo>
                  <a:lnTo>
                    <a:pt x="213" y="1649"/>
                  </a:lnTo>
                  <a:cubicBezTo>
                    <a:pt x="193" y="1685"/>
                    <a:pt x="187" y="1727"/>
                    <a:pt x="198" y="1767"/>
                  </a:cubicBezTo>
                  <a:cubicBezTo>
                    <a:pt x="208" y="1807"/>
                    <a:pt x="234" y="1841"/>
                    <a:pt x="270" y="1861"/>
                  </a:cubicBezTo>
                  <a:lnTo>
                    <a:pt x="700" y="2109"/>
                  </a:lnTo>
                  <a:cubicBezTo>
                    <a:pt x="732" y="2128"/>
                    <a:pt x="749" y="2164"/>
                    <a:pt x="744" y="2201"/>
                  </a:cubicBezTo>
                  <a:cubicBezTo>
                    <a:pt x="729" y="2298"/>
                    <a:pt x="722" y="2396"/>
                    <a:pt x="722" y="2493"/>
                  </a:cubicBezTo>
                  <a:cubicBezTo>
                    <a:pt x="722" y="2590"/>
                    <a:pt x="729" y="2688"/>
                    <a:pt x="744" y="2785"/>
                  </a:cubicBezTo>
                  <a:cubicBezTo>
                    <a:pt x="749" y="2822"/>
                    <a:pt x="732" y="2858"/>
                    <a:pt x="700" y="2876"/>
                  </a:cubicBezTo>
                  <a:lnTo>
                    <a:pt x="269" y="3125"/>
                  </a:lnTo>
                  <a:cubicBezTo>
                    <a:pt x="234" y="3146"/>
                    <a:pt x="208" y="3179"/>
                    <a:pt x="198" y="3219"/>
                  </a:cubicBezTo>
                  <a:cubicBezTo>
                    <a:pt x="187" y="3259"/>
                    <a:pt x="193" y="3301"/>
                    <a:pt x="213" y="3337"/>
                  </a:cubicBezTo>
                  <a:lnTo>
                    <a:pt x="715" y="4208"/>
                  </a:lnTo>
                  <a:cubicBezTo>
                    <a:pt x="736" y="4243"/>
                    <a:pt x="769" y="4269"/>
                    <a:pt x="810" y="4279"/>
                  </a:cubicBezTo>
                  <a:cubicBezTo>
                    <a:pt x="850" y="4290"/>
                    <a:pt x="892" y="4284"/>
                    <a:pt x="927" y="4264"/>
                  </a:cubicBezTo>
                  <a:lnTo>
                    <a:pt x="1358" y="4015"/>
                  </a:lnTo>
                  <a:cubicBezTo>
                    <a:pt x="1390" y="3997"/>
                    <a:pt x="1431" y="4000"/>
                    <a:pt x="1460" y="4023"/>
                  </a:cubicBezTo>
                  <a:cubicBezTo>
                    <a:pt x="1612" y="4145"/>
                    <a:pt x="1782" y="4244"/>
                    <a:pt x="1965" y="4315"/>
                  </a:cubicBezTo>
                  <a:cubicBezTo>
                    <a:pt x="1999" y="4329"/>
                    <a:pt x="2022" y="4362"/>
                    <a:pt x="2022" y="4400"/>
                  </a:cubicBezTo>
                  <a:lnTo>
                    <a:pt x="2022" y="4896"/>
                  </a:lnTo>
                  <a:cubicBezTo>
                    <a:pt x="2022" y="4982"/>
                    <a:pt x="2092" y="5051"/>
                    <a:pt x="2178" y="5051"/>
                  </a:cubicBezTo>
                  <a:lnTo>
                    <a:pt x="3182" y="5051"/>
                  </a:lnTo>
                  <a:cubicBezTo>
                    <a:pt x="3268" y="5051"/>
                    <a:pt x="3338" y="4982"/>
                    <a:pt x="3338" y="4896"/>
                  </a:cubicBezTo>
                  <a:lnTo>
                    <a:pt x="3338" y="4400"/>
                  </a:lnTo>
                  <a:cubicBezTo>
                    <a:pt x="3338" y="4362"/>
                    <a:pt x="3360" y="4329"/>
                    <a:pt x="3395" y="4315"/>
                  </a:cubicBezTo>
                  <a:cubicBezTo>
                    <a:pt x="3577" y="4244"/>
                    <a:pt x="3747" y="4146"/>
                    <a:pt x="3900" y="4023"/>
                  </a:cubicBezTo>
                  <a:cubicBezTo>
                    <a:pt x="3929" y="4000"/>
                    <a:pt x="3970" y="3997"/>
                    <a:pt x="4001" y="4015"/>
                  </a:cubicBezTo>
                  <a:lnTo>
                    <a:pt x="4432" y="4264"/>
                  </a:lnTo>
                  <a:cubicBezTo>
                    <a:pt x="4506" y="4307"/>
                    <a:pt x="4602" y="4282"/>
                    <a:pt x="4644" y="4207"/>
                  </a:cubicBezTo>
                  <a:lnTo>
                    <a:pt x="4844" y="3863"/>
                  </a:lnTo>
                  <a:cubicBezTo>
                    <a:pt x="4868" y="3819"/>
                    <a:pt x="4923" y="3805"/>
                    <a:pt x="4967" y="3829"/>
                  </a:cubicBezTo>
                  <a:cubicBezTo>
                    <a:pt x="5010" y="3855"/>
                    <a:pt x="5025" y="3910"/>
                    <a:pt x="5000" y="3952"/>
                  </a:cubicBezTo>
                  <a:lnTo>
                    <a:pt x="4801" y="4298"/>
                  </a:lnTo>
                  <a:cubicBezTo>
                    <a:pt x="4708" y="4458"/>
                    <a:pt x="4502" y="4514"/>
                    <a:pt x="4341" y="4421"/>
                  </a:cubicBezTo>
                  <a:lnTo>
                    <a:pt x="3964" y="4203"/>
                  </a:lnTo>
                  <a:cubicBezTo>
                    <a:pt x="3826" y="4306"/>
                    <a:pt x="3677" y="4393"/>
                    <a:pt x="3518" y="4460"/>
                  </a:cubicBezTo>
                  <a:lnTo>
                    <a:pt x="3518" y="4896"/>
                  </a:lnTo>
                  <a:cubicBezTo>
                    <a:pt x="3518" y="5081"/>
                    <a:pt x="3368" y="5232"/>
                    <a:pt x="3182" y="523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grpSp>
          <p:nvGrpSpPr>
            <p:cNvPr id="14" name="Group 6">
              <a:extLst>
                <a:ext uri="{FF2B5EF4-FFF2-40B4-BE49-F238E27FC236}">
                  <a16:creationId xmlns:a16="http://schemas.microsoft.com/office/drawing/2014/main" id="{CBEEC120-87F5-4533-832A-362BB9D5BB6E}"/>
                </a:ext>
              </a:extLst>
            </p:cNvPr>
            <p:cNvGrpSpPr>
              <a:grpSpLocks/>
            </p:cNvGrpSpPr>
            <p:nvPr/>
          </p:nvGrpSpPr>
          <p:grpSpPr bwMode="auto">
            <a:xfrm rot="19964076">
              <a:off x="-1371198" y="1551348"/>
              <a:ext cx="1666254" cy="2151586"/>
              <a:chOff x="3309938" y="4121150"/>
              <a:chExt cx="1836737" cy="2371725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48" name="Freeform 1">
                <a:extLst>
                  <a:ext uri="{FF2B5EF4-FFF2-40B4-BE49-F238E27FC236}">
                    <a16:creationId xmlns:a16="http://schemas.microsoft.com/office/drawing/2014/main" id="{992CAF11-1333-4C95-AEE5-5184A41FC6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8450" y="5248275"/>
                <a:ext cx="290513" cy="741363"/>
              </a:xfrm>
              <a:custGeom>
                <a:avLst/>
                <a:gdLst>
                  <a:gd name="T0" fmla="*/ 175099 w 808"/>
                  <a:gd name="T1" fmla="*/ 51798 h 2061"/>
                  <a:gd name="T2" fmla="*/ 175099 w 808"/>
                  <a:gd name="T3" fmla="*/ 51798 h 2061"/>
                  <a:gd name="T4" fmla="*/ 289075 w 808"/>
                  <a:gd name="T5" fmla="*/ 210431 h 2061"/>
                  <a:gd name="T6" fmla="*/ 289075 w 808"/>
                  <a:gd name="T7" fmla="*/ 227697 h 2061"/>
                  <a:gd name="T8" fmla="*/ 221840 w 808"/>
                  <a:gd name="T9" fmla="*/ 227697 h 2061"/>
                  <a:gd name="T10" fmla="*/ 221840 w 808"/>
                  <a:gd name="T11" fmla="*/ 205754 h 2061"/>
                  <a:gd name="T12" fmla="*/ 221840 w 808"/>
                  <a:gd name="T13" fmla="*/ 205754 h 2061"/>
                  <a:gd name="T14" fmla="*/ 147414 w 808"/>
                  <a:gd name="T15" fmla="*/ 113668 h 2061"/>
                  <a:gd name="T16" fmla="*/ 147414 w 808"/>
                  <a:gd name="T17" fmla="*/ 113668 h 2061"/>
                  <a:gd name="T18" fmla="*/ 73707 w 808"/>
                  <a:gd name="T19" fmla="*/ 205754 h 2061"/>
                  <a:gd name="T20" fmla="*/ 73707 w 808"/>
                  <a:gd name="T21" fmla="*/ 205754 h 2061"/>
                  <a:gd name="T22" fmla="*/ 290153 w 808"/>
                  <a:gd name="T23" fmla="*/ 532731 h 2061"/>
                  <a:gd name="T24" fmla="*/ 290153 w 808"/>
                  <a:gd name="T25" fmla="*/ 532731 h 2061"/>
                  <a:gd name="T26" fmla="*/ 175099 w 808"/>
                  <a:gd name="T27" fmla="*/ 692083 h 2061"/>
                  <a:gd name="T28" fmla="*/ 175099 w 808"/>
                  <a:gd name="T29" fmla="*/ 741003 h 2061"/>
                  <a:gd name="T30" fmla="*/ 116133 w 808"/>
                  <a:gd name="T31" fmla="*/ 741003 h 2061"/>
                  <a:gd name="T32" fmla="*/ 116133 w 808"/>
                  <a:gd name="T33" fmla="*/ 692083 h 2061"/>
                  <a:gd name="T34" fmla="*/ 116133 w 808"/>
                  <a:gd name="T35" fmla="*/ 692083 h 2061"/>
                  <a:gd name="T36" fmla="*/ 0 w 808"/>
                  <a:gd name="T37" fmla="*/ 532731 h 2061"/>
                  <a:gd name="T38" fmla="*/ 0 w 808"/>
                  <a:gd name="T39" fmla="*/ 493163 h 2061"/>
                  <a:gd name="T40" fmla="*/ 67235 w 808"/>
                  <a:gd name="T41" fmla="*/ 493163 h 2061"/>
                  <a:gd name="T42" fmla="*/ 67235 w 808"/>
                  <a:gd name="T43" fmla="*/ 537407 h 2061"/>
                  <a:gd name="T44" fmla="*/ 67235 w 808"/>
                  <a:gd name="T45" fmla="*/ 537407 h 2061"/>
                  <a:gd name="T46" fmla="*/ 142740 w 808"/>
                  <a:gd name="T47" fmla="*/ 628774 h 2061"/>
                  <a:gd name="T48" fmla="*/ 142740 w 808"/>
                  <a:gd name="T49" fmla="*/ 628774 h 2061"/>
                  <a:gd name="T50" fmla="*/ 218244 w 808"/>
                  <a:gd name="T51" fmla="*/ 537407 h 2061"/>
                  <a:gd name="T52" fmla="*/ 218244 w 808"/>
                  <a:gd name="T53" fmla="*/ 537407 h 2061"/>
                  <a:gd name="T54" fmla="*/ 2876 w 808"/>
                  <a:gd name="T55" fmla="*/ 210431 h 2061"/>
                  <a:gd name="T56" fmla="*/ 2876 w 808"/>
                  <a:gd name="T57" fmla="*/ 210431 h 2061"/>
                  <a:gd name="T58" fmla="*/ 116133 w 808"/>
                  <a:gd name="T59" fmla="*/ 51798 h 2061"/>
                  <a:gd name="T60" fmla="*/ 116133 w 808"/>
                  <a:gd name="T61" fmla="*/ 0 h 2061"/>
                  <a:gd name="T62" fmla="*/ 175099 w 808"/>
                  <a:gd name="T63" fmla="*/ 0 h 2061"/>
                  <a:gd name="T64" fmla="*/ 175099 w 808"/>
                  <a:gd name="T65" fmla="*/ 51798 h 206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8" h="2061">
                    <a:moveTo>
                      <a:pt x="487" y="144"/>
                    </a:moveTo>
                    <a:lnTo>
                      <a:pt x="487" y="144"/>
                    </a:lnTo>
                    <a:cubicBezTo>
                      <a:pt x="705" y="175"/>
                      <a:pt x="804" y="344"/>
                      <a:pt x="804" y="585"/>
                    </a:cubicBezTo>
                    <a:lnTo>
                      <a:pt x="804" y="633"/>
                    </a:lnTo>
                    <a:lnTo>
                      <a:pt x="617" y="633"/>
                    </a:lnTo>
                    <a:lnTo>
                      <a:pt x="617" y="572"/>
                    </a:lnTo>
                    <a:cubicBezTo>
                      <a:pt x="617" y="413"/>
                      <a:pt x="553" y="316"/>
                      <a:pt x="410" y="316"/>
                    </a:cubicBezTo>
                    <a:cubicBezTo>
                      <a:pt x="269" y="316"/>
                      <a:pt x="205" y="413"/>
                      <a:pt x="205" y="572"/>
                    </a:cubicBezTo>
                    <a:cubicBezTo>
                      <a:pt x="205" y="974"/>
                      <a:pt x="807" y="977"/>
                      <a:pt x="807" y="1481"/>
                    </a:cubicBezTo>
                    <a:cubicBezTo>
                      <a:pt x="807" y="1722"/>
                      <a:pt x="705" y="1893"/>
                      <a:pt x="487" y="1924"/>
                    </a:cubicBezTo>
                    <a:lnTo>
                      <a:pt x="487" y="2060"/>
                    </a:lnTo>
                    <a:lnTo>
                      <a:pt x="323" y="2060"/>
                    </a:lnTo>
                    <a:lnTo>
                      <a:pt x="323" y="1924"/>
                    </a:lnTo>
                    <a:cubicBezTo>
                      <a:pt x="100" y="1893"/>
                      <a:pt x="0" y="1724"/>
                      <a:pt x="0" y="1481"/>
                    </a:cubicBezTo>
                    <a:lnTo>
                      <a:pt x="0" y="1371"/>
                    </a:lnTo>
                    <a:lnTo>
                      <a:pt x="187" y="1371"/>
                    </a:lnTo>
                    <a:lnTo>
                      <a:pt x="187" y="1494"/>
                    </a:lnTo>
                    <a:cubicBezTo>
                      <a:pt x="187" y="1656"/>
                      <a:pt x="254" y="1748"/>
                      <a:pt x="397" y="1748"/>
                    </a:cubicBezTo>
                    <a:cubicBezTo>
                      <a:pt x="543" y="1748"/>
                      <a:pt x="607" y="1656"/>
                      <a:pt x="607" y="1494"/>
                    </a:cubicBezTo>
                    <a:cubicBezTo>
                      <a:pt x="607" y="1095"/>
                      <a:pt x="8" y="1089"/>
                      <a:pt x="8" y="585"/>
                    </a:cubicBezTo>
                    <a:cubicBezTo>
                      <a:pt x="8" y="339"/>
                      <a:pt x="107" y="177"/>
                      <a:pt x="323" y="144"/>
                    </a:cubicBezTo>
                    <a:lnTo>
                      <a:pt x="323" y="0"/>
                    </a:lnTo>
                    <a:lnTo>
                      <a:pt x="487" y="0"/>
                    </a:lnTo>
                    <a:lnTo>
                      <a:pt x="487" y="144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9" name="Freeform 31">
                <a:extLst>
                  <a:ext uri="{FF2B5EF4-FFF2-40B4-BE49-F238E27FC236}">
                    <a16:creationId xmlns:a16="http://schemas.microsoft.com/office/drawing/2014/main" id="{4A82C25E-A55B-43C5-ABD9-9EC5966B7F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9938" y="4754563"/>
                <a:ext cx="1836737" cy="1738312"/>
              </a:xfrm>
              <a:custGeom>
                <a:avLst/>
                <a:gdLst>
                  <a:gd name="T0" fmla="*/ 918008 w 5102"/>
                  <a:gd name="T1" fmla="*/ 64782 h 4830"/>
                  <a:gd name="T2" fmla="*/ 918008 w 5102"/>
                  <a:gd name="T3" fmla="*/ 64782 h 4830"/>
                  <a:gd name="T4" fmla="*/ 317163 w 5102"/>
                  <a:gd name="T5" fmla="*/ 396609 h 4830"/>
                  <a:gd name="T6" fmla="*/ 317163 w 5102"/>
                  <a:gd name="T7" fmla="*/ 396609 h 4830"/>
                  <a:gd name="T8" fmla="*/ 64801 w 5102"/>
                  <a:gd name="T9" fmla="*/ 1044787 h 4830"/>
                  <a:gd name="T10" fmla="*/ 64801 w 5102"/>
                  <a:gd name="T11" fmla="*/ 1044787 h 4830"/>
                  <a:gd name="T12" fmla="*/ 918008 w 5102"/>
                  <a:gd name="T13" fmla="*/ 1672810 h 4830"/>
                  <a:gd name="T14" fmla="*/ 918008 w 5102"/>
                  <a:gd name="T15" fmla="*/ 1672810 h 4830"/>
                  <a:gd name="T16" fmla="*/ 1771216 w 5102"/>
                  <a:gd name="T17" fmla="*/ 1044787 h 4830"/>
                  <a:gd name="T18" fmla="*/ 1771216 w 5102"/>
                  <a:gd name="T19" fmla="*/ 1044787 h 4830"/>
                  <a:gd name="T20" fmla="*/ 1518854 w 5102"/>
                  <a:gd name="T21" fmla="*/ 396609 h 4830"/>
                  <a:gd name="T22" fmla="*/ 1518854 w 5102"/>
                  <a:gd name="T23" fmla="*/ 396609 h 4830"/>
                  <a:gd name="T24" fmla="*/ 918008 w 5102"/>
                  <a:gd name="T25" fmla="*/ 64782 h 4830"/>
                  <a:gd name="T26" fmla="*/ 918008 w 5102"/>
                  <a:gd name="T27" fmla="*/ 1737952 h 4830"/>
                  <a:gd name="T28" fmla="*/ 918008 w 5102"/>
                  <a:gd name="T29" fmla="*/ 1737952 h 4830"/>
                  <a:gd name="T30" fmla="*/ 0 w 5102"/>
                  <a:gd name="T31" fmla="*/ 1044787 h 4830"/>
                  <a:gd name="T32" fmla="*/ 0 w 5102"/>
                  <a:gd name="T33" fmla="*/ 1044787 h 4830"/>
                  <a:gd name="T34" fmla="*/ 918008 w 5102"/>
                  <a:gd name="T35" fmla="*/ 0 h 4830"/>
                  <a:gd name="T36" fmla="*/ 918008 w 5102"/>
                  <a:gd name="T37" fmla="*/ 0 h 4830"/>
                  <a:gd name="T38" fmla="*/ 1569615 w 5102"/>
                  <a:gd name="T39" fmla="*/ 355940 h 4830"/>
                  <a:gd name="T40" fmla="*/ 1569615 w 5102"/>
                  <a:gd name="T41" fmla="*/ 355940 h 4830"/>
                  <a:gd name="T42" fmla="*/ 1836377 w 5102"/>
                  <a:gd name="T43" fmla="*/ 1044787 h 4830"/>
                  <a:gd name="T44" fmla="*/ 1836377 w 5102"/>
                  <a:gd name="T45" fmla="*/ 1044787 h 4830"/>
                  <a:gd name="T46" fmla="*/ 918008 w 5102"/>
                  <a:gd name="T47" fmla="*/ 1737952 h 483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5102" h="4830">
                    <a:moveTo>
                      <a:pt x="2550" y="180"/>
                    </a:moveTo>
                    <a:lnTo>
                      <a:pt x="2550" y="180"/>
                    </a:lnTo>
                    <a:cubicBezTo>
                      <a:pt x="1952" y="180"/>
                      <a:pt x="1360" y="507"/>
                      <a:pt x="881" y="1102"/>
                    </a:cubicBezTo>
                    <a:cubicBezTo>
                      <a:pt x="449" y="1638"/>
                      <a:pt x="180" y="2329"/>
                      <a:pt x="180" y="2903"/>
                    </a:cubicBezTo>
                    <a:cubicBezTo>
                      <a:pt x="180" y="3963"/>
                      <a:pt x="1111" y="4648"/>
                      <a:pt x="2550" y="4648"/>
                    </a:cubicBezTo>
                    <a:cubicBezTo>
                      <a:pt x="3989" y="4648"/>
                      <a:pt x="4920" y="3963"/>
                      <a:pt x="4920" y="2903"/>
                    </a:cubicBezTo>
                    <a:cubicBezTo>
                      <a:pt x="4920" y="2329"/>
                      <a:pt x="4651" y="1638"/>
                      <a:pt x="4219" y="1102"/>
                    </a:cubicBezTo>
                    <a:cubicBezTo>
                      <a:pt x="3741" y="507"/>
                      <a:pt x="3149" y="180"/>
                      <a:pt x="2550" y="180"/>
                    </a:cubicBezTo>
                    <a:close/>
                    <a:moveTo>
                      <a:pt x="2550" y="4829"/>
                    </a:moveTo>
                    <a:lnTo>
                      <a:pt x="2550" y="4829"/>
                    </a:lnTo>
                    <a:cubicBezTo>
                      <a:pt x="1001" y="4829"/>
                      <a:pt x="0" y="4072"/>
                      <a:pt x="0" y="2903"/>
                    </a:cubicBezTo>
                    <a:cubicBezTo>
                      <a:pt x="0" y="1596"/>
                      <a:pt x="1176" y="0"/>
                      <a:pt x="2550" y="0"/>
                    </a:cubicBezTo>
                    <a:cubicBezTo>
                      <a:pt x="3204" y="0"/>
                      <a:pt x="3846" y="351"/>
                      <a:pt x="4360" y="989"/>
                    </a:cubicBezTo>
                    <a:cubicBezTo>
                      <a:pt x="4823" y="1564"/>
                      <a:pt x="5101" y="2280"/>
                      <a:pt x="5101" y="2903"/>
                    </a:cubicBezTo>
                    <a:cubicBezTo>
                      <a:pt x="5101" y="4072"/>
                      <a:pt x="4099" y="4829"/>
                      <a:pt x="2550" y="482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0" name="Freeform 32">
                <a:extLst>
                  <a:ext uri="{FF2B5EF4-FFF2-40B4-BE49-F238E27FC236}">
                    <a16:creationId xmlns:a16="http://schemas.microsoft.com/office/drawing/2014/main" id="{35A99941-8A0E-4C2D-8A58-EC55A12A70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338" y="4121150"/>
                <a:ext cx="769937" cy="534988"/>
              </a:xfrm>
              <a:custGeom>
                <a:avLst/>
                <a:gdLst>
                  <a:gd name="T0" fmla="*/ 80705 w 2137"/>
                  <a:gd name="T1" fmla="*/ 65076 h 1488"/>
                  <a:gd name="T2" fmla="*/ 381546 w 2137"/>
                  <a:gd name="T3" fmla="*/ 466676 h 1488"/>
                  <a:gd name="T4" fmla="*/ 381546 w 2137"/>
                  <a:gd name="T5" fmla="*/ 466676 h 1488"/>
                  <a:gd name="T6" fmla="*/ 384788 w 2137"/>
                  <a:gd name="T7" fmla="*/ 469553 h 1488"/>
                  <a:gd name="T8" fmla="*/ 384788 w 2137"/>
                  <a:gd name="T9" fmla="*/ 469553 h 1488"/>
                  <a:gd name="T10" fmla="*/ 388031 w 2137"/>
                  <a:gd name="T11" fmla="*/ 466676 h 1488"/>
                  <a:gd name="T12" fmla="*/ 688872 w 2137"/>
                  <a:gd name="T13" fmla="*/ 65076 h 1488"/>
                  <a:gd name="T14" fmla="*/ 80705 w 2137"/>
                  <a:gd name="T15" fmla="*/ 65076 h 1488"/>
                  <a:gd name="T16" fmla="*/ 384788 w 2137"/>
                  <a:gd name="T17" fmla="*/ 534628 h 1488"/>
                  <a:gd name="T18" fmla="*/ 384788 w 2137"/>
                  <a:gd name="T19" fmla="*/ 534628 h 1488"/>
                  <a:gd name="T20" fmla="*/ 329664 w 2137"/>
                  <a:gd name="T21" fmla="*/ 505506 h 1488"/>
                  <a:gd name="T22" fmla="*/ 19095 w 2137"/>
                  <a:gd name="T23" fmla="*/ 90962 h 1488"/>
                  <a:gd name="T24" fmla="*/ 19095 w 2137"/>
                  <a:gd name="T25" fmla="*/ 90962 h 1488"/>
                  <a:gd name="T26" fmla="*/ 9728 w 2137"/>
                  <a:gd name="T27" fmla="*/ 29482 h 1488"/>
                  <a:gd name="T28" fmla="*/ 9728 w 2137"/>
                  <a:gd name="T29" fmla="*/ 29482 h 1488"/>
                  <a:gd name="T30" fmla="*/ 64852 w 2137"/>
                  <a:gd name="T31" fmla="*/ 0 h 1488"/>
                  <a:gd name="T32" fmla="*/ 705085 w 2137"/>
                  <a:gd name="T33" fmla="*/ 0 h 1488"/>
                  <a:gd name="T34" fmla="*/ 705085 w 2137"/>
                  <a:gd name="T35" fmla="*/ 0 h 1488"/>
                  <a:gd name="T36" fmla="*/ 760209 w 2137"/>
                  <a:gd name="T37" fmla="*/ 29482 h 1488"/>
                  <a:gd name="T38" fmla="*/ 760209 w 2137"/>
                  <a:gd name="T39" fmla="*/ 29482 h 1488"/>
                  <a:gd name="T40" fmla="*/ 750842 w 2137"/>
                  <a:gd name="T41" fmla="*/ 90962 h 1488"/>
                  <a:gd name="T42" fmla="*/ 440273 w 2137"/>
                  <a:gd name="T43" fmla="*/ 505506 h 1488"/>
                  <a:gd name="T44" fmla="*/ 440273 w 2137"/>
                  <a:gd name="T45" fmla="*/ 505506 h 1488"/>
                  <a:gd name="T46" fmla="*/ 384788 w 2137"/>
                  <a:gd name="T47" fmla="*/ 534628 h 14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137" h="1488">
                    <a:moveTo>
                      <a:pt x="224" y="181"/>
                    </a:moveTo>
                    <a:lnTo>
                      <a:pt x="1059" y="1298"/>
                    </a:lnTo>
                    <a:cubicBezTo>
                      <a:pt x="1063" y="1303"/>
                      <a:pt x="1067" y="1305"/>
                      <a:pt x="1068" y="1306"/>
                    </a:cubicBezTo>
                    <a:cubicBezTo>
                      <a:pt x="1070" y="1305"/>
                      <a:pt x="1073" y="1303"/>
                      <a:pt x="1077" y="1298"/>
                    </a:cubicBezTo>
                    <a:lnTo>
                      <a:pt x="1912" y="181"/>
                    </a:lnTo>
                    <a:lnTo>
                      <a:pt x="224" y="181"/>
                    </a:lnTo>
                    <a:close/>
                    <a:moveTo>
                      <a:pt x="1068" y="1487"/>
                    </a:moveTo>
                    <a:lnTo>
                      <a:pt x="1068" y="1487"/>
                    </a:lnTo>
                    <a:cubicBezTo>
                      <a:pt x="1009" y="1487"/>
                      <a:pt x="953" y="1457"/>
                      <a:pt x="915" y="1406"/>
                    </a:cubicBezTo>
                    <a:lnTo>
                      <a:pt x="53" y="253"/>
                    </a:lnTo>
                    <a:cubicBezTo>
                      <a:pt x="10" y="197"/>
                      <a:pt x="0" y="134"/>
                      <a:pt x="27" y="82"/>
                    </a:cubicBezTo>
                    <a:cubicBezTo>
                      <a:pt x="53" y="30"/>
                      <a:pt x="108" y="0"/>
                      <a:pt x="180" y="0"/>
                    </a:cubicBezTo>
                    <a:lnTo>
                      <a:pt x="1957" y="0"/>
                    </a:lnTo>
                    <a:cubicBezTo>
                      <a:pt x="2028" y="0"/>
                      <a:pt x="2084" y="30"/>
                      <a:pt x="2110" y="82"/>
                    </a:cubicBezTo>
                    <a:cubicBezTo>
                      <a:pt x="2136" y="134"/>
                      <a:pt x="2126" y="197"/>
                      <a:pt x="2084" y="253"/>
                    </a:cubicBezTo>
                    <a:lnTo>
                      <a:pt x="1222" y="1406"/>
                    </a:lnTo>
                    <a:cubicBezTo>
                      <a:pt x="1183" y="1457"/>
                      <a:pt x="1128" y="1487"/>
                      <a:pt x="1068" y="148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1" name="Freeform 33">
                <a:extLst>
                  <a:ext uri="{FF2B5EF4-FFF2-40B4-BE49-F238E27FC236}">
                    <a16:creationId xmlns:a16="http://schemas.microsoft.com/office/drawing/2014/main" id="{C36DA8B4-657B-4FBC-9038-3D08C5B717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4313" y="4597400"/>
                <a:ext cx="407987" cy="222250"/>
              </a:xfrm>
              <a:custGeom>
                <a:avLst/>
                <a:gdLst>
                  <a:gd name="T0" fmla="*/ 111007 w 1132"/>
                  <a:gd name="T1" fmla="*/ 64987 h 619"/>
                  <a:gd name="T2" fmla="*/ 111007 w 1132"/>
                  <a:gd name="T3" fmla="*/ 64987 h 619"/>
                  <a:gd name="T4" fmla="*/ 64874 w 1132"/>
                  <a:gd name="T5" fmla="*/ 110945 h 619"/>
                  <a:gd name="T6" fmla="*/ 64874 w 1132"/>
                  <a:gd name="T7" fmla="*/ 110945 h 619"/>
                  <a:gd name="T8" fmla="*/ 111007 w 1132"/>
                  <a:gd name="T9" fmla="*/ 157263 h 619"/>
                  <a:gd name="T10" fmla="*/ 296259 w 1132"/>
                  <a:gd name="T11" fmla="*/ 157263 h 619"/>
                  <a:gd name="T12" fmla="*/ 296259 w 1132"/>
                  <a:gd name="T13" fmla="*/ 157263 h 619"/>
                  <a:gd name="T14" fmla="*/ 342392 w 1132"/>
                  <a:gd name="T15" fmla="*/ 110945 h 619"/>
                  <a:gd name="T16" fmla="*/ 342392 w 1132"/>
                  <a:gd name="T17" fmla="*/ 110945 h 619"/>
                  <a:gd name="T18" fmla="*/ 296259 w 1132"/>
                  <a:gd name="T19" fmla="*/ 64987 h 619"/>
                  <a:gd name="T20" fmla="*/ 111007 w 1132"/>
                  <a:gd name="T21" fmla="*/ 64987 h 619"/>
                  <a:gd name="T22" fmla="*/ 296259 w 1132"/>
                  <a:gd name="T23" fmla="*/ 221891 h 619"/>
                  <a:gd name="T24" fmla="*/ 111007 w 1132"/>
                  <a:gd name="T25" fmla="*/ 221891 h 619"/>
                  <a:gd name="T26" fmla="*/ 111007 w 1132"/>
                  <a:gd name="T27" fmla="*/ 221891 h 619"/>
                  <a:gd name="T28" fmla="*/ 0 w 1132"/>
                  <a:gd name="T29" fmla="*/ 110945 h 619"/>
                  <a:gd name="T30" fmla="*/ 0 w 1132"/>
                  <a:gd name="T31" fmla="*/ 110945 h 619"/>
                  <a:gd name="T32" fmla="*/ 111007 w 1132"/>
                  <a:gd name="T33" fmla="*/ 0 h 619"/>
                  <a:gd name="T34" fmla="*/ 296259 w 1132"/>
                  <a:gd name="T35" fmla="*/ 0 h 619"/>
                  <a:gd name="T36" fmla="*/ 296259 w 1132"/>
                  <a:gd name="T37" fmla="*/ 0 h 619"/>
                  <a:gd name="T38" fmla="*/ 407627 w 1132"/>
                  <a:gd name="T39" fmla="*/ 110945 h 619"/>
                  <a:gd name="T40" fmla="*/ 407627 w 1132"/>
                  <a:gd name="T41" fmla="*/ 110945 h 619"/>
                  <a:gd name="T42" fmla="*/ 296259 w 1132"/>
                  <a:gd name="T43" fmla="*/ 221891 h 61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2" h="619">
                    <a:moveTo>
                      <a:pt x="308" y="181"/>
                    </a:moveTo>
                    <a:lnTo>
                      <a:pt x="308" y="181"/>
                    </a:lnTo>
                    <a:cubicBezTo>
                      <a:pt x="237" y="181"/>
                      <a:pt x="180" y="239"/>
                      <a:pt x="180" y="309"/>
                    </a:cubicBezTo>
                    <a:cubicBezTo>
                      <a:pt x="180" y="380"/>
                      <a:pt x="237" y="438"/>
                      <a:pt x="308" y="438"/>
                    </a:cubicBezTo>
                    <a:lnTo>
                      <a:pt x="822" y="438"/>
                    </a:lnTo>
                    <a:cubicBezTo>
                      <a:pt x="893" y="438"/>
                      <a:pt x="950" y="380"/>
                      <a:pt x="950" y="309"/>
                    </a:cubicBezTo>
                    <a:cubicBezTo>
                      <a:pt x="950" y="239"/>
                      <a:pt x="893" y="181"/>
                      <a:pt x="822" y="181"/>
                    </a:cubicBezTo>
                    <a:lnTo>
                      <a:pt x="308" y="181"/>
                    </a:lnTo>
                    <a:close/>
                    <a:moveTo>
                      <a:pt x="822" y="618"/>
                    </a:moveTo>
                    <a:lnTo>
                      <a:pt x="308" y="618"/>
                    </a:lnTo>
                    <a:cubicBezTo>
                      <a:pt x="138" y="618"/>
                      <a:pt x="0" y="480"/>
                      <a:pt x="0" y="309"/>
                    </a:cubicBezTo>
                    <a:cubicBezTo>
                      <a:pt x="0" y="139"/>
                      <a:pt x="138" y="0"/>
                      <a:pt x="308" y="0"/>
                    </a:cubicBezTo>
                    <a:lnTo>
                      <a:pt x="822" y="0"/>
                    </a:lnTo>
                    <a:cubicBezTo>
                      <a:pt x="993" y="0"/>
                      <a:pt x="1131" y="139"/>
                      <a:pt x="1131" y="309"/>
                    </a:cubicBezTo>
                    <a:cubicBezTo>
                      <a:pt x="1131" y="480"/>
                      <a:pt x="993" y="618"/>
                      <a:pt x="822" y="61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5" name="Group 9">
              <a:extLst>
                <a:ext uri="{FF2B5EF4-FFF2-40B4-BE49-F238E27FC236}">
                  <a16:creationId xmlns:a16="http://schemas.microsoft.com/office/drawing/2014/main" id="{FEAB9079-9CC8-4AB7-9214-724291EC86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7994" y="1804368"/>
              <a:ext cx="1690738" cy="966342"/>
              <a:chOff x="5507038" y="1647825"/>
              <a:chExt cx="1863725" cy="1065213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46" name="Freeform 34">
                <a:extLst>
                  <a:ext uri="{FF2B5EF4-FFF2-40B4-BE49-F238E27FC236}">
                    <a16:creationId xmlns:a16="http://schemas.microsoft.com/office/drawing/2014/main" id="{4E40570E-BA09-414B-A7D6-1F42E0E056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92950" y="1647825"/>
                <a:ext cx="277813" cy="246063"/>
              </a:xfrm>
              <a:custGeom>
                <a:avLst/>
                <a:gdLst>
                  <a:gd name="T0" fmla="*/ 15474 w 772"/>
                  <a:gd name="T1" fmla="*/ 110764 h 682"/>
                  <a:gd name="T2" fmla="*/ 15474 w 772"/>
                  <a:gd name="T3" fmla="*/ 110764 h 682"/>
                  <a:gd name="T4" fmla="*/ 17273 w 772"/>
                  <a:gd name="T5" fmla="*/ 139989 h 682"/>
                  <a:gd name="T6" fmla="*/ 250823 w 772"/>
                  <a:gd name="T7" fmla="*/ 238486 h 682"/>
                  <a:gd name="T8" fmla="*/ 250823 w 772"/>
                  <a:gd name="T9" fmla="*/ 238486 h 682"/>
                  <a:gd name="T10" fmla="*/ 272775 w 772"/>
                  <a:gd name="T11" fmla="*/ 219725 h 682"/>
                  <a:gd name="T12" fmla="*/ 224554 w 772"/>
                  <a:gd name="T13" fmla="*/ 24173 h 682"/>
                  <a:gd name="T14" fmla="*/ 224554 w 772"/>
                  <a:gd name="T15" fmla="*/ 24173 h 682"/>
                  <a:gd name="T16" fmla="*/ 188927 w 772"/>
                  <a:gd name="T17" fmla="*/ 9020 h 682"/>
                  <a:gd name="T18" fmla="*/ 15474 w 772"/>
                  <a:gd name="T19" fmla="*/ 110764 h 68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72" h="682">
                    <a:moveTo>
                      <a:pt x="43" y="307"/>
                    </a:moveTo>
                    <a:lnTo>
                      <a:pt x="43" y="307"/>
                    </a:lnTo>
                    <a:cubicBezTo>
                      <a:pt x="0" y="332"/>
                      <a:pt x="2" y="368"/>
                      <a:pt x="48" y="388"/>
                    </a:cubicBezTo>
                    <a:lnTo>
                      <a:pt x="697" y="661"/>
                    </a:lnTo>
                    <a:cubicBezTo>
                      <a:pt x="743" y="681"/>
                      <a:pt x="771" y="657"/>
                      <a:pt x="758" y="609"/>
                    </a:cubicBezTo>
                    <a:lnTo>
                      <a:pt x="624" y="67"/>
                    </a:lnTo>
                    <a:cubicBezTo>
                      <a:pt x="612" y="19"/>
                      <a:pt x="567" y="0"/>
                      <a:pt x="525" y="25"/>
                    </a:cubicBezTo>
                    <a:lnTo>
                      <a:pt x="43" y="30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7" name="Freeform 35">
                <a:extLst>
                  <a:ext uri="{FF2B5EF4-FFF2-40B4-BE49-F238E27FC236}">
                    <a16:creationId xmlns:a16="http://schemas.microsoft.com/office/drawing/2014/main" id="{2C382B74-B2F0-4739-A2BA-81A94FE437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7038" y="1752600"/>
                <a:ext cx="1771650" cy="960438"/>
              </a:xfrm>
              <a:custGeom>
                <a:avLst/>
                <a:gdLst>
                  <a:gd name="T0" fmla="*/ 37067 w 4923"/>
                  <a:gd name="T1" fmla="*/ 960078 h 2666"/>
                  <a:gd name="T2" fmla="*/ 37067 w 4923"/>
                  <a:gd name="T3" fmla="*/ 960078 h 2666"/>
                  <a:gd name="T4" fmla="*/ 20873 w 4923"/>
                  <a:gd name="T5" fmla="*/ 955755 h 2666"/>
                  <a:gd name="T6" fmla="*/ 20873 w 4923"/>
                  <a:gd name="T7" fmla="*/ 955755 h 2666"/>
                  <a:gd name="T8" fmla="*/ 8637 w 4923"/>
                  <a:gd name="T9" fmla="*/ 911443 h 2666"/>
                  <a:gd name="T10" fmla="*/ 393340 w 4923"/>
                  <a:gd name="T11" fmla="*/ 235967 h 2666"/>
                  <a:gd name="T12" fmla="*/ 393340 w 4923"/>
                  <a:gd name="T13" fmla="*/ 235967 h 2666"/>
                  <a:gd name="T14" fmla="*/ 445522 w 4923"/>
                  <a:gd name="T15" fmla="*/ 201742 h 2666"/>
                  <a:gd name="T16" fmla="*/ 445522 w 4923"/>
                  <a:gd name="T17" fmla="*/ 201742 h 2666"/>
                  <a:gd name="T18" fmla="*/ 499143 w 4923"/>
                  <a:gd name="T19" fmla="*/ 233805 h 2666"/>
                  <a:gd name="T20" fmla="*/ 747814 w 4923"/>
                  <a:gd name="T21" fmla="*/ 631526 h 2666"/>
                  <a:gd name="T22" fmla="*/ 987129 w 4923"/>
                  <a:gd name="T23" fmla="*/ 284241 h 2666"/>
                  <a:gd name="T24" fmla="*/ 987129 w 4923"/>
                  <a:gd name="T25" fmla="*/ 284241 h 2666"/>
                  <a:gd name="T26" fmla="*/ 1040390 w 4923"/>
                  <a:gd name="T27" fmla="*/ 253979 h 2666"/>
                  <a:gd name="T28" fmla="*/ 1040390 w 4923"/>
                  <a:gd name="T29" fmla="*/ 253979 h 2666"/>
                  <a:gd name="T30" fmla="*/ 1041830 w 4923"/>
                  <a:gd name="T31" fmla="*/ 253979 h 2666"/>
                  <a:gd name="T32" fmla="*/ 1041830 w 4923"/>
                  <a:gd name="T33" fmla="*/ 253979 h 2666"/>
                  <a:gd name="T34" fmla="*/ 1095091 w 4923"/>
                  <a:gd name="T35" fmla="*/ 286402 h 2666"/>
                  <a:gd name="T36" fmla="*/ 1373991 w 4923"/>
                  <a:gd name="T37" fmla="*/ 730956 h 2666"/>
                  <a:gd name="T38" fmla="*/ 1704714 w 4923"/>
                  <a:gd name="T39" fmla="*/ 23056 h 2666"/>
                  <a:gd name="T40" fmla="*/ 1704714 w 4923"/>
                  <a:gd name="T41" fmla="*/ 23056 h 2666"/>
                  <a:gd name="T42" fmla="*/ 1747898 w 4923"/>
                  <a:gd name="T43" fmla="*/ 7565 h 2666"/>
                  <a:gd name="T44" fmla="*/ 1747898 w 4923"/>
                  <a:gd name="T45" fmla="*/ 7565 h 2666"/>
                  <a:gd name="T46" fmla="*/ 1763733 w 4923"/>
                  <a:gd name="T47" fmla="*/ 50796 h 2666"/>
                  <a:gd name="T48" fmla="*/ 1428332 w 4923"/>
                  <a:gd name="T49" fmla="*/ 768422 h 2666"/>
                  <a:gd name="T50" fmla="*/ 1428332 w 4923"/>
                  <a:gd name="T51" fmla="*/ 768422 h 2666"/>
                  <a:gd name="T52" fmla="*/ 1378670 w 4923"/>
                  <a:gd name="T53" fmla="*/ 806249 h 2666"/>
                  <a:gd name="T54" fmla="*/ 1378670 w 4923"/>
                  <a:gd name="T55" fmla="*/ 806249 h 2666"/>
                  <a:gd name="T56" fmla="*/ 1324329 w 4923"/>
                  <a:gd name="T57" fmla="*/ 774907 h 2666"/>
                  <a:gd name="T58" fmla="*/ 1040390 w 4923"/>
                  <a:gd name="T59" fmla="*/ 321707 h 2666"/>
                  <a:gd name="T60" fmla="*/ 801075 w 4923"/>
                  <a:gd name="T61" fmla="*/ 668992 h 2666"/>
                  <a:gd name="T62" fmla="*/ 801075 w 4923"/>
                  <a:gd name="T63" fmla="*/ 668992 h 2666"/>
                  <a:gd name="T64" fmla="*/ 746015 w 4923"/>
                  <a:gd name="T65" fmla="*/ 698893 h 2666"/>
                  <a:gd name="T66" fmla="*/ 746015 w 4923"/>
                  <a:gd name="T67" fmla="*/ 698893 h 2666"/>
                  <a:gd name="T68" fmla="*/ 692754 w 4923"/>
                  <a:gd name="T69" fmla="*/ 666470 h 2666"/>
                  <a:gd name="T70" fmla="*/ 446961 w 4923"/>
                  <a:gd name="T71" fmla="*/ 273073 h 2666"/>
                  <a:gd name="T72" fmla="*/ 65497 w 4923"/>
                  <a:gd name="T73" fmla="*/ 943506 h 2666"/>
                  <a:gd name="T74" fmla="*/ 65497 w 4923"/>
                  <a:gd name="T75" fmla="*/ 943506 h 2666"/>
                  <a:gd name="T76" fmla="*/ 37067 w 4923"/>
                  <a:gd name="T77" fmla="*/ 960078 h 26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4923" h="2666">
                    <a:moveTo>
                      <a:pt x="103" y="2665"/>
                    </a:moveTo>
                    <a:lnTo>
                      <a:pt x="103" y="2665"/>
                    </a:lnTo>
                    <a:cubicBezTo>
                      <a:pt x="88" y="2665"/>
                      <a:pt x="73" y="2661"/>
                      <a:pt x="58" y="2653"/>
                    </a:cubicBezTo>
                    <a:cubicBezTo>
                      <a:pt x="15" y="2628"/>
                      <a:pt x="0" y="2573"/>
                      <a:pt x="24" y="2530"/>
                    </a:cubicBezTo>
                    <a:lnTo>
                      <a:pt x="1093" y="655"/>
                    </a:lnTo>
                    <a:cubicBezTo>
                      <a:pt x="1127" y="596"/>
                      <a:pt x="1179" y="561"/>
                      <a:pt x="1238" y="560"/>
                    </a:cubicBezTo>
                    <a:cubicBezTo>
                      <a:pt x="1297" y="560"/>
                      <a:pt x="1351" y="591"/>
                      <a:pt x="1387" y="649"/>
                    </a:cubicBezTo>
                    <a:lnTo>
                      <a:pt x="2078" y="1753"/>
                    </a:lnTo>
                    <a:lnTo>
                      <a:pt x="2743" y="789"/>
                    </a:lnTo>
                    <a:cubicBezTo>
                      <a:pt x="2780" y="735"/>
                      <a:pt x="2834" y="705"/>
                      <a:pt x="2891" y="705"/>
                    </a:cubicBezTo>
                    <a:cubicBezTo>
                      <a:pt x="2893" y="705"/>
                      <a:pt x="2894" y="705"/>
                      <a:pt x="2895" y="705"/>
                    </a:cubicBezTo>
                    <a:cubicBezTo>
                      <a:pt x="2954" y="706"/>
                      <a:pt x="3008" y="739"/>
                      <a:pt x="3043" y="795"/>
                    </a:cubicBezTo>
                    <a:lnTo>
                      <a:pt x="3818" y="2029"/>
                    </a:lnTo>
                    <a:lnTo>
                      <a:pt x="4737" y="64"/>
                    </a:lnTo>
                    <a:cubicBezTo>
                      <a:pt x="4758" y="19"/>
                      <a:pt x="4812" y="0"/>
                      <a:pt x="4857" y="21"/>
                    </a:cubicBezTo>
                    <a:cubicBezTo>
                      <a:pt x="4903" y="42"/>
                      <a:pt x="4922" y="95"/>
                      <a:pt x="4901" y="141"/>
                    </a:cubicBezTo>
                    <a:lnTo>
                      <a:pt x="3969" y="2133"/>
                    </a:lnTo>
                    <a:cubicBezTo>
                      <a:pt x="3939" y="2197"/>
                      <a:pt x="3889" y="2235"/>
                      <a:pt x="3831" y="2238"/>
                    </a:cubicBezTo>
                    <a:cubicBezTo>
                      <a:pt x="3771" y="2242"/>
                      <a:pt x="3717" y="2210"/>
                      <a:pt x="3680" y="2151"/>
                    </a:cubicBezTo>
                    <a:lnTo>
                      <a:pt x="2891" y="893"/>
                    </a:lnTo>
                    <a:lnTo>
                      <a:pt x="2226" y="1857"/>
                    </a:lnTo>
                    <a:cubicBezTo>
                      <a:pt x="2188" y="1912"/>
                      <a:pt x="2134" y="1942"/>
                      <a:pt x="2073" y="1940"/>
                    </a:cubicBezTo>
                    <a:cubicBezTo>
                      <a:pt x="2015" y="1939"/>
                      <a:pt x="1961" y="1906"/>
                      <a:pt x="1925" y="1850"/>
                    </a:cubicBezTo>
                    <a:lnTo>
                      <a:pt x="1242" y="758"/>
                    </a:lnTo>
                    <a:lnTo>
                      <a:pt x="182" y="2619"/>
                    </a:lnTo>
                    <a:cubicBezTo>
                      <a:pt x="165" y="2648"/>
                      <a:pt x="134" y="2665"/>
                      <a:pt x="103" y="266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6" name="Group 5">
              <a:extLst>
                <a:ext uri="{FF2B5EF4-FFF2-40B4-BE49-F238E27FC236}">
                  <a16:creationId xmlns:a16="http://schemas.microsoft.com/office/drawing/2014/main" id="{AF5EB812-9BEE-4B40-958C-1BB5396B15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0143" y="2873562"/>
              <a:ext cx="1474715" cy="1356622"/>
              <a:chOff x="4892675" y="3322638"/>
              <a:chExt cx="1625600" cy="1495425"/>
            </a:xfrm>
            <a:solidFill>
              <a:schemeClr val="tx2">
                <a:lumMod val="75000"/>
              </a:schemeClr>
            </a:solidFill>
          </p:grpSpPr>
          <p:sp>
            <p:nvSpPr>
              <p:cNvPr id="43" name="Freeform 2">
                <a:extLst>
                  <a:ext uri="{FF2B5EF4-FFF2-40B4-BE49-F238E27FC236}">
                    <a16:creationId xmlns:a16="http://schemas.microsoft.com/office/drawing/2014/main" id="{A07548B2-0584-4846-8222-ED3B45B7AB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5788" y="3751263"/>
                <a:ext cx="252412" cy="642937"/>
              </a:xfrm>
              <a:custGeom>
                <a:avLst/>
                <a:gdLst>
                  <a:gd name="T0" fmla="*/ 152311 w 701"/>
                  <a:gd name="T1" fmla="*/ 44229 h 1788"/>
                  <a:gd name="T2" fmla="*/ 152311 w 701"/>
                  <a:gd name="T3" fmla="*/ 44229 h 1788"/>
                  <a:gd name="T4" fmla="*/ 251332 w 701"/>
                  <a:gd name="T5" fmla="*/ 181950 h 1788"/>
                  <a:gd name="T6" fmla="*/ 251332 w 701"/>
                  <a:gd name="T7" fmla="*/ 197052 h 1788"/>
                  <a:gd name="T8" fmla="*/ 193000 w 701"/>
                  <a:gd name="T9" fmla="*/ 197052 h 1788"/>
                  <a:gd name="T10" fmla="*/ 193000 w 701"/>
                  <a:gd name="T11" fmla="*/ 177994 h 1788"/>
                  <a:gd name="T12" fmla="*/ 193000 w 701"/>
                  <a:gd name="T13" fmla="*/ 177994 h 1788"/>
                  <a:gd name="T14" fmla="*/ 128186 w 701"/>
                  <a:gd name="T15" fmla="*/ 97807 h 1788"/>
                  <a:gd name="T16" fmla="*/ 128186 w 701"/>
                  <a:gd name="T17" fmla="*/ 97807 h 1788"/>
                  <a:gd name="T18" fmla="*/ 64093 w 701"/>
                  <a:gd name="T19" fmla="*/ 177994 h 1788"/>
                  <a:gd name="T20" fmla="*/ 64093 w 701"/>
                  <a:gd name="T21" fmla="*/ 177994 h 1788"/>
                  <a:gd name="T22" fmla="*/ 252052 w 701"/>
                  <a:gd name="T23" fmla="*/ 461706 h 1788"/>
                  <a:gd name="T24" fmla="*/ 252052 w 701"/>
                  <a:gd name="T25" fmla="*/ 461706 h 1788"/>
                  <a:gd name="T26" fmla="*/ 152311 w 701"/>
                  <a:gd name="T27" fmla="*/ 600146 h 1788"/>
                  <a:gd name="T28" fmla="*/ 152311 w 701"/>
                  <a:gd name="T29" fmla="*/ 642577 h 1788"/>
                  <a:gd name="T30" fmla="*/ 100821 w 701"/>
                  <a:gd name="T31" fmla="*/ 642577 h 1788"/>
                  <a:gd name="T32" fmla="*/ 100821 w 701"/>
                  <a:gd name="T33" fmla="*/ 600146 h 1788"/>
                  <a:gd name="T34" fmla="*/ 100821 w 701"/>
                  <a:gd name="T35" fmla="*/ 600146 h 1788"/>
                  <a:gd name="T36" fmla="*/ 0 w 701"/>
                  <a:gd name="T37" fmla="*/ 461706 h 1788"/>
                  <a:gd name="T38" fmla="*/ 0 w 701"/>
                  <a:gd name="T39" fmla="*/ 427186 h 1788"/>
                  <a:gd name="T40" fmla="*/ 58332 w 701"/>
                  <a:gd name="T41" fmla="*/ 427186 h 1788"/>
                  <a:gd name="T42" fmla="*/ 58332 w 701"/>
                  <a:gd name="T43" fmla="*/ 465662 h 1788"/>
                  <a:gd name="T44" fmla="*/ 58332 w 701"/>
                  <a:gd name="T45" fmla="*/ 465662 h 1788"/>
                  <a:gd name="T46" fmla="*/ 124226 w 701"/>
                  <a:gd name="T47" fmla="*/ 545130 h 1788"/>
                  <a:gd name="T48" fmla="*/ 124226 w 701"/>
                  <a:gd name="T49" fmla="*/ 545130 h 1788"/>
                  <a:gd name="T50" fmla="*/ 189759 w 701"/>
                  <a:gd name="T51" fmla="*/ 465662 h 1788"/>
                  <a:gd name="T52" fmla="*/ 189759 w 701"/>
                  <a:gd name="T53" fmla="*/ 465662 h 1788"/>
                  <a:gd name="T54" fmla="*/ 2521 w 701"/>
                  <a:gd name="T55" fmla="*/ 181950 h 1788"/>
                  <a:gd name="T56" fmla="*/ 2521 w 701"/>
                  <a:gd name="T57" fmla="*/ 181950 h 1788"/>
                  <a:gd name="T58" fmla="*/ 100821 w 701"/>
                  <a:gd name="T59" fmla="*/ 44229 h 1788"/>
                  <a:gd name="T60" fmla="*/ 100821 w 701"/>
                  <a:gd name="T61" fmla="*/ 0 h 1788"/>
                  <a:gd name="T62" fmla="*/ 152311 w 701"/>
                  <a:gd name="T63" fmla="*/ 0 h 1788"/>
                  <a:gd name="T64" fmla="*/ 152311 w 701"/>
                  <a:gd name="T65" fmla="*/ 44229 h 17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01" h="1788">
                    <a:moveTo>
                      <a:pt x="423" y="123"/>
                    </a:moveTo>
                    <a:lnTo>
                      <a:pt x="423" y="123"/>
                    </a:lnTo>
                    <a:cubicBezTo>
                      <a:pt x="612" y="150"/>
                      <a:pt x="698" y="297"/>
                      <a:pt x="698" y="506"/>
                    </a:cubicBezTo>
                    <a:lnTo>
                      <a:pt x="698" y="548"/>
                    </a:lnTo>
                    <a:lnTo>
                      <a:pt x="536" y="548"/>
                    </a:lnTo>
                    <a:lnTo>
                      <a:pt x="536" y="495"/>
                    </a:lnTo>
                    <a:cubicBezTo>
                      <a:pt x="536" y="357"/>
                      <a:pt x="481" y="272"/>
                      <a:pt x="356" y="272"/>
                    </a:cubicBezTo>
                    <a:cubicBezTo>
                      <a:pt x="233" y="272"/>
                      <a:pt x="178" y="357"/>
                      <a:pt x="178" y="495"/>
                    </a:cubicBezTo>
                    <a:cubicBezTo>
                      <a:pt x="178" y="844"/>
                      <a:pt x="700" y="846"/>
                      <a:pt x="700" y="1284"/>
                    </a:cubicBezTo>
                    <a:cubicBezTo>
                      <a:pt x="700" y="1493"/>
                      <a:pt x="612" y="1642"/>
                      <a:pt x="423" y="1669"/>
                    </a:cubicBezTo>
                    <a:lnTo>
                      <a:pt x="423" y="1787"/>
                    </a:lnTo>
                    <a:lnTo>
                      <a:pt x="280" y="1787"/>
                    </a:lnTo>
                    <a:lnTo>
                      <a:pt x="280" y="1669"/>
                    </a:lnTo>
                    <a:cubicBezTo>
                      <a:pt x="87" y="1642"/>
                      <a:pt x="0" y="1496"/>
                      <a:pt x="0" y="1284"/>
                    </a:cubicBezTo>
                    <a:lnTo>
                      <a:pt x="0" y="1188"/>
                    </a:lnTo>
                    <a:lnTo>
                      <a:pt x="162" y="1188"/>
                    </a:lnTo>
                    <a:lnTo>
                      <a:pt x="162" y="1295"/>
                    </a:lnTo>
                    <a:cubicBezTo>
                      <a:pt x="162" y="1435"/>
                      <a:pt x="221" y="1516"/>
                      <a:pt x="345" y="1516"/>
                    </a:cubicBezTo>
                    <a:cubicBezTo>
                      <a:pt x="471" y="1516"/>
                      <a:pt x="527" y="1435"/>
                      <a:pt x="527" y="1295"/>
                    </a:cubicBezTo>
                    <a:cubicBezTo>
                      <a:pt x="527" y="948"/>
                      <a:pt x="7" y="944"/>
                      <a:pt x="7" y="506"/>
                    </a:cubicBezTo>
                    <a:cubicBezTo>
                      <a:pt x="7" y="292"/>
                      <a:pt x="94" y="152"/>
                      <a:pt x="280" y="123"/>
                    </a:cubicBezTo>
                    <a:lnTo>
                      <a:pt x="280" y="0"/>
                    </a:lnTo>
                    <a:lnTo>
                      <a:pt x="423" y="0"/>
                    </a:lnTo>
                    <a:lnTo>
                      <a:pt x="423" y="123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4" name="Freeform 36">
                <a:extLst>
                  <a:ext uri="{FF2B5EF4-FFF2-40B4-BE49-F238E27FC236}">
                    <a16:creationId xmlns:a16="http://schemas.microsoft.com/office/drawing/2014/main" id="{70672EAA-5B65-464D-8A09-0AD989D8FA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2850" y="3322638"/>
                <a:ext cx="1495425" cy="1495425"/>
              </a:xfrm>
              <a:custGeom>
                <a:avLst/>
                <a:gdLst>
                  <a:gd name="T0" fmla="*/ 747353 w 4154"/>
                  <a:gd name="T1" fmla="*/ 65175 h 4153"/>
                  <a:gd name="T2" fmla="*/ 747353 w 4154"/>
                  <a:gd name="T3" fmla="*/ 65175 h 4153"/>
                  <a:gd name="T4" fmla="*/ 65159 w 4154"/>
                  <a:gd name="T5" fmla="*/ 747172 h 4153"/>
                  <a:gd name="T6" fmla="*/ 65159 w 4154"/>
                  <a:gd name="T7" fmla="*/ 747172 h 4153"/>
                  <a:gd name="T8" fmla="*/ 747353 w 4154"/>
                  <a:gd name="T9" fmla="*/ 1429890 h 4153"/>
                  <a:gd name="T10" fmla="*/ 747353 w 4154"/>
                  <a:gd name="T11" fmla="*/ 1429890 h 4153"/>
                  <a:gd name="T12" fmla="*/ 1429906 w 4154"/>
                  <a:gd name="T13" fmla="*/ 747172 h 4153"/>
                  <a:gd name="T14" fmla="*/ 1429906 w 4154"/>
                  <a:gd name="T15" fmla="*/ 747172 h 4153"/>
                  <a:gd name="T16" fmla="*/ 747353 w 4154"/>
                  <a:gd name="T17" fmla="*/ 65175 h 4153"/>
                  <a:gd name="T18" fmla="*/ 747353 w 4154"/>
                  <a:gd name="T19" fmla="*/ 1495065 h 4153"/>
                  <a:gd name="T20" fmla="*/ 747353 w 4154"/>
                  <a:gd name="T21" fmla="*/ 1495065 h 4153"/>
                  <a:gd name="T22" fmla="*/ 0 w 4154"/>
                  <a:gd name="T23" fmla="*/ 747172 h 4153"/>
                  <a:gd name="T24" fmla="*/ 0 w 4154"/>
                  <a:gd name="T25" fmla="*/ 747172 h 4153"/>
                  <a:gd name="T26" fmla="*/ 747353 w 4154"/>
                  <a:gd name="T27" fmla="*/ 0 h 4153"/>
                  <a:gd name="T28" fmla="*/ 747353 w 4154"/>
                  <a:gd name="T29" fmla="*/ 0 h 4153"/>
                  <a:gd name="T30" fmla="*/ 1495065 w 4154"/>
                  <a:gd name="T31" fmla="*/ 747172 h 4153"/>
                  <a:gd name="T32" fmla="*/ 1495065 w 4154"/>
                  <a:gd name="T33" fmla="*/ 747172 h 4153"/>
                  <a:gd name="T34" fmla="*/ 747353 w 4154"/>
                  <a:gd name="T35" fmla="*/ 1495065 h 41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154" h="4153">
                    <a:moveTo>
                      <a:pt x="2076" y="181"/>
                    </a:moveTo>
                    <a:lnTo>
                      <a:pt x="2076" y="181"/>
                    </a:lnTo>
                    <a:cubicBezTo>
                      <a:pt x="1031" y="181"/>
                      <a:pt x="181" y="1032"/>
                      <a:pt x="181" y="2075"/>
                    </a:cubicBezTo>
                    <a:cubicBezTo>
                      <a:pt x="181" y="3121"/>
                      <a:pt x="1031" y="3971"/>
                      <a:pt x="2076" y="3971"/>
                    </a:cubicBezTo>
                    <a:cubicBezTo>
                      <a:pt x="3121" y="3971"/>
                      <a:pt x="3972" y="3121"/>
                      <a:pt x="3972" y="2075"/>
                    </a:cubicBezTo>
                    <a:cubicBezTo>
                      <a:pt x="3972" y="1032"/>
                      <a:pt x="3121" y="181"/>
                      <a:pt x="2076" y="181"/>
                    </a:cubicBezTo>
                    <a:close/>
                    <a:moveTo>
                      <a:pt x="2076" y="4152"/>
                    </a:moveTo>
                    <a:lnTo>
                      <a:pt x="2076" y="4152"/>
                    </a:lnTo>
                    <a:cubicBezTo>
                      <a:pt x="931" y="4152"/>
                      <a:pt x="0" y="3220"/>
                      <a:pt x="0" y="2075"/>
                    </a:cubicBezTo>
                    <a:cubicBezTo>
                      <a:pt x="0" y="932"/>
                      <a:pt x="931" y="0"/>
                      <a:pt x="2076" y="0"/>
                    </a:cubicBezTo>
                    <a:cubicBezTo>
                      <a:pt x="3221" y="0"/>
                      <a:pt x="4153" y="932"/>
                      <a:pt x="4153" y="2075"/>
                    </a:cubicBezTo>
                    <a:cubicBezTo>
                      <a:pt x="4153" y="3220"/>
                      <a:pt x="3221" y="4152"/>
                      <a:pt x="2076" y="415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5" name="Freeform 37">
                <a:extLst>
                  <a:ext uri="{FF2B5EF4-FFF2-40B4-BE49-F238E27FC236}">
                    <a16:creationId xmlns:a16="http://schemas.microsoft.com/office/drawing/2014/main" id="{5EE5EC3F-25A0-4972-A141-66C036F393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2675" y="3322638"/>
                <a:ext cx="909638" cy="1495425"/>
              </a:xfrm>
              <a:custGeom>
                <a:avLst/>
                <a:gdLst>
                  <a:gd name="T0" fmla="*/ 876534 w 2528"/>
                  <a:gd name="T1" fmla="*/ 1495065 h 4153"/>
                  <a:gd name="T2" fmla="*/ 746997 w 2528"/>
                  <a:gd name="T3" fmla="*/ 1495065 h 4153"/>
                  <a:gd name="T4" fmla="*/ 746997 w 2528"/>
                  <a:gd name="T5" fmla="*/ 1495065 h 4153"/>
                  <a:gd name="T6" fmla="*/ 0 w 2528"/>
                  <a:gd name="T7" fmla="*/ 747172 h 4153"/>
                  <a:gd name="T8" fmla="*/ 0 w 2528"/>
                  <a:gd name="T9" fmla="*/ 747172 h 4153"/>
                  <a:gd name="T10" fmla="*/ 746997 w 2528"/>
                  <a:gd name="T11" fmla="*/ 0 h 4153"/>
                  <a:gd name="T12" fmla="*/ 876534 w 2528"/>
                  <a:gd name="T13" fmla="*/ 0 h 4153"/>
                  <a:gd name="T14" fmla="*/ 876534 w 2528"/>
                  <a:gd name="T15" fmla="*/ 0 h 4153"/>
                  <a:gd name="T16" fmla="*/ 909278 w 2528"/>
                  <a:gd name="T17" fmla="*/ 32768 h 4153"/>
                  <a:gd name="T18" fmla="*/ 909278 w 2528"/>
                  <a:gd name="T19" fmla="*/ 32768 h 4153"/>
                  <a:gd name="T20" fmla="*/ 876534 w 2528"/>
                  <a:gd name="T21" fmla="*/ 65175 h 4153"/>
                  <a:gd name="T22" fmla="*/ 746997 w 2528"/>
                  <a:gd name="T23" fmla="*/ 65175 h 4153"/>
                  <a:gd name="T24" fmla="*/ 746997 w 2528"/>
                  <a:gd name="T25" fmla="*/ 65175 h 4153"/>
                  <a:gd name="T26" fmla="*/ 64769 w 2528"/>
                  <a:gd name="T27" fmla="*/ 747172 h 4153"/>
                  <a:gd name="T28" fmla="*/ 64769 w 2528"/>
                  <a:gd name="T29" fmla="*/ 747172 h 4153"/>
                  <a:gd name="T30" fmla="*/ 746997 w 2528"/>
                  <a:gd name="T31" fmla="*/ 1429890 h 4153"/>
                  <a:gd name="T32" fmla="*/ 876534 w 2528"/>
                  <a:gd name="T33" fmla="*/ 1429890 h 4153"/>
                  <a:gd name="T34" fmla="*/ 876534 w 2528"/>
                  <a:gd name="T35" fmla="*/ 1429890 h 4153"/>
                  <a:gd name="T36" fmla="*/ 909278 w 2528"/>
                  <a:gd name="T37" fmla="*/ 1462297 h 4153"/>
                  <a:gd name="T38" fmla="*/ 909278 w 2528"/>
                  <a:gd name="T39" fmla="*/ 1462297 h 4153"/>
                  <a:gd name="T40" fmla="*/ 876534 w 2528"/>
                  <a:gd name="T41" fmla="*/ 1495065 h 415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528" h="4153">
                    <a:moveTo>
                      <a:pt x="2436" y="4152"/>
                    </a:moveTo>
                    <a:lnTo>
                      <a:pt x="2076" y="4152"/>
                    </a:lnTo>
                    <a:cubicBezTo>
                      <a:pt x="930" y="4152"/>
                      <a:pt x="0" y="3221"/>
                      <a:pt x="0" y="2075"/>
                    </a:cubicBezTo>
                    <a:cubicBezTo>
                      <a:pt x="0" y="932"/>
                      <a:pt x="930" y="0"/>
                      <a:pt x="2076" y="0"/>
                    </a:cubicBezTo>
                    <a:lnTo>
                      <a:pt x="2436" y="0"/>
                    </a:lnTo>
                    <a:cubicBezTo>
                      <a:pt x="2486" y="0"/>
                      <a:pt x="2527" y="41"/>
                      <a:pt x="2527" y="91"/>
                    </a:cubicBezTo>
                    <a:cubicBezTo>
                      <a:pt x="2527" y="141"/>
                      <a:pt x="2486" y="181"/>
                      <a:pt x="2436" y="181"/>
                    </a:cubicBezTo>
                    <a:lnTo>
                      <a:pt x="2076" y="181"/>
                    </a:lnTo>
                    <a:cubicBezTo>
                      <a:pt x="1030" y="181"/>
                      <a:pt x="180" y="1032"/>
                      <a:pt x="180" y="2075"/>
                    </a:cubicBezTo>
                    <a:cubicBezTo>
                      <a:pt x="180" y="3121"/>
                      <a:pt x="1030" y="3971"/>
                      <a:pt x="2076" y="3971"/>
                    </a:cubicBezTo>
                    <a:lnTo>
                      <a:pt x="2436" y="3971"/>
                    </a:lnTo>
                    <a:cubicBezTo>
                      <a:pt x="2486" y="3971"/>
                      <a:pt x="2527" y="4011"/>
                      <a:pt x="2527" y="4061"/>
                    </a:cubicBezTo>
                    <a:cubicBezTo>
                      <a:pt x="2527" y="4111"/>
                      <a:pt x="2486" y="4152"/>
                      <a:pt x="2436" y="415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7" name="Group 11">
              <a:extLst>
                <a:ext uri="{FF2B5EF4-FFF2-40B4-BE49-F238E27FC236}">
                  <a16:creationId xmlns:a16="http://schemas.microsoft.com/office/drawing/2014/main" id="{5531BB8F-A362-4FB3-9153-6FAAFAAB29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954917"/>
              <a:ext cx="1765625" cy="1659054"/>
              <a:chOff x="3332163" y="2060575"/>
              <a:chExt cx="1946275" cy="1828800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35" name="Freeform 43">
                <a:extLst>
                  <a:ext uri="{FF2B5EF4-FFF2-40B4-BE49-F238E27FC236}">
                    <a16:creationId xmlns:a16="http://schemas.microsoft.com/office/drawing/2014/main" id="{E77679D8-595A-45CA-B4ED-BB3AC2450F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1663" y="2060575"/>
                <a:ext cx="273050" cy="481013"/>
              </a:xfrm>
              <a:custGeom>
                <a:avLst/>
                <a:gdLst>
                  <a:gd name="T0" fmla="*/ 65115 w 759"/>
                  <a:gd name="T1" fmla="*/ 415584 h 1338"/>
                  <a:gd name="T2" fmla="*/ 207935 w 759"/>
                  <a:gd name="T3" fmla="*/ 415584 h 1338"/>
                  <a:gd name="T4" fmla="*/ 207935 w 759"/>
                  <a:gd name="T5" fmla="*/ 68305 h 1338"/>
                  <a:gd name="T6" fmla="*/ 207935 w 759"/>
                  <a:gd name="T7" fmla="*/ 68305 h 1338"/>
                  <a:gd name="T8" fmla="*/ 65115 w 759"/>
                  <a:gd name="T9" fmla="*/ 240507 h 1338"/>
                  <a:gd name="T10" fmla="*/ 65115 w 759"/>
                  <a:gd name="T11" fmla="*/ 415584 h 1338"/>
                  <a:gd name="T12" fmla="*/ 240313 w 759"/>
                  <a:gd name="T13" fmla="*/ 480653 h 1338"/>
                  <a:gd name="T14" fmla="*/ 32377 w 759"/>
                  <a:gd name="T15" fmla="*/ 480653 h 1338"/>
                  <a:gd name="T16" fmla="*/ 32377 w 759"/>
                  <a:gd name="T17" fmla="*/ 480653 h 1338"/>
                  <a:gd name="T18" fmla="*/ 0 w 759"/>
                  <a:gd name="T19" fmla="*/ 448298 h 1338"/>
                  <a:gd name="T20" fmla="*/ 0 w 759"/>
                  <a:gd name="T21" fmla="*/ 240507 h 1338"/>
                  <a:gd name="T22" fmla="*/ 0 w 759"/>
                  <a:gd name="T23" fmla="*/ 240507 h 1338"/>
                  <a:gd name="T24" fmla="*/ 240313 w 759"/>
                  <a:gd name="T25" fmla="*/ 0 h 1338"/>
                  <a:gd name="T26" fmla="*/ 240313 w 759"/>
                  <a:gd name="T27" fmla="*/ 0 h 1338"/>
                  <a:gd name="T28" fmla="*/ 272690 w 759"/>
                  <a:gd name="T29" fmla="*/ 32715 h 1338"/>
                  <a:gd name="T30" fmla="*/ 272690 w 759"/>
                  <a:gd name="T31" fmla="*/ 448298 h 1338"/>
                  <a:gd name="T32" fmla="*/ 272690 w 759"/>
                  <a:gd name="T33" fmla="*/ 448298 h 1338"/>
                  <a:gd name="T34" fmla="*/ 240313 w 759"/>
                  <a:gd name="T35" fmla="*/ 480653 h 133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59" h="1338">
                    <a:moveTo>
                      <a:pt x="181" y="1156"/>
                    </a:moveTo>
                    <a:lnTo>
                      <a:pt x="578" y="1156"/>
                    </a:lnTo>
                    <a:lnTo>
                      <a:pt x="578" y="190"/>
                    </a:lnTo>
                    <a:cubicBezTo>
                      <a:pt x="352" y="232"/>
                      <a:pt x="181" y="431"/>
                      <a:pt x="181" y="669"/>
                    </a:cubicBezTo>
                    <a:lnTo>
                      <a:pt x="181" y="1156"/>
                    </a:lnTo>
                    <a:close/>
                    <a:moveTo>
                      <a:pt x="668" y="1337"/>
                    </a:moveTo>
                    <a:lnTo>
                      <a:pt x="90" y="1337"/>
                    </a:lnTo>
                    <a:cubicBezTo>
                      <a:pt x="40" y="1337"/>
                      <a:pt x="0" y="1297"/>
                      <a:pt x="0" y="1247"/>
                    </a:cubicBezTo>
                    <a:lnTo>
                      <a:pt x="0" y="669"/>
                    </a:lnTo>
                    <a:cubicBezTo>
                      <a:pt x="0" y="300"/>
                      <a:pt x="300" y="0"/>
                      <a:pt x="668" y="0"/>
                    </a:cubicBezTo>
                    <a:cubicBezTo>
                      <a:pt x="717" y="0"/>
                      <a:pt x="758" y="41"/>
                      <a:pt x="758" y="91"/>
                    </a:cubicBezTo>
                    <a:lnTo>
                      <a:pt x="758" y="1247"/>
                    </a:lnTo>
                    <a:cubicBezTo>
                      <a:pt x="758" y="1297"/>
                      <a:pt x="717" y="1337"/>
                      <a:pt x="668" y="133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7" name="Freeform 38">
                <a:extLst>
                  <a:ext uri="{FF2B5EF4-FFF2-40B4-BE49-F238E27FC236}">
                    <a16:creationId xmlns:a16="http://schemas.microsoft.com/office/drawing/2014/main" id="{BEBFC583-7FB4-4371-9DBB-B4D8E2D8C2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1100" y="2716213"/>
                <a:ext cx="287338" cy="500062"/>
              </a:xfrm>
              <a:custGeom>
                <a:avLst/>
                <a:gdLst>
                  <a:gd name="T0" fmla="*/ 254530 w 797"/>
                  <a:gd name="T1" fmla="*/ 499702 h 1390"/>
                  <a:gd name="T2" fmla="*/ 32087 w 797"/>
                  <a:gd name="T3" fmla="*/ 499702 h 1390"/>
                  <a:gd name="T4" fmla="*/ 32087 w 797"/>
                  <a:gd name="T5" fmla="*/ 499702 h 1390"/>
                  <a:gd name="T6" fmla="*/ 0 w 797"/>
                  <a:gd name="T7" fmla="*/ 466964 h 1390"/>
                  <a:gd name="T8" fmla="*/ 0 w 797"/>
                  <a:gd name="T9" fmla="*/ 466964 h 1390"/>
                  <a:gd name="T10" fmla="*/ 32087 w 797"/>
                  <a:gd name="T11" fmla="*/ 434586 h 1390"/>
                  <a:gd name="T12" fmla="*/ 221723 w 797"/>
                  <a:gd name="T13" fmla="*/ 434586 h 1390"/>
                  <a:gd name="T14" fmla="*/ 221723 w 797"/>
                  <a:gd name="T15" fmla="*/ 64756 h 1390"/>
                  <a:gd name="T16" fmla="*/ 32087 w 797"/>
                  <a:gd name="T17" fmla="*/ 64756 h 1390"/>
                  <a:gd name="T18" fmla="*/ 32087 w 797"/>
                  <a:gd name="T19" fmla="*/ 64756 h 1390"/>
                  <a:gd name="T20" fmla="*/ 0 w 797"/>
                  <a:gd name="T21" fmla="*/ 32378 h 1390"/>
                  <a:gd name="T22" fmla="*/ 0 w 797"/>
                  <a:gd name="T23" fmla="*/ 32378 h 1390"/>
                  <a:gd name="T24" fmla="*/ 32087 w 797"/>
                  <a:gd name="T25" fmla="*/ 0 h 1390"/>
                  <a:gd name="T26" fmla="*/ 254530 w 797"/>
                  <a:gd name="T27" fmla="*/ 0 h 1390"/>
                  <a:gd name="T28" fmla="*/ 254530 w 797"/>
                  <a:gd name="T29" fmla="*/ 0 h 1390"/>
                  <a:gd name="T30" fmla="*/ 286977 w 797"/>
                  <a:gd name="T31" fmla="*/ 32378 h 1390"/>
                  <a:gd name="T32" fmla="*/ 286977 w 797"/>
                  <a:gd name="T33" fmla="*/ 466964 h 1390"/>
                  <a:gd name="T34" fmla="*/ 286977 w 797"/>
                  <a:gd name="T35" fmla="*/ 466964 h 1390"/>
                  <a:gd name="T36" fmla="*/ 254530 w 797"/>
                  <a:gd name="T37" fmla="*/ 499702 h 139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797" h="1390">
                    <a:moveTo>
                      <a:pt x="706" y="1389"/>
                    </a:moveTo>
                    <a:lnTo>
                      <a:pt x="89" y="1389"/>
                    </a:lnTo>
                    <a:cubicBezTo>
                      <a:pt x="40" y="1389"/>
                      <a:pt x="0" y="1348"/>
                      <a:pt x="0" y="1298"/>
                    </a:cubicBezTo>
                    <a:cubicBezTo>
                      <a:pt x="0" y="1248"/>
                      <a:pt x="40" y="1208"/>
                      <a:pt x="89" y="1208"/>
                    </a:cubicBezTo>
                    <a:lnTo>
                      <a:pt x="615" y="1208"/>
                    </a:lnTo>
                    <a:lnTo>
                      <a:pt x="615" y="180"/>
                    </a:lnTo>
                    <a:lnTo>
                      <a:pt x="89" y="180"/>
                    </a:lnTo>
                    <a:cubicBezTo>
                      <a:pt x="40" y="180"/>
                      <a:pt x="0" y="140"/>
                      <a:pt x="0" y="90"/>
                    </a:cubicBezTo>
                    <a:cubicBezTo>
                      <a:pt x="0" y="40"/>
                      <a:pt x="40" y="0"/>
                      <a:pt x="89" y="0"/>
                    </a:cubicBezTo>
                    <a:lnTo>
                      <a:pt x="706" y="0"/>
                    </a:lnTo>
                    <a:cubicBezTo>
                      <a:pt x="756" y="0"/>
                      <a:pt x="796" y="40"/>
                      <a:pt x="796" y="90"/>
                    </a:cubicBezTo>
                    <a:lnTo>
                      <a:pt x="796" y="1298"/>
                    </a:lnTo>
                    <a:cubicBezTo>
                      <a:pt x="796" y="1348"/>
                      <a:pt x="756" y="1389"/>
                      <a:pt x="706" y="138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8" name="Freeform 39">
                <a:extLst>
                  <a:ext uri="{FF2B5EF4-FFF2-40B4-BE49-F238E27FC236}">
                    <a16:creationId xmlns:a16="http://schemas.microsoft.com/office/drawing/2014/main" id="{EA3ECA61-BD19-47DF-9152-4F91A7B9E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8363" y="2614613"/>
                <a:ext cx="153987" cy="153987"/>
              </a:xfrm>
              <a:custGeom>
                <a:avLst/>
                <a:gdLst>
                  <a:gd name="T0" fmla="*/ 153628 w 429"/>
                  <a:gd name="T1" fmla="*/ 76994 h 428"/>
                  <a:gd name="T2" fmla="*/ 153628 w 429"/>
                  <a:gd name="T3" fmla="*/ 76994 h 428"/>
                  <a:gd name="T4" fmla="*/ 76814 w 429"/>
                  <a:gd name="T5" fmla="*/ 153627 h 428"/>
                  <a:gd name="T6" fmla="*/ 76814 w 429"/>
                  <a:gd name="T7" fmla="*/ 153627 h 428"/>
                  <a:gd name="T8" fmla="*/ 0 w 429"/>
                  <a:gd name="T9" fmla="*/ 76994 h 428"/>
                  <a:gd name="T10" fmla="*/ 0 w 429"/>
                  <a:gd name="T11" fmla="*/ 76994 h 428"/>
                  <a:gd name="T12" fmla="*/ 76814 w 429"/>
                  <a:gd name="T13" fmla="*/ 0 h 428"/>
                  <a:gd name="T14" fmla="*/ 76814 w 429"/>
                  <a:gd name="T15" fmla="*/ 0 h 428"/>
                  <a:gd name="T16" fmla="*/ 153628 w 429"/>
                  <a:gd name="T17" fmla="*/ 76994 h 4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29" h="428">
                    <a:moveTo>
                      <a:pt x="428" y="214"/>
                    </a:moveTo>
                    <a:lnTo>
                      <a:pt x="428" y="214"/>
                    </a:lnTo>
                    <a:cubicBezTo>
                      <a:pt x="428" y="332"/>
                      <a:pt x="332" y="427"/>
                      <a:pt x="214" y="427"/>
                    </a:cubicBezTo>
                    <a:cubicBezTo>
                      <a:pt x="96" y="427"/>
                      <a:pt x="0" y="332"/>
                      <a:pt x="0" y="214"/>
                    </a:cubicBezTo>
                    <a:cubicBezTo>
                      <a:pt x="0" y="96"/>
                      <a:pt x="96" y="0"/>
                      <a:pt x="214" y="0"/>
                    </a:cubicBezTo>
                    <a:cubicBezTo>
                      <a:pt x="332" y="0"/>
                      <a:pt x="428" y="96"/>
                      <a:pt x="428" y="21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9" name="Freeform 40">
                <a:extLst>
                  <a:ext uri="{FF2B5EF4-FFF2-40B4-BE49-F238E27FC236}">
                    <a16:creationId xmlns:a16="http://schemas.microsoft.com/office/drawing/2014/main" id="{F31F68AD-E32F-4B71-BDFA-C5E199A8C8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575" y="3552825"/>
                <a:ext cx="355600" cy="336550"/>
              </a:xfrm>
              <a:custGeom>
                <a:avLst/>
                <a:gdLst>
                  <a:gd name="T0" fmla="*/ 322847 w 988"/>
                  <a:gd name="T1" fmla="*/ 336190 h 936"/>
                  <a:gd name="T2" fmla="*/ 32393 w 988"/>
                  <a:gd name="T3" fmla="*/ 336190 h 936"/>
                  <a:gd name="T4" fmla="*/ 32393 w 988"/>
                  <a:gd name="T5" fmla="*/ 336190 h 936"/>
                  <a:gd name="T6" fmla="*/ 0 w 988"/>
                  <a:gd name="T7" fmla="*/ 303830 h 936"/>
                  <a:gd name="T8" fmla="*/ 0 w 988"/>
                  <a:gd name="T9" fmla="*/ 32720 h 936"/>
                  <a:gd name="T10" fmla="*/ 0 w 988"/>
                  <a:gd name="T11" fmla="*/ 32720 h 936"/>
                  <a:gd name="T12" fmla="*/ 32393 w 988"/>
                  <a:gd name="T13" fmla="*/ 0 h 936"/>
                  <a:gd name="T14" fmla="*/ 32393 w 988"/>
                  <a:gd name="T15" fmla="*/ 0 h 936"/>
                  <a:gd name="T16" fmla="*/ 65145 w 988"/>
                  <a:gd name="T17" fmla="*/ 32720 h 936"/>
                  <a:gd name="T18" fmla="*/ 65145 w 988"/>
                  <a:gd name="T19" fmla="*/ 271469 h 936"/>
                  <a:gd name="T20" fmla="*/ 290095 w 988"/>
                  <a:gd name="T21" fmla="*/ 271469 h 936"/>
                  <a:gd name="T22" fmla="*/ 290095 w 988"/>
                  <a:gd name="T23" fmla="*/ 154612 h 936"/>
                  <a:gd name="T24" fmla="*/ 290095 w 988"/>
                  <a:gd name="T25" fmla="*/ 154612 h 936"/>
                  <a:gd name="T26" fmla="*/ 322847 w 988"/>
                  <a:gd name="T27" fmla="*/ 121892 h 936"/>
                  <a:gd name="T28" fmla="*/ 322847 w 988"/>
                  <a:gd name="T29" fmla="*/ 121892 h 936"/>
                  <a:gd name="T30" fmla="*/ 355240 w 988"/>
                  <a:gd name="T31" fmla="*/ 154612 h 936"/>
                  <a:gd name="T32" fmla="*/ 355240 w 988"/>
                  <a:gd name="T33" fmla="*/ 303830 h 936"/>
                  <a:gd name="T34" fmla="*/ 355240 w 988"/>
                  <a:gd name="T35" fmla="*/ 303830 h 936"/>
                  <a:gd name="T36" fmla="*/ 322847 w 988"/>
                  <a:gd name="T37" fmla="*/ 336190 h 9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88" h="936">
                    <a:moveTo>
                      <a:pt x="897" y="935"/>
                    </a:moveTo>
                    <a:lnTo>
                      <a:pt x="90" y="935"/>
                    </a:lnTo>
                    <a:cubicBezTo>
                      <a:pt x="41" y="935"/>
                      <a:pt x="0" y="894"/>
                      <a:pt x="0" y="845"/>
                    </a:cubicBezTo>
                    <a:lnTo>
                      <a:pt x="0" y="91"/>
                    </a:lnTo>
                    <a:cubicBezTo>
                      <a:pt x="0" y="41"/>
                      <a:pt x="41" y="0"/>
                      <a:pt x="90" y="0"/>
                    </a:cubicBezTo>
                    <a:cubicBezTo>
                      <a:pt x="140" y="0"/>
                      <a:pt x="181" y="41"/>
                      <a:pt x="181" y="91"/>
                    </a:cubicBezTo>
                    <a:lnTo>
                      <a:pt x="181" y="755"/>
                    </a:lnTo>
                    <a:lnTo>
                      <a:pt x="806" y="755"/>
                    </a:lnTo>
                    <a:lnTo>
                      <a:pt x="806" y="430"/>
                    </a:lnTo>
                    <a:cubicBezTo>
                      <a:pt x="806" y="380"/>
                      <a:pt x="847" y="339"/>
                      <a:pt x="897" y="339"/>
                    </a:cubicBezTo>
                    <a:cubicBezTo>
                      <a:pt x="947" y="339"/>
                      <a:pt x="987" y="380"/>
                      <a:pt x="987" y="430"/>
                    </a:cubicBezTo>
                    <a:lnTo>
                      <a:pt x="987" y="845"/>
                    </a:lnTo>
                    <a:cubicBezTo>
                      <a:pt x="987" y="894"/>
                      <a:pt x="947" y="935"/>
                      <a:pt x="897" y="93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0" name="Freeform 41">
                <a:extLst>
                  <a:ext uri="{FF2B5EF4-FFF2-40B4-BE49-F238E27FC236}">
                    <a16:creationId xmlns:a16="http://schemas.microsoft.com/office/drawing/2014/main" id="{3D81D450-2C62-4FFA-9F00-12FC4FE61E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8488" y="3552825"/>
                <a:ext cx="355600" cy="336550"/>
              </a:xfrm>
              <a:custGeom>
                <a:avLst/>
                <a:gdLst>
                  <a:gd name="T0" fmla="*/ 322814 w 987"/>
                  <a:gd name="T1" fmla="*/ 336190 h 936"/>
                  <a:gd name="T2" fmla="*/ 32426 w 987"/>
                  <a:gd name="T3" fmla="*/ 336190 h 936"/>
                  <a:gd name="T4" fmla="*/ 32426 w 987"/>
                  <a:gd name="T5" fmla="*/ 336190 h 936"/>
                  <a:gd name="T6" fmla="*/ 0 w 987"/>
                  <a:gd name="T7" fmla="*/ 303830 h 936"/>
                  <a:gd name="T8" fmla="*/ 0 w 987"/>
                  <a:gd name="T9" fmla="*/ 154612 h 936"/>
                  <a:gd name="T10" fmla="*/ 0 w 987"/>
                  <a:gd name="T11" fmla="*/ 154612 h 936"/>
                  <a:gd name="T12" fmla="*/ 32426 w 987"/>
                  <a:gd name="T13" fmla="*/ 121892 h 936"/>
                  <a:gd name="T14" fmla="*/ 32426 w 987"/>
                  <a:gd name="T15" fmla="*/ 121892 h 936"/>
                  <a:gd name="T16" fmla="*/ 65211 w 987"/>
                  <a:gd name="T17" fmla="*/ 154612 h 936"/>
                  <a:gd name="T18" fmla="*/ 65211 w 987"/>
                  <a:gd name="T19" fmla="*/ 271469 h 936"/>
                  <a:gd name="T20" fmla="*/ 290028 w 987"/>
                  <a:gd name="T21" fmla="*/ 271469 h 936"/>
                  <a:gd name="T22" fmla="*/ 290028 w 987"/>
                  <a:gd name="T23" fmla="*/ 32720 h 936"/>
                  <a:gd name="T24" fmla="*/ 290028 w 987"/>
                  <a:gd name="T25" fmla="*/ 32720 h 936"/>
                  <a:gd name="T26" fmla="*/ 322814 w 987"/>
                  <a:gd name="T27" fmla="*/ 0 h 936"/>
                  <a:gd name="T28" fmla="*/ 322814 w 987"/>
                  <a:gd name="T29" fmla="*/ 0 h 936"/>
                  <a:gd name="T30" fmla="*/ 355240 w 987"/>
                  <a:gd name="T31" fmla="*/ 32720 h 936"/>
                  <a:gd name="T32" fmla="*/ 355240 w 987"/>
                  <a:gd name="T33" fmla="*/ 303830 h 936"/>
                  <a:gd name="T34" fmla="*/ 355240 w 987"/>
                  <a:gd name="T35" fmla="*/ 303830 h 936"/>
                  <a:gd name="T36" fmla="*/ 322814 w 987"/>
                  <a:gd name="T37" fmla="*/ 336190 h 9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87" h="936">
                    <a:moveTo>
                      <a:pt x="896" y="935"/>
                    </a:moveTo>
                    <a:lnTo>
                      <a:pt x="90" y="935"/>
                    </a:lnTo>
                    <a:cubicBezTo>
                      <a:pt x="40" y="935"/>
                      <a:pt x="0" y="894"/>
                      <a:pt x="0" y="845"/>
                    </a:cubicBezTo>
                    <a:lnTo>
                      <a:pt x="0" y="430"/>
                    </a:lnTo>
                    <a:cubicBezTo>
                      <a:pt x="0" y="380"/>
                      <a:pt x="40" y="339"/>
                      <a:pt x="90" y="339"/>
                    </a:cubicBezTo>
                    <a:cubicBezTo>
                      <a:pt x="140" y="339"/>
                      <a:pt x="181" y="380"/>
                      <a:pt x="181" y="430"/>
                    </a:cubicBezTo>
                    <a:lnTo>
                      <a:pt x="181" y="755"/>
                    </a:lnTo>
                    <a:lnTo>
                      <a:pt x="805" y="755"/>
                    </a:lnTo>
                    <a:lnTo>
                      <a:pt x="805" y="91"/>
                    </a:lnTo>
                    <a:cubicBezTo>
                      <a:pt x="805" y="41"/>
                      <a:pt x="846" y="0"/>
                      <a:pt x="896" y="0"/>
                    </a:cubicBezTo>
                    <a:cubicBezTo>
                      <a:pt x="946" y="0"/>
                      <a:pt x="986" y="41"/>
                      <a:pt x="986" y="91"/>
                    </a:cubicBezTo>
                    <a:lnTo>
                      <a:pt x="986" y="845"/>
                    </a:lnTo>
                    <a:cubicBezTo>
                      <a:pt x="986" y="894"/>
                      <a:pt x="946" y="935"/>
                      <a:pt x="896" y="93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1" name="Freeform 42">
                <a:extLst>
                  <a:ext uri="{FF2B5EF4-FFF2-40B4-BE49-F238E27FC236}">
                    <a16:creationId xmlns:a16="http://schemas.microsoft.com/office/drawing/2014/main" id="{7BD45F89-5A31-48C0-A5B4-96C83CF113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2163" y="2924175"/>
                <a:ext cx="236537" cy="65088"/>
              </a:xfrm>
              <a:custGeom>
                <a:avLst/>
                <a:gdLst>
                  <a:gd name="T0" fmla="*/ 203775 w 657"/>
                  <a:gd name="T1" fmla="*/ 64730 h 182"/>
                  <a:gd name="T2" fmla="*/ 32402 w 657"/>
                  <a:gd name="T3" fmla="*/ 64730 h 182"/>
                  <a:gd name="T4" fmla="*/ 32402 w 657"/>
                  <a:gd name="T5" fmla="*/ 64730 h 182"/>
                  <a:gd name="T6" fmla="*/ 0 w 657"/>
                  <a:gd name="T7" fmla="*/ 32544 h 182"/>
                  <a:gd name="T8" fmla="*/ 0 w 657"/>
                  <a:gd name="T9" fmla="*/ 32544 h 182"/>
                  <a:gd name="T10" fmla="*/ 32402 w 657"/>
                  <a:gd name="T11" fmla="*/ 0 h 182"/>
                  <a:gd name="T12" fmla="*/ 203775 w 657"/>
                  <a:gd name="T13" fmla="*/ 0 h 182"/>
                  <a:gd name="T14" fmla="*/ 203775 w 657"/>
                  <a:gd name="T15" fmla="*/ 0 h 182"/>
                  <a:gd name="T16" fmla="*/ 236177 w 657"/>
                  <a:gd name="T17" fmla="*/ 32544 h 182"/>
                  <a:gd name="T18" fmla="*/ 236177 w 657"/>
                  <a:gd name="T19" fmla="*/ 32544 h 182"/>
                  <a:gd name="T20" fmla="*/ 203775 w 657"/>
                  <a:gd name="T21" fmla="*/ 64730 h 1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57" h="182">
                    <a:moveTo>
                      <a:pt x="566" y="181"/>
                    </a:moveTo>
                    <a:lnTo>
                      <a:pt x="90" y="181"/>
                    </a:lnTo>
                    <a:cubicBezTo>
                      <a:pt x="40" y="181"/>
                      <a:pt x="0" y="141"/>
                      <a:pt x="0" y="91"/>
                    </a:cubicBezTo>
                    <a:cubicBezTo>
                      <a:pt x="0" y="41"/>
                      <a:pt x="40" y="0"/>
                      <a:pt x="90" y="0"/>
                    </a:cubicBezTo>
                    <a:lnTo>
                      <a:pt x="566" y="0"/>
                    </a:lnTo>
                    <a:cubicBezTo>
                      <a:pt x="616" y="0"/>
                      <a:pt x="656" y="41"/>
                      <a:pt x="656" y="91"/>
                    </a:cubicBezTo>
                    <a:cubicBezTo>
                      <a:pt x="656" y="141"/>
                      <a:pt x="616" y="181"/>
                      <a:pt x="566" y="18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2" name="Freeform 44">
                <a:extLst>
                  <a:ext uri="{FF2B5EF4-FFF2-40B4-BE49-F238E27FC236}">
                    <a16:creationId xmlns:a16="http://schemas.microsoft.com/office/drawing/2014/main" id="{849EE30D-F0EF-43BF-A8D2-89393B6AFA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3613" y="2165350"/>
                <a:ext cx="1581150" cy="1581150"/>
              </a:xfrm>
              <a:custGeom>
                <a:avLst/>
                <a:gdLst>
                  <a:gd name="T0" fmla="*/ 790395 w 4393"/>
                  <a:gd name="T1" fmla="*/ 1580790 h 4394"/>
                  <a:gd name="T2" fmla="*/ 790395 w 4393"/>
                  <a:gd name="T3" fmla="*/ 1580790 h 4394"/>
                  <a:gd name="T4" fmla="*/ 0 w 4393"/>
                  <a:gd name="T5" fmla="*/ 790575 h 4394"/>
                  <a:gd name="T6" fmla="*/ 0 w 4393"/>
                  <a:gd name="T7" fmla="*/ 790575 h 4394"/>
                  <a:gd name="T8" fmla="*/ 790395 w 4393"/>
                  <a:gd name="T9" fmla="*/ 0 h 4394"/>
                  <a:gd name="T10" fmla="*/ 790395 w 4393"/>
                  <a:gd name="T11" fmla="*/ 0 h 4394"/>
                  <a:gd name="T12" fmla="*/ 965678 w 4393"/>
                  <a:gd name="T13" fmla="*/ 19432 h 4394"/>
                  <a:gd name="T14" fmla="*/ 965678 w 4393"/>
                  <a:gd name="T15" fmla="*/ 19432 h 4394"/>
                  <a:gd name="T16" fmla="*/ 990513 w 4393"/>
                  <a:gd name="T17" fmla="*/ 58295 h 4394"/>
                  <a:gd name="T18" fmla="*/ 990513 w 4393"/>
                  <a:gd name="T19" fmla="*/ 58295 h 4394"/>
                  <a:gd name="T20" fmla="*/ 951281 w 4393"/>
                  <a:gd name="T21" fmla="*/ 82764 h 4394"/>
                  <a:gd name="T22" fmla="*/ 951281 w 4393"/>
                  <a:gd name="T23" fmla="*/ 82764 h 4394"/>
                  <a:gd name="T24" fmla="*/ 790395 w 4393"/>
                  <a:gd name="T25" fmla="*/ 65132 h 4394"/>
                  <a:gd name="T26" fmla="*/ 790395 w 4393"/>
                  <a:gd name="T27" fmla="*/ 65132 h 4394"/>
                  <a:gd name="T28" fmla="*/ 65146 w 4393"/>
                  <a:gd name="T29" fmla="*/ 790575 h 4394"/>
                  <a:gd name="T30" fmla="*/ 65146 w 4393"/>
                  <a:gd name="T31" fmla="*/ 790575 h 4394"/>
                  <a:gd name="T32" fmla="*/ 790395 w 4393"/>
                  <a:gd name="T33" fmla="*/ 1515659 h 4394"/>
                  <a:gd name="T34" fmla="*/ 790395 w 4393"/>
                  <a:gd name="T35" fmla="*/ 1515659 h 4394"/>
                  <a:gd name="T36" fmla="*/ 1515644 w 4393"/>
                  <a:gd name="T37" fmla="*/ 790575 h 4394"/>
                  <a:gd name="T38" fmla="*/ 1515644 w 4393"/>
                  <a:gd name="T39" fmla="*/ 790575 h 4394"/>
                  <a:gd name="T40" fmla="*/ 1133403 w 4393"/>
                  <a:gd name="T41" fmla="*/ 150774 h 4394"/>
                  <a:gd name="T42" fmla="*/ 1133403 w 4393"/>
                  <a:gd name="T43" fmla="*/ 150774 h 4394"/>
                  <a:gd name="T44" fmla="*/ 1120086 w 4393"/>
                  <a:gd name="T45" fmla="*/ 106873 h 4394"/>
                  <a:gd name="T46" fmla="*/ 1120086 w 4393"/>
                  <a:gd name="T47" fmla="*/ 106873 h 4394"/>
                  <a:gd name="T48" fmla="*/ 1163637 w 4393"/>
                  <a:gd name="T49" fmla="*/ 93559 h 4394"/>
                  <a:gd name="T50" fmla="*/ 1163637 w 4393"/>
                  <a:gd name="T51" fmla="*/ 93559 h 4394"/>
                  <a:gd name="T52" fmla="*/ 1580790 w 4393"/>
                  <a:gd name="T53" fmla="*/ 790575 h 4394"/>
                  <a:gd name="T54" fmla="*/ 1580790 w 4393"/>
                  <a:gd name="T55" fmla="*/ 790575 h 4394"/>
                  <a:gd name="T56" fmla="*/ 790395 w 4393"/>
                  <a:gd name="T57" fmla="*/ 1580790 h 439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4393" h="4394">
                    <a:moveTo>
                      <a:pt x="2196" y="4393"/>
                    </a:moveTo>
                    <a:lnTo>
                      <a:pt x="2196" y="4393"/>
                    </a:lnTo>
                    <a:cubicBezTo>
                      <a:pt x="985" y="4393"/>
                      <a:pt x="0" y="3408"/>
                      <a:pt x="0" y="2197"/>
                    </a:cubicBezTo>
                    <a:cubicBezTo>
                      <a:pt x="0" y="985"/>
                      <a:pt x="985" y="0"/>
                      <a:pt x="2196" y="0"/>
                    </a:cubicBezTo>
                    <a:cubicBezTo>
                      <a:pt x="2361" y="0"/>
                      <a:pt x="2525" y="18"/>
                      <a:pt x="2683" y="54"/>
                    </a:cubicBezTo>
                    <a:cubicBezTo>
                      <a:pt x="2732" y="65"/>
                      <a:pt x="2763" y="113"/>
                      <a:pt x="2752" y="162"/>
                    </a:cubicBezTo>
                    <a:cubicBezTo>
                      <a:pt x="2740" y="211"/>
                      <a:pt x="2692" y="241"/>
                      <a:pt x="2643" y="230"/>
                    </a:cubicBezTo>
                    <a:cubicBezTo>
                      <a:pt x="2498" y="197"/>
                      <a:pt x="2347" y="181"/>
                      <a:pt x="2196" y="181"/>
                    </a:cubicBezTo>
                    <a:cubicBezTo>
                      <a:pt x="1085" y="181"/>
                      <a:pt x="181" y="1085"/>
                      <a:pt x="181" y="2197"/>
                    </a:cubicBezTo>
                    <a:cubicBezTo>
                      <a:pt x="181" y="3308"/>
                      <a:pt x="1085" y="4212"/>
                      <a:pt x="2196" y="4212"/>
                    </a:cubicBezTo>
                    <a:cubicBezTo>
                      <a:pt x="3307" y="4212"/>
                      <a:pt x="4211" y="3308"/>
                      <a:pt x="4211" y="2197"/>
                    </a:cubicBezTo>
                    <a:cubicBezTo>
                      <a:pt x="4211" y="1452"/>
                      <a:pt x="3804" y="772"/>
                      <a:pt x="3149" y="419"/>
                    </a:cubicBezTo>
                    <a:cubicBezTo>
                      <a:pt x="3105" y="396"/>
                      <a:pt x="3088" y="341"/>
                      <a:pt x="3112" y="297"/>
                    </a:cubicBezTo>
                    <a:cubicBezTo>
                      <a:pt x="3136" y="253"/>
                      <a:pt x="3190" y="236"/>
                      <a:pt x="3233" y="260"/>
                    </a:cubicBezTo>
                    <a:cubicBezTo>
                      <a:pt x="3948" y="644"/>
                      <a:pt x="4392" y="1386"/>
                      <a:pt x="4392" y="2197"/>
                    </a:cubicBezTo>
                    <a:cubicBezTo>
                      <a:pt x="4392" y="3408"/>
                      <a:pt x="3406" y="4393"/>
                      <a:pt x="2196" y="439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8" name="Group 13">
              <a:extLst>
                <a:ext uri="{FF2B5EF4-FFF2-40B4-BE49-F238E27FC236}">
                  <a16:creationId xmlns:a16="http://schemas.microsoft.com/office/drawing/2014/main" id="{25073193-1A21-455E-897F-D897B32AED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0830" y="774098"/>
              <a:ext cx="1607209" cy="809365"/>
              <a:chOff x="5826125" y="2760663"/>
              <a:chExt cx="1771650" cy="892175"/>
            </a:xfrm>
            <a:solidFill>
              <a:schemeClr val="accent5"/>
            </a:solidFill>
          </p:grpSpPr>
          <p:sp>
            <p:nvSpPr>
              <p:cNvPr id="29" name="Freeform 45">
                <a:extLst>
                  <a:ext uri="{FF2B5EF4-FFF2-40B4-BE49-F238E27FC236}">
                    <a16:creationId xmlns:a16="http://schemas.microsoft.com/office/drawing/2014/main" id="{448656C8-D158-49A8-BFA5-FC77902443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6125" y="2760663"/>
                <a:ext cx="1771650" cy="892175"/>
              </a:xfrm>
              <a:custGeom>
                <a:avLst/>
                <a:gdLst>
                  <a:gd name="T0" fmla="*/ 1706153 w 4923"/>
                  <a:gd name="T1" fmla="*/ 891815 h 2477"/>
                  <a:gd name="T2" fmla="*/ 647770 w 4923"/>
                  <a:gd name="T3" fmla="*/ 891815 h 2477"/>
                  <a:gd name="T4" fmla="*/ 647770 w 4923"/>
                  <a:gd name="T5" fmla="*/ 891815 h 2477"/>
                  <a:gd name="T6" fmla="*/ 615381 w 4923"/>
                  <a:gd name="T7" fmla="*/ 859398 h 2477"/>
                  <a:gd name="T8" fmla="*/ 615381 w 4923"/>
                  <a:gd name="T9" fmla="*/ 859398 h 2477"/>
                  <a:gd name="T10" fmla="*/ 647770 w 4923"/>
                  <a:gd name="T11" fmla="*/ 826622 h 2477"/>
                  <a:gd name="T12" fmla="*/ 1706153 w 4923"/>
                  <a:gd name="T13" fmla="*/ 826622 h 2477"/>
                  <a:gd name="T14" fmla="*/ 1706153 w 4923"/>
                  <a:gd name="T15" fmla="*/ 65193 h 2477"/>
                  <a:gd name="T16" fmla="*/ 65137 w 4923"/>
                  <a:gd name="T17" fmla="*/ 65193 h 2477"/>
                  <a:gd name="T18" fmla="*/ 65137 w 4923"/>
                  <a:gd name="T19" fmla="*/ 497774 h 2477"/>
                  <a:gd name="T20" fmla="*/ 65137 w 4923"/>
                  <a:gd name="T21" fmla="*/ 497774 h 2477"/>
                  <a:gd name="T22" fmla="*/ 32748 w 4923"/>
                  <a:gd name="T23" fmla="*/ 530190 h 2477"/>
                  <a:gd name="T24" fmla="*/ 32748 w 4923"/>
                  <a:gd name="T25" fmla="*/ 530190 h 2477"/>
                  <a:gd name="T26" fmla="*/ 0 w 4923"/>
                  <a:gd name="T27" fmla="*/ 497774 h 2477"/>
                  <a:gd name="T28" fmla="*/ 0 w 4923"/>
                  <a:gd name="T29" fmla="*/ 65193 h 2477"/>
                  <a:gd name="T30" fmla="*/ 0 w 4923"/>
                  <a:gd name="T31" fmla="*/ 65193 h 2477"/>
                  <a:gd name="T32" fmla="*/ 65137 w 4923"/>
                  <a:gd name="T33" fmla="*/ 0 h 2477"/>
                  <a:gd name="T34" fmla="*/ 1706153 w 4923"/>
                  <a:gd name="T35" fmla="*/ 0 h 2477"/>
                  <a:gd name="T36" fmla="*/ 1706153 w 4923"/>
                  <a:gd name="T37" fmla="*/ 0 h 2477"/>
                  <a:gd name="T38" fmla="*/ 1771290 w 4923"/>
                  <a:gd name="T39" fmla="*/ 65193 h 2477"/>
                  <a:gd name="T40" fmla="*/ 1771290 w 4923"/>
                  <a:gd name="T41" fmla="*/ 826622 h 2477"/>
                  <a:gd name="T42" fmla="*/ 1771290 w 4923"/>
                  <a:gd name="T43" fmla="*/ 826622 h 2477"/>
                  <a:gd name="T44" fmla="*/ 1706153 w 4923"/>
                  <a:gd name="T45" fmla="*/ 891815 h 247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923" h="2477">
                    <a:moveTo>
                      <a:pt x="4741" y="2476"/>
                    </a:moveTo>
                    <a:lnTo>
                      <a:pt x="1800" y="2476"/>
                    </a:lnTo>
                    <a:cubicBezTo>
                      <a:pt x="1751" y="2476"/>
                      <a:pt x="1710" y="2436"/>
                      <a:pt x="1710" y="2386"/>
                    </a:cubicBezTo>
                    <a:cubicBezTo>
                      <a:pt x="1710" y="2336"/>
                      <a:pt x="1751" y="2295"/>
                      <a:pt x="1800" y="2295"/>
                    </a:cubicBezTo>
                    <a:lnTo>
                      <a:pt x="4741" y="2295"/>
                    </a:lnTo>
                    <a:lnTo>
                      <a:pt x="4741" y="181"/>
                    </a:lnTo>
                    <a:lnTo>
                      <a:pt x="181" y="181"/>
                    </a:lnTo>
                    <a:lnTo>
                      <a:pt x="181" y="1382"/>
                    </a:lnTo>
                    <a:cubicBezTo>
                      <a:pt x="181" y="1432"/>
                      <a:pt x="141" y="1472"/>
                      <a:pt x="91" y="1472"/>
                    </a:cubicBezTo>
                    <a:cubicBezTo>
                      <a:pt x="41" y="1472"/>
                      <a:pt x="0" y="1432"/>
                      <a:pt x="0" y="1382"/>
                    </a:cubicBezTo>
                    <a:lnTo>
                      <a:pt x="0" y="181"/>
                    </a:lnTo>
                    <a:cubicBezTo>
                      <a:pt x="0" y="82"/>
                      <a:pt x="81" y="0"/>
                      <a:pt x="181" y="0"/>
                    </a:cubicBezTo>
                    <a:lnTo>
                      <a:pt x="4741" y="0"/>
                    </a:lnTo>
                    <a:cubicBezTo>
                      <a:pt x="4841" y="0"/>
                      <a:pt x="4922" y="82"/>
                      <a:pt x="4922" y="181"/>
                    </a:cubicBezTo>
                    <a:lnTo>
                      <a:pt x="4922" y="2295"/>
                    </a:lnTo>
                    <a:cubicBezTo>
                      <a:pt x="4922" y="2395"/>
                      <a:pt x="4841" y="2476"/>
                      <a:pt x="4741" y="247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0" name="Freeform 46">
                <a:extLst>
                  <a:ext uri="{FF2B5EF4-FFF2-40B4-BE49-F238E27FC236}">
                    <a16:creationId xmlns:a16="http://schemas.microsoft.com/office/drawing/2014/main" id="{F76499F1-C4C6-4D67-A302-4C3A3C35FA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7588" y="2955925"/>
                <a:ext cx="923925" cy="85725"/>
              </a:xfrm>
              <a:custGeom>
                <a:avLst/>
                <a:gdLst>
                  <a:gd name="T0" fmla="*/ 923565 w 2565"/>
                  <a:gd name="T1" fmla="*/ 69156 h 238"/>
                  <a:gd name="T2" fmla="*/ 923565 w 2565"/>
                  <a:gd name="T3" fmla="*/ 69156 h 238"/>
                  <a:gd name="T4" fmla="*/ 907356 w 2565"/>
                  <a:gd name="T5" fmla="*/ 85365 h 238"/>
                  <a:gd name="T6" fmla="*/ 16209 w 2565"/>
                  <a:gd name="T7" fmla="*/ 85365 h 238"/>
                  <a:gd name="T8" fmla="*/ 16209 w 2565"/>
                  <a:gd name="T9" fmla="*/ 85365 h 238"/>
                  <a:gd name="T10" fmla="*/ 0 w 2565"/>
                  <a:gd name="T11" fmla="*/ 69156 h 238"/>
                  <a:gd name="T12" fmla="*/ 0 w 2565"/>
                  <a:gd name="T13" fmla="*/ 16209 h 238"/>
                  <a:gd name="T14" fmla="*/ 0 w 2565"/>
                  <a:gd name="T15" fmla="*/ 16209 h 238"/>
                  <a:gd name="T16" fmla="*/ 16209 w 2565"/>
                  <a:gd name="T17" fmla="*/ 0 h 238"/>
                  <a:gd name="T18" fmla="*/ 907356 w 2565"/>
                  <a:gd name="T19" fmla="*/ 0 h 238"/>
                  <a:gd name="T20" fmla="*/ 907356 w 2565"/>
                  <a:gd name="T21" fmla="*/ 0 h 238"/>
                  <a:gd name="T22" fmla="*/ 923565 w 2565"/>
                  <a:gd name="T23" fmla="*/ 16209 h 238"/>
                  <a:gd name="T24" fmla="*/ 923565 w 2565"/>
                  <a:gd name="T25" fmla="*/ 69156 h 2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65" h="238">
                    <a:moveTo>
                      <a:pt x="2564" y="192"/>
                    </a:moveTo>
                    <a:lnTo>
                      <a:pt x="2564" y="192"/>
                    </a:lnTo>
                    <a:cubicBezTo>
                      <a:pt x="2564" y="216"/>
                      <a:pt x="2543" y="237"/>
                      <a:pt x="2519" y="237"/>
                    </a:cubicBezTo>
                    <a:lnTo>
                      <a:pt x="45" y="237"/>
                    </a:lnTo>
                    <a:cubicBezTo>
                      <a:pt x="21" y="237"/>
                      <a:pt x="0" y="216"/>
                      <a:pt x="0" y="192"/>
                    </a:cubicBezTo>
                    <a:lnTo>
                      <a:pt x="0" y="45"/>
                    </a:lnTo>
                    <a:cubicBezTo>
                      <a:pt x="0" y="21"/>
                      <a:pt x="21" y="0"/>
                      <a:pt x="45" y="0"/>
                    </a:cubicBezTo>
                    <a:lnTo>
                      <a:pt x="2519" y="0"/>
                    </a:lnTo>
                    <a:cubicBezTo>
                      <a:pt x="2543" y="0"/>
                      <a:pt x="2564" y="21"/>
                      <a:pt x="2564" y="45"/>
                    </a:cubicBezTo>
                    <a:lnTo>
                      <a:pt x="2564" y="1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1" name="Freeform 47">
                <a:extLst>
                  <a:ext uri="{FF2B5EF4-FFF2-40B4-BE49-F238E27FC236}">
                    <a16:creationId xmlns:a16="http://schemas.microsoft.com/office/drawing/2014/main" id="{0CB02655-3C4E-42A7-92BE-45D4320DE1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70725" y="2955925"/>
                <a:ext cx="257175" cy="85725"/>
              </a:xfrm>
              <a:custGeom>
                <a:avLst/>
                <a:gdLst>
                  <a:gd name="T0" fmla="*/ 256815 w 714"/>
                  <a:gd name="T1" fmla="*/ 69156 h 238"/>
                  <a:gd name="T2" fmla="*/ 256815 w 714"/>
                  <a:gd name="T3" fmla="*/ 69156 h 238"/>
                  <a:gd name="T4" fmla="*/ 240606 w 714"/>
                  <a:gd name="T5" fmla="*/ 85365 h 238"/>
                  <a:gd name="T6" fmla="*/ 16209 w 714"/>
                  <a:gd name="T7" fmla="*/ 85365 h 238"/>
                  <a:gd name="T8" fmla="*/ 16209 w 714"/>
                  <a:gd name="T9" fmla="*/ 85365 h 238"/>
                  <a:gd name="T10" fmla="*/ 0 w 714"/>
                  <a:gd name="T11" fmla="*/ 69156 h 238"/>
                  <a:gd name="T12" fmla="*/ 0 w 714"/>
                  <a:gd name="T13" fmla="*/ 16209 h 238"/>
                  <a:gd name="T14" fmla="*/ 0 w 714"/>
                  <a:gd name="T15" fmla="*/ 16209 h 238"/>
                  <a:gd name="T16" fmla="*/ 16209 w 714"/>
                  <a:gd name="T17" fmla="*/ 0 h 238"/>
                  <a:gd name="T18" fmla="*/ 240606 w 714"/>
                  <a:gd name="T19" fmla="*/ 0 h 238"/>
                  <a:gd name="T20" fmla="*/ 240606 w 714"/>
                  <a:gd name="T21" fmla="*/ 0 h 238"/>
                  <a:gd name="T22" fmla="*/ 256815 w 714"/>
                  <a:gd name="T23" fmla="*/ 16209 h 238"/>
                  <a:gd name="T24" fmla="*/ 256815 w 714"/>
                  <a:gd name="T25" fmla="*/ 69156 h 2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14" h="238">
                    <a:moveTo>
                      <a:pt x="713" y="192"/>
                    </a:moveTo>
                    <a:lnTo>
                      <a:pt x="713" y="192"/>
                    </a:lnTo>
                    <a:cubicBezTo>
                      <a:pt x="713" y="216"/>
                      <a:pt x="693" y="237"/>
                      <a:pt x="668" y="237"/>
                    </a:cubicBezTo>
                    <a:lnTo>
                      <a:pt x="45" y="237"/>
                    </a:lnTo>
                    <a:cubicBezTo>
                      <a:pt x="20" y="237"/>
                      <a:pt x="0" y="216"/>
                      <a:pt x="0" y="192"/>
                    </a:cubicBezTo>
                    <a:lnTo>
                      <a:pt x="0" y="45"/>
                    </a:lnTo>
                    <a:cubicBezTo>
                      <a:pt x="0" y="21"/>
                      <a:pt x="20" y="0"/>
                      <a:pt x="45" y="0"/>
                    </a:cubicBezTo>
                    <a:lnTo>
                      <a:pt x="668" y="0"/>
                    </a:lnTo>
                    <a:cubicBezTo>
                      <a:pt x="693" y="0"/>
                      <a:pt x="713" y="21"/>
                      <a:pt x="713" y="45"/>
                    </a:cubicBezTo>
                    <a:lnTo>
                      <a:pt x="713" y="1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2" name="Freeform 48">
                <a:extLst>
                  <a:ext uri="{FF2B5EF4-FFF2-40B4-BE49-F238E27FC236}">
                    <a16:creationId xmlns:a16="http://schemas.microsoft.com/office/drawing/2014/main" id="{35468781-F79B-4DCB-9216-ED07616CFB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8700" y="3217863"/>
                <a:ext cx="1219200" cy="34925"/>
              </a:xfrm>
              <a:custGeom>
                <a:avLst/>
                <a:gdLst>
                  <a:gd name="T0" fmla="*/ 1218840 w 3388"/>
                  <a:gd name="T1" fmla="*/ 18190 h 96"/>
                  <a:gd name="T2" fmla="*/ 1218840 w 3388"/>
                  <a:gd name="T3" fmla="*/ 18190 h 96"/>
                  <a:gd name="T4" fmla="*/ 1202647 w 3388"/>
                  <a:gd name="T5" fmla="*/ 34561 h 96"/>
                  <a:gd name="T6" fmla="*/ 16194 w 3388"/>
                  <a:gd name="T7" fmla="*/ 34561 h 96"/>
                  <a:gd name="T8" fmla="*/ 16194 w 3388"/>
                  <a:gd name="T9" fmla="*/ 34561 h 96"/>
                  <a:gd name="T10" fmla="*/ 0 w 3388"/>
                  <a:gd name="T11" fmla="*/ 18190 h 96"/>
                  <a:gd name="T12" fmla="*/ 0 w 3388"/>
                  <a:gd name="T13" fmla="*/ 16371 h 96"/>
                  <a:gd name="T14" fmla="*/ 0 w 3388"/>
                  <a:gd name="T15" fmla="*/ 16371 h 96"/>
                  <a:gd name="T16" fmla="*/ 16194 w 3388"/>
                  <a:gd name="T17" fmla="*/ 0 h 96"/>
                  <a:gd name="T18" fmla="*/ 1202647 w 3388"/>
                  <a:gd name="T19" fmla="*/ 0 h 96"/>
                  <a:gd name="T20" fmla="*/ 1202647 w 3388"/>
                  <a:gd name="T21" fmla="*/ 0 h 96"/>
                  <a:gd name="T22" fmla="*/ 1218840 w 3388"/>
                  <a:gd name="T23" fmla="*/ 16371 h 96"/>
                  <a:gd name="T24" fmla="*/ 1218840 w 3388"/>
                  <a:gd name="T25" fmla="*/ 18190 h 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88" h="96">
                    <a:moveTo>
                      <a:pt x="3387" y="50"/>
                    </a:moveTo>
                    <a:lnTo>
                      <a:pt x="3387" y="50"/>
                    </a:lnTo>
                    <a:cubicBezTo>
                      <a:pt x="3387" y="75"/>
                      <a:pt x="3367" y="95"/>
                      <a:pt x="3342" y="95"/>
                    </a:cubicBezTo>
                    <a:lnTo>
                      <a:pt x="45" y="95"/>
                    </a:lnTo>
                    <a:cubicBezTo>
                      <a:pt x="20" y="95"/>
                      <a:pt x="0" y="75"/>
                      <a:pt x="0" y="50"/>
                    </a:cubicBezTo>
                    <a:lnTo>
                      <a:pt x="0" y="45"/>
                    </a:lnTo>
                    <a:cubicBezTo>
                      <a:pt x="0" y="20"/>
                      <a:pt x="20" y="0"/>
                      <a:pt x="45" y="0"/>
                    </a:cubicBezTo>
                    <a:lnTo>
                      <a:pt x="3342" y="0"/>
                    </a:lnTo>
                    <a:cubicBezTo>
                      <a:pt x="3367" y="0"/>
                      <a:pt x="3387" y="20"/>
                      <a:pt x="3387" y="45"/>
                    </a:cubicBezTo>
                    <a:lnTo>
                      <a:pt x="3387" y="5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3" name="Freeform 49">
                <a:extLst>
                  <a:ext uri="{FF2B5EF4-FFF2-40B4-BE49-F238E27FC236}">
                    <a16:creationId xmlns:a16="http://schemas.microsoft.com/office/drawing/2014/main" id="{482B1A61-4E1D-4D5F-9064-9B21DF17F1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8700" y="3144838"/>
                <a:ext cx="1219200" cy="34925"/>
              </a:xfrm>
              <a:custGeom>
                <a:avLst/>
                <a:gdLst>
                  <a:gd name="T0" fmla="*/ 1218840 w 3388"/>
                  <a:gd name="T1" fmla="*/ 18003 h 97"/>
                  <a:gd name="T2" fmla="*/ 1218840 w 3388"/>
                  <a:gd name="T3" fmla="*/ 18003 h 97"/>
                  <a:gd name="T4" fmla="*/ 1202647 w 3388"/>
                  <a:gd name="T5" fmla="*/ 34565 h 97"/>
                  <a:gd name="T6" fmla="*/ 16194 w 3388"/>
                  <a:gd name="T7" fmla="*/ 34565 h 97"/>
                  <a:gd name="T8" fmla="*/ 16194 w 3388"/>
                  <a:gd name="T9" fmla="*/ 34565 h 97"/>
                  <a:gd name="T10" fmla="*/ 0 w 3388"/>
                  <a:gd name="T11" fmla="*/ 18003 h 97"/>
                  <a:gd name="T12" fmla="*/ 0 w 3388"/>
                  <a:gd name="T13" fmla="*/ 16202 h 97"/>
                  <a:gd name="T14" fmla="*/ 0 w 3388"/>
                  <a:gd name="T15" fmla="*/ 16202 h 97"/>
                  <a:gd name="T16" fmla="*/ 16194 w 3388"/>
                  <a:gd name="T17" fmla="*/ 0 h 97"/>
                  <a:gd name="T18" fmla="*/ 1202647 w 3388"/>
                  <a:gd name="T19" fmla="*/ 0 h 97"/>
                  <a:gd name="T20" fmla="*/ 1202647 w 3388"/>
                  <a:gd name="T21" fmla="*/ 0 h 97"/>
                  <a:gd name="T22" fmla="*/ 1218840 w 3388"/>
                  <a:gd name="T23" fmla="*/ 16202 h 97"/>
                  <a:gd name="T24" fmla="*/ 1218840 w 3388"/>
                  <a:gd name="T25" fmla="*/ 18003 h 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88" h="97">
                    <a:moveTo>
                      <a:pt x="3387" y="50"/>
                    </a:moveTo>
                    <a:lnTo>
                      <a:pt x="3387" y="50"/>
                    </a:lnTo>
                    <a:cubicBezTo>
                      <a:pt x="3387" y="76"/>
                      <a:pt x="3367" y="96"/>
                      <a:pt x="3342" y="96"/>
                    </a:cubicBezTo>
                    <a:lnTo>
                      <a:pt x="45" y="96"/>
                    </a:lnTo>
                    <a:cubicBezTo>
                      <a:pt x="20" y="96"/>
                      <a:pt x="0" y="76"/>
                      <a:pt x="0" y="50"/>
                    </a:cubicBezTo>
                    <a:lnTo>
                      <a:pt x="0" y="45"/>
                    </a:lnTo>
                    <a:cubicBezTo>
                      <a:pt x="0" y="20"/>
                      <a:pt x="20" y="0"/>
                      <a:pt x="45" y="0"/>
                    </a:cubicBezTo>
                    <a:lnTo>
                      <a:pt x="3342" y="0"/>
                    </a:lnTo>
                    <a:cubicBezTo>
                      <a:pt x="3367" y="0"/>
                      <a:pt x="3387" y="20"/>
                      <a:pt x="3387" y="45"/>
                    </a:cubicBezTo>
                    <a:lnTo>
                      <a:pt x="3387" y="5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4" name="Freeform 50">
                <a:extLst>
                  <a:ext uri="{FF2B5EF4-FFF2-40B4-BE49-F238E27FC236}">
                    <a16:creationId xmlns:a16="http://schemas.microsoft.com/office/drawing/2014/main" id="{F73A9451-96FD-4A3C-B4BE-ED26D34396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5150" y="3471863"/>
                <a:ext cx="504825" cy="33337"/>
              </a:xfrm>
              <a:custGeom>
                <a:avLst/>
                <a:gdLst>
                  <a:gd name="T0" fmla="*/ 488273 w 1403"/>
                  <a:gd name="T1" fmla="*/ 32975 h 92"/>
                  <a:gd name="T2" fmla="*/ 15832 w 1403"/>
                  <a:gd name="T3" fmla="*/ 32975 h 92"/>
                  <a:gd name="T4" fmla="*/ 15832 w 1403"/>
                  <a:gd name="T5" fmla="*/ 32975 h 92"/>
                  <a:gd name="T6" fmla="*/ 0 w 1403"/>
                  <a:gd name="T7" fmla="*/ 16669 h 92"/>
                  <a:gd name="T8" fmla="*/ 0 w 1403"/>
                  <a:gd name="T9" fmla="*/ 16669 h 92"/>
                  <a:gd name="T10" fmla="*/ 15832 w 1403"/>
                  <a:gd name="T11" fmla="*/ 0 h 92"/>
                  <a:gd name="T12" fmla="*/ 488273 w 1403"/>
                  <a:gd name="T13" fmla="*/ 0 h 92"/>
                  <a:gd name="T14" fmla="*/ 488273 w 1403"/>
                  <a:gd name="T15" fmla="*/ 0 h 92"/>
                  <a:gd name="T16" fmla="*/ 504465 w 1403"/>
                  <a:gd name="T17" fmla="*/ 16669 h 92"/>
                  <a:gd name="T18" fmla="*/ 504465 w 1403"/>
                  <a:gd name="T19" fmla="*/ 16669 h 92"/>
                  <a:gd name="T20" fmla="*/ 488273 w 1403"/>
                  <a:gd name="T21" fmla="*/ 32975 h 9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03" h="92">
                    <a:moveTo>
                      <a:pt x="1357" y="91"/>
                    </a:moveTo>
                    <a:lnTo>
                      <a:pt x="44" y="91"/>
                    </a:lnTo>
                    <a:cubicBezTo>
                      <a:pt x="20" y="91"/>
                      <a:pt x="0" y="70"/>
                      <a:pt x="0" y="46"/>
                    </a:cubicBezTo>
                    <a:cubicBezTo>
                      <a:pt x="0" y="20"/>
                      <a:pt x="20" y="0"/>
                      <a:pt x="44" y="0"/>
                    </a:cubicBezTo>
                    <a:lnTo>
                      <a:pt x="1357" y="0"/>
                    </a:lnTo>
                    <a:cubicBezTo>
                      <a:pt x="1382" y="0"/>
                      <a:pt x="1402" y="20"/>
                      <a:pt x="1402" y="46"/>
                    </a:cubicBezTo>
                    <a:cubicBezTo>
                      <a:pt x="1402" y="70"/>
                      <a:pt x="1382" y="91"/>
                      <a:pt x="1357" y="9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sp>
          <p:nvSpPr>
            <p:cNvPr id="19" name="Freeform 52">
              <a:extLst>
                <a:ext uri="{FF2B5EF4-FFF2-40B4-BE49-F238E27FC236}">
                  <a16:creationId xmlns:a16="http://schemas.microsoft.com/office/drawing/2014/main" id="{2403DF01-798D-4AF1-A72C-90DFFD2CC05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231819">
              <a:off x="-207506" y="3563729"/>
              <a:ext cx="1337901" cy="1176604"/>
            </a:xfrm>
            <a:custGeom>
              <a:avLst/>
              <a:gdLst>
                <a:gd name="T0" fmla="*/ 519327 w 4095"/>
                <a:gd name="T1" fmla="*/ 752916 h 3602"/>
                <a:gd name="T2" fmla="*/ 737214 w 4095"/>
                <a:gd name="T3" fmla="*/ 971121 h 3602"/>
                <a:gd name="T4" fmla="*/ 737214 w 4095"/>
                <a:gd name="T5" fmla="*/ 535071 h 3602"/>
                <a:gd name="T6" fmla="*/ 454141 w 4095"/>
                <a:gd name="T7" fmla="*/ 752916 h 3602"/>
                <a:gd name="T8" fmla="*/ 737214 w 4095"/>
                <a:gd name="T9" fmla="*/ 469897 h 3602"/>
                <a:gd name="T10" fmla="*/ 737214 w 4095"/>
                <a:gd name="T11" fmla="*/ 1035934 h 3602"/>
                <a:gd name="T12" fmla="*/ 1212603 w 4095"/>
                <a:gd name="T13" fmla="*/ 1268902 h 3602"/>
                <a:gd name="T14" fmla="*/ 1240335 w 4095"/>
                <a:gd name="T15" fmla="*/ 1232175 h 3602"/>
                <a:gd name="T16" fmla="*/ 1401319 w 4095"/>
                <a:gd name="T17" fmla="*/ 978322 h 3602"/>
                <a:gd name="T18" fmla="*/ 1388714 w 4095"/>
                <a:gd name="T19" fmla="*/ 931512 h 3602"/>
                <a:gd name="T20" fmla="*/ 1255821 w 4095"/>
                <a:gd name="T21" fmla="*/ 831052 h 3602"/>
                <a:gd name="T22" fmla="*/ 1261943 w 4095"/>
                <a:gd name="T23" fmla="*/ 752916 h 3602"/>
                <a:gd name="T24" fmla="*/ 1272027 w 4095"/>
                <a:gd name="T25" fmla="*/ 641653 h 3602"/>
                <a:gd name="T26" fmla="*/ 1404560 w 4095"/>
                <a:gd name="T27" fmla="*/ 553434 h 3602"/>
                <a:gd name="T28" fmla="*/ 1264824 w 4095"/>
                <a:gd name="T29" fmla="*/ 290580 h 3602"/>
                <a:gd name="T30" fmla="*/ 1100599 w 4095"/>
                <a:gd name="T31" fmla="*/ 345671 h 3602"/>
                <a:gd name="T32" fmla="*/ 1064224 w 4095"/>
                <a:gd name="T33" fmla="*/ 342791 h 3602"/>
                <a:gd name="T34" fmla="*/ 908282 w 4095"/>
                <a:gd name="T35" fmla="*/ 234408 h 3602"/>
                <a:gd name="T36" fmla="*/ 873708 w 4095"/>
                <a:gd name="T37" fmla="*/ 65173 h 3602"/>
                <a:gd name="T38" fmla="*/ 566146 w 4095"/>
                <a:gd name="T39" fmla="*/ 99381 h 3602"/>
                <a:gd name="T40" fmla="*/ 545618 w 4095"/>
                <a:gd name="T41" fmla="*/ 264655 h 3602"/>
                <a:gd name="T42" fmla="*/ 410204 w 4095"/>
                <a:gd name="T43" fmla="*/ 342791 h 3602"/>
                <a:gd name="T44" fmla="*/ 256422 w 4095"/>
                <a:gd name="T45" fmla="*/ 277977 h 3602"/>
                <a:gd name="T46" fmla="*/ 73109 w 4095"/>
                <a:gd name="T47" fmla="*/ 527509 h 3602"/>
                <a:gd name="T48" fmla="*/ 85714 w 4095"/>
                <a:gd name="T49" fmla="*/ 573959 h 3602"/>
                <a:gd name="T50" fmla="*/ 218607 w 4095"/>
                <a:gd name="T51" fmla="*/ 674419 h 3602"/>
                <a:gd name="T52" fmla="*/ 212485 w 4095"/>
                <a:gd name="T53" fmla="*/ 752916 h 3602"/>
                <a:gd name="T54" fmla="*/ 202761 w 4095"/>
                <a:gd name="T55" fmla="*/ 864179 h 3602"/>
                <a:gd name="T56" fmla="*/ 69868 w 4095"/>
                <a:gd name="T57" fmla="*/ 952397 h 3602"/>
                <a:gd name="T58" fmla="*/ 145858 w 4095"/>
                <a:gd name="T59" fmla="*/ 1104708 h 3602"/>
                <a:gd name="T60" fmla="*/ 133973 w 4095"/>
                <a:gd name="T61" fmla="*/ 1148997 h 3602"/>
                <a:gd name="T62" fmla="*/ 16567 w 4095"/>
                <a:gd name="T63" fmla="*/ 1011089 h 3602"/>
                <a:gd name="T64" fmla="*/ 52941 w 4095"/>
                <a:gd name="T65" fmla="*/ 875341 h 3602"/>
                <a:gd name="T66" fmla="*/ 147659 w 4095"/>
                <a:gd name="T67" fmla="*/ 752916 h 3602"/>
                <a:gd name="T68" fmla="*/ 52941 w 4095"/>
                <a:gd name="T69" fmla="*/ 630490 h 3602"/>
                <a:gd name="T70" fmla="*/ 6843 w 4095"/>
                <a:gd name="T71" fmla="*/ 569998 h 3602"/>
                <a:gd name="T72" fmla="*/ 153421 w 4095"/>
                <a:gd name="T73" fmla="*/ 258173 h 3602"/>
                <a:gd name="T74" fmla="*/ 387154 w 4095"/>
                <a:gd name="T75" fmla="*/ 278338 h 3602"/>
                <a:gd name="T76" fmla="*/ 500960 w 4095"/>
                <a:gd name="T77" fmla="*/ 99381 h 3602"/>
                <a:gd name="T78" fmla="*/ 873708 w 4095"/>
                <a:gd name="T79" fmla="*/ 0 h 3602"/>
                <a:gd name="T80" fmla="*/ 973468 w 4095"/>
                <a:gd name="T81" fmla="*/ 212444 h 3602"/>
                <a:gd name="T82" fmla="*/ 1185233 w 4095"/>
                <a:gd name="T83" fmla="*/ 221806 h 3602"/>
                <a:gd name="T84" fmla="*/ 1457861 w 4095"/>
                <a:gd name="T85" fmla="*/ 494742 h 3602"/>
                <a:gd name="T86" fmla="*/ 1421487 w 4095"/>
                <a:gd name="T87" fmla="*/ 630490 h 3602"/>
                <a:gd name="T88" fmla="*/ 1326769 w 4095"/>
                <a:gd name="T89" fmla="*/ 752916 h 3602"/>
                <a:gd name="T90" fmla="*/ 1421487 w 4095"/>
                <a:gd name="T91" fmla="*/ 875341 h 3602"/>
                <a:gd name="T92" fmla="*/ 1467585 w 4095"/>
                <a:gd name="T93" fmla="*/ 935833 h 3602"/>
                <a:gd name="T94" fmla="*/ 1321007 w 4095"/>
                <a:gd name="T95" fmla="*/ 1248018 h 3602"/>
                <a:gd name="T96" fmla="*/ 1244656 w 4095"/>
                <a:gd name="T97" fmla="*/ 1296628 h 360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095" h="3602">
                  <a:moveTo>
                    <a:pt x="2047" y="1486"/>
                  </a:moveTo>
                  <a:lnTo>
                    <a:pt x="2047" y="1486"/>
                  </a:lnTo>
                  <a:cubicBezTo>
                    <a:pt x="1713" y="1486"/>
                    <a:pt x="1442" y="1757"/>
                    <a:pt x="1442" y="2091"/>
                  </a:cubicBezTo>
                  <a:cubicBezTo>
                    <a:pt x="1442" y="2425"/>
                    <a:pt x="1713" y="2697"/>
                    <a:pt x="2047" y="2697"/>
                  </a:cubicBezTo>
                  <a:cubicBezTo>
                    <a:pt x="2381" y="2697"/>
                    <a:pt x="2653" y="2425"/>
                    <a:pt x="2653" y="2091"/>
                  </a:cubicBezTo>
                  <a:cubicBezTo>
                    <a:pt x="2653" y="1757"/>
                    <a:pt x="2381" y="1486"/>
                    <a:pt x="2047" y="1486"/>
                  </a:cubicBezTo>
                  <a:close/>
                  <a:moveTo>
                    <a:pt x="2047" y="2877"/>
                  </a:moveTo>
                  <a:lnTo>
                    <a:pt x="2047" y="2877"/>
                  </a:lnTo>
                  <a:cubicBezTo>
                    <a:pt x="1613" y="2877"/>
                    <a:pt x="1261" y="2525"/>
                    <a:pt x="1261" y="2091"/>
                  </a:cubicBezTo>
                  <a:cubicBezTo>
                    <a:pt x="1261" y="1657"/>
                    <a:pt x="1613" y="1305"/>
                    <a:pt x="2047" y="1305"/>
                  </a:cubicBezTo>
                  <a:cubicBezTo>
                    <a:pt x="2481" y="1305"/>
                    <a:pt x="2833" y="1657"/>
                    <a:pt x="2833" y="2091"/>
                  </a:cubicBezTo>
                  <a:cubicBezTo>
                    <a:pt x="2833" y="2525"/>
                    <a:pt x="2481" y="2877"/>
                    <a:pt x="2047" y="2877"/>
                  </a:cubicBezTo>
                  <a:close/>
                  <a:moveTo>
                    <a:pt x="3456" y="3601"/>
                  </a:moveTo>
                  <a:lnTo>
                    <a:pt x="3456" y="3601"/>
                  </a:lnTo>
                  <a:cubicBezTo>
                    <a:pt x="3412" y="3601"/>
                    <a:pt x="3374" y="3569"/>
                    <a:pt x="3367" y="3524"/>
                  </a:cubicBezTo>
                  <a:cubicBezTo>
                    <a:pt x="3360" y="3475"/>
                    <a:pt x="3394" y="3429"/>
                    <a:pt x="3444" y="3422"/>
                  </a:cubicBezTo>
                  <a:cubicBezTo>
                    <a:pt x="3472" y="3417"/>
                    <a:pt x="3497" y="3400"/>
                    <a:pt x="3512" y="3375"/>
                  </a:cubicBezTo>
                  <a:lnTo>
                    <a:pt x="3891" y="2717"/>
                  </a:lnTo>
                  <a:cubicBezTo>
                    <a:pt x="3904" y="2696"/>
                    <a:pt x="3908" y="2670"/>
                    <a:pt x="3900" y="2645"/>
                  </a:cubicBezTo>
                  <a:cubicBezTo>
                    <a:pt x="3894" y="2620"/>
                    <a:pt x="3879" y="2600"/>
                    <a:pt x="3856" y="2587"/>
                  </a:cubicBezTo>
                  <a:lnTo>
                    <a:pt x="3532" y="2400"/>
                  </a:lnTo>
                  <a:cubicBezTo>
                    <a:pt x="3499" y="2381"/>
                    <a:pt x="3482" y="2345"/>
                    <a:pt x="3487" y="2308"/>
                  </a:cubicBezTo>
                  <a:cubicBezTo>
                    <a:pt x="3498" y="2237"/>
                    <a:pt x="3504" y="2163"/>
                    <a:pt x="3504" y="2091"/>
                  </a:cubicBezTo>
                  <a:cubicBezTo>
                    <a:pt x="3504" y="2018"/>
                    <a:pt x="3498" y="1945"/>
                    <a:pt x="3487" y="1874"/>
                  </a:cubicBezTo>
                  <a:cubicBezTo>
                    <a:pt x="3482" y="1837"/>
                    <a:pt x="3499" y="1801"/>
                    <a:pt x="3532" y="1782"/>
                  </a:cubicBezTo>
                  <a:lnTo>
                    <a:pt x="3856" y="1594"/>
                  </a:lnTo>
                  <a:cubicBezTo>
                    <a:pt x="3879" y="1582"/>
                    <a:pt x="3894" y="1561"/>
                    <a:pt x="3900" y="1537"/>
                  </a:cubicBezTo>
                  <a:cubicBezTo>
                    <a:pt x="3908" y="1512"/>
                    <a:pt x="3904" y="1486"/>
                    <a:pt x="3892" y="1465"/>
                  </a:cubicBezTo>
                  <a:lnTo>
                    <a:pt x="3512" y="807"/>
                  </a:lnTo>
                  <a:cubicBezTo>
                    <a:pt x="3486" y="761"/>
                    <a:pt x="3427" y="746"/>
                    <a:pt x="3382" y="772"/>
                  </a:cubicBezTo>
                  <a:lnTo>
                    <a:pt x="3056" y="960"/>
                  </a:lnTo>
                  <a:cubicBezTo>
                    <a:pt x="3024" y="979"/>
                    <a:pt x="2984" y="975"/>
                    <a:pt x="2955" y="952"/>
                  </a:cubicBezTo>
                  <a:cubicBezTo>
                    <a:pt x="2841" y="861"/>
                    <a:pt x="2715" y="788"/>
                    <a:pt x="2579" y="735"/>
                  </a:cubicBezTo>
                  <a:cubicBezTo>
                    <a:pt x="2544" y="721"/>
                    <a:pt x="2522" y="688"/>
                    <a:pt x="2522" y="651"/>
                  </a:cubicBezTo>
                  <a:lnTo>
                    <a:pt x="2522" y="276"/>
                  </a:lnTo>
                  <a:cubicBezTo>
                    <a:pt x="2522" y="223"/>
                    <a:pt x="2479" y="181"/>
                    <a:pt x="2426" y="181"/>
                  </a:cubicBezTo>
                  <a:lnTo>
                    <a:pt x="1667" y="181"/>
                  </a:lnTo>
                  <a:cubicBezTo>
                    <a:pt x="1615" y="181"/>
                    <a:pt x="1572" y="223"/>
                    <a:pt x="1572" y="276"/>
                  </a:cubicBezTo>
                  <a:lnTo>
                    <a:pt x="1572" y="651"/>
                  </a:lnTo>
                  <a:cubicBezTo>
                    <a:pt x="1572" y="688"/>
                    <a:pt x="1549" y="721"/>
                    <a:pt x="1515" y="735"/>
                  </a:cubicBezTo>
                  <a:cubicBezTo>
                    <a:pt x="1380" y="788"/>
                    <a:pt x="1253" y="861"/>
                    <a:pt x="1139" y="952"/>
                  </a:cubicBezTo>
                  <a:cubicBezTo>
                    <a:pt x="1110" y="975"/>
                    <a:pt x="1069" y="979"/>
                    <a:pt x="1038" y="960"/>
                  </a:cubicBezTo>
                  <a:lnTo>
                    <a:pt x="712" y="772"/>
                  </a:lnTo>
                  <a:cubicBezTo>
                    <a:pt x="667" y="746"/>
                    <a:pt x="609" y="761"/>
                    <a:pt x="582" y="807"/>
                  </a:cubicBezTo>
                  <a:lnTo>
                    <a:pt x="203" y="1465"/>
                  </a:lnTo>
                  <a:cubicBezTo>
                    <a:pt x="190" y="1486"/>
                    <a:pt x="187" y="1511"/>
                    <a:pt x="194" y="1537"/>
                  </a:cubicBezTo>
                  <a:cubicBezTo>
                    <a:pt x="200" y="1561"/>
                    <a:pt x="216" y="1582"/>
                    <a:pt x="238" y="1594"/>
                  </a:cubicBezTo>
                  <a:lnTo>
                    <a:pt x="563" y="1782"/>
                  </a:lnTo>
                  <a:cubicBezTo>
                    <a:pt x="594" y="1801"/>
                    <a:pt x="612" y="1837"/>
                    <a:pt x="607" y="1873"/>
                  </a:cubicBezTo>
                  <a:cubicBezTo>
                    <a:pt x="596" y="1946"/>
                    <a:pt x="590" y="2018"/>
                    <a:pt x="590" y="2091"/>
                  </a:cubicBezTo>
                  <a:cubicBezTo>
                    <a:pt x="590" y="2163"/>
                    <a:pt x="596" y="2236"/>
                    <a:pt x="607" y="2309"/>
                  </a:cubicBezTo>
                  <a:cubicBezTo>
                    <a:pt x="612" y="2345"/>
                    <a:pt x="594" y="2381"/>
                    <a:pt x="563" y="2400"/>
                  </a:cubicBezTo>
                  <a:lnTo>
                    <a:pt x="238" y="2587"/>
                  </a:lnTo>
                  <a:cubicBezTo>
                    <a:pt x="216" y="2600"/>
                    <a:pt x="200" y="2620"/>
                    <a:pt x="194" y="2645"/>
                  </a:cubicBezTo>
                  <a:cubicBezTo>
                    <a:pt x="187" y="2670"/>
                    <a:pt x="190" y="2696"/>
                    <a:pt x="203" y="2717"/>
                  </a:cubicBezTo>
                  <a:lnTo>
                    <a:pt x="405" y="3068"/>
                  </a:lnTo>
                  <a:cubicBezTo>
                    <a:pt x="430" y="3111"/>
                    <a:pt x="415" y="3167"/>
                    <a:pt x="372" y="3191"/>
                  </a:cubicBezTo>
                  <a:cubicBezTo>
                    <a:pt x="329" y="3217"/>
                    <a:pt x="274" y="3202"/>
                    <a:pt x="248" y="3159"/>
                  </a:cubicBezTo>
                  <a:lnTo>
                    <a:pt x="46" y="2808"/>
                  </a:lnTo>
                  <a:cubicBezTo>
                    <a:pt x="9" y="2744"/>
                    <a:pt x="0" y="2670"/>
                    <a:pt x="19" y="2599"/>
                  </a:cubicBezTo>
                  <a:cubicBezTo>
                    <a:pt x="38" y="2527"/>
                    <a:pt x="83" y="2468"/>
                    <a:pt x="147" y="2431"/>
                  </a:cubicBezTo>
                  <a:lnTo>
                    <a:pt x="420" y="2273"/>
                  </a:lnTo>
                  <a:cubicBezTo>
                    <a:pt x="413" y="2213"/>
                    <a:pt x="410" y="2152"/>
                    <a:pt x="410" y="2091"/>
                  </a:cubicBezTo>
                  <a:cubicBezTo>
                    <a:pt x="410" y="2030"/>
                    <a:pt x="413" y="1969"/>
                    <a:pt x="420" y="1908"/>
                  </a:cubicBezTo>
                  <a:lnTo>
                    <a:pt x="147" y="1751"/>
                  </a:lnTo>
                  <a:cubicBezTo>
                    <a:pt x="84" y="1714"/>
                    <a:pt x="38" y="1655"/>
                    <a:pt x="19" y="1583"/>
                  </a:cubicBezTo>
                  <a:cubicBezTo>
                    <a:pt x="0" y="1512"/>
                    <a:pt x="9" y="1438"/>
                    <a:pt x="46" y="1374"/>
                  </a:cubicBezTo>
                  <a:lnTo>
                    <a:pt x="426" y="717"/>
                  </a:lnTo>
                  <a:cubicBezTo>
                    <a:pt x="502" y="585"/>
                    <a:pt x="671" y="539"/>
                    <a:pt x="803" y="616"/>
                  </a:cubicBezTo>
                  <a:lnTo>
                    <a:pt x="1075" y="773"/>
                  </a:lnTo>
                  <a:cubicBezTo>
                    <a:pt x="1174" y="700"/>
                    <a:pt x="1280" y="639"/>
                    <a:pt x="1391" y="590"/>
                  </a:cubicBezTo>
                  <a:lnTo>
                    <a:pt x="1391" y="276"/>
                  </a:lnTo>
                  <a:cubicBezTo>
                    <a:pt x="1391" y="124"/>
                    <a:pt x="1515" y="0"/>
                    <a:pt x="1667" y="0"/>
                  </a:cubicBezTo>
                  <a:lnTo>
                    <a:pt x="2426" y="0"/>
                  </a:lnTo>
                  <a:cubicBezTo>
                    <a:pt x="2579" y="0"/>
                    <a:pt x="2703" y="124"/>
                    <a:pt x="2703" y="276"/>
                  </a:cubicBezTo>
                  <a:lnTo>
                    <a:pt x="2703" y="590"/>
                  </a:lnTo>
                  <a:cubicBezTo>
                    <a:pt x="2815" y="639"/>
                    <a:pt x="2920" y="700"/>
                    <a:pt x="3018" y="773"/>
                  </a:cubicBezTo>
                  <a:lnTo>
                    <a:pt x="3291" y="616"/>
                  </a:lnTo>
                  <a:cubicBezTo>
                    <a:pt x="3423" y="539"/>
                    <a:pt x="3592" y="585"/>
                    <a:pt x="3668" y="717"/>
                  </a:cubicBezTo>
                  <a:lnTo>
                    <a:pt x="4048" y="1374"/>
                  </a:lnTo>
                  <a:cubicBezTo>
                    <a:pt x="4085" y="1438"/>
                    <a:pt x="4094" y="1512"/>
                    <a:pt x="4075" y="1583"/>
                  </a:cubicBezTo>
                  <a:cubicBezTo>
                    <a:pt x="4056" y="1655"/>
                    <a:pt x="4011" y="1714"/>
                    <a:pt x="3947" y="1751"/>
                  </a:cubicBezTo>
                  <a:lnTo>
                    <a:pt x="3674" y="1908"/>
                  </a:lnTo>
                  <a:cubicBezTo>
                    <a:pt x="3681" y="1969"/>
                    <a:pt x="3684" y="2030"/>
                    <a:pt x="3684" y="2091"/>
                  </a:cubicBezTo>
                  <a:cubicBezTo>
                    <a:pt x="3684" y="2152"/>
                    <a:pt x="3681" y="2213"/>
                    <a:pt x="3674" y="2273"/>
                  </a:cubicBezTo>
                  <a:lnTo>
                    <a:pt x="3947" y="2431"/>
                  </a:lnTo>
                  <a:cubicBezTo>
                    <a:pt x="4010" y="2468"/>
                    <a:pt x="4056" y="2527"/>
                    <a:pt x="4075" y="2599"/>
                  </a:cubicBezTo>
                  <a:cubicBezTo>
                    <a:pt x="4094" y="2670"/>
                    <a:pt x="4085" y="2744"/>
                    <a:pt x="4048" y="2808"/>
                  </a:cubicBezTo>
                  <a:lnTo>
                    <a:pt x="3668" y="3466"/>
                  </a:lnTo>
                  <a:cubicBezTo>
                    <a:pt x="3626" y="3538"/>
                    <a:pt x="3554" y="3587"/>
                    <a:pt x="3470" y="3600"/>
                  </a:cubicBezTo>
                  <a:cubicBezTo>
                    <a:pt x="3466" y="3601"/>
                    <a:pt x="3461" y="3601"/>
                    <a:pt x="3456" y="360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grpSp>
          <p:nvGrpSpPr>
            <p:cNvPr id="20" name="Group 12">
              <a:extLst>
                <a:ext uri="{FF2B5EF4-FFF2-40B4-BE49-F238E27FC236}">
                  <a16:creationId xmlns:a16="http://schemas.microsoft.com/office/drawing/2014/main" id="{11D58AB1-DE91-467A-BB8F-CDB3D2CC9E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268319" y="-51988"/>
              <a:ext cx="1552483" cy="1202526"/>
              <a:chOff x="3065463" y="1036638"/>
              <a:chExt cx="1711325" cy="1325562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21" name="Freeform 3">
                <a:extLst>
                  <a:ext uri="{FF2B5EF4-FFF2-40B4-BE49-F238E27FC236}">
                    <a16:creationId xmlns:a16="http://schemas.microsoft.com/office/drawing/2014/main" id="{1124C6FF-0AAF-49ED-8D92-B0C3680C98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338" y="1706563"/>
                <a:ext cx="166687" cy="422275"/>
              </a:xfrm>
              <a:custGeom>
                <a:avLst/>
                <a:gdLst>
                  <a:gd name="T0" fmla="*/ 100518 w 461"/>
                  <a:gd name="T1" fmla="*/ 29469 h 1175"/>
                  <a:gd name="T2" fmla="*/ 100518 w 461"/>
                  <a:gd name="T3" fmla="*/ 29469 h 1175"/>
                  <a:gd name="T4" fmla="*/ 165964 w 461"/>
                  <a:gd name="T5" fmla="*/ 119675 h 1175"/>
                  <a:gd name="T6" fmla="*/ 165964 w 461"/>
                  <a:gd name="T7" fmla="*/ 129737 h 1175"/>
                  <a:gd name="T8" fmla="*/ 127275 w 461"/>
                  <a:gd name="T9" fmla="*/ 129737 h 1175"/>
                  <a:gd name="T10" fmla="*/ 127275 w 461"/>
                  <a:gd name="T11" fmla="*/ 117159 h 1175"/>
                  <a:gd name="T12" fmla="*/ 127275 w 461"/>
                  <a:gd name="T13" fmla="*/ 117159 h 1175"/>
                  <a:gd name="T14" fmla="*/ 84609 w 461"/>
                  <a:gd name="T15" fmla="*/ 64689 h 1175"/>
                  <a:gd name="T16" fmla="*/ 84609 w 461"/>
                  <a:gd name="T17" fmla="*/ 64689 h 1175"/>
                  <a:gd name="T18" fmla="*/ 42305 w 461"/>
                  <a:gd name="T19" fmla="*/ 117159 h 1175"/>
                  <a:gd name="T20" fmla="*/ 42305 w 461"/>
                  <a:gd name="T21" fmla="*/ 117159 h 1175"/>
                  <a:gd name="T22" fmla="*/ 166325 w 461"/>
                  <a:gd name="T23" fmla="*/ 303319 h 1175"/>
                  <a:gd name="T24" fmla="*/ 166325 w 461"/>
                  <a:gd name="T25" fmla="*/ 303319 h 1175"/>
                  <a:gd name="T26" fmla="*/ 100518 w 461"/>
                  <a:gd name="T27" fmla="*/ 394243 h 1175"/>
                  <a:gd name="T28" fmla="*/ 100518 w 461"/>
                  <a:gd name="T29" fmla="*/ 421916 h 1175"/>
                  <a:gd name="T30" fmla="*/ 66530 w 461"/>
                  <a:gd name="T31" fmla="*/ 421916 h 1175"/>
                  <a:gd name="T32" fmla="*/ 66530 w 461"/>
                  <a:gd name="T33" fmla="*/ 394243 h 1175"/>
                  <a:gd name="T34" fmla="*/ 66530 w 461"/>
                  <a:gd name="T35" fmla="*/ 394243 h 1175"/>
                  <a:gd name="T36" fmla="*/ 0 w 461"/>
                  <a:gd name="T37" fmla="*/ 303319 h 1175"/>
                  <a:gd name="T38" fmla="*/ 0 w 461"/>
                  <a:gd name="T39" fmla="*/ 280678 h 1175"/>
                  <a:gd name="T40" fmla="*/ 38689 w 461"/>
                  <a:gd name="T41" fmla="*/ 280678 h 1175"/>
                  <a:gd name="T42" fmla="*/ 38689 w 461"/>
                  <a:gd name="T43" fmla="*/ 306194 h 1175"/>
                  <a:gd name="T44" fmla="*/ 38689 w 461"/>
                  <a:gd name="T45" fmla="*/ 306194 h 1175"/>
                  <a:gd name="T46" fmla="*/ 82078 w 461"/>
                  <a:gd name="T47" fmla="*/ 357945 h 1175"/>
                  <a:gd name="T48" fmla="*/ 82078 w 461"/>
                  <a:gd name="T49" fmla="*/ 357945 h 1175"/>
                  <a:gd name="T50" fmla="*/ 125106 w 461"/>
                  <a:gd name="T51" fmla="*/ 306194 h 1175"/>
                  <a:gd name="T52" fmla="*/ 125106 w 461"/>
                  <a:gd name="T53" fmla="*/ 306194 h 1175"/>
                  <a:gd name="T54" fmla="*/ 1808 w 461"/>
                  <a:gd name="T55" fmla="*/ 119675 h 1175"/>
                  <a:gd name="T56" fmla="*/ 1808 w 461"/>
                  <a:gd name="T57" fmla="*/ 119675 h 1175"/>
                  <a:gd name="T58" fmla="*/ 66530 w 461"/>
                  <a:gd name="T59" fmla="*/ 29469 h 1175"/>
                  <a:gd name="T60" fmla="*/ 66530 w 461"/>
                  <a:gd name="T61" fmla="*/ 0 h 1175"/>
                  <a:gd name="T62" fmla="*/ 100518 w 461"/>
                  <a:gd name="T63" fmla="*/ 0 h 1175"/>
                  <a:gd name="T64" fmla="*/ 100518 w 461"/>
                  <a:gd name="T65" fmla="*/ 29469 h 117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61" h="1175">
                    <a:moveTo>
                      <a:pt x="278" y="82"/>
                    </a:moveTo>
                    <a:lnTo>
                      <a:pt x="278" y="82"/>
                    </a:lnTo>
                    <a:cubicBezTo>
                      <a:pt x="402" y="100"/>
                      <a:pt x="459" y="196"/>
                      <a:pt x="459" y="333"/>
                    </a:cubicBezTo>
                    <a:lnTo>
                      <a:pt x="459" y="361"/>
                    </a:lnTo>
                    <a:lnTo>
                      <a:pt x="352" y="361"/>
                    </a:lnTo>
                    <a:lnTo>
                      <a:pt x="352" y="326"/>
                    </a:lnTo>
                    <a:cubicBezTo>
                      <a:pt x="352" y="235"/>
                      <a:pt x="316" y="180"/>
                      <a:pt x="234" y="180"/>
                    </a:cubicBezTo>
                    <a:cubicBezTo>
                      <a:pt x="154" y="180"/>
                      <a:pt x="117" y="235"/>
                      <a:pt x="117" y="326"/>
                    </a:cubicBezTo>
                    <a:cubicBezTo>
                      <a:pt x="117" y="555"/>
                      <a:pt x="460" y="557"/>
                      <a:pt x="460" y="844"/>
                    </a:cubicBezTo>
                    <a:cubicBezTo>
                      <a:pt x="460" y="982"/>
                      <a:pt x="402" y="1080"/>
                      <a:pt x="278" y="1097"/>
                    </a:cubicBezTo>
                    <a:lnTo>
                      <a:pt x="278" y="1174"/>
                    </a:lnTo>
                    <a:lnTo>
                      <a:pt x="184" y="1174"/>
                    </a:lnTo>
                    <a:lnTo>
                      <a:pt x="184" y="1097"/>
                    </a:lnTo>
                    <a:cubicBezTo>
                      <a:pt x="58" y="1080"/>
                      <a:pt x="0" y="983"/>
                      <a:pt x="0" y="844"/>
                    </a:cubicBezTo>
                    <a:lnTo>
                      <a:pt x="0" y="781"/>
                    </a:lnTo>
                    <a:lnTo>
                      <a:pt x="107" y="781"/>
                    </a:lnTo>
                    <a:lnTo>
                      <a:pt x="107" y="852"/>
                    </a:lnTo>
                    <a:cubicBezTo>
                      <a:pt x="107" y="944"/>
                      <a:pt x="145" y="996"/>
                      <a:pt x="227" y="996"/>
                    </a:cubicBezTo>
                    <a:cubicBezTo>
                      <a:pt x="310" y="996"/>
                      <a:pt x="346" y="944"/>
                      <a:pt x="346" y="852"/>
                    </a:cubicBezTo>
                    <a:cubicBezTo>
                      <a:pt x="346" y="624"/>
                      <a:pt x="5" y="621"/>
                      <a:pt x="5" y="333"/>
                    </a:cubicBezTo>
                    <a:cubicBezTo>
                      <a:pt x="5" y="193"/>
                      <a:pt x="62" y="101"/>
                      <a:pt x="184" y="82"/>
                    </a:cubicBezTo>
                    <a:lnTo>
                      <a:pt x="184" y="0"/>
                    </a:lnTo>
                    <a:lnTo>
                      <a:pt x="278" y="0"/>
                    </a:lnTo>
                    <a:lnTo>
                      <a:pt x="278" y="8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2" name="Freeform 51">
                <a:extLst>
                  <a:ext uri="{FF2B5EF4-FFF2-40B4-BE49-F238E27FC236}">
                    <a16:creationId xmlns:a16="http://schemas.microsoft.com/office/drawing/2014/main" id="{31A910EF-8AF9-4BA0-BF00-3A30627CCC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9950" y="1414463"/>
                <a:ext cx="1004888" cy="947737"/>
              </a:xfrm>
              <a:custGeom>
                <a:avLst/>
                <a:gdLst>
                  <a:gd name="T0" fmla="*/ 278315 w 2791"/>
                  <a:gd name="T1" fmla="*/ 947377 h 2634"/>
                  <a:gd name="T2" fmla="*/ 278315 w 2791"/>
                  <a:gd name="T3" fmla="*/ 947377 h 2634"/>
                  <a:gd name="T4" fmla="*/ 262833 w 2791"/>
                  <a:gd name="T5" fmla="*/ 943419 h 2634"/>
                  <a:gd name="T6" fmla="*/ 262833 w 2791"/>
                  <a:gd name="T7" fmla="*/ 943419 h 2634"/>
                  <a:gd name="T8" fmla="*/ 85691 w 2791"/>
                  <a:gd name="T9" fmla="*/ 782585 h 2634"/>
                  <a:gd name="T10" fmla="*/ 85691 w 2791"/>
                  <a:gd name="T11" fmla="*/ 782585 h 2634"/>
                  <a:gd name="T12" fmla="*/ 0 w 2791"/>
                  <a:gd name="T13" fmla="*/ 501934 h 2634"/>
                  <a:gd name="T14" fmla="*/ 0 w 2791"/>
                  <a:gd name="T15" fmla="*/ 501934 h 2634"/>
                  <a:gd name="T16" fmla="*/ 502264 w 2791"/>
                  <a:gd name="T17" fmla="*/ 0 h 2634"/>
                  <a:gd name="T18" fmla="*/ 502264 w 2791"/>
                  <a:gd name="T19" fmla="*/ 0 h 2634"/>
                  <a:gd name="T20" fmla="*/ 1004528 w 2791"/>
                  <a:gd name="T21" fmla="*/ 501934 h 2634"/>
                  <a:gd name="T22" fmla="*/ 1004528 w 2791"/>
                  <a:gd name="T23" fmla="*/ 501934 h 2634"/>
                  <a:gd name="T24" fmla="*/ 964923 w 2791"/>
                  <a:gd name="T25" fmla="*/ 697310 h 2634"/>
                  <a:gd name="T26" fmla="*/ 964923 w 2791"/>
                  <a:gd name="T27" fmla="*/ 697310 h 2634"/>
                  <a:gd name="T28" fmla="*/ 922437 w 2791"/>
                  <a:gd name="T29" fmla="*/ 714581 h 2634"/>
                  <a:gd name="T30" fmla="*/ 922437 w 2791"/>
                  <a:gd name="T31" fmla="*/ 714581 h 2634"/>
                  <a:gd name="T32" fmla="*/ 905155 w 2791"/>
                  <a:gd name="T33" fmla="*/ 672123 h 2634"/>
                  <a:gd name="T34" fmla="*/ 905155 w 2791"/>
                  <a:gd name="T35" fmla="*/ 672123 h 2634"/>
                  <a:gd name="T36" fmla="*/ 939360 w 2791"/>
                  <a:gd name="T37" fmla="*/ 501934 h 2634"/>
                  <a:gd name="T38" fmla="*/ 939360 w 2791"/>
                  <a:gd name="T39" fmla="*/ 501934 h 2634"/>
                  <a:gd name="T40" fmla="*/ 502264 w 2791"/>
                  <a:gd name="T41" fmla="*/ 65125 h 2634"/>
                  <a:gd name="T42" fmla="*/ 502264 w 2791"/>
                  <a:gd name="T43" fmla="*/ 65125 h 2634"/>
                  <a:gd name="T44" fmla="*/ 65168 w 2791"/>
                  <a:gd name="T45" fmla="*/ 501934 h 2634"/>
                  <a:gd name="T46" fmla="*/ 65168 w 2791"/>
                  <a:gd name="T47" fmla="*/ 501934 h 2634"/>
                  <a:gd name="T48" fmla="*/ 139698 w 2791"/>
                  <a:gd name="T49" fmla="*/ 746244 h 2634"/>
                  <a:gd name="T50" fmla="*/ 139698 w 2791"/>
                  <a:gd name="T51" fmla="*/ 746244 h 2634"/>
                  <a:gd name="T52" fmla="*/ 293797 w 2791"/>
                  <a:gd name="T53" fmla="*/ 886210 h 2634"/>
                  <a:gd name="T54" fmla="*/ 293797 w 2791"/>
                  <a:gd name="T55" fmla="*/ 886210 h 2634"/>
                  <a:gd name="T56" fmla="*/ 307119 w 2791"/>
                  <a:gd name="T57" fmla="*/ 930466 h 2634"/>
                  <a:gd name="T58" fmla="*/ 307119 w 2791"/>
                  <a:gd name="T59" fmla="*/ 930466 h 2634"/>
                  <a:gd name="T60" fmla="*/ 278315 w 2791"/>
                  <a:gd name="T61" fmla="*/ 947377 h 263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791" h="2634">
                    <a:moveTo>
                      <a:pt x="773" y="2633"/>
                    </a:moveTo>
                    <a:lnTo>
                      <a:pt x="773" y="2633"/>
                    </a:lnTo>
                    <a:cubicBezTo>
                      <a:pt x="759" y="2633"/>
                      <a:pt x="743" y="2629"/>
                      <a:pt x="730" y="2622"/>
                    </a:cubicBezTo>
                    <a:cubicBezTo>
                      <a:pt x="534" y="2515"/>
                      <a:pt x="363" y="2361"/>
                      <a:pt x="238" y="2175"/>
                    </a:cubicBezTo>
                    <a:cubicBezTo>
                      <a:pt x="82" y="1945"/>
                      <a:pt x="0" y="1675"/>
                      <a:pt x="0" y="1395"/>
                    </a:cubicBezTo>
                    <a:cubicBezTo>
                      <a:pt x="0" y="626"/>
                      <a:pt x="626" y="0"/>
                      <a:pt x="1395" y="0"/>
                    </a:cubicBezTo>
                    <a:cubicBezTo>
                      <a:pt x="2164" y="0"/>
                      <a:pt x="2790" y="626"/>
                      <a:pt x="2790" y="1395"/>
                    </a:cubicBezTo>
                    <a:cubicBezTo>
                      <a:pt x="2790" y="1584"/>
                      <a:pt x="2753" y="1766"/>
                      <a:pt x="2680" y="1938"/>
                    </a:cubicBezTo>
                    <a:cubicBezTo>
                      <a:pt x="2660" y="1984"/>
                      <a:pt x="2608" y="2006"/>
                      <a:pt x="2562" y="1986"/>
                    </a:cubicBezTo>
                    <a:cubicBezTo>
                      <a:pt x="2515" y="1967"/>
                      <a:pt x="2494" y="1914"/>
                      <a:pt x="2514" y="1868"/>
                    </a:cubicBezTo>
                    <a:cubicBezTo>
                      <a:pt x="2577" y="1718"/>
                      <a:pt x="2609" y="1559"/>
                      <a:pt x="2609" y="1395"/>
                    </a:cubicBezTo>
                    <a:cubicBezTo>
                      <a:pt x="2609" y="726"/>
                      <a:pt x="2064" y="181"/>
                      <a:pt x="1395" y="181"/>
                    </a:cubicBezTo>
                    <a:cubicBezTo>
                      <a:pt x="725" y="181"/>
                      <a:pt x="181" y="726"/>
                      <a:pt x="181" y="1395"/>
                    </a:cubicBezTo>
                    <a:cubicBezTo>
                      <a:pt x="181" y="1638"/>
                      <a:pt x="252" y="1873"/>
                      <a:pt x="388" y="2074"/>
                    </a:cubicBezTo>
                    <a:cubicBezTo>
                      <a:pt x="497" y="2236"/>
                      <a:pt x="645" y="2370"/>
                      <a:pt x="816" y="2463"/>
                    </a:cubicBezTo>
                    <a:cubicBezTo>
                      <a:pt x="860" y="2487"/>
                      <a:pt x="876" y="2542"/>
                      <a:pt x="853" y="2586"/>
                    </a:cubicBezTo>
                    <a:cubicBezTo>
                      <a:pt x="836" y="2616"/>
                      <a:pt x="805" y="2633"/>
                      <a:pt x="773" y="263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3" name="Freeform 53">
                <a:extLst>
                  <a:ext uri="{FF2B5EF4-FFF2-40B4-BE49-F238E27FC236}">
                    <a16:creationId xmlns:a16="http://schemas.microsoft.com/office/drawing/2014/main" id="{8DBAD410-5EEE-4283-85A8-BC225967B7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8263" y="1036638"/>
                <a:ext cx="65087" cy="288925"/>
              </a:xfrm>
              <a:custGeom>
                <a:avLst/>
                <a:gdLst>
                  <a:gd name="T0" fmla="*/ 32544 w 182"/>
                  <a:gd name="T1" fmla="*/ 288566 h 804"/>
                  <a:gd name="T2" fmla="*/ 32544 w 182"/>
                  <a:gd name="T3" fmla="*/ 288566 h 804"/>
                  <a:gd name="T4" fmla="*/ 0 w 182"/>
                  <a:gd name="T5" fmla="*/ 256223 h 804"/>
                  <a:gd name="T6" fmla="*/ 0 w 182"/>
                  <a:gd name="T7" fmla="*/ 32342 h 804"/>
                  <a:gd name="T8" fmla="*/ 0 w 182"/>
                  <a:gd name="T9" fmla="*/ 32342 h 804"/>
                  <a:gd name="T10" fmla="*/ 32544 w 182"/>
                  <a:gd name="T11" fmla="*/ 0 h 804"/>
                  <a:gd name="T12" fmla="*/ 32544 w 182"/>
                  <a:gd name="T13" fmla="*/ 0 h 804"/>
                  <a:gd name="T14" fmla="*/ 64729 w 182"/>
                  <a:gd name="T15" fmla="*/ 32342 h 804"/>
                  <a:gd name="T16" fmla="*/ 64729 w 182"/>
                  <a:gd name="T17" fmla="*/ 256223 h 804"/>
                  <a:gd name="T18" fmla="*/ 64729 w 182"/>
                  <a:gd name="T19" fmla="*/ 256223 h 804"/>
                  <a:gd name="T20" fmla="*/ 32544 w 182"/>
                  <a:gd name="T21" fmla="*/ 288566 h 8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2" h="804">
                    <a:moveTo>
                      <a:pt x="91" y="803"/>
                    </a:moveTo>
                    <a:lnTo>
                      <a:pt x="91" y="803"/>
                    </a:lnTo>
                    <a:cubicBezTo>
                      <a:pt x="41" y="803"/>
                      <a:pt x="0" y="763"/>
                      <a:pt x="0" y="713"/>
                    </a:cubicBezTo>
                    <a:lnTo>
                      <a:pt x="0" y="90"/>
                    </a:lnTo>
                    <a:cubicBezTo>
                      <a:pt x="0" y="41"/>
                      <a:pt x="41" y="0"/>
                      <a:pt x="91" y="0"/>
                    </a:cubicBezTo>
                    <a:cubicBezTo>
                      <a:pt x="141" y="0"/>
                      <a:pt x="181" y="41"/>
                      <a:pt x="181" y="90"/>
                    </a:cubicBezTo>
                    <a:lnTo>
                      <a:pt x="181" y="713"/>
                    </a:lnTo>
                    <a:cubicBezTo>
                      <a:pt x="181" y="763"/>
                      <a:pt x="141" y="803"/>
                      <a:pt x="91" y="80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4" name="Freeform 54">
                <a:extLst>
                  <a:ext uri="{FF2B5EF4-FFF2-40B4-BE49-F238E27FC236}">
                    <a16:creationId xmlns:a16="http://schemas.microsoft.com/office/drawing/2014/main" id="{683277D0-C4F5-49BC-B258-4984371BF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0263" y="1204913"/>
                <a:ext cx="206375" cy="250825"/>
              </a:xfrm>
              <a:custGeom>
                <a:avLst/>
                <a:gdLst>
                  <a:gd name="T0" fmla="*/ 168852 w 572"/>
                  <a:gd name="T1" fmla="*/ 250465 h 697"/>
                  <a:gd name="T2" fmla="*/ 168852 w 572"/>
                  <a:gd name="T3" fmla="*/ 250465 h 697"/>
                  <a:gd name="T4" fmla="*/ 142514 w 572"/>
                  <a:gd name="T5" fmla="*/ 237150 h 697"/>
                  <a:gd name="T6" fmla="*/ 10824 w 572"/>
                  <a:gd name="T7" fmla="*/ 56139 h 697"/>
                  <a:gd name="T8" fmla="*/ 10824 w 572"/>
                  <a:gd name="T9" fmla="*/ 56139 h 697"/>
                  <a:gd name="T10" fmla="*/ 17679 w 572"/>
                  <a:gd name="T11" fmla="*/ 10796 h 697"/>
                  <a:gd name="T12" fmla="*/ 17679 w 572"/>
                  <a:gd name="T13" fmla="*/ 10796 h 697"/>
                  <a:gd name="T14" fmla="*/ 63500 w 572"/>
                  <a:gd name="T15" fmla="*/ 17993 h 697"/>
                  <a:gd name="T16" fmla="*/ 195551 w 572"/>
                  <a:gd name="T17" fmla="*/ 198645 h 697"/>
                  <a:gd name="T18" fmla="*/ 195551 w 572"/>
                  <a:gd name="T19" fmla="*/ 198645 h 697"/>
                  <a:gd name="T20" fmla="*/ 188335 w 572"/>
                  <a:gd name="T21" fmla="*/ 244347 h 697"/>
                  <a:gd name="T22" fmla="*/ 188335 w 572"/>
                  <a:gd name="T23" fmla="*/ 244347 h 697"/>
                  <a:gd name="T24" fmla="*/ 168852 w 572"/>
                  <a:gd name="T25" fmla="*/ 250465 h 6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72" h="697">
                    <a:moveTo>
                      <a:pt x="468" y="696"/>
                    </a:moveTo>
                    <a:lnTo>
                      <a:pt x="468" y="696"/>
                    </a:lnTo>
                    <a:cubicBezTo>
                      <a:pt x="441" y="696"/>
                      <a:pt x="413" y="683"/>
                      <a:pt x="395" y="659"/>
                    </a:cubicBezTo>
                    <a:lnTo>
                      <a:pt x="30" y="156"/>
                    </a:lnTo>
                    <a:cubicBezTo>
                      <a:pt x="0" y="115"/>
                      <a:pt x="10" y="59"/>
                      <a:pt x="49" y="30"/>
                    </a:cubicBezTo>
                    <a:cubicBezTo>
                      <a:pt x="90" y="0"/>
                      <a:pt x="147" y="9"/>
                      <a:pt x="176" y="50"/>
                    </a:cubicBezTo>
                    <a:lnTo>
                      <a:pt x="542" y="552"/>
                    </a:lnTo>
                    <a:cubicBezTo>
                      <a:pt x="571" y="593"/>
                      <a:pt x="562" y="649"/>
                      <a:pt x="522" y="679"/>
                    </a:cubicBezTo>
                    <a:cubicBezTo>
                      <a:pt x="505" y="690"/>
                      <a:pt x="487" y="696"/>
                      <a:pt x="468" y="69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5" name="Freeform 55">
                <a:extLst>
                  <a:ext uri="{FF2B5EF4-FFF2-40B4-BE49-F238E27FC236}">
                    <a16:creationId xmlns:a16="http://schemas.microsoft.com/office/drawing/2014/main" id="{0BBEF241-F0D0-4361-82BE-5D46C6E0BF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5463" y="1641475"/>
                <a:ext cx="285750" cy="138113"/>
              </a:xfrm>
              <a:custGeom>
                <a:avLst/>
                <a:gdLst>
                  <a:gd name="T0" fmla="*/ 248728 w 795"/>
                  <a:gd name="T1" fmla="*/ 137754 h 385"/>
                  <a:gd name="T2" fmla="*/ 248728 w 795"/>
                  <a:gd name="T3" fmla="*/ 137754 h 385"/>
                  <a:gd name="T4" fmla="*/ 239024 w 795"/>
                  <a:gd name="T5" fmla="*/ 136319 h 385"/>
                  <a:gd name="T6" fmla="*/ 26239 w 795"/>
                  <a:gd name="T7" fmla="*/ 67442 h 385"/>
                  <a:gd name="T8" fmla="*/ 26239 w 795"/>
                  <a:gd name="T9" fmla="*/ 67442 h 385"/>
                  <a:gd name="T10" fmla="*/ 5392 w 795"/>
                  <a:gd name="T11" fmla="*/ 26546 h 385"/>
                  <a:gd name="T12" fmla="*/ 5392 w 795"/>
                  <a:gd name="T13" fmla="*/ 26546 h 385"/>
                  <a:gd name="T14" fmla="*/ 46367 w 795"/>
                  <a:gd name="T15" fmla="*/ 5740 h 385"/>
                  <a:gd name="T16" fmla="*/ 258792 w 795"/>
                  <a:gd name="T17" fmla="*/ 74617 h 385"/>
                  <a:gd name="T18" fmla="*/ 258792 w 795"/>
                  <a:gd name="T19" fmla="*/ 74617 h 385"/>
                  <a:gd name="T20" fmla="*/ 279999 w 795"/>
                  <a:gd name="T21" fmla="*/ 115513 h 385"/>
                  <a:gd name="T22" fmla="*/ 279999 w 795"/>
                  <a:gd name="T23" fmla="*/ 115513 h 385"/>
                  <a:gd name="T24" fmla="*/ 248728 w 795"/>
                  <a:gd name="T25" fmla="*/ 137754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5" h="385">
                    <a:moveTo>
                      <a:pt x="692" y="384"/>
                    </a:moveTo>
                    <a:lnTo>
                      <a:pt x="692" y="384"/>
                    </a:lnTo>
                    <a:cubicBezTo>
                      <a:pt x="683" y="384"/>
                      <a:pt x="673" y="383"/>
                      <a:pt x="665" y="380"/>
                    </a:cubicBezTo>
                    <a:lnTo>
                      <a:pt x="73" y="188"/>
                    </a:lnTo>
                    <a:cubicBezTo>
                      <a:pt x="25" y="172"/>
                      <a:pt x="0" y="121"/>
                      <a:pt x="15" y="74"/>
                    </a:cubicBezTo>
                    <a:cubicBezTo>
                      <a:pt x="31" y="26"/>
                      <a:pt x="81" y="0"/>
                      <a:pt x="129" y="16"/>
                    </a:cubicBezTo>
                    <a:lnTo>
                      <a:pt x="720" y="208"/>
                    </a:lnTo>
                    <a:cubicBezTo>
                      <a:pt x="768" y="223"/>
                      <a:pt x="794" y="274"/>
                      <a:pt x="779" y="322"/>
                    </a:cubicBezTo>
                    <a:cubicBezTo>
                      <a:pt x="766" y="360"/>
                      <a:pt x="730" y="384"/>
                      <a:pt x="692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6" name="Freeform 56">
                <a:extLst>
                  <a:ext uri="{FF2B5EF4-FFF2-40B4-BE49-F238E27FC236}">
                    <a16:creationId xmlns:a16="http://schemas.microsoft.com/office/drawing/2014/main" id="{8F6B87CF-F996-4AB5-B9DA-DE6D3C2B1A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4988" y="2103438"/>
                <a:ext cx="285750" cy="138112"/>
              </a:xfrm>
              <a:custGeom>
                <a:avLst/>
                <a:gdLst>
                  <a:gd name="T0" fmla="*/ 36303 w 795"/>
                  <a:gd name="T1" fmla="*/ 137753 h 385"/>
                  <a:gd name="T2" fmla="*/ 36303 w 795"/>
                  <a:gd name="T3" fmla="*/ 137753 h 385"/>
                  <a:gd name="T4" fmla="*/ 5751 w 795"/>
                  <a:gd name="T5" fmla="*/ 115153 h 385"/>
                  <a:gd name="T6" fmla="*/ 5751 w 795"/>
                  <a:gd name="T7" fmla="*/ 115153 h 385"/>
                  <a:gd name="T8" fmla="*/ 26598 w 795"/>
                  <a:gd name="T9" fmla="*/ 74258 h 385"/>
                  <a:gd name="T10" fmla="*/ 239024 w 795"/>
                  <a:gd name="T11" fmla="*/ 5381 h 385"/>
                  <a:gd name="T12" fmla="*/ 239024 w 795"/>
                  <a:gd name="T13" fmla="*/ 5381 h 385"/>
                  <a:gd name="T14" fmla="*/ 279640 w 795"/>
                  <a:gd name="T15" fmla="*/ 26187 h 385"/>
                  <a:gd name="T16" fmla="*/ 279640 w 795"/>
                  <a:gd name="T17" fmla="*/ 26187 h 385"/>
                  <a:gd name="T18" fmla="*/ 258792 w 795"/>
                  <a:gd name="T19" fmla="*/ 67083 h 385"/>
                  <a:gd name="T20" fmla="*/ 46726 w 795"/>
                  <a:gd name="T21" fmla="*/ 135960 h 385"/>
                  <a:gd name="T22" fmla="*/ 46726 w 795"/>
                  <a:gd name="T23" fmla="*/ 135960 h 385"/>
                  <a:gd name="T24" fmla="*/ 36303 w 795"/>
                  <a:gd name="T25" fmla="*/ 137753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5" h="385">
                    <a:moveTo>
                      <a:pt x="101" y="384"/>
                    </a:moveTo>
                    <a:lnTo>
                      <a:pt x="101" y="384"/>
                    </a:lnTo>
                    <a:cubicBezTo>
                      <a:pt x="63" y="384"/>
                      <a:pt x="28" y="359"/>
                      <a:pt x="16" y="321"/>
                    </a:cubicBezTo>
                    <a:cubicBezTo>
                      <a:pt x="0" y="274"/>
                      <a:pt x="26" y="223"/>
                      <a:pt x="74" y="207"/>
                    </a:cubicBezTo>
                    <a:lnTo>
                      <a:pt x="665" y="15"/>
                    </a:lnTo>
                    <a:cubicBezTo>
                      <a:pt x="712" y="0"/>
                      <a:pt x="763" y="26"/>
                      <a:pt x="778" y="73"/>
                    </a:cubicBezTo>
                    <a:cubicBezTo>
                      <a:pt x="794" y="121"/>
                      <a:pt x="768" y="172"/>
                      <a:pt x="720" y="187"/>
                    </a:cubicBezTo>
                    <a:lnTo>
                      <a:pt x="130" y="379"/>
                    </a:lnTo>
                    <a:cubicBezTo>
                      <a:pt x="120" y="382"/>
                      <a:pt x="111" y="384"/>
                      <a:pt x="101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7" name="Freeform 57">
                <a:extLst>
                  <a:ext uri="{FF2B5EF4-FFF2-40B4-BE49-F238E27FC236}">
                    <a16:creationId xmlns:a16="http://schemas.microsoft.com/office/drawing/2014/main" id="{F99C06AD-C6C0-4FF2-9570-A53B16C2CF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1038" y="1614488"/>
                <a:ext cx="285750" cy="138112"/>
              </a:xfrm>
              <a:custGeom>
                <a:avLst/>
                <a:gdLst>
                  <a:gd name="T0" fmla="*/ 36394 w 793"/>
                  <a:gd name="T1" fmla="*/ 137753 h 385"/>
                  <a:gd name="T2" fmla="*/ 36394 w 793"/>
                  <a:gd name="T3" fmla="*/ 137753 h 385"/>
                  <a:gd name="T4" fmla="*/ 5405 w 793"/>
                  <a:gd name="T5" fmla="*/ 115153 h 385"/>
                  <a:gd name="T6" fmla="*/ 5405 w 793"/>
                  <a:gd name="T7" fmla="*/ 115153 h 385"/>
                  <a:gd name="T8" fmla="*/ 26305 w 793"/>
                  <a:gd name="T9" fmla="*/ 74258 h 385"/>
                  <a:gd name="T10" fmla="*/ 238906 w 793"/>
                  <a:gd name="T11" fmla="*/ 5381 h 385"/>
                  <a:gd name="T12" fmla="*/ 238906 w 793"/>
                  <a:gd name="T13" fmla="*/ 5381 h 385"/>
                  <a:gd name="T14" fmla="*/ 279985 w 793"/>
                  <a:gd name="T15" fmla="*/ 26546 h 385"/>
                  <a:gd name="T16" fmla="*/ 279985 w 793"/>
                  <a:gd name="T17" fmla="*/ 26546 h 385"/>
                  <a:gd name="T18" fmla="*/ 259085 w 793"/>
                  <a:gd name="T19" fmla="*/ 67083 h 385"/>
                  <a:gd name="T20" fmla="*/ 46484 w 793"/>
                  <a:gd name="T21" fmla="*/ 135960 h 385"/>
                  <a:gd name="T22" fmla="*/ 46484 w 793"/>
                  <a:gd name="T23" fmla="*/ 135960 h 385"/>
                  <a:gd name="T24" fmla="*/ 36394 w 793"/>
                  <a:gd name="T25" fmla="*/ 137753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3" h="385">
                    <a:moveTo>
                      <a:pt x="101" y="384"/>
                    </a:moveTo>
                    <a:lnTo>
                      <a:pt x="101" y="384"/>
                    </a:lnTo>
                    <a:cubicBezTo>
                      <a:pt x="63" y="384"/>
                      <a:pt x="28" y="359"/>
                      <a:pt x="15" y="321"/>
                    </a:cubicBezTo>
                    <a:cubicBezTo>
                      <a:pt x="0" y="274"/>
                      <a:pt x="26" y="223"/>
                      <a:pt x="73" y="207"/>
                    </a:cubicBezTo>
                    <a:lnTo>
                      <a:pt x="663" y="15"/>
                    </a:lnTo>
                    <a:cubicBezTo>
                      <a:pt x="711" y="0"/>
                      <a:pt x="762" y="26"/>
                      <a:pt x="777" y="74"/>
                    </a:cubicBezTo>
                    <a:cubicBezTo>
                      <a:pt x="792" y="121"/>
                      <a:pt x="767" y="172"/>
                      <a:pt x="719" y="187"/>
                    </a:cubicBezTo>
                    <a:lnTo>
                      <a:pt x="129" y="379"/>
                    </a:lnTo>
                    <a:cubicBezTo>
                      <a:pt x="120" y="382"/>
                      <a:pt x="111" y="384"/>
                      <a:pt x="101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8" name="Freeform 58">
                <a:extLst>
                  <a:ext uri="{FF2B5EF4-FFF2-40B4-BE49-F238E27FC236}">
                    <a16:creationId xmlns:a16="http://schemas.microsoft.com/office/drawing/2014/main" id="{98D51339-395E-4859-B103-BEC0E915A3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1325" y="1189038"/>
                <a:ext cx="206375" cy="250825"/>
              </a:xfrm>
              <a:custGeom>
                <a:avLst/>
                <a:gdLst>
                  <a:gd name="T0" fmla="*/ 36801 w 572"/>
                  <a:gd name="T1" fmla="*/ 250465 h 696"/>
                  <a:gd name="T2" fmla="*/ 36801 w 572"/>
                  <a:gd name="T3" fmla="*/ 250465 h 696"/>
                  <a:gd name="T4" fmla="*/ 18040 w 572"/>
                  <a:gd name="T5" fmla="*/ 244338 h 696"/>
                  <a:gd name="T6" fmla="*/ 18040 w 572"/>
                  <a:gd name="T7" fmla="*/ 244338 h 696"/>
                  <a:gd name="T8" fmla="*/ 10824 w 572"/>
                  <a:gd name="T9" fmla="*/ 198930 h 696"/>
                  <a:gd name="T10" fmla="*/ 142153 w 572"/>
                  <a:gd name="T11" fmla="*/ 17659 h 696"/>
                  <a:gd name="T12" fmla="*/ 142153 w 572"/>
                  <a:gd name="T13" fmla="*/ 17659 h 696"/>
                  <a:gd name="T14" fmla="*/ 187974 w 572"/>
                  <a:gd name="T15" fmla="*/ 10451 h 696"/>
                  <a:gd name="T16" fmla="*/ 187974 w 572"/>
                  <a:gd name="T17" fmla="*/ 10451 h 696"/>
                  <a:gd name="T18" fmla="*/ 195190 w 572"/>
                  <a:gd name="T19" fmla="*/ 55859 h 696"/>
                  <a:gd name="T20" fmla="*/ 63500 w 572"/>
                  <a:gd name="T21" fmla="*/ 237131 h 696"/>
                  <a:gd name="T22" fmla="*/ 63500 w 572"/>
                  <a:gd name="T23" fmla="*/ 237131 h 696"/>
                  <a:gd name="T24" fmla="*/ 36801 w 572"/>
                  <a:gd name="T25" fmla="*/ 250465 h 6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72" h="696">
                    <a:moveTo>
                      <a:pt x="102" y="695"/>
                    </a:moveTo>
                    <a:lnTo>
                      <a:pt x="102" y="695"/>
                    </a:lnTo>
                    <a:cubicBezTo>
                      <a:pt x="84" y="695"/>
                      <a:pt x="66" y="690"/>
                      <a:pt x="50" y="678"/>
                    </a:cubicBezTo>
                    <a:cubicBezTo>
                      <a:pt x="9" y="649"/>
                      <a:pt x="0" y="592"/>
                      <a:pt x="30" y="552"/>
                    </a:cubicBezTo>
                    <a:lnTo>
                      <a:pt x="394" y="49"/>
                    </a:lnTo>
                    <a:cubicBezTo>
                      <a:pt x="424" y="9"/>
                      <a:pt x="481" y="0"/>
                      <a:pt x="521" y="29"/>
                    </a:cubicBezTo>
                    <a:cubicBezTo>
                      <a:pt x="561" y="59"/>
                      <a:pt x="571" y="115"/>
                      <a:pt x="541" y="155"/>
                    </a:cubicBezTo>
                    <a:lnTo>
                      <a:pt x="176" y="658"/>
                    </a:lnTo>
                    <a:cubicBezTo>
                      <a:pt x="158" y="682"/>
                      <a:pt x="131" y="695"/>
                      <a:pt x="102" y="69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</p:grp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8F6F60F-A8EB-46C1-9F1A-8E59EBB7E4A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0223" b="10223"/>
          <a:stretch>
            <a:fillRect/>
          </a:stretch>
        </p:blipFill>
        <p:spPr>
          <a:xfrm>
            <a:off x="4914519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2798991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039BEE0-AAB8-4D34-A38D-29C3283EA85A}"/>
              </a:ext>
            </a:extLst>
          </p:cNvPr>
          <p:cNvGrpSpPr>
            <a:grpSpLocks noChangeAspect="1"/>
          </p:cNvGrpSpPr>
          <p:nvPr/>
        </p:nvGrpSpPr>
        <p:grpSpPr>
          <a:xfrm>
            <a:off x="423931" y="552905"/>
            <a:ext cx="4286177" cy="5521569"/>
            <a:chOff x="-1371198" y="-51988"/>
            <a:chExt cx="5363952" cy="6909988"/>
          </a:xfrm>
        </p:grpSpPr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4F7FA075-4F89-411A-A58D-B2D9067611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9944" y="4214227"/>
              <a:ext cx="1483356" cy="1350862"/>
              <a:chOff x="2135188" y="3590925"/>
              <a:chExt cx="1635125" cy="1489075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65" name="Freeform 4">
                <a:extLst>
                  <a:ext uri="{FF2B5EF4-FFF2-40B4-BE49-F238E27FC236}">
                    <a16:creationId xmlns:a16="http://schemas.microsoft.com/office/drawing/2014/main" id="{9EF1C83B-F742-422D-8721-35E338284D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5188" y="3590925"/>
                <a:ext cx="1635125" cy="1489075"/>
              </a:xfrm>
              <a:custGeom>
                <a:avLst/>
                <a:gdLst>
                  <a:gd name="T0" fmla="*/ 817383 w 4543"/>
                  <a:gd name="T1" fmla="*/ 172010 h 4138"/>
                  <a:gd name="T2" fmla="*/ 817383 w 4543"/>
                  <a:gd name="T3" fmla="*/ 172010 h 4138"/>
                  <a:gd name="T4" fmla="*/ 412470 w 4543"/>
                  <a:gd name="T5" fmla="*/ 338982 h 4138"/>
                  <a:gd name="T6" fmla="*/ 412470 w 4543"/>
                  <a:gd name="T7" fmla="*/ 338982 h 4138"/>
                  <a:gd name="T8" fmla="*/ 412470 w 4543"/>
                  <a:gd name="T9" fmla="*/ 1149013 h 4138"/>
                  <a:gd name="T10" fmla="*/ 412470 w 4543"/>
                  <a:gd name="T11" fmla="*/ 1149013 h 4138"/>
                  <a:gd name="T12" fmla="*/ 817383 w 4543"/>
                  <a:gd name="T13" fmla="*/ 1316345 h 4138"/>
                  <a:gd name="T14" fmla="*/ 817383 w 4543"/>
                  <a:gd name="T15" fmla="*/ 1316345 h 4138"/>
                  <a:gd name="T16" fmla="*/ 817383 w 4543"/>
                  <a:gd name="T17" fmla="*/ 1316345 h 4138"/>
                  <a:gd name="T18" fmla="*/ 1222295 w 4543"/>
                  <a:gd name="T19" fmla="*/ 1149013 h 4138"/>
                  <a:gd name="T20" fmla="*/ 1222295 w 4543"/>
                  <a:gd name="T21" fmla="*/ 1149013 h 4138"/>
                  <a:gd name="T22" fmla="*/ 1222655 w 4543"/>
                  <a:gd name="T23" fmla="*/ 338982 h 4138"/>
                  <a:gd name="T24" fmla="*/ 1222655 w 4543"/>
                  <a:gd name="T25" fmla="*/ 338982 h 4138"/>
                  <a:gd name="T26" fmla="*/ 817383 w 4543"/>
                  <a:gd name="T27" fmla="*/ 172010 h 4138"/>
                  <a:gd name="T28" fmla="*/ 817383 w 4543"/>
                  <a:gd name="T29" fmla="*/ 1381479 h 4138"/>
                  <a:gd name="T30" fmla="*/ 817383 w 4543"/>
                  <a:gd name="T31" fmla="*/ 1381479 h 4138"/>
                  <a:gd name="T32" fmla="*/ 817383 w 4543"/>
                  <a:gd name="T33" fmla="*/ 1381479 h 4138"/>
                  <a:gd name="T34" fmla="*/ 366400 w 4543"/>
                  <a:gd name="T35" fmla="*/ 1195074 h 4138"/>
                  <a:gd name="T36" fmla="*/ 366400 w 4543"/>
                  <a:gd name="T37" fmla="*/ 1195074 h 4138"/>
                  <a:gd name="T38" fmla="*/ 366400 w 4543"/>
                  <a:gd name="T39" fmla="*/ 293281 h 4138"/>
                  <a:gd name="T40" fmla="*/ 366400 w 4543"/>
                  <a:gd name="T41" fmla="*/ 293281 h 4138"/>
                  <a:gd name="T42" fmla="*/ 817383 w 4543"/>
                  <a:gd name="T43" fmla="*/ 106877 h 4138"/>
                  <a:gd name="T44" fmla="*/ 817383 w 4543"/>
                  <a:gd name="T45" fmla="*/ 106877 h 4138"/>
                  <a:gd name="T46" fmla="*/ 1268365 w 4543"/>
                  <a:gd name="T47" fmla="*/ 293281 h 4138"/>
                  <a:gd name="T48" fmla="*/ 1268365 w 4543"/>
                  <a:gd name="T49" fmla="*/ 293281 h 4138"/>
                  <a:gd name="T50" fmla="*/ 1268365 w 4543"/>
                  <a:gd name="T51" fmla="*/ 1195074 h 4138"/>
                  <a:gd name="T52" fmla="*/ 1268365 w 4543"/>
                  <a:gd name="T53" fmla="*/ 1195074 h 4138"/>
                  <a:gd name="T54" fmla="*/ 817383 w 4543"/>
                  <a:gd name="T55" fmla="*/ 1381479 h 4138"/>
                  <a:gd name="T56" fmla="*/ 817383 w 4543"/>
                  <a:gd name="T57" fmla="*/ 65134 h 4138"/>
                  <a:gd name="T58" fmla="*/ 817383 w 4543"/>
                  <a:gd name="T59" fmla="*/ 65134 h 4138"/>
                  <a:gd name="T60" fmla="*/ 336527 w 4543"/>
                  <a:gd name="T61" fmla="*/ 263413 h 4138"/>
                  <a:gd name="T62" fmla="*/ 336527 w 4543"/>
                  <a:gd name="T63" fmla="*/ 263413 h 4138"/>
                  <a:gd name="T64" fmla="*/ 336527 w 4543"/>
                  <a:gd name="T65" fmla="*/ 1224942 h 4138"/>
                  <a:gd name="T66" fmla="*/ 336527 w 4543"/>
                  <a:gd name="T67" fmla="*/ 1224942 h 4138"/>
                  <a:gd name="T68" fmla="*/ 817383 w 4543"/>
                  <a:gd name="T69" fmla="*/ 1423582 h 4138"/>
                  <a:gd name="T70" fmla="*/ 817383 w 4543"/>
                  <a:gd name="T71" fmla="*/ 1423582 h 4138"/>
                  <a:gd name="T72" fmla="*/ 1298238 w 4543"/>
                  <a:gd name="T73" fmla="*/ 1224942 h 4138"/>
                  <a:gd name="T74" fmla="*/ 1298238 w 4543"/>
                  <a:gd name="T75" fmla="*/ 1224942 h 4138"/>
                  <a:gd name="T76" fmla="*/ 1298238 w 4543"/>
                  <a:gd name="T77" fmla="*/ 263413 h 4138"/>
                  <a:gd name="T78" fmla="*/ 1298238 w 4543"/>
                  <a:gd name="T79" fmla="*/ 263413 h 4138"/>
                  <a:gd name="T80" fmla="*/ 817383 w 4543"/>
                  <a:gd name="T81" fmla="*/ 65134 h 4138"/>
                  <a:gd name="T82" fmla="*/ 817383 w 4543"/>
                  <a:gd name="T83" fmla="*/ 1488715 h 4138"/>
                  <a:gd name="T84" fmla="*/ 817383 w 4543"/>
                  <a:gd name="T85" fmla="*/ 1488715 h 4138"/>
                  <a:gd name="T86" fmla="*/ 290457 w 4543"/>
                  <a:gd name="T87" fmla="*/ 1270644 h 4138"/>
                  <a:gd name="T88" fmla="*/ 290457 w 4543"/>
                  <a:gd name="T89" fmla="*/ 1270644 h 4138"/>
                  <a:gd name="T90" fmla="*/ 290457 w 4543"/>
                  <a:gd name="T91" fmla="*/ 217352 h 4138"/>
                  <a:gd name="T92" fmla="*/ 290457 w 4543"/>
                  <a:gd name="T93" fmla="*/ 217352 h 4138"/>
                  <a:gd name="T94" fmla="*/ 817383 w 4543"/>
                  <a:gd name="T95" fmla="*/ 0 h 4138"/>
                  <a:gd name="T96" fmla="*/ 817383 w 4543"/>
                  <a:gd name="T97" fmla="*/ 0 h 4138"/>
                  <a:gd name="T98" fmla="*/ 1344308 w 4543"/>
                  <a:gd name="T99" fmla="*/ 217352 h 4138"/>
                  <a:gd name="T100" fmla="*/ 1344308 w 4543"/>
                  <a:gd name="T101" fmla="*/ 217352 h 4138"/>
                  <a:gd name="T102" fmla="*/ 1344308 w 4543"/>
                  <a:gd name="T103" fmla="*/ 1270644 h 4138"/>
                  <a:gd name="T104" fmla="*/ 1344308 w 4543"/>
                  <a:gd name="T105" fmla="*/ 1270644 h 4138"/>
                  <a:gd name="T106" fmla="*/ 817383 w 4543"/>
                  <a:gd name="T107" fmla="*/ 1488715 h 413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543" h="4138">
                    <a:moveTo>
                      <a:pt x="2271" y="478"/>
                    </a:moveTo>
                    <a:lnTo>
                      <a:pt x="2271" y="478"/>
                    </a:lnTo>
                    <a:cubicBezTo>
                      <a:pt x="1845" y="478"/>
                      <a:pt x="1446" y="642"/>
                      <a:pt x="1146" y="942"/>
                    </a:cubicBezTo>
                    <a:cubicBezTo>
                      <a:pt x="525" y="1563"/>
                      <a:pt x="525" y="2573"/>
                      <a:pt x="1146" y="3193"/>
                    </a:cubicBezTo>
                    <a:cubicBezTo>
                      <a:pt x="1445" y="3493"/>
                      <a:pt x="1845" y="3658"/>
                      <a:pt x="2271" y="3658"/>
                    </a:cubicBezTo>
                    <a:cubicBezTo>
                      <a:pt x="2696" y="3658"/>
                      <a:pt x="3096" y="3493"/>
                      <a:pt x="3396" y="3193"/>
                    </a:cubicBezTo>
                    <a:cubicBezTo>
                      <a:pt x="4017" y="2573"/>
                      <a:pt x="4017" y="1563"/>
                      <a:pt x="3397" y="942"/>
                    </a:cubicBezTo>
                    <a:cubicBezTo>
                      <a:pt x="3096" y="642"/>
                      <a:pt x="2696" y="478"/>
                      <a:pt x="2271" y="478"/>
                    </a:cubicBezTo>
                    <a:close/>
                    <a:moveTo>
                      <a:pt x="2271" y="3839"/>
                    </a:moveTo>
                    <a:lnTo>
                      <a:pt x="2271" y="3839"/>
                    </a:lnTo>
                    <a:cubicBezTo>
                      <a:pt x="1797" y="3839"/>
                      <a:pt x="1352" y="3655"/>
                      <a:pt x="1018" y="3321"/>
                    </a:cubicBezTo>
                    <a:cubicBezTo>
                      <a:pt x="327" y="2630"/>
                      <a:pt x="327" y="1506"/>
                      <a:pt x="1018" y="815"/>
                    </a:cubicBezTo>
                    <a:cubicBezTo>
                      <a:pt x="1352" y="481"/>
                      <a:pt x="1797" y="297"/>
                      <a:pt x="2271" y="297"/>
                    </a:cubicBezTo>
                    <a:cubicBezTo>
                      <a:pt x="2744" y="297"/>
                      <a:pt x="3190" y="481"/>
                      <a:pt x="3524" y="815"/>
                    </a:cubicBezTo>
                    <a:cubicBezTo>
                      <a:pt x="4215" y="1506"/>
                      <a:pt x="4215" y="2630"/>
                      <a:pt x="3524" y="3321"/>
                    </a:cubicBezTo>
                    <a:cubicBezTo>
                      <a:pt x="3190" y="3655"/>
                      <a:pt x="2744" y="3839"/>
                      <a:pt x="2271" y="3839"/>
                    </a:cubicBezTo>
                    <a:close/>
                    <a:moveTo>
                      <a:pt x="2271" y="181"/>
                    </a:moveTo>
                    <a:lnTo>
                      <a:pt x="2271" y="181"/>
                    </a:lnTo>
                    <a:cubicBezTo>
                      <a:pt x="1766" y="181"/>
                      <a:pt x="1292" y="377"/>
                      <a:pt x="935" y="732"/>
                    </a:cubicBezTo>
                    <a:cubicBezTo>
                      <a:pt x="199" y="1469"/>
                      <a:pt x="199" y="2667"/>
                      <a:pt x="935" y="3404"/>
                    </a:cubicBezTo>
                    <a:cubicBezTo>
                      <a:pt x="1292" y="3760"/>
                      <a:pt x="1766" y="3956"/>
                      <a:pt x="2271" y="3956"/>
                    </a:cubicBezTo>
                    <a:cubicBezTo>
                      <a:pt x="2776" y="3956"/>
                      <a:pt x="3251" y="3760"/>
                      <a:pt x="3607" y="3404"/>
                    </a:cubicBezTo>
                    <a:cubicBezTo>
                      <a:pt x="4343" y="2667"/>
                      <a:pt x="4343" y="1469"/>
                      <a:pt x="3607" y="732"/>
                    </a:cubicBezTo>
                    <a:cubicBezTo>
                      <a:pt x="3251" y="377"/>
                      <a:pt x="2776" y="181"/>
                      <a:pt x="2271" y="181"/>
                    </a:cubicBezTo>
                    <a:close/>
                    <a:moveTo>
                      <a:pt x="2271" y="4137"/>
                    </a:moveTo>
                    <a:lnTo>
                      <a:pt x="2271" y="4137"/>
                    </a:lnTo>
                    <a:cubicBezTo>
                      <a:pt x="1717" y="4137"/>
                      <a:pt x="1198" y="3922"/>
                      <a:pt x="807" y="3531"/>
                    </a:cubicBezTo>
                    <a:cubicBezTo>
                      <a:pt x="0" y="2724"/>
                      <a:pt x="0" y="1411"/>
                      <a:pt x="807" y="604"/>
                    </a:cubicBezTo>
                    <a:cubicBezTo>
                      <a:pt x="1198" y="214"/>
                      <a:pt x="1717" y="0"/>
                      <a:pt x="2271" y="0"/>
                    </a:cubicBezTo>
                    <a:cubicBezTo>
                      <a:pt x="2824" y="0"/>
                      <a:pt x="3344" y="214"/>
                      <a:pt x="3735" y="604"/>
                    </a:cubicBezTo>
                    <a:cubicBezTo>
                      <a:pt x="4542" y="1411"/>
                      <a:pt x="4542" y="2724"/>
                      <a:pt x="3735" y="3531"/>
                    </a:cubicBezTo>
                    <a:cubicBezTo>
                      <a:pt x="3344" y="3922"/>
                      <a:pt x="2824" y="4137"/>
                      <a:pt x="2271" y="413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6" name="Freeform 5">
                <a:extLst>
                  <a:ext uri="{FF2B5EF4-FFF2-40B4-BE49-F238E27FC236}">
                    <a16:creationId xmlns:a16="http://schemas.microsoft.com/office/drawing/2014/main" id="{27C2B911-C3E5-4FCC-837F-3A24F34CE1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600" y="3898900"/>
                <a:ext cx="92075" cy="92075"/>
              </a:xfrm>
              <a:custGeom>
                <a:avLst/>
                <a:gdLst>
                  <a:gd name="T0" fmla="*/ 85241 w 256"/>
                  <a:gd name="T1" fmla="*/ 82004 h 256"/>
                  <a:gd name="T2" fmla="*/ 85241 w 256"/>
                  <a:gd name="T3" fmla="*/ 82004 h 256"/>
                  <a:gd name="T4" fmla="*/ 85241 w 256"/>
                  <a:gd name="T5" fmla="*/ 58986 h 256"/>
                  <a:gd name="T6" fmla="*/ 33809 w 256"/>
                  <a:gd name="T7" fmla="*/ 7553 h 256"/>
                  <a:gd name="T8" fmla="*/ 33809 w 256"/>
                  <a:gd name="T9" fmla="*/ 7553 h 256"/>
                  <a:gd name="T10" fmla="*/ 13308 w 256"/>
                  <a:gd name="T11" fmla="*/ 4676 h 256"/>
                  <a:gd name="T12" fmla="*/ 8992 w 256"/>
                  <a:gd name="T13" fmla="*/ 8632 h 256"/>
                  <a:gd name="T14" fmla="*/ 4676 w 256"/>
                  <a:gd name="T15" fmla="*/ 13308 h 256"/>
                  <a:gd name="T16" fmla="*/ 4676 w 256"/>
                  <a:gd name="T17" fmla="*/ 13308 h 256"/>
                  <a:gd name="T18" fmla="*/ 7553 w 256"/>
                  <a:gd name="T19" fmla="*/ 33809 h 256"/>
                  <a:gd name="T20" fmla="*/ 58986 w 256"/>
                  <a:gd name="T21" fmla="*/ 85241 h 256"/>
                  <a:gd name="T22" fmla="*/ 58986 w 256"/>
                  <a:gd name="T23" fmla="*/ 85241 h 256"/>
                  <a:gd name="T24" fmla="*/ 82004 w 256"/>
                  <a:gd name="T25" fmla="*/ 85241 h 256"/>
                  <a:gd name="T26" fmla="*/ 85241 w 256"/>
                  <a:gd name="T27" fmla="*/ 82004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6" h="256">
                    <a:moveTo>
                      <a:pt x="237" y="228"/>
                    </a:moveTo>
                    <a:lnTo>
                      <a:pt x="237" y="228"/>
                    </a:lnTo>
                    <a:cubicBezTo>
                      <a:pt x="255" y="211"/>
                      <a:pt x="255" y="182"/>
                      <a:pt x="237" y="164"/>
                    </a:cubicBezTo>
                    <a:lnTo>
                      <a:pt x="94" y="21"/>
                    </a:lnTo>
                    <a:cubicBezTo>
                      <a:pt x="76" y="3"/>
                      <a:pt x="51" y="0"/>
                      <a:pt x="37" y="13"/>
                    </a:cubicBezTo>
                    <a:lnTo>
                      <a:pt x="25" y="24"/>
                    </a:lnTo>
                    <a:lnTo>
                      <a:pt x="13" y="37"/>
                    </a:lnTo>
                    <a:cubicBezTo>
                      <a:pt x="0" y="51"/>
                      <a:pt x="4" y="77"/>
                      <a:pt x="21" y="94"/>
                    </a:cubicBezTo>
                    <a:lnTo>
                      <a:pt x="164" y="237"/>
                    </a:lnTo>
                    <a:cubicBezTo>
                      <a:pt x="182" y="255"/>
                      <a:pt x="210" y="255"/>
                      <a:pt x="228" y="237"/>
                    </a:cubicBezTo>
                    <a:lnTo>
                      <a:pt x="237" y="22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7" name="Freeform 6">
                <a:extLst>
                  <a:ext uri="{FF2B5EF4-FFF2-40B4-BE49-F238E27FC236}">
                    <a16:creationId xmlns:a16="http://schemas.microsoft.com/office/drawing/2014/main" id="{00DD7CA0-95B2-4CAD-B994-938E686530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6325" y="4316413"/>
                <a:ext cx="106363" cy="38100"/>
              </a:xfrm>
              <a:custGeom>
                <a:avLst/>
                <a:gdLst>
                  <a:gd name="T0" fmla="*/ 106001 w 294"/>
                  <a:gd name="T1" fmla="*/ 16486 h 104"/>
                  <a:gd name="T2" fmla="*/ 106001 w 294"/>
                  <a:gd name="T3" fmla="*/ 16486 h 104"/>
                  <a:gd name="T4" fmla="*/ 89721 w 294"/>
                  <a:gd name="T5" fmla="*/ 0 h 104"/>
                  <a:gd name="T6" fmla="*/ 17004 w 294"/>
                  <a:gd name="T7" fmla="*/ 0 h 104"/>
                  <a:gd name="T8" fmla="*/ 17004 w 294"/>
                  <a:gd name="T9" fmla="*/ 0 h 104"/>
                  <a:gd name="T10" fmla="*/ 362 w 294"/>
                  <a:gd name="T11" fmla="*/ 12822 h 104"/>
                  <a:gd name="T12" fmla="*/ 362 w 294"/>
                  <a:gd name="T13" fmla="*/ 12822 h 104"/>
                  <a:gd name="T14" fmla="*/ 17004 w 294"/>
                  <a:gd name="T15" fmla="*/ 37734 h 104"/>
                  <a:gd name="T16" fmla="*/ 89721 w 294"/>
                  <a:gd name="T17" fmla="*/ 37734 h 104"/>
                  <a:gd name="T18" fmla="*/ 89721 w 294"/>
                  <a:gd name="T19" fmla="*/ 37734 h 104"/>
                  <a:gd name="T20" fmla="*/ 106001 w 294"/>
                  <a:gd name="T21" fmla="*/ 21248 h 104"/>
                  <a:gd name="T22" fmla="*/ 106001 w 294"/>
                  <a:gd name="T23" fmla="*/ 16486 h 10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94" h="104">
                    <a:moveTo>
                      <a:pt x="293" y="45"/>
                    </a:moveTo>
                    <a:lnTo>
                      <a:pt x="293" y="45"/>
                    </a:lnTo>
                    <a:cubicBezTo>
                      <a:pt x="293" y="21"/>
                      <a:pt x="273" y="0"/>
                      <a:pt x="248" y="0"/>
                    </a:cubicBezTo>
                    <a:lnTo>
                      <a:pt x="47" y="0"/>
                    </a:lnTo>
                    <a:cubicBezTo>
                      <a:pt x="21" y="0"/>
                      <a:pt x="1" y="15"/>
                      <a:pt x="1" y="35"/>
                    </a:cubicBezTo>
                    <a:cubicBezTo>
                      <a:pt x="0" y="53"/>
                      <a:pt x="21" y="103"/>
                      <a:pt x="47" y="103"/>
                    </a:cubicBezTo>
                    <a:lnTo>
                      <a:pt x="248" y="103"/>
                    </a:lnTo>
                    <a:cubicBezTo>
                      <a:pt x="273" y="103"/>
                      <a:pt x="293" y="83"/>
                      <a:pt x="293" y="58"/>
                    </a:cubicBezTo>
                    <a:lnTo>
                      <a:pt x="293" y="4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8" name="Freeform 7">
                <a:extLst>
                  <a:ext uri="{FF2B5EF4-FFF2-40B4-BE49-F238E27FC236}">
                    <a16:creationId xmlns:a16="http://schemas.microsoft.com/office/drawing/2014/main" id="{9AB5F1C7-D779-416A-80CD-942B0F777E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600" y="4679950"/>
                <a:ext cx="92075" cy="92075"/>
              </a:xfrm>
              <a:custGeom>
                <a:avLst/>
                <a:gdLst>
                  <a:gd name="T0" fmla="*/ 82004 w 256"/>
                  <a:gd name="T1" fmla="*/ 6114 h 256"/>
                  <a:gd name="T2" fmla="*/ 82004 w 256"/>
                  <a:gd name="T3" fmla="*/ 6114 h 256"/>
                  <a:gd name="T4" fmla="*/ 58986 w 256"/>
                  <a:gd name="T5" fmla="*/ 6114 h 256"/>
                  <a:gd name="T6" fmla="*/ 7553 w 256"/>
                  <a:gd name="T7" fmla="*/ 57907 h 256"/>
                  <a:gd name="T8" fmla="*/ 7553 w 256"/>
                  <a:gd name="T9" fmla="*/ 57907 h 256"/>
                  <a:gd name="T10" fmla="*/ 4676 w 256"/>
                  <a:gd name="T11" fmla="*/ 78408 h 256"/>
                  <a:gd name="T12" fmla="*/ 8992 w 256"/>
                  <a:gd name="T13" fmla="*/ 82724 h 256"/>
                  <a:gd name="T14" fmla="*/ 13308 w 256"/>
                  <a:gd name="T15" fmla="*/ 87399 h 256"/>
                  <a:gd name="T16" fmla="*/ 13308 w 256"/>
                  <a:gd name="T17" fmla="*/ 87399 h 256"/>
                  <a:gd name="T18" fmla="*/ 33809 w 256"/>
                  <a:gd name="T19" fmla="*/ 84162 h 256"/>
                  <a:gd name="T20" fmla="*/ 85241 w 256"/>
                  <a:gd name="T21" fmla="*/ 32370 h 256"/>
                  <a:gd name="T22" fmla="*/ 85241 w 256"/>
                  <a:gd name="T23" fmla="*/ 32370 h 256"/>
                  <a:gd name="T24" fmla="*/ 85241 w 256"/>
                  <a:gd name="T25" fmla="*/ 9711 h 256"/>
                  <a:gd name="T26" fmla="*/ 82004 w 256"/>
                  <a:gd name="T27" fmla="*/ 6114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6" h="256">
                    <a:moveTo>
                      <a:pt x="228" y="17"/>
                    </a:moveTo>
                    <a:lnTo>
                      <a:pt x="228" y="17"/>
                    </a:lnTo>
                    <a:cubicBezTo>
                      <a:pt x="210" y="0"/>
                      <a:pt x="182" y="0"/>
                      <a:pt x="164" y="17"/>
                    </a:cubicBezTo>
                    <a:lnTo>
                      <a:pt x="21" y="161"/>
                    </a:lnTo>
                    <a:cubicBezTo>
                      <a:pt x="4" y="178"/>
                      <a:pt x="0" y="204"/>
                      <a:pt x="13" y="218"/>
                    </a:cubicBezTo>
                    <a:lnTo>
                      <a:pt x="25" y="230"/>
                    </a:lnTo>
                    <a:lnTo>
                      <a:pt x="37" y="243"/>
                    </a:lnTo>
                    <a:cubicBezTo>
                      <a:pt x="51" y="255"/>
                      <a:pt x="76" y="251"/>
                      <a:pt x="94" y="234"/>
                    </a:cubicBezTo>
                    <a:lnTo>
                      <a:pt x="237" y="90"/>
                    </a:lnTo>
                    <a:cubicBezTo>
                      <a:pt x="255" y="73"/>
                      <a:pt x="255" y="44"/>
                      <a:pt x="237" y="27"/>
                    </a:cubicBezTo>
                    <a:lnTo>
                      <a:pt x="228" y="1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9" name="Freeform 8">
                <a:extLst>
                  <a:ext uri="{FF2B5EF4-FFF2-40B4-BE49-F238E27FC236}">
                    <a16:creationId xmlns:a16="http://schemas.microsoft.com/office/drawing/2014/main" id="{3610A6DA-4739-4206-A815-FC096D27C4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700" y="4835525"/>
                <a:ext cx="38100" cy="104775"/>
              </a:xfrm>
              <a:custGeom>
                <a:avLst/>
                <a:gdLst>
                  <a:gd name="T0" fmla="*/ 16329 w 105"/>
                  <a:gd name="T1" fmla="*/ 0 h 293"/>
                  <a:gd name="T2" fmla="*/ 16329 w 105"/>
                  <a:gd name="T3" fmla="*/ 0 h 293"/>
                  <a:gd name="T4" fmla="*/ 0 w 105"/>
                  <a:gd name="T5" fmla="*/ 16092 h 293"/>
                  <a:gd name="T6" fmla="*/ 0 w 105"/>
                  <a:gd name="T7" fmla="*/ 87968 h 293"/>
                  <a:gd name="T8" fmla="*/ 0 w 105"/>
                  <a:gd name="T9" fmla="*/ 87968 h 293"/>
                  <a:gd name="T10" fmla="*/ 12700 w 105"/>
                  <a:gd name="T11" fmla="*/ 104417 h 293"/>
                  <a:gd name="T12" fmla="*/ 12700 w 105"/>
                  <a:gd name="T13" fmla="*/ 104417 h 293"/>
                  <a:gd name="T14" fmla="*/ 37737 w 105"/>
                  <a:gd name="T15" fmla="*/ 87968 h 293"/>
                  <a:gd name="T16" fmla="*/ 37737 w 105"/>
                  <a:gd name="T17" fmla="*/ 16092 h 293"/>
                  <a:gd name="T18" fmla="*/ 37737 w 105"/>
                  <a:gd name="T19" fmla="*/ 16092 h 293"/>
                  <a:gd name="T20" fmla="*/ 21046 w 105"/>
                  <a:gd name="T21" fmla="*/ 0 h 293"/>
                  <a:gd name="T22" fmla="*/ 16329 w 105"/>
                  <a:gd name="T23" fmla="*/ 0 h 29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5" h="293">
                    <a:moveTo>
                      <a:pt x="45" y="0"/>
                    </a:moveTo>
                    <a:lnTo>
                      <a:pt x="45" y="0"/>
                    </a:lnTo>
                    <a:cubicBezTo>
                      <a:pt x="20" y="0"/>
                      <a:pt x="0" y="20"/>
                      <a:pt x="0" y="45"/>
                    </a:cubicBezTo>
                    <a:lnTo>
                      <a:pt x="0" y="246"/>
                    </a:lnTo>
                    <a:cubicBezTo>
                      <a:pt x="0" y="271"/>
                      <a:pt x="16" y="292"/>
                      <a:pt x="35" y="292"/>
                    </a:cubicBezTo>
                    <a:cubicBezTo>
                      <a:pt x="54" y="292"/>
                      <a:pt x="104" y="271"/>
                      <a:pt x="104" y="246"/>
                    </a:cubicBezTo>
                    <a:lnTo>
                      <a:pt x="104" y="45"/>
                    </a:lnTo>
                    <a:cubicBezTo>
                      <a:pt x="104" y="20"/>
                      <a:pt x="83" y="0"/>
                      <a:pt x="58" y="0"/>
                    </a:cubicBezTo>
                    <a:lnTo>
                      <a:pt x="45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0" name="Freeform 9">
                <a:extLst>
                  <a:ext uri="{FF2B5EF4-FFF2-40B4-BE49-F238E27FC236}">
                    <a16:creationId xmlns:a16="http://schemas.microsoft.com/office/drawing/2014/main" id="{51DD8B4C-8DA1-47FD-A09A-3B1F42CD8D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7238" y="4679950"/>
                <a:ext cx="92075" cy="92075"/>
              </a:xfrm>
              <a:custGeom>
                <a:avLst/>
                <a:gdLst>
                  <a:gd name="T0" fmla="*/ 6449 w 257"/>
                  <a:gd name="T1" fmla="*/ 9711 h 256"/>
                  <a:gd name="T2" fmla="*/ 6449 w 257"/>
                  <a:gd name="T3" fmla="*/ 9711 h 256"/>
                  <a:gd name="T4" fmla="*/ 6449 w 257"/>
                  <a:gd name="T5" fmla="*/ 32370 h 256"/>
                  <a:gd name="T6" fmla="*/ 57681 w 257"/>
                  <a:gd name="T7" fmla="*/ 84162 h 256"/>
                  <a:gd name="T8" fmla="*/ 57681 w 257"/>
                  <a:gd name="T9" fmla="*/ 84162 h 256"/>
                  <a:gd name="T10" fmla="*/ 78461 w 257"/>
                  <a:gd name="T11" fmla="*/ 87399 h 256"/>
                  <a:gd name="T12" fmla="*/ 82760 w 257"/>
                  <a:gd name="T13" fmla="*/ 82724 h 256"/>
                  <a:gd name="T14" fmla="*/ 87059 w 257"/>
                  <a:gd name="T15" fmla="*/ 78408 h 256"/>
                  <a:gd name="T16" fmla="*/ 87059 w 257"/>
                  <a:gd name="T17" fmla="*/ 78408 h 256"/>
                  <a:gd name="T18" fmla="*/ 83835 w 257"/>
                  <a:gd name="T19" fmla="*/ 57907 h 256"/>
                  <a:gd name="T20" fmla="*/ 32961 w 257"/>
                  <a:gd name="T21" fmla="*/ 6114 h 256"/>
                  <a:gd name="T22" fmla="*/ 32961 w 257"/>
                  <a:gd name="T23" fmla="*/ 6114 h 256"/>
                  <a:gd name="T24" fmla="*/ 10032 w 257"/>
                  <a:gd name="T25" fmla="*/ 6114 h 256"/>
                  <a:gd name="T26" fmla="*/ 6449 w 257"/>
                  <a:gd name="T27" fmla="*/ 9711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7" h="256">
                    <a:moveTo>
                      <a:pt x="18" y="27"/>
                    </a:moveTo>
                    <a:lnTo>
                      <a:pt x="18" y="27"/>
                    </a:lnTo>
                    <a:cubicBezTo>
                      <a:pt x="0" y="44"/>
                      <a:pt x="0" y="73"/>
                      <a:pt x="18" y="90"/>
                    </a:cubicBezTo>
                    <a:lnTo>
                      <a:pt x="161" y="234"/>
                    </a:lnTo>
                    <a:cubicBezTo>
                      <a:pt x="179" y="251"/>
                      <a:pt x="205" y="255"/>
                      <a:pt x="219" y="243"/>
                    </a:cubicBezTo>
                    <a:lnTo>
                      <a:pt x="231" y="230"/>
                    </a:lnTo>
                    <a:lnTo>
                      <a:pt x="243" y="218"/>
                    </a:lnTo>
                    <a:cubicBezTo>
                      <a:pt x="256" y="204"/>
                      <a:pt x="252" y="178"/>
                      <a:pt x="234" y="161"/>
                    </a:cubicBezTo>
                    <a:lnTo>
                      <a:pt x="92" y="17"/>
                    </a:lnTo>
                    <a:cubicBezTo>
                      <a:pt x="74" y="0"/>
                      <a:pt x="45" y="0"/>
                      <a:pt x="28" y="17"/>
                    </a:cubicBezTo>
                    <a:lnTo>
                      <a:pt x="18" y="2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1" name="Freeform 10">
                <a:extLst>
                  <a:ext uri="{FF2B5EF4-FFF2-40B4-BE49-F238E27FC236}">
                    <a16:creationId xmlns:a16="http://schemas.microsoft.com/office/drawing/2014/main" id="{D4DC2F0C-AD59-4815-BB3C-2B362C4A3B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1225" y="4316413"/>
                <a:ext cx="106363" cy="38100"/>
              </a:xfrm>
              <a:custGeom>
                <a:avLst/>
                <a:gdLst>
                  <a:gd name="T0" fmla="*/ 0 w 294"/>
                  <a:gd name="T1" fmla="*/ 21046 h 105"/>
                  <a:gd name="T2" fmla="*/ 0 w 294"/>
                  <a:gd name="T3" fmla="*/ 21046 h 105"/>
                  <a:gd name="T4" fmla="*/ 16642 w 294"/>
                  <a:gd name="T5" fmla="*/ 37374 h 105"/>
                  <a:gd name="T6" fmla="*/ 89721 w 294"/>
                  <a:gd name="T7" fmla="*/ 37737 h 105"/>
                  <a:gd name="T8" fmla="*/ 89721 w 294"/>
                  <a:gd name="T9" fmla="*/ 37737 h 105"/>
                  <a:gd name="T10" fmla="*/ 106001 w 294"/>
                  <a:gd name="T11" fmla="*/ 25037 h 105"/>
                  <a:gd name="T12" fmla="*/ 106001 w 294"/>
                  <a:gd name="T13" fmla="*/ 25037 h 105"/>
                  <a:gd name="T14" fmla="*/ 89721 w 294"/>
                  <a:gd name="T15" fmla="*/ 0 h 105"/>
                  <a:gd name="T16" fmla="*/ 16642 w 294"/>
                  <a:gd name="T17" fmla="*/ 0 h 105"/>
                  <a:gd name="T18" fmla="*/ 16642 w 294"/>
                  <a:gd name="T19" fmla="*/ 0 h 105"/>
                  <a:gd name="T20" fmla="*/ 0 w 294"/>
                  <a:gd name="T21" fmla="*/ 16329 h 105"/>
                  <a:gd name="T22" fmla="*/ 0 w 294"/>
                  <a:gd name="T23" fmla="*/ 21046 h 10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94" h="105">
                    <a:moveTo>
                      <a:pt x="0" y="58"/>
                    </a:moveTo>
                    <a:lnTo>
                      <a:pt x="0" y="58"/>
                    </a:lnTo>
                    <a:cubicBezTo>
                      <a:pt x="0" y="83"/>
                      <a:pt x="21" y="103"/>
                      <a:pt x="46" y="103"/>
                    </a:cubicBezTo>
                    <a:lnTo>
                      <a:pt x="248" y="104"/>
                    </a:lnTo>
                    <a:cubicBezTo>
                      <a:pt x="272" y="104"/>
                      <a:pt x="293" y="88"/>
                      <a:pt x="293" y="69"/>
                    </a:cubicBezTo>
                    <a:cubicBezTo>
                      <a:pt x="293" y="50"/>
                      <a:pt x="272" y="0"/>
                      <a:pt x="248" y="0"/>
                    </a:cubicBezTo>
                    <a:lnTo>
                      <a:pt x="46" y="0"/>
                    </a:lnTo>
                    <a:cubicBezTo>
                      <a:pt x="21" y="0"/>
                      <a:pt x="0" y="21"/>
                      <a:pt x="0" y="45"/>
                    </a:cubicBezTo>
                    <a:lnTo>
                      <a:pt x="0" y="5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2" name="Freeform 11">
                <a:extLst>
                  <a:ext uri="{FF2B5EF4-FFF2-40B4-BE49-F238E27FC236}">
                    <a16:creationId xmlns:a16="http://schemas.microsoft.com/office/drawing/2014/main" id="{5DB9FB56-A6C0-4968-B9C2-51A541ABD0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7238" y="3898900"/>
                <a:ext cx="92075" cy="92075"/>
              </a:xfrm>
              <a:custGeom>
                <a:avLst/>
                <a:gdLst>
                  <a:gd name="T0" fmla="*/ 10032 w 257"/>
                  <a:gd name="T1" fmla="*/ 85601 h 256"/>
                  <a:gd name="T2" fmla="*/ 10032 w 257"/>
                  <a:gd name="T3" fmla="*/ 85601 h 256"/>
                  <a:gd name="T4" fmla="*/ 32961 w 257"/>
                  <a:gd name="T5" fmla="*/ 85601 h 256"/>
                  <a:gd name="T6" fmla="*/ 84193 w 257"/>
                  <a:gd name="T7" fmla="*/ 33809 h 256"/>
                  <a:gd name="T8" fmla="*/ 84193 w 257"/>
                  <a:gd name="T9" fmla="*/ 33809 h 256"/>
                  <a:gd name="T10" fmla="*/ 87059 w 257"/>
                  <a:gd name="T11" fmla="*/ 13308 h 256"/>
                  <a:gd name="T12" fmla="*/ 82760 w 257"/>
                  <a:gd name="T13" fmla="*/ 8632 h 256"/>
                  <a:gd name="T14" fmla="*/ 78461 w 257"/>
                  <a:gd name="T15" fmla="*/ 4676 h 256"/>
                  <a:gd name="T16" fmla="*/ 78461 w 257"/>
                  <a:gd name="T17" fmla="*/ 4676 h 256"/>
                  <a:gd name="T18" fmla="*/ 57681 w 257"/>
                  <a:gd name="T19" fmla="*/ 7553 h 256"/>
                  <a:gd name="T20" fmla="*/ 6449 w 257"/>
                  <a:gd name="T21" fmla="*/ 58986 h 256"/>
                  <a:gd name="T22" fmla="*/ 6449 w 257"/>
                  <a:gd name="T23" fmla="*/ 58986 h 256"/>
                  <a:gd name="T24" fmla="*/ 6449 w 257"/>
                  <a:gd name="T25" fmla="*/ 82004 h 256"/>
                  <a:gd name="T26" fmla="*/ 10032 w 257"/>
                  <a:gd name="T27" fmla="*/ 85601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7" h="256">
                    <a:moveTo>
                      <a:pt x="28" y="238"/>
                    </a:moveTo>
                    <a:lnTo>
                      <a:pt x="28" y="238"/>
                    </a:lnTo>
                    <a:cubicBezTo>
                      <a:pt x="45" y="255"/>
                      <a:pt x="74" y="255"/>
                      <a:pt x="92" y="238"/>
                    </a:cubicBezTo>
                    <a:lnTo>
                      <a:pt x="235" y="94"/>
                    </a:lnTo>
                    <a:cubicBezTo>
                      <a:pt x="252" y="77"/>
                      <a:pt x="256" y="51"/>
                      <a:pt x="243" y="37"/>
                    </a:cubicBezTo>
                    <a:lnTo>
                      <a:pt x="231" y="24"/>
                    </a:lnTo>
                    <a:lnTo>
                      <a:pt x="219" y="13"/>
                    </a:lnTo>
                    <a:cubicBezTo>
                      <a:pt x="205" y="0"/>
                      <a:pt x="179" y="3"/>
                      <a:pt x="161" y="21"/>
                    </a:cubicBezTo>
                    <a:lnTo>
                      <a:pt x="18" y="164"/>
                    </a:lnTo>
                    <a:cubicBezTo>
                      <a:pt x="0" y="182"/>
                      <a:pt x="0" y="211"/>
                      <a:pt x="18" y="228"/>
                    </a:cubicBezTo>
                    <a:lnTo>
                      <a:pt x="28" y="23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3" name="Freeform 12">
                <a:extLst>
                  <a:ext uri="{FF2B5EF4-FFF2-40B4-BE49-F238E27FC236}">
                    <a16:creationId xmlns:a16="http://schemas.microsoft.com/office/drawing/2014/main" id="{74334926-793F-4332-AD8C-BCEE4DA63B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700" y="3730625"/>
                <a:ext cx="38100" cy="104775"/>
              </a:xfrm>
              <a:custGeom>
                <a:avLst/>
                <a:gdLst>
                  <a:gd name="T0" fmla="*/ 21046 w 105"/>
                  <a:gd name="T1" fmla="*/ 104417 h 293"/>
                  <a:gd name="T2" fmla="*/ 21046 w 105"/>
                  <a:gd name="T3" fmla="*/ 104417 h 293"/>
                  <a:gd name="T4" fmla="*/ 37737 w 105"/>
                  <a:gd name="T5" fmla="*/ 88326 h 293"/>
                  <a:gd name="T6" fmla="*/ 37737 w 105"/>
                  <a:gd name="T7" fmla="*/ 16449 h 293"/>
                  <a:gd name="T8" fmla="*/ 37737 w 105"/>
                  <a:gd name="T9" fmla="*/ 16449 h 293"/>
                  <a:gd name="T10" fmla="*/ 25037 w 105"/>
                  <a:gd name="T11" fmla="*/ 0 h 293"/>
                  <a:gd name="T12" fmla="*/ 25037 w 105"/>
                  <a:gd name="T13" fmla="*/ 0 h 293"/>
                  <a:gd name="T14" fmla="*/ 0 w 105"/>
                  <a:gd name="T15" fmla="*/ 16449 h 293"/>
                  <a:gd name="T16" fmla="*/ 0 w 105"/>
                  <a:gd name="T17" fmla="*/ 88326 h 293"/>
                  <a:gd name="T18" fmla="*/ 0 w 105"/>
                  <a:gd name="T19" fmla="*/ 88326 h 293"/>
                  <a:gd name="T20" fmla="*/ 16329 w 105"/>
                  <a:gd name="T21" fmla="*/ 104417 h 293"/>
                  <a:gd name="T22" fmla="*/ 21046 w 105"/>
                  <a:gd name="T23" fmla="*/ 104417 h 29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5" h="293">
                    <a:moveTo>
                      <a:pt x="58" y="292"/>
                    </a:moveTo>
                    <a:lnTo>
                      <a:pt x="58" y="292"/>
                    </a:lnTo>
                    <a:cubicBezTo>
                      <a:pt x="83" y="292"/>
                      <a:pt x="104" y="272"/>
                      <a:pt x="104" y="247"/>
                    </a:cubicBezTo>
                    <a:lnTo>
                      <a:pt x="104" y="46"/>
                    </a:lnTo>
                    <a:cubicBezTo>
                      <a:pt x="104" y="21"/>
                      <a:pt x="88" y="1"/>
                      <a:pt x="69" y="0"/>
                    </a:cubicBezTo>
                    <a:cubicBezTo>
                      <a:pt x="50" y="0"/>
                      <a:pt x="0" y="21"/>
                      <a:pt x="0" y="46"/>
                    </a:cubicBezTo>
                    <a:lnTo>
                      <a:pt x="0" y="247"/>
                    </a:lnTo>
                    <a:cubicBezTo>
                      <a:pt x="0" y="272"/>
                      <a:pt x="20" y="292"/>
                      <a:pt x="45" y="292"/>
                    </a:cubicBezTo>
                    <a:lnTo>
                      <a:pt x="58" y="2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4" name="Freeform 13">
                <a:extLst>
                  <a:ext uri="{FF2B5EF4-FFF2-40B4-BE49-F238E27FC236}">
                    <a16:creationId xmlns:a16="http://schemas.microsoft.com/office/drawing/2014/main" id="{B42AC06B-61FF-4816-8164-4B782B66E4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0663" y="4143375"/>
                <a:ext cx="250825" cy="250825"/>
              </a:xfrm>
              <a:custGeom>
                <a:avLst/>
                <a:gdLst>
                  <a:gd name="T0" fmla="*/ 237529 w 698"/>
                  <a:gd name="T1" fmla="*/ 185064 h 698"/>
                  <a:gd name="T2" fmla="*/ 237529 w 698"/>
                  <a:gd name="T3" fmla="*/ 185064 h 698"/>
                  <a:gd name="T4" fmla="*/ 237529 w 698"/>
                  <a:gd name="T5" fmla="*/ 231420 h 698"/>
                  <a:gd name="T6" fmla="*/ 230702 w 698"/>
                  <a:gd name="T7" fmla="*/ 237888 h 698"/>
                  <a:gd name="T8" fmla="*/ 230702 w 698"/>
                  <a:gd name="T9" fmla="*/ 237888 h 698"/>
                  <a:gd name="T10" fmla="*/ 185064 w 698"/>
                  <a:gd name="T11" fmla="*/ 237888 h 698"/>
                  <a:gd name="T12" fmla="*/ 23717 w 698"/>
                  <a:gd name="T13" fmla="*/ 76901 h 698"/>
                  <a:gd name="T14" fmla="*/ 23717 w 698"/>
                  <a:gd name="T15" fmla="*/ 76901 h 698"/>
                  <a:gd name="T16" fmla="*/ 0 w 698"/>
                  <a:gd name="T17" fmla="*/ 26951 h 698"/>
                  <a:gd name="T18" fmla="*/ 0 w 698"/>
                  <a:gd name="T19" fmla="*/ 26951 h 698"/>
                  <a:gd name="T20" fmla="*/ 26592 w 698"/>
                  <a:gd name="T21" fmla="*/ 719 h 698"/>
                  <a:gd name="T22" fmla="*/ 26592 w 698"/>
                  <a:gd name="T23" fmla="*/ 719 h 698"/>
                  <a:gd name="T24" fmla="*/ 76182 w 698"/>
                  <a:gd name="T25" fmla="*/ 24076 h 698"/>
                  <a:gd name="T26" fmla="*/ 237529 w 698"/>
                  <a:gd name="T27" fmla="*/ 185064 h 6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98" h="698">
                    <a:moveTo>
                      <a:pt x="661" y="515"/>
                    </a:moveTo>
                    <a:lnTo>
                      <a:pt x="661" y="515"/>
                    </a:lnTo>
                    <a:cubicBezTo>
                      <a:pt x="697" y="551"/>
                      <a:pt x="697" y="608"/>
                      <a:pt x="661" y="644"/>
                    </a:cubicBezTo>
                    <a:lnTo>
                      <a:pt x="642" y="662"/>
                    </a:lnTo>
                    <a:cubicBezTo>
                      <a:pt x="608" y="697"/>
                      <a:pt x="550" y="697"/>
                      <a:pt x="515" y="662"/>
                    </a:cubicBezTo>
                    <a:lnTo>
                      <a:pt x="66" y="214"/>
                    </a:lnTo>
                    <a:cubicBezTo>
                      <a:pt x="31" y="178"/>
                      <a:pt x="2" y="116"/>
                      <a:pt x="0" y="75"/>
                    </a:cubicBezTo>
                    <a:cubicBezTo>
                      <a:pt x="0" y="34"/>
                      <a:pt x="33" y="0"/>
                      <a:pt x="74" y="2"/>
                    </a:cubicBezTo>
                    <a:cubicBezTo>
                      <a:pt x="115" y="2"/>
                      <a:pt x="177" y="32"/>
                      <a:pt x="212" y="67"/>
                    </a:cubicBezTo>
                    <a:lnTo>
                      <a:pt x="661" y="51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5" name="Freeform 14">
                <a:extLst>
                  <a:ext uri="{FF2B5EF4-FFF2-40B4-BE49-F238E27FC236}">
                    <a16:creationId xmlns:a16="http://schemas.microsoft.com/office/drawing/2014/main" id="{61AEE0FC-A8AB-40A1-88D8-3409D1744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9250" y="4049713"/>
                <a:ext cx="349250" cy="349250"/>
              </a:xfrm>
              <a:custGeom>
                <a:avLst/>
                <a:gdLst>
                  <a:gd name="T0" fmla="*/ 52154 w 971"/>
                  <a:gd name="T1" fmla="*/ 334518 h 972"/>
                  <a:gd name="T2" fmla="*/ 52154 w 971"/>
                  <a:gd name="T3" fmla="*/ 334518 h 972"/>
                  <a:gd name="T4" fmla="*/ 10071 w 971"/>
                  <a:gd name="T5" fmla="*/ 338471 h 972"/>
                  <a:gd name="T6" fmla="*/ 10071 w 971"/>
                  <a:gd name="T7" fmla="*/ 338471 h 972"/>
                  <a:gd name="T8" fmla="*/ 14387 w 971"/>
                  <a:gd name="T9" fmla="*/ 296431 h 972"/>
                  <a:gd name="T10" fmla="*/ 287745 w 971"/>
                  <a:gd name="T11" fmla="*/ 23715 h 972"/>
                  <a:gd name="T12" fmla="*/ 287745 w 971"/>
                  <a:gd name="T13" fmla="*/ 23715 h 972"/>
                  <a:gd name="T14" fmla="*/ 329827 w 971"/>
                  <a:gd name="T15" fmla="*/ 359 h 972"/>
                  <a:gd name="T16" fmla="*/ 329827 w 971"/>
                  <a:gd name="T17" fmla="*/ 359 h 972"/>
                  <a:gd name="T18" fmla="*/ 348890 w 971"/>
                  <a:gd name="T19" fmla="*/ 19403 h 972"/>
                  <a:gd name="T20" fmla="*/ 348890 w 971"/>
                  <a:gd name="T21" fmla="*/ 19403 h 972"/>
                  <a:gd name="T22" fmla="*/ 325511 w 971"/>
                  <a:gd name="T23" fmla="*/ 61801 h 972"/>
                  <a:gd name="T24" fmla="*/ 52154 w 971"/>
                  <a:gd name="T25" fmla="*/ 334518 h 9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71" h="972">
                    <a:moveTo>
                      <a:pt x="145" y="931"/>
                    </a:moveTo>
                    <a:lnTo>
                      <a:pt x="145" y="931"/>
                    </a:lnTo>
                    <a:cubicBezTo>
                      <a:pt x="110" y="966"/>
                      <a:pt x="58" y="971"/>
                      <a:pt x="28" y="942"/>
                    </a:cubicBezTo>
                    <a:cubicBezTo>
                      <a:pt x="0" y="913"/>
                      <a:pt x="4" y="861"/>
                      <a:pt x="40" y="825"/>
                    </a:cubicBezTo>
                    <a:lnTo>
                      <a:pt x="800" y="66"/>
                    </a:lnTo>
                    <a:cubicBezTo>
                      <a:pt x="834" y="31"/>
                      <a:pt x="888" y="1"/>
                      <a:pt x="917" y="1"/>
                    </a:cubicBezTo>
                    <a:cubicBezTo>
                      <a:pt x="947" y="0"/>
                      <a:pt x="970" y="24"/>
                      <a:pt x="970" y="54"/>
                    </a:cubicBezTo>
                    <a:cubicBezTo>
                      <a:pt x="969" y="84"/>
                      <a:pt x="940" y="136"/>
                      <a:pt x="905" y="172"/>
                    </a:cubicBezTo>
                    <a:lnTo>
                      <a:pt x="145" y="93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1" name="Group 4">
              <a:extLst>
                <a:ext uri="{FF2B5EF4-FFF2-40B4-BE49-F238E27FC236}">
                  <a16:creationId xmlns:a16="http://schemas.microsoft.com/office/drawing/2014/main" id="{59BA837D-1C95-4B18-BACC-B301B4C7F0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41798" y="5616590"/>
              <a:ext cx="2250956" cy="1241410"/>
              <a:chOff x="5265738" y="5084763"/>
              <a:chExt cx="2481262" cy="1368425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52" name="Freeform 20">
                <a:extLst>
                  <a:ext uri="{FF2B5EF4-FFF2-40B4-BE49-F238E27FC236}">
                    <a16:creationId xmlns:a16="http://schemas.microsoft.com/office/drawing/2014/main" id="{266C995F-AE8E-4DD1-8989-3673F012B0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3913" y="5557838"/>
                <a:ext cx="180975" cy="180975"/>
              </a:xfrm>
              <a:custGeom>
                <a:avLst/>
                <a:gdLst>
                  <a:gd name="T0" fmla="*/ 180614 w 502"/>
                  <a:gd name="T1" fmla="*/ 90307 h 501"/>
                  <a:gd name="T2" fmla="*/ 180614 w 502"/>
                  <a:gd name="T3" fmla="*/ 90307 h 501"/>
                  <a:gd name="T4" fmla="*/ 90488 w 502"/>
                  <a:gd name="T5" fmla="*/ 180614 h 501"/>
                  <a:gd name="T6" fmla="*/ 90488 w 502"/>
                  <a:gd name="T7" fmla="*/ 180614 h 501"/>
                  <a:gd name="T8" fmla="*/ 0 w 502"/>
                  <a:gd name="T9" fmla="*/ 90307 h 501"/>
                  <a:gd name="T10" fmla="*/ 0 w 502"/>
                  <a:gd name="T11" fmla="*/ 90307 h 501"/>
                  <a:gd name="T12" fmla="*/ 90488 w 502"/>
                  <a:gd name="T13" fmla="*/ 0 h 501"/>
                  <a:gd name="T14" fmla="*/ 90488 w 502"/>
                  <a:gd name="T15" fmla="*/ 0 h 501"/>
                  <a:gd name="T16" fmla="*/ 180614 w 502"/>
                  <a:gd name="T17" fmla="*/ 90307 h 5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02" h="501">
                    <a:moveTo>
                      <a:pt x="501" y="250"/>
                    </a:moveTo>
                    <a:lnTo>
                      <a:pt x="501" y="250"/>
                    </a:lnTo>
                    <a:cubicBezTo>
                      <a:pt x="501" y="388"/>
                      <a:pt x="389" y="500"/>
                      <a:pt x="251" y="500"/>
                    </a:cubicBezTo>
                    <a:cubicBezTo>
                      <a:pt x="112" y="500"/>
                      <a:pt x="0" y="388"/>
                      <a:pt x="0" y="250"/>
                    </a:cubicBezTo>
                    <a:cubicBezTo>
                      <a:pt x="0" y="111"/>
                      <a:pt x="112" y="0"/>
                      <a:pt x="251" y="0"/>
                    </a:cubicBezTo>
                    <a:cubicBezTo>
                      <a:pt x="389" y="0"/>
                      <a:pt x="501" y="111"/>
                      <a:pt x="501" y="25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3" name="Freeform 25">
                <a:extLst>
                  <a:ext uri="{FF2B5EF4-FFF2-40B4-BE49-F238E27FC236}">
                    <a16:creationId xmlns:a16="http://schemas.microsoft.com/office/drawing/2014/main" id="{6EF38632-41AC-4345-B26D-CC6656DC99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7688" y="5230813"/>
                <a:ext cx="180975" cy="180975"/>
              </a:xfrm>
              <a:custGeom>
                <a:avLst/>
                <a:gdLst>
                  <a:gd name="T0" fmla="*/ 0 w 501"/>
                  <a:gd name="T1" fmla="*/ 180614 h 501"/>
                  <a:gd name="T2" fmla="*/ 180614 w 501"/>
                  <a:gd name="T3" fmla="*/ 0 h 501"/>
                  <a:gd name="T4" fmla="*/ 0 w 501"/>
                  <a:gd name="T5" fmla="*/ 0 h 501"/>
                  <a:gd name="T6" fmla="*/ 0 w 501"/>
                  <a:gd name="T7" fmla="*/ 180614 h 50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1" h="501">
                    <a:moveTo>
                      <a:pt x="0" y="500"/>
                    </a:moveTo>
                    <a:lnTo>
                      <a:pt x="500" y="0"/>
                    </a:lnTo>
                    <a:lnTo>
                      <a:pt x="0" y="0"/>
                    </a:lnTo>
                    <a:lnTo>
                      <a:pt x="0" y="50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4" name="Freeform 26">
                <a:extLst>
                  <a:ext uri="{FF2B5EF4-FFF2-40B4-BE49-F238E27FC236}">
                    <a16:creationId xmlns:a16="http://schemas.microsoft.com/office/drawing/2014/main" id="{1536F2AC-CAB1-4513-BB45-1322FCA7D6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7688" y="5884863"/>
                <a:ext cx="180975" cy="180975"/>
              </a:xfrm>
              <a:custGeom>
                <a:avLst/>
                <a:gdLst>
                  <a:gd name="T0" fmla="*/ 180614 w 501"/>
                  <a:gd name="T1" fmla="*/ 180614 h 502"/>
                  <a:gd name="T2" fmla="*/ 0 w 501"/>
                  <a:gd name="T3" fmla="*/ 0 h 502"/>
                  <a:gd name="T4" fmla="*/ 0 w 501"/>
                  <a:gd name="T5" fmla="*/ 180614 h 502"/>
                  <a:gd name="T6" fmla="*/ 180614 w 501"/>
                  <a:gd name="T7" fmla="*/ 180614 h 5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1" h="502">
                    <a:moveTo>
                      <a:pt x="500" y="501"/>
                    </a:moveTo>
                    <a:lnTo>
                      <a:pt x="0" y="0"/>
                    </a:lnTo>
                    <a:lnTo>
                      <a:pt x="0" y="501"/>
                    </a:lnTo>
                    <a:lnTo>
                      <a:pt x="500" y="50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5" name="Freeform 27">
                <a:extLst>
                  <a:ext uri="{FF2B5EF4-FFF2-40B4-BE49-F238E27FC236}">
                    <a16:creationId xmlns:a16="http://schemas.microsoft.com/office/drawing/2014/main" id="{BBCAFFAA-B33A-496E-BC60-EAC314244A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2675" y="5884863"/>
                <a:ext cx="180975" cy="180975"/>
              </a:xfrm>
              <a:custGeom>
                <a:avLst/>
                <a:gdLst>
                  <a:gd name="T0" fmla="*/ 180614 w 502"/>
                  <a:gd name="T1" fmla="*/ 0 h 502"/>
                  <a:gd name="T2" fmla="*/ 0 w 502"/>
                  <a:gd name="T3" fmla="*/ 180614 h 502"/>
                  <a:gd name="T4" fmla="*/ 180614 w 502"/>
                  <a:gd name="T5" fmla="*/ 180614 h 502"/>
                  <a:gd name="T6" fmla="*/ 180614 w 502"/>
                  <a:gd name="T7" fmla="*/ 0 h 5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2" h="502">
                    <a:moveTo>
                      <a:pt x="501" y="0"/>
                    </a:moveTo>
                    <a:lnTo>
                      <a:pt x="0" y="501"/>
                    </a:lnTo>
                    <a:lnTo>
                      <a:pt x="501" y="501"/>
                    </a:lnTo>
                    <a:lnTo>
                      <a:pt x="501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6" name="Freeform 15">
                <a:extLst>
                  <a:ext uri="{FF2B5EF4-FFF2-40B4-BE49-F238E27FC236}">
                    <a16:creationId xmlns:a16="http://schemas.microsoft.com/office/drawing/2014/main" id="{91584575-9309-4353-9B32-2C179B404D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5738" y="5329238"/>
                <a:ext cx="2252662" cy="1123950"/>
              </a:xfrm>
              <a:custGeom>
                <a:avLst/>
                <a:gdLst>
                  <a:gd name="T0" fmla="*/ 2219905 w 6258"/>
                  <a:gd name="T1" fmla="*/ 1123590 h 3124"/>
                  <a:gd name="T2" fmla="*/ 64794 w 6258"/>
                  <a:gd name="T3" fmla="*/ 1123590 h 3124"/>
                  <a:gd name="T4" fmla="*/ 64794 w 6258"/>
                  <a:gd name="T5" fmla="*/ 1123590 h 3124"/>
                  <a:gd name="T6" fmla="*/ 0 w 6258"/>
                  <a:gd name="T7" fmla="*/ 1058470 h 3124"/>
                  <a:gd name="T8" fmla="*/ 0 w 6258"/>
                  <a:gd name="T9" fmla="*/ 32380 h 3124"/>
                  <a:gd name="T10" fmla="*/ 0 w 6258"/>
                  <a:gd name="T11" fmla="*/ 32380 h 3124"/>
                  <a:gd name="T12" fmla="*/ 32397 w 6258"/>
                  <a:gd name="T13" fmla="*/ 0 h 3124"/>
                  <a:gd name="T14" fmla="*/ 32397 w 6258"/>
                  <a:gd name="T15" fmla="*/ 0 h 3124"/>
                  <a:gd name="T16" fmla="*/ 64794 w 6258"/>
                  <a:gd name="T17" fmla="*/ 32380 h 3124"/>
                  <a:gd name="T18" fmla="*/ 64794 w 6258"/>
                  <a:gd name="T19" fmla="*/ 1058470 h 3124"/>
                  <a:gd name="T20" fmla="*/ 2219905 w 6258"/>
                  <a:gd name="T21" fmla="*/ 1058470 h 3124"/>
                  <a:gd name="T22" fmla="*/ 2219905 w 6258"/>
                  <a:gd name="T23" fmla="*/ 1058470 h 3124"/>
                  <a:gd name="T24" fmla="*/ 2252302 w 6258"/>
                  <a:gd name="T25" fmla="*/ 1090850 h 3124"/>
                  <a:gd name="T26" fmla="*/ 2252302 w 6258"/>
                  <a:gd name="T27" fmla="*/ 1090850 h 3124"/>
                  <a:gd name="T28" fmla="*/ 2219905 w 6258"/>
                  <a:gd name="T29" fmla="*/ 1123590 h 31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58" h="3124">
                    <a:moveTo>
                      <a:pt x="6167" y="3123"/>
                    </a:moveTo>
                    <a:lnTo>
                      <a:pt x="180" y="3123"/>
                    </a:lnTo>
                    <a:cubicBezTo>
                      <a:pt x="81" y="3123"/>
                      <a:pt x="0" y="3042"/>
                      <a:pt x="0" y="2942"/>
                    </a:cubicBezTo>
                    <a:lnTo>
                      <a:pt x="0" y="90"/>
                    </a:lnTo>
                    <a:cubicBezTo>
                      <a:pt x="0" y="40"/>
                      <a:pt x="40" y="0"/>
                      <a:pt x="90" y="0"/>
                    </a:cubicBezTo>
                    <a:cubicBezTo>
                      <a:pt x="140" y="0"/>
                      <a:pt x="180" y="40"/>
                      <a:pt x="180" y="90"/>
                    </a:cubicBezTo>
                    <a:lnTo>
                      <a:pt x="180" y="2942"/>
                    </a:lnTo>
                    <a:lnTo>
                      <a:pt x="6167" y="2942"/>
                    </a:lnTo>
                    <a:cubicBezTo>
                      <a:pt x="6217" y="2942"/>
                      <a:pt x="6257" y="2982"/>
                      <a:pt x="6257" y="3032"/>
                    </a:cubicBezTo>
                    <a:cubicBezTo>
                      <a:pt x="6257" y="3082"/>
                      <a:pt x="6217" y="3123"/>
                      <a:pt x="6167" y="3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7" name="Freeform 16">
                <a:extLst>
                  <a:ext uri="{FF2B5EF4-FFF2-40B4-BE49-F238E27FC236}">
                    <a16:creationId xmlns:a16="http://schemas.microsoft.com/office/drawing/2014/main" id="{40ABDB16-3A77-46B2-B28A-4D7E3801FE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0038" y="5214938"/>
                <a:ext cx="2254250" cy="1123950"/>
              </a:xfrm>
              <a:custGeom>
                <a:avLst/>
                <a:gdLst>
                  <a:gd name="T0" fmla="*/ 2221120 w 6260"/>
                  <a:gd name="T1" fmla="*/ 1123590 h 3124"/>
                  <a:gd name="T2" fmla="*/ 65179 w 6260"/>
                  <a:gd name="T3" fmla="*/ 1123590 h 3124"/>
                  <a:gd name="T4" fmla="*/ 65179 w 6260"/>
                  <a:gd name="T5" fmla="*/ 1123590 h 3124"/>
                  <a:gd name="T6" fmla="*/ 0 w 6260"/>
                  <a:gd name="T7" fmla="*/ 1058470 h 3124"/>
                  <a:gd name="T8" fmla="*/ 0 w 6260"/>
                  <a:gd name="T9" fmla="*/ 32740 h 3124"/>
                  <a:gd name="T10" fmla="*/ 0 w 6260"/>
                  <a:gd name="T11" fmla="*/ 32740 h 3124"/>
                  <a:gd name="T12" fmla="*/ 32769 w 6260"/>
                  <a:gd name="T13" fmla="*/ 0 h 3124"/>
                  <a:gd name="T14" fmla="*/ 32769 w 6260"/>
                  <a:gd name="T15" fmla="*/ 0 h 3124"/>
                  <a:gd name="T16" fmla="*/ 65179 w 6260"/>
                  <a:gd name="T17" fmla="*/ 32740 h 3124"/>
                  <a:gd name="T18" fmla="*/ 65179 w 6260"/>
                  <a:gd name="T19" fmla="*/ 1058470 h 3124"/>
                  <a:gd name="T20" fmla="*/ 2221120 w 6260"/>
                  <a:gd name="T21" fmla="*/ 1058470 h 3124"/>
                  <a:gd name="T22" fmla="*/ 2221120 w 6260"/>
                  <a:gd name="T23" fmla="*/ 1058470 h 3124"/>
                  <a:gd name="T24" fmla="*/ 2253890 w 6260"/>
                  <a:gd name="T25" fmla="*/ 1091210 h 3124"/>
                  <a:gd name="T26" fmla="*/ 2253890 w 6260"/>
                  <a:gd name="T27" fmla="*/ 1091210 h 3124"/>
                  <a:gd name="T28" fmla="*/ 2221120 w 6260"/>
                  <a:gd name="T29" fmla="*/ 1123590 h 31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60" h="3124">
                    <a:moveTo>
                      <a:pt x="6168" y="3123"/>
                    </a:moveTo>
                    <a:lnTo>
                      <a:pt x="181" y="3123"/>
                    </a:lnTo>
                    <a:cubicBezTo>
                      <a:pt x="81" y="3123"/>
                      <a:pt x="0" y="3042"/>
                      <a:pt x="0" y="2942"/>
                    </a:cubicBezTo>
                    <a:lnTo>
                      <a:pt x="0" y="91"/>
                    </a:lnTo>
                    <a:cubicBezTo>
                      <a:pt x="0" y="41"/>
                      <a:pt x="41" y="0"/>
                      <a:pt x="91" y="0"/>
                    </a:cubicBezTo>
                    <a:cubicBezTo>
                      <a:pt x="141" y="0"/>
                      <a:pt x="181" y="41"/>
                      <a:pt x="181" y="91"/>
                    </a:cubicBezTo>
                    <a:lnTo>
                      <a:pt x="181" y="2942"/>
                    </a:lnTo>
                    <a:lnTo>
                      <a:pt x="6168" y="2942"/>
                    </a:lnTo>
                    <a:cubicBezTo>
                      <a:pt x="6218" y="2942"/>
                      <a:pt x="6259" y="2983"/>
                      <a:pt x="6259" y="3033"/>
                    </a:cubicBezTo>
                    <a:cubicBezTo>
                      <a:pt x="6259" y="3083"/>
                      <a:pt x="6218" y="3123"/>
                      <a:pt x="6168" y="3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8" name="Freeform 17">
                <a:extLst>
                  <a:ext uri="{FF2B5EF4-FFF2-40B4-BE49-F238E27FC236}">
                    <a16:creationId xmlns:a16="http://schemas.microsoft.com/office/drawing/2014/main" id="{FBB92251-7C8A-450B-8AA4-6D29EE51C7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4350" y="5195888"/>
                <a:ext cx="2051050" cy="903287"/>
              </a:xfrm>
              <a:custGeom>
                <a:avLst/>
                <a:gdLst>
                  <a:gd name="T0" fmla="*/ 65141 w 5699"/>
                  <a:gd name="T1" fmla="*/ 65215 h 2507"/>
                  <a:gd name="T2" fmla="*/ 65141 w 5699"/>
                  <a:gd name="T3" fmla="*/ 837711 h 2507"/>
                  <a:gd name="T4" fmla="*/ 1985549 w 5699"/>
                  <a:gd name="T5" fmla="*/ 837711 h 2507"/>
                  <a:gd name="T6" fmla="*/ 1985549 w 5699"/>
                  <a:gd name="T7" fmla="*/ 65215 h 2507"/>
                  <a:gd name="T8" fmla="*/ 65141 w 5699"/>
                  <a:gd name="T9" fmla="*/ 65215 h 2507"/>
                  <a:gd name="T10" fmla="*/ 1985549 w 5699"/>
                  <a:gd name="T11" fmla="*/ 837711 h 2507"/>
                  <a:gd name="T12" fmla="*/ 1985549 w 5699"/>
                  <a:gd name="T13" fmla="*/ 870499 h 2507"/>
                  <a:gd name="T14" fmla="*/ 1985549 w 5699"/>
                  <a:gd name="T15" fmla="*/ 837711 h 2507"/>
                  <a:gd name="T16" fmla="*/ 1985549 w 5699"/>
                  <a:gd name="T17" fmla="*/ 902927 h 2507"/>
                  <a:gd name="T18" fmla="*/ 65141 w 5699"/>
                  <a:gd name="T19" fmla="*/ 902927 h 2507"/>
                  <a:gd name="T20" fmla="*/ 65141 w 5699"/>
                  <a:gd name="T21" fmla="*/ 902927 h 2507"/>
                  <a:gd name="T22" fmla="*/ 0 w 5699"/>
                  <a:gd name="T23" fmla="*/ 837711 h 2507"/>
                  <a:gd name="T24" fmla="*/ 0 w 5699"/>
                  <a:gd name="T25" fmla="*/ 65215 h 2507"/>
                  <a:gd name="T26" fmla="*/ 0 w 5699"/>
                  <a:gd name="T27" fmla="*/ 65215 h 2507"/>
                  <a:gd name="T28" fmla="*/ 65141 w 5699"/>
                  <a:gd name="T29" fmla="*/ 0 h 2507"/>
                  <a:gd name="T30" fmla="*/ 1985549 w 5699"/>
                  <a:gd name="T31" fmla="*/ 0 h 2507"/>
                  <a:gd name="T32" fmla="*/ 1985549 w 5699"/>
                  <a:gd name="T33" fmla="*/ 0 h 2507"/>
                  <a:gd name="T34" fmla="*/ 2050690 w 5699"/>
                  <a:gd name="T35" fmla="*/ 65215 h 2507"/>
                  <a:gd name="T36" fmla="*/ 2050690 w 5699"/>
                  <a:gd name="T37" fmla="*/ 837711 h 2507"/>
                  <a:gd name="T38" fmla="*/ 2050690 w 5699"/>
                  <a:gd name="T39" fmla="*/ 837711 h 2507"/>
                  <a:gd name="T40" fmla="*/ 1985549 w 5699"/>
                  <a:gd name="T41" fmla="*/ 902927 h 250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699" h="2507">
                    <a:moveTo>
                      <a:pt x="181" y="181"/>
                    </a:moveTo>
                    <a:lnTo>
                      <a:pt x="181" y="2325"/>
                    </a:lnTo>
                    <a:lnTo>
                      <a:pt x="5517" y="2325"/>
                    </a:lnTo>
                    <a:lnTo>
                      <a:pt x="5517" y="181"/>
                    </a:lnTo>
                    <a:lnTo>
                      <a:pt x="181" y="181"/>
                    </a:lnTo>
                    <a:close/>
                    <a:moveTo>
                      <a:pt x="5517" y="2325"/>
                    </a:moveTo>
                    <a:lnTo>
                      <a:pt x="5517" y="2416"/>
                    </a:lnTo>
                    <a:lnTo>
                      <a:pt x="5517" y="2325"/>
                    </a:lnTo>
                    <a:close/>
                    <a:moveTo>
                      <a:pt x="5517" y="2506"/>
                    </a:moveTo>
                    <a:lnTo>
                      <a:pt x="181" y="2506"/>
                    </a:lnTo>
                    <a:cubicBezTo>
                      <a:pt x="81" y="2506"/>
                      <a:pt x="0" y="2425"/>
                      <a:pt x="0" y="2325"/>
                    </a:cubicBezTo>
                    <a:lnTo>
                      <a:pt x="0" y="181"/>
                    </a:lnTo>
                    <a:cubicBezTo>
                      <a:pt x="0" y="81"/>
                      <a:pt x="81" y="0"/>
                      <a:pt x="181" y="0"/>
                    </a:cubicBezTo>
                    <a:lnTo>
                      <a:pt x="5517" y="0"/>
                    </a:lnTo>
                    <a:cubicBezTo>
                      <a:pt x="5617" y="0"/>
                      <a:pt x="5698" y="81"/>
                      <a:pt x="5698" y="181"/>
                    </a:cubicBezTo>
                    <a:lnTo>
                      <a:pt x="5698" y="2325"/>
                    </a:lnTo>
                    <a:cubicBezTo>
                      <a:pt x="5698" y="2425"/>
                      <a:pt x="5617" y="2506"/>
                      <a:pt x="5517" y="250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9" name="Freeform 18">
                <a:extLst>
                  <a:ext uri="{FF2B5EF4-FFF2-40B4-BE49-F238E27FC236}">
                    <a16:creationId xmlns:a16="http://schemas.microsoft.com/office/drawing/2014/main" id="{293DC82A-92E4-422E-9EAC-8648CF7629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4338" y="5084763"/>
                <a:ext cx="2252662" cy="1123950"/>
              </a:xfrm>
              <a:custGeom>
                <a:avLst/>
                <a:gdLst>
                  <a:gd name="T0" fmla="*/ 65143 w 6259"/>
                  <a:gd name="T1" fmla="*/ 64781 h 3123"/>
                  <a:gd name="T2" fmla="*/ 65143 w 6259"/>
                  <a:gd name="T3" fmla="*/ 1058809 h 3123"/>
                  <a:gd name="T4" fmla="*/ 2187519 w 6259"/>
                  <a:gd name="T5" fmla="*/ 1058809 h 3123"/>
                  <a:gd name="T6" fmla="*/ 2187519 w 6259"/>
                  <a:gd name="T7" fmla="*/ 64781 h 3123"/>
                  <a:gd name="T8" fmla="*/ 65143 w 6259"/>
                  <a:gd name="T9" fmla="*/ 64781 h 3123"/>
                  <a:gd name="T10" fmla="*/ 2187519 w 6259"/>
                  <a:gd name="T11" fmla="*/ 1058809 h 3123"/>
                  <a:gd name="T12" fmla="*/ 2187519 w 6259"/>
                  <a:gd name="T13" fmla="*/ 1091200 h 3123"/>
                  <a:gd name="T14" fmla="*/ 2187519 w 6259"/>
                  <a:gd name="T15" fmla="*/ 1058809 h 3123"/>
                  <a:gd name="T16" fmla="*/ 2187519 w 6259"/>
                  <a:gd name="T17" fmla="*/ 1123590 h 3123"/>
                  <a:gd name="T18" fmla="*/ 65143 w 6259"/>
                  <a:gd name="T19" fmla="*/ 1123590 h 3123"/>
                  <a:gd name="T20" fmla="*/ 65143 w 6259"/>
                  <a:gd name="T21" fmla="*/ 1123590 h 3123"/>
                  <a:gd name="T22" fmla="*/ 0 w 6259"/>
                  <a:gd name="T23" fmla="*/ 1058809 h 3123"/>
                  <a:gd name="T24" fmla="*/ 0 w 6259"/>
                  <a:gd name="T25" fmla="*/ 64781 h 3123"/>
                  <a:gd name="T26" fmla="*/ 0 w 6259"/>
                  <a:gd name="T27" fmla="*/ 64781 h 3123"/>
                  <a:gd name="T28" fmla="*/ 65143 w 6259"/>
                  <a:gd name="T29" fmla="*/ 0 h 3123"/>
                  <a:gd name="T30" fmla="*/ 2187519 w 6259"/>
                  <a:gd name="T31" fmla="*/ 0 h 3123"/>
                  <a:gd name="T32" fmla="*/ 2187519 w 6259"/>
                  <a:gd name="T33" fmla="*/ 0 h 3123"/>
                  <a:gd name="T34" fmla="*/ 2252302 w 6259"/>
                  <a:gd name="T35" fmla="*/ 64781 h 3123"/>
                  <a:gd name="T36" fmla="*/ 2252302 w 6259"/>
                  <a:gd name="T37" fmla="*/ 1058809 h 3123"/>
                  <a:gd name="T38" fmla="*/ 2252302 w 6259"/>
                  <a:gd name="T39" fmla="*/ 1058809 h 3123"/>
                  <a:gd name="T40" fmla="*/ 2187519 w 6259"/>
                  <a:gd name="T41" fmla="*/ 1123590 h 312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259" h="3123">
                    <a:moveTo>
                      <a:pt x="181" y="180"/>
                    </a:moveTo>
                    <a:lnTo>
                      <a:pt x="181" y="2942"/>
                    </a:lnTo>
                    <a:lnTo>
                      <a:pt x="6078" y="2942"/>
                    </a:lnTo>
                    <a:lnTo>
                      <a:pt x="6078" y="180"/>
                    </a:lnTo>
                    <a:lnTo>
                      <a:pt x="181" y="180"/>
                    </a:lnTo>
                    <a:close/>
                    <a:moveTo>
                      <a:pt x="6078" y="2942"/>
                    </a:moveTo>
                    <a:lnTo>
                      <a:pt x="6078" y="3032"/>
                    </a:lnTo>
                    <a:lnTo>
                      <a:pt x="6078" y="2942"/>
                    </a:lnTo>
                    <a:close/>
                    <a:moveTo>
                      <a:pt x="6078" y="3122"/>
                    </a:moveTo>
                    <a:lnTo>
                      <a:pt x="181" y="3122"/>
                    </a:lnTo>
                    <a:cubicBezTo>
                      <a:pt x="81" y="3122"/>
                      <a:pt x="0" y="3041"/>
                      <a:pt x="0" y="2942"/>
                    </a:cubicBezTo>
                    <a:lnTo>
                      <a:pt x="0" y="180"/>
                    </a:lnTo>
                    <a:cubicBezTo>
                      <a:pt x="0" y="81"/>
                      <a:pt x="81" y="0"/>
                      <a:pt x="181" y="0"/>
                    </a:cubicBezTo>
                    <a:lnTo>
                      <a:pt x="6078" y="0"/>
                    </a:lnTo>
                    <a:cubicBezTo>
                      <a:pt x="6177" y="0"/>
                      <a:pt x="6258" y="81"/>
                      <a:pt x="6258" y="180"/>
                    </a:cubicBezTo>
                    <a:lnTo>
                      <a:pt x="6258" y="2942"/>
                    </a:lnTo>
                    <a:cubicBezTo>
                      <a:pt x="6258" y="3041"/>
                      <a:pt x="6177" y="3122"/>
                      <a:pt x="6078" y="312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0" name="Freeform 19">
                <a:extLst>
                  <a:ext uri="{FF2B5EF4-FFF2-40B4-BE49-F238E27FC236}">
                    <a16:creationId xmlns:a16="http://schemas.microsoft.com/office/drawing/2014/main" id="{EE53E736-B61E-4E4C-8BD0-5567670892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0788" y="5273675"/>
                <a:ext cx="639762" cy="747713"/>
              </a:xfrm>
              <a:custGeom>
                <a:avLst/>
                <a:gdLst>
                  <a:gd name="T0" fmla="*/ 319521 w 1778"/>
                  <a:gd name="T1" fmla="*/ 65159 h 2077"/>
                  <a:gd name="T2" fmla="*/ 319521 w 1778"/>
                  <a:gd name="T3" fmla="*/ 65159 h 2077"/>
                  <a:gd name="T4" fmla="*/ 64768 w 1778"/>
                  <a:gd name="T5" fmla="*/ 373677 h 2077"/>
                  <a:gd name="T6" fmla="*/ 64768 w 1778"/>
                  <a:gd name="T7" fmla="*/ 373677 h 2077"/>
                  <a:gd name="T8" fmla="*/ 319521 w 1778"/>
                  <a:gd name="T9" fmla="*/ 682194 h 2077"/>
                  <a:gd name="T10" fmla="*/ 319521 w 1778"/>
                  <a:gd name="T11" fmla="*/ 682194 h 2077"/>
                  <a:gd name="T12" fmla="*/ 574275 w 1778"/>
                  <a:gd name="T13" fmla="*/ 373677 h 2077"/>
                  <a:gd name="T14" fmla="*/ 574275 w 1778"/>
                  <a:gd name="T15" fmla="*/ 373677 h 2077"/>
                  <a:gd name="T16" fmla="*/ 319521 w 1778"/>
                  <a:gd name="T17" fmla="*/ 65159 h 2077"/>
                  <a:gd name="T18" fmla="*/ 319521 w 1778"/>
                  <a:gd name="T19" fmla="*/ 747353 h 2077"/>
                  <a:gd name="T20" fmla="*/ 319521 w 1778"/>
                  <a:gd name="T21" fmla="*/ 747353 h 2077"/>
                  <a:gd name="T22" fmla="*/ 0 w 1778"/>
                  <a:gd name="T23" fmla="*/ 373677 h 2077"/>
                  <a:gd name="T24" fmla="*/ 0 w 1778"/>
                  <a:gd name="T25" fmla="*/ 373677 h 2077"/>
                  <a:gd name="T26" fmla="*/ 319521 w 1778"/>
                  <a:gd name="T27" fmla="*/ 0 h 2077"/>
                  <a:gd name="T28" fmla="*/ 319521 w 1778"/>
                  <a:gd name="T29" fmla="*/ 0 h 2077"/>
                  <a:gd name="T30" fmla="*/ 639402 w 1778"/>
                  <a:gd name="T31" fmla="*/ 373677 h 2077"/>
                  <a:gd name="T32" fmla="*/ 639402 w 1778"/>
                  <a:gd name="T33" fmla="*/ 373677 h 2077"/>
                  <a:gd name="T34" fmla="*/ 319521 w 1778"/>
                  <a:gd name="T35" fmla="*/ 747353 h 207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778" h="2077">
                    <a:moveTo>
                      <a:pt x="888" y="181"/>
                    </a:moveTo>
                    <a:lnTo>
                      <a:pt x="888" y="181"/>
                    </a:lnTo>
                    <a:cubicBezTo>
                      <a:pt x="498" y="181"/>
                      <a:pt x="180" y="565"/>
                      <a:pt x="180" y="1038"/>
                    </a:cubicBezTo>
                    <a:cubicBezTo>
                      <a:pt x="180" y="1510"/>
                      <a:pt x="498" y="1895"/>
                      <a:pt x="888" y="1895"/>
                    </a:cubicBezTo>
                    <a:cubicBezTo>
                      <a:pt x="1279" y="1895"/>
                      <a:pt x="1596" y="1510"/>
                      <a:pt x="1596" y="1038"/>
                    </a:cubicBezTo>
                    <a:cubicBezTo>
                      <a:pt x="1596" y="565"/>
                      <a:pt x="1279" y="181"/>
                      <a:pt x="888" y="181"/>
                    </a:cubicBezTo>
                    <a:close/>
                    <a:moveTo>
                      <a:pt x="888" y="2076"/>
                    </a:moveTo>
                    <a:lnTo>
                      <a:pt x="888" y="2076"/>
                    </a:lnTo>
                    <a:cubicBezTo>
                      <a:pt x="398" y="2076"/>
                      <a:pt x="0" y="1610"/>
                      <a:pt x="0" y="1038"/>
                    </a:cubicBezTo>
                    <a:cubicBezTo>
                      <a:pt x="0" y="466"/>
                      <a:pt x="398" y="0"/>
                      <a:pt x="888" y="0"/>
                    </a:cubicBezTo>
                    <a:cubicBezTo>
                      <a:pt x="1379" y="0"/>
                      <a:pt x="1777" y="466"/>
                      <a:pt x="1777" y="1038"/>
                    </a:cubicBezTo>
                    <a:cubicBezTo>
                      <a:pt x="1777" y="1610"/>
                      <a:pt x="1379" y="2076"/>
                      <a:pt x="888" y="207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1" name="Freeform 21">
                <a:extLst>
                  <a:ext uri="{FF2B5EF4-FFF2-40B4-BE49-F238E27FC236}">
                    <a16:creationId xmlns:a16="http://schemas.microsoft.com/office/drawing/2014/main" id="{7D32FA66-592C-4310-96D0-9368702C99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6450" y="5557838"/>
                <a:ext cx="180975" cy="180975"/>
              </a:xfrm>
              <a:custGeom>
                <a:avLst/>
                <a:gdLst>
                  <a:gd name="T0" fmla="*/ 180614 w 502"/>
                  <a:gd name="T1" fmla="*/ 90307 h 501"/>
                  <a:gd name="T2" fmla="*/ 180614 w 502"/>
                  <a:gd name="T3" fmla="*/ 90307 h 501"/>
                  <a:gd name="T4" fmla="*/ 90488 w 502"/>
                  <a:gd name="T5" fmla="*/ 180614 h 501"/>
                  <a:gd name="T6" fmla="*/ 90488 w 502"/>
                  <a:gd name="T7" fmla="*/ 180614 h 501"/>
                  <a:gd name="T8" fmla="*/ 0 w 502"/>
                  <a:gd name="T9" fmla="*/ 90307 h 501"/>
                  <a:gd name="T10" fmla="*/ 0 w 502"/>
                  <a:gd name="T11" fmla="*/ 90307 h 501"/>
                  <a:gd name="T12" fmla="*/ 90488 w 502"/>
                  <a:gd name="T13" fmla="*/ 0 h 501"/>
                  <a:gd name="T14" fmla="*/ 90488 w 502"/>
                  <a:gd name="T15" fmla="*/ 0 h 501"/>
                  <a:gd name="T16" fmla="*/ 180614 w 502"/>
                  <a:gd name="T17" fmla="*/ 90307 h 5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02" h="501">
                    <a:moveTo>
                      <a:pt x="501" y="250"/>
                    </a:moveTo>
                    <a:lnTo>
                      <a:pt x="501" y="250"/>
                    </a:lnTo>
                    <a:cubicBezTo>
                      <a:pt x="501" y="388"/>
                      <a:pt x="389" y="500"/>
                      <a:pt x="251" y="500"/>
                    </a:cubicBezTo>
                    <a:cubicBezTo>
                      <a:pt x="112" y="500"/>
                      <a:pt x="0" y="388"/>
                      <a:pt x="0" y="250"/>
                    </a:cubicBezTo>
                    <a:cubicBezTo>
                      <a:pt x="0" y="111"/>
                      <a:pt x="112" y="0"/>
                      <a:pt x="251" y="0"/>
                    </a:cubicBezTo>
                    <a:cubicBezTo>
                      <a:pt x="389" y="0"/>
                      <a:pt x="501" y="111"/>
                      <a:pt x="501" y="25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2" name="Freeform 22">
                <a:extLst>
                  <a:ext uri="{FF2B5EF4-FFF2-40B4-BE49-F238E27FC236}">
                    <a16:creationId xmlns:a16="http://schemas.microsoft.com/office/drawing/2014/main" id="{04C8A89F-61EC-4D7D-9E2B-D30F911C7B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0000" y="5665788"/>
                <a:ext cx="541338" cy="322262"/>
              </a:xfrm>
              <a:custGeom>
                <a:avLst/>
                <a:gdLst>
                  <a:gd name="T0" fmla="*/ 270489 w 1503"/>
                  <a:gd name="T1" fmla="*/ 0 h 895"/>
                  <a:gd name="T2" fmla="*/ 270489 w 1503"/>
                  <a:gd name="T3" fmla="*/ 0 h 895"/>
                  <a:gd name="T4" fmla="*/ 0 w 1503"/>
                  <a:gd name="T5" fmla="*/ 97219 h 895"/>
                  <a:gd name="T6" fmla="*/ 0 w 1503"/>
                  <a:gd name="T7" fmla="*/ 97219 h 895"/>
                  <a:gd name="T8" fmla="*/ 270489 w 1503"/>
                  <a:gd name="T9" fmla="*/ 321902 h 895"/>
                  <a:gd name="T10" fmla="*/ 270489 w 1503"/>
                  <a:gd name="T11" fmla="*/ 321902 h 895"/>
                  <a:gd name="T12" fmla="*/ 540978 w 1503"/>
                  <a:gd name="T13" fmla="*/ 97219 h 895"/>
                  <a:gd name="T14" fmla="*/ 540978 w 1503"/>
                  <a:gd name="T15" fmla="*/ 97219 h 895"/>
                  <a:gd name="T16" fmla="*/ 270489 w 1503"/>
                  <a:gd name="T17" fmla="*/ 0 h 8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3" h="895">
                    <a:moveTo>
                      <a:pt x="751" y="0"/>
                    </a:moveTo>
                    <a:lnTo>
                      <a:pt x="751" y="0"/>
                    </a:lnTo>
                    <a:cubicBezTo>
                      <a:pt x="466" y="0"/>
                      <a:pt x="204" y="102"/>
                      <a:pt x="0" y="270"/>
                    </a:cubicBezTo>
                    <a:cubicBezTo>
                      <a:pt x="112" y="634"/>
                      <a:pt x="406" y="894"/>
                      <a:pt x="751" y="894"/>
                    </a:cubicBezTo>
                    <a:cubicBezTo>
                      <a:pt x="1097" y="894"/>
                      <a:pt x="1391" y="634"/>
                      <a:pt x="1502" y="270"/>
                    </a:cubicBezTo>
                    <a:cubicBezTo>
                      <a:pt x="1298" y="102"/>
                      <a:pt x="1037" y="0"/>
                      <a:pt x="751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3" name="Freeform 24">
                <a:extLst>
                  <a:ext uri="{FF2B5EF4-FFF2-40B4-BE49-F238E27FC236}">
                    <a16:creationId xmlns:a16="http://schemas.microsoft.com/office/drawing/2014/main" id="{8BD59FAA-4C53-45B7-B161-EC61AD36A5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92875" y="5381625"/>
                <a:ext cx="255588" cy="255588"/>
              </a:xfrm>
              <a:custGeom>
                <a:avLst/>
                <a:gdLst>
                  <a:gd name="T0" fmla="*/ 255229 w 711"/>
                  <a:gd name="T1" fmla="*/ 127614 h 711"/>
                  <a:gd name="T2" fmla="*/ 255229 w 711"/>
                  <a:gd name="T3" fmla="*/ 127614 h 711"/>
                  <a:gd name="T4" fmla="*/ 127614 w 711"/>
                  <a:gd name="T5" fmla="*/ 255229 h 711"/>
                  <a:gd name="T6" fmla="*/ 127614 w 711"/>
                  <a:gd name="T7" fmla="*/ 255229 h 711"/>
                  <a:gd name="T8" fmla="*/ 0 w 711"/>
                  <a:gd name="T9" fmla="*/ 127614 h 711"/>
                  <a:gd name="T10" fmla="*/ 0 w 711"/>
                  <a:gd name="T11" fmla="*/ 127614 h 711"/>
                  <a:gd name="T12" fmla="*/ 127614 w 711"/>
                  <a:gd name="T13" fmla="*/ 0 h 711"/>
                  <a:gd name="T14" fmla="*/ 127614 w 711"/>
                  <a:gd name="T15" fmla="*/ 0 h 711"/>
                  <a:gd name="T16" fmla="*/ 255229 w 711"/>
                  <a:gd name="T17" fmla="*/ 127614 h 7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11" h="711">
                    <a:moveTo>
                      <a:pt x="710" y="355"/>
                    </a:moveTo>
                    <a:lnTo>
                      <a:pt x="710" y="355"/>
                    </a:lnTo>
                    <a:cubicBezTo>
                      <a:pt x="710" y="552"/>
                      <a:pt x="551" y="710"/>
                      <a:pt x="355" y="710"/>
                    </a:cubicBezTo>
                    <a:cubicBezTo>
                      <a:pt x="159" y="710"/>
                      <a:pt x="0" y="552"/>
                      <a:pt x="0" y="355"/>
                    </a:cubicBezTo>
                    <a:cubicBezTo>
                      <a:pt x="0" y="159"/>
                      <a:pt x="159" y="0"/>
                      <a:pt x="355" y="0"/>
                    </a:cubicBezTo>
                    <a:cubicBezTo>
                      <a:pt x="551" y="0"/>
                      <a:pt x="710" y="159"/>
                      <a:pt x="710" y="35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4" name="Freeform 28">
                <a:extLst>
                  <a:ext uri="{FF2B5EF4-FFF2-40B4-BE49-F238E27FC236}">
                    <a16:creationId xmlns:a16="http://schemas.microsoft.com/office/drawing/2014/main" id="{977EFCB2-0215-441A-9F8F-50942E18DD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2675" y="5230813"/>
                <a:ext cx="180975" cy="180975"/>
              </a:xfrm>
              <a:custGeom>
                <a:avLst/>
                <a:gdLst>
                  <a:gd name="T0" fmla="*/ 0 w 502"/>
                  <a:gd name="T1" fmla="*/ 0 h 501"/>
                  <a:gd name="T2" fmla="*/ 180614 w 502"/>
                  <a:gd name="T3" fmla="*/ 180614 h 501"/>
                  <a:gd name="T4" fmla="*/ 180614 w 502"/>
                  <a:gd name="T5" fmla="*/ 0 h 501"/>
                  <a:gd name="T6" fmla="*/ 0 w 502"/>
                  <a:gd name="T7" fmla="*/ 0 h 50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2" h="501">
                    <a:moveTo>
                      <a:pt x="0" y="0"/>
                    </a:moveTo>
                    <a:lnTo>
                      <a:pt x="501" y="500"/>
                    </a:lnTo>
                    <a:lnTo>
                      <a:pt x="501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sp>
          <p:nvSpPr>
            <p:cNvPr id="12" name="Freeform 29">
              <a:extLst>
                <a:ext uri="{FF2B5EF4-FFF2-40B4-BE49-F238E27FC236}">
                  <a16:creationId xmlns:a16="http://schemas.microsoft.com/office/drawing/2014/main" id="{F06B00CC-1691-44C9-B7CF-56EDE5B8D9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5296" y="4520720"/>
              <a:ext cx="993704" cy="1005226"/>
            </a:xfrm>
            <a:custGeom>
              <a:avLst/>
              <a:gdLst>
                <a:gd name="T0" fmla="*/ 403066 w 3041"/>
                <a:gd name="T1" fmla="*/ 553858 h 3079"/>
                <a:gd name="T2" fmla="*/ 551470 w 3041"/>
                <a:gd name="T3" fmla="*/ 702848 h 3079"/>
                <a:gd name="T4" fmla="*/ 551470 w 3041"/>
                <a:gd name="T5" fmla="*/ 405227 h 3079"/>
                <a:gd name="T6" fmla="*/ 337870 w 3041"/>
                <a:gd name="T7" fmla="*/ 553858 h 3079"/>
                <a:gd name="T8" fmla="*/ 551470 w 3041"/>
                <a:gd name="T9" fmla="*/ 340088 h 3079"/>
                <a:gd name="T10" fmla="*/ 551470 w 3041"/>
                <a:gd name="T11" fmla="*/ 767987 h 3079"/>
                <a:gd name="T12" fmla="*/ 320580 w 3041"/>
                <a:gd name="T13" fmla="*/ 843562 h 3079"/>
                <a:gd name="T14" fmla="*/ 416394 w 3041"/>
                <a:gd name="T15" fmla="*/ 898984 h 3079"/>
                <a:gd name="T16" fmla="*/ 436925 w 3041"/>
                <a:gd name="T17" fmla="*/ 1026742 h 3079"/>
                <a:gd name="T18" fmla="*/ 650525 w 3041"/>
                <a:gd name="T19" fmla="*/ 1042577 h 3079"/>
                <a:gd name="T20" fmla="*/ 666374 w 3041"/>
                <a:gd name="T21" fmla="*/ 929214 h 3079"/>
                <a:gd name="T22" fmla="*/ 782719 w 3041"/>
                <a:gd name="T23" fmla="*/ 843562 h 3079"/>
                <a:gd name="T24" fmla="*/ 904108 w 3041"/>
                <a:gd name="T25" fmla="*/ 889987 h 3079"/>
                <a:gd name="T26" fmla="*/ 912032 w 3041"/>
                <a:gd name="T27" fmla="*/ 892146 h 3079"/>
                <a:gd name="T28" fmla="*/ 1024775 w 3041"/>
                <a:gd name="T29" fmla="*/ 712925 h 3079"/>
                <a:gd name="T30" fmla="*/ 1019012 w 3041"/>
                <a:gd name="T31" fmla="*/ 691332 h 3079"/>
                <a:gd name="T32" fmla="*/ 918516 w 3041"/>
                <a:gd name="T33" fmla="*/ 609279 h 3079"/>
                <a:gd name="T34" fmla="*/ 922478 w 3041"/>
                <a:gd name="T35" fmla="*/ 553858 h 3079"/>
                <a:gd name="T36" fmla="*/ 934365 w 3041"/>
                <a:gd name="T37" fmla="*/ 466046 h 3079"/>
                <a:gd name="T38" fmla="*/ 1026216 w 3041"/>
                <a:gd name="T39" fmla="*/ 407386 h 3079"/>
                <a:gd name="T40" fmla="*/ 925720 w 3041"/>
                <a:gd name="T41" fmla="*/ 224206 h 3079"/>
                <a:gd name="T42" fmla="*/ 912032 w 3041"/>
                <a:gd name="T43" fmla="*/ 216289 h 3079"/>
                <a:gd name="T44" fmla="*/ 819460 w 3041"/>
                <a:gd name="T45" fmla="*/ 267032 h 3079"/>
                <a:gd name="T46" fmla="*/ 687266 w 3041"/>
                <a:gd name="T47" fmla="*/ 209091 h 3079"/>
                <a:gd name="T48" fmla="*/ 666374 w 3041"/>
                <a:gd name="T49" fmla="*/ 80973 h 3079"/>
                <a:gd name="T50" fmla="*/ 452774 w 3041"/>
                <a:gd name="T51" fmla="*/ 65139 h 3079"/>
                <a:gd name="T52" fmla="*/ 436925 w 3041"/>
                <a:gd name="T53" fmla="*/ 178861 h 3079"/>
                <a:gd name="T54" fmla="*/ 416394 w 3041"/>
                <a:gd name="T55" fmla="*/ 209091 h 3079"/>
                <a:gd name="T56" fmla="*/ 283839 w 3041"/>
                <a:gd name="T57" fmla="*/ 267032 h 3079"/>
                <a:gd name="T58" fmla="*/ 191267 w 3041"/>
                <a:gd name="T59" fmla="*/ 216289 h 3079"/>
                <a:gd name="T60" fmla="*/ 78524 w 3041"/>
                <a:gd name="T61" fmla="*/ 395150 h 3079"/>
                <a:gd name="T62" fmla="*/ 77083 w 3041"/>
                <a:gd name="T63" fmla="*/ 407386 h 3079"/>
                <a:gd name="T64" fmla="*/ 169295 w 3041"/>
                <a:gd name="T65" fmla="*/ 465687 h 3079"/>
                <a:gd name="T66" fmla="*/ 180822 w 3041"/>
                <a:gd name="T67" fmla="*/ 553858 h 3079"/>
                <a:gd name="T68" fmla="*/ 184784 w 3041"/>
                <a:gd name="T69" fmla="*/ 609279 h 3079"/>
                <a:gd name="T70" fmla="*/ 84287 w 3041"/>
                <a:gd name="T71" fmla="*/ 691332 h 3079"/>
                <a:gd name="T72" fmla="*/ 177580 w 3041"/>
                <a:gd name="T73" fmla="*/ 883869 h 3079"/>
                <a:gd name="T74" fmla="*/ 199192 w 3041"/>
                <a:gd name="T75" fmla="*/ 889987 h 3079"/>
                <a:gd name="T76" fmla="*/ 300409 w 3041"/>
                <a:gd name="T77" fmla="*/ 836724 h 3079"/>
                <a:gd name="T78" fmla="*/ 452774 w 3041"/>
                <a:gd name="T79" fmla="*/ 1107715 h 3079"/>
                <a:gd name="T80" fmla="*/ 371729 w 3041"/>
                <a:gd name="T81" fmla="*/ 950807 h 3079"/>
                <a:gd name="T82" fmla="*/ 231610 w 3041"/>
                <a:gd name="T83" fmla="*/ 946128 h 3079"/>
                <a:gd name="T84" fmla="*/ 121028 w 3041"/>
                <a:gd name="T85" fmla="*/ 916618 h 3079"/>
                <a:gd name="T86" fmla="*/ 51869 w 3041"/>
                <a:gd name="T87" fmla="*/ 634831 h 3079"/>
                <a:gd name="T88" fmla="*/ 115625 w 3041"/>
                <a:gd name="T89" fmla="*/ 553858 h 3079"/>
                <a:gd name="T90" fmla="*/ 51869 w 3041"/>
                <a:gd name="T91" fmla="*/ 473244 h 3079"/>
                <a:gd name="T92" fmla="*/ 14048 w 3041"/>
                <a:gd name="T93" fmla="*/ 424300 h 3079"/>
                <a:gd name="T94" fmla="*/ 121028 w 3041"/>
                <a:gd name="T95" fmla="*/ 191457 h 3079"/>
                <a:gd name="T96" fmla="*/ 231610 w 3041"/>
                <a:gd name="T97" fmla="*/ 161947 h 3079"/>
                <a:gd name="T98" fmla="*/ 371729 w 3041"/>
                <a:gd name="T99" fmla="*/ 157268 h 3079"/>
                <a:gd name="T100" fmla="*/ 452774 w 3041"/>
                <a:gd name="T101" fmla="*/ 0 h 3079"/>
                <a:gd name="T102" fmla="*/ 731571 w 3041"/>
                <a:gd name="T103" fmla="*/ 80973 h 3079"/>
                <a:gd name="T104" fmla="*/ 805412 w 3041"/>
                <a:gd name="T105" fmla="*/ 200094 h 3079"/>
                <a:gd name="T106" fmla="*/ 912032 w 3041"/>
                <a:gd name="T107" fmla="*/ 151150 h 3079"/>
                <a:gd name="T108" fmla="*/ 1080967 w 3041"/>
                <a:gd name="T109" fmla="*/ 362761 h 3079"/>
                <a:gd name="T110" fmla="*/ 1089252 w 3041"/>
                <a:gd name="T111" fmla="*/ 424300 h 3079"/>
                <a:gd name="T112" fmla="*/ 985513 w 3041"/>
                <a:gd name="T113" fmla="*/ 511392 h 3079"/>
                <a:gd name="T114" fmla="*/ 985513 w 3041"/>
                <a:gd name="T115" fmla="*/ 596683 h 3079"/>
                <a:gd name="T116" fmla="*/ 1089252 w 3041"/>
                <a:gd name="T117" fmla="*/ 684135 h 3079"/>
                <a:gd name="T118" fmla="*/ 982271 w 3041"/>
                <a:gd name="T119" fmla="*/ 916618 h 3079"/>
                <a:gd name="T120" fmla="*/ 912032 w 3041"/>
                <a:gd name="T121" fmla="*/ 956925 h 3079"/>
                <a:gd name="T122" fmla="*/ 805412 w 3041"/>
                <a:gd name="T123" fmla="*/ 907981 h 3079"/>
                <a:gd name="T124" fmla="*/ 731571 w 3041"/>
                <a:gd name="T125" fmla="*/ 1026742 h 307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41" h="3079">
                  <a:moveTo>
                    <a:pt x="1531" y="1126"/>
                  </a:moveTo>
                  <a:lnTo>
                    <a:pt x="1531" y="1126"/>
                  </a:lnTo>
                  <a:cubicBezTo>
                    <a:pt x="1303" y="1126"/>
                    <a:pt x="1119" y="1312"/>
                    <a:pt x="1119" y="1539"/>
                  </a:cubicBezTo>
                  <a:cubicBezTo>
                    <a:pt x="1119" y="1767"/>
                    <a:pt x="1303" y="1953"/>
                    <a:pt x="1531" y="1953"/>
                  </a:cubicBezTo>
                  <a:cubicBezTo>
                    <a:pt x="1759" y="1953"/>
                    <a:pt x="1945" y="1767"/>
                    <a:pt x="1945" y="1539"/>
                  </a:cubicBezTo>
                  <a:cubicBezTo>
                    <a:pt x="1945" y="1312"/>
                    <a:pt x="1759" y="1126"/>
                    <a:pt x="1531" y="1126"/>
                  </a:cubicBezTo>
                  <a:close/>
                  <a:moveTo>
                    <a:pt x="1531" y="2134"/>
                  </a:moveTo>
                  <a:lnTo>
                    <a:pt x="1531" y="2134"/>
                  </a:lnTo>
                  <a:cubicBezTo>
                    <a:pt x="1204" y="2134"/>
                    <a:pt x="938" y="1867"/>
                    <a:pt x="938" y="1539"/>
                  </a:cubicBezTo>
                  <a:cubicBezTo>
                    <a:pt x="938" y="1212"/>
                    <a:pt x="1204" y="945"/>
                    <a:pt x="1531" y="945"/>
                  </a:cubicBezTo>
                  <a:cubicBezTo>
                    <a:pt x="1859" y="945"/>
                    <a:pt x="2126" y="1212"/>
                    <a:pt x="2126" y="1539"/>
                  </a:cubicBezTo>
                  <a:cubicBezTo>
                    <a:pt x="2126" y="1867"/>
                    <a:pt x="1859" y="2134"/>
                    <a:pt x="1531" y="2134"/>
                  </a:cubicBezTo>
                  <a:close/>
                  <a:moveTo>
                    <a:pt x="834" y="2325"/>
                  </a:moveTo>
                  <a:lnTo>
                    <a:pt x="834" y="2325"/>
                  </a:lnTo>
                  <a:cubicBezTo>
                    <a:pt x="854" y="2325"/>
                    <a:pt x="874" y="2331"/>
                    <a:pt x="890" y="2344"/>
                  </a:cubicBezTo>
                  <a:cubicBezTo>
                    <a:pt x="970" y="2409"/>
                    <a:pt x="1060" y="2460"/>
                    <a:pt x="1156" y="2498"/>
                  </a:cubicBezTo>
                  <a:cubicBezTo>
                    <a:pt x="1190" y="2511"/>
                    <a:pt x="1213" y="2545"/>
                    <a:pt x="1213" y="2582"/>
                  </a:cubicBezTo>
                  <a:lnTo>
                    <a:pt x="1213" y="2853"/>
                  </a:lnTo>
                  <a:cubicBezTo>
                    <a:pt x="1213" y="2877"/>
                    <a:pt x="1233" y="2897"/>
                    <a:pt x="1257" y="2897"/>
                  </a:cubicBezTo>
                  <a:lnTo>
                    <a:pt x="1806" y="2897"/>
                  </a:lnTo>
                  <a:cubicBezTo>
                    <a:pt x="1830" y="2897"/>
                    <a:pt x="1850" y="2877"/>
                    <a:pt x="1850" y="2853"/>
                  </a:cubicBezTo>
                  <a:lnTo>
                    <a:pt x="1850" y="2582"/>
                  </a:lnTo>
                  <a:cubicBezTo>
                    <a:pt x="1850" y="2545"/>
                    <a:pt x="1873" y="2511"/>
                    <a:pt x="1908" y="2498"/>
                  </a:cubicBezTo>
                  <a:cubicBezTo>
                    <a:pt x="2003" y="2460"/>
                    <a:pt x="2093" y="2409"/>
                    <a:pt x="2173" y="2344"/>
                  </a:cubicBezTo>
                  <a:cubicBezTo>
                    <a:pt x="2202" y="2321"/>
                    <a:pt x="2243" y="2318"/>
                    <a:pt x="2275" y="2337"/>
                  </a:cubicBezTo>
                  <a:lnTo>
                    <a:pt x="2510" y="2473"/>
                  </a:lnTo>
                  <a:cubicBezTo>
                    <a:pt x="2517" y="2476"/>
                    <a:pt x="2524" y="2479"/>
                    <a:pt x="2532" y="2479"/>
                  </a:cubicBezTo>
                  <a:cubicBezTo>
                    <a:pt x="2545" y="2479"/>
                    <a:pt x="2561" y="2473"/>
                    <a:pt x="2570" y="2456"/>
                  </a:cubicBezTo>
                  <a:lnTo>
                    <a:pt x="2845" y="1981"/>
                  </a:lnTo>
                  <a:cubicBezTo>
                    <a:pt x="2853" y="1967"/>
                    <a:pt x="2851" y="1954"/>
                    <a:pt x="2849" y="1947"/>
                  </a:cubicBezTo>
                  <a:cubicBezTo>
                    <a:pt x="2848" y="1941"/>
                    <a:pt x="2842" y="1928"/>
                    <a:pt x="2829" y="1921"/>
                  </a:cubicBezTo>
                  <a:lnTo>
                    <a:pt x="2594" y="1785"/>
                  </a:lnTo>
                  <a:cubicBezTo>
                    <a:pt x="2561" y="1766"/>
                    <a:pt x="2544" y="1730"/>
                    <a:pt x="2550" y="1693"/>
                  </a:cubicBezTo>
                  <a:cubicBezTo>
                    <a:pt x="2557" y="1642"/>
                    <a:pt x="2561" y="1590"/>
                    <a:pt x="2561" y="1539"/>
                  </a:cubicBezTo>
                  <a:cubicBezTo>
                    <a:pt x="2561" y="1488"/>
                    <a:pt x="2557" y="1437"/>
                    <a:pt x="2550" y="1386"/>
                  </a:cubicBezTo>
                  <a:cubicBezTo>
                    <a:pt x="2544" y="1349"/>
                    <a:pt x="2561" y="1313"/>
                    <a:pt x="2594" y="1295"/>
                  </a:cubicBezTo>
                  <a:lnTo>
                    <a:pt x="2829" y="1158"/>
                  </a:lnTo>
                  <a:cubicBezTo>
                    <a:pt x="2842" y="1151"/>
                    <a:pt x="2848" y="1138"/>
                    <a:pt x="2849" y="1132"/>
                  </a:cubicBezTo>
                  <a:cubicBezTo>
                    <a:pt x="2851" y="1125"/>
                    <a:pt x="2853" y="1112"/>
                    <a:pt x="2845" y="1098"/>
                  </a:cubicBezTo>
                  <a:lnTo>
                    <a:pt x="2570" y="623"/>
                  </a:lnTo>
                  <a:cubicBezTo>
                    <a:pt x="2561" y="607"/>
                    <a:pt x="2545" y="601"/>
                    <a:pt x="2532" y="601"/>
                  </a:cubicBezTo>
                  <a:cubicBezTo>
                    <a:pt x="2524" y="601"/>
                    <a:pt x="2517" y="603"/>
                    <a:pt x="2510" y="607"/>
                  </a:cubicBezTo>
                  <a:lnTo>
                    <a:pt x="2275" y="742"/>
                  </a:lnTo>
                  <a:cubicBezTo>
                    <a:pt x="2243" y="760"/>
                    <a:pt x="2202" y="758"/>
                    <a:pt x="2173" y="735"/>
                  </a:cubicBezTo>
                  <a:cubicBezTo>
                    <a:pt x="2092" y="670"/>
                    <a:pt x="2003" y="618"/>
                    <a:pt x="1908" y="581"/>
                  </a:cubicBezTo>
                  <a:cubicBezTo>
                    <a:pt x="1873" y="567"/>
                    <a:pt x="1850" y="535"/>
                    <a:pt x="1850" y="497"/>
                  </a:cubicBezTo>
                  <a:lnTo>
                    <a:pt x="1850" y="225"/>
                  </a:lnTo>
                  <a:cubicBezTo>
                    <a:pt x="1850" y="201"/>
                    <a:pt x="1830" y="181"/>
                    <a:pt x="1806" y="181"/>
                  </a:cubicBezTo>
                  <a:lnTo>
                    <a:pt x="1257" y="181"/>
                  </a:lnTo>
                  <a:cubicBezTo>
                    <a:pt x="1233" y="181"/>
                    <a:pt x="1213" y="201"/>
                    <a:pt x="1213" y="225"/>
                  </a:cubicBezTo>
                  <a:lnTo>
                    <a:pt x="1213" y="497"/>
                  </a:lnTo>
                  <a:cubicBezTo>
                    <a:pt x="1213" y="535"/>
                    <a:pt x="1190" y="567"/>
                    <a:pt x="1156" y="581"/>
                  </a:cubicBezTo>
                  <a:cubicBezTo>
                    <a:pt x="1060" y="618"/>
                    <a:pt x="970" y="670"/>
                    <a:pt x="890" y="735"/>
                  </a:cubicBezTo>
                  <a:cubicBezTo>
                    <a:pt x="861" y="758"/>
                    <a:pt x="821" y="760"/>
                    <a:pt x="788" y="742"/>
                  </a:cubicBezTo>
                  <a:lnTo>
                    <a:pt x="553" y="607"/>
                  </a:lnTo>
                  <a:cubicBezTo>
                    <a:pt x="546" y="603"/>
                    <a:pt x="539" y="601"/>
                    <a:pt x="531" y="601"/>
                  </a:cubicBezTo>
                  <a:cubicBezTo>
                    <a:pt x="519" y="601"/>
                    <a:pt x="502" y="607"/>
                    <a:pt x="493" y="623"/>
                  </a:cubicBezTo>
                  <a:lnTo>
                    <a:pt x="218" y="1098"/>
                  </a:lnTo>
                  <a:cubicBezTo>
                    <a:pt x="210" y="1112"/>
                    <a:pt x="212" y="1125"/>
                    <a:pt x="214" y="1132"/>
                  </a:cubicBezTo>
                  <a:cubicBezTo>
                    <a:pt x="216" y="1138"/>
                    <a:pt x="220" y="1151"/>
                    <a:pt x="234" y="1158"/>
                  </a:cubicBezTo>
                  <a:lnTo>
                    <a:pt x="470" y="1294"/>
                  </a:lnTo>
                  <a:cubicBezTo>
                    <a:pt x="502" y="1313"/>
                    <a:pt x="519" y="1349"/>
                    <a:pt x="513" y="1386"/>
                  </a:cubicBezTo>
                  <a:cubicBezTo>
                    <a:pt x="506" y="1437"/>
                    <a:pt x="502" y="1488"/>
                    <a:pt x="502" y="1539"/>
                  </a:cubicBezTo>
                  <a:cubicBezTo>
                    <a:pt x="502" y="1590"/>
                    <a:pt x="506" y="1642"/>
                    <a:pt x="513" y="1693"/>
                  </a:cubicBezTo>
                  <a:cubicBezTo>
                    <a:pt x="519" y="1730"/>
                    <a:pt x="501" y="1766"/>
                    <a:pt x="470" y="1785"/>
                  </a:cubicBezTo>
                  <a:lnTo>
                    <a:pt x="234" y="1921"/>
                  </a:lnTo>
                  <a:cubicBezTo>
                    <a:pt x="213" y="1932"/>
                    <a:pt x="206" y="1960"/>
                    <a:pt x="218" y="1981"/>
                  </a:cubicBezTo>
                  <a:lnTo>
                    <a:pt x="493" y="2456"/>
                  </a:lnTo>
                  <a:cubicBezTo>
                    <a:pt x="502" y="2473"/>
                    <a:pt x="519" y="2479"/>
                    <a:pt x="531" y="2479"/>
                  </a:cubicBezTo>
                  <a:cubicBezTo>
                    <a:pt x="539" y="2479"/>
                    <a:pt x="546" y="2476"/>
                    <a:pt x="553" y="2473"/>
                  </a:cubicBezTo>
                  <a:lnTo>
                    <a:pt x="788" y="2337"/>
                  </a:lnTo>
                  <a:cubicBezTo>
                    <a:pt x="803" y="2328"/>
                    <a:pt x="818" y="2325"/>
                    <a:pt x="834" y="2325"/>
                  </a:cubicBezTo>
                  <a:close/>
                  <a:moveTo>
                    <a:pt x="1806" y="3078"/>
                  </a:moveTo>
                  <a:lnTo>
                    <a:pt x="1257" y="3078"/>
                  </a:lnTo>
                  <a:cubicBezTo>
                    <a:pt x="1133" y="3078"/>
                    <a:pt x="1032" y="2978"/>
                    <a:pt x="1032" y="2853"/>
                  </a:cubicBezTo>
                  <a:lnTo>
                    <a:pt x="1032" y="2642"/>
                  </a:lnTo>
                  <a:cubicBezTo>
                    <a:pt x="960" y="2609"/>
                    <a:pt x="891" y="2570"/>
                    <a:pt x="827" y="2523"/>
                  </a:cubicBezTo>
                  <a:lnTo>
                    <a:pt x="643" y="2629"/>
                  </a:lnTo>
                  <a:cubicBezTo>
                    <a:pt x="609" y="2649"/>
                    <a:pt x="571" y="2659"/>
                    <a:pt x="531" y="2659"/>
                  </a:cubicBezTo>
                  <a:cubicBezTo>
                    <a:pt x="451" y="2659"/>
                    <a:pt x="376" y="2616"/>
                    <a:pt x="336" y="2547"/>
                  </a:cubicBezTo>
                  <a:lnTo>
                    <a:pt x="61" y="2071"/>
                  </a:lnTo>
                  <a:cubicBezTo>
                    <a:pt x="0" y="1963"/>
                    <a:pt x="37" y="1826"/>
                    <a:pt x="144" y="1764"/>
                  </a:cubicBezTo>
                  <a:lnTo>
                    <a:pt x="327" y="1658"/>
                  </a:lnTo>
                  <a:cubicBezTo>
                    <a:pt x="323" y="1619"/>
                    <a:pt x="321" y="1579"/>
                    <a:pt x="321" y="1539"/>
                  </a:cubicBezTo>
                  <a:cubicBezTo>
                    <a:pt x="321" y="1500"/>
                    <a:pt x="323" y="1460"/>
                    <a:pt x="327" y="1421"/>
                  </a:cubicBezTo>
                  <a:lnTo>
                    <a:pt x="144" y="1315"/>
                  </a:lnTo>
                  <a:cubicBezTo>
                    <a:pt x="92" y="1285"/>
                    <a:pt x="55" y="1237"/>
                    <a:pt x="39" y="1179"/>
                  </a:cubicBezTo>
                  <a:cubicBezTo>
                    <a:pt x="24" y="1121"/>
                    <a:pt x="32" y="1060"/>
                    <a:pt x="62" y="1008"/>
                  </a:cubicBezTo>
                  <a:lnTo>
                    <a:pt x="336" y="532"/>
                  </a:lnTo>
                  <a:cubicBezTo>
                    <a:pt x="376" y="463"/>
                    <a:pt x="451" y="420"/>
                    <a:pt x="531" y="420"/>
                  </a:cubicBezTo>
                  <a:cubicBezTo>
                    <a:pt x="571" y="420"/>
                    <a:pt x="609" y="431"/>
                    <a:pt x="643" y="450"/>
                  </a:cubicBezTo>
                  <a:lnTo>
                    <a:pt x="827" y="556"/>
                  </a:lnTo>
                  <a:cubicBezTo>
                    <a:pt x="891" y="509"/>
                    <a:pt x="960" y="470"/>
                    <a:pt x="1032" y="437"/>
                  </a:cubicBezTo>
                  <a:lnTo>
                    <a:pt x="1032" y="225"/>
                  </a:lnTo>
                  <a:cubicBezTo>
                    <a:pt x="1032" y="102"/>
                    <a:pt x="1133" y="0"/>
                    <a:pt x="1257" y="0"/>
                  </a:cubicBezTo>
                  <a:lnTo>
                    <a:pt x="1806" y="0"/>
                  </a:lnTo>
                  <a:cubicBezTo>
                    <a:pt x="1930" y="0"/>
                    <a:pt x="2031" y="102"/>
                    <a:pt x="2031" y="225"/>
                  </a:cubicBezTo>
                  <a:lnTo>
                    <a:pt x="2031" y="437"/>
                  </a:lnTo>
                  <a:cubicBezTo>
                    <a:pt x="2103" y="470"/>
                    <a:pt x="2172" y="510"/>
                    <a:pt x="2236" y="556"/>
                  </a:cubicBezTo>
                  <a:lnTo>
                    <a:pt x="2420" y="450"/>
                  </a:lnTo>
                  <a:cubicBezTo>
                    <a:pt x="2454" y="431"/>
                    <a:pt x="2493" y="420"/>
                    <a:pt x="2532" y="420"/>
                  </a:cubicBezTo>
                  <a:cubicBezTo>
                    <a:pt x="2612" y="420"/>
                    <a:pt x="2687" y="463"/>
                    <a:pt x="2727" y="532"/>
                  </a:cubicBezTo>
                  <a:lnTo>
                    <a:pt x="3001" y="1008"/>
                  </a:lnTo>
                  <a:cubicBezTo>
                    <a:pt x="3031" y="1060"/>
                    <a:pt x="3040" y="1121"/>
                    <a:pt x="3024" y="1179"/>
                  </a:cubicBezTo>
                  <a:cubicBezTo>
                    <a:pt x="3009" y="1236"/>
                    <a:pt x="2971" y="1285"/>
                    <a:pt x="2919" y="1315"/>
                  </a:cubicBezTo>
                  <a:lnTo>
                    <a:pt x="2736" y="1421"/>
                  </a:lnTo>
                  <a:cubicBezTo>
                    <a:pt x="2740" y="1460"/>
                    <a:pt x="2742" y="1500"/>
                    <a:pt x="2742" y="1539"/>
                  </a:cubicBezTo>
                  <a:cubicBezTo>
                    <a:pt x="2742" y="1579"/>
                    <a:pt x="2740" y="1619"/>
                    <a:pt x="2736" y="1658"/>
                  </a:cubicBezTo>
                  <a:lnTo>
                    <a:pt x="2919" y="1764"/>
                  </a:lnTo>
                  <a:cubicBezTo>
                    <a:pt x="2971" y="1794"/>
                    <a:pt x="3009" y="1842"/>
                    <a:pt x="3024" y="1901"/>
                  </a:cubicBezTo>
                  <a:cubicBezTo>
                    <a:pt x="3040" y="1959"/>
                    <a:pt x="3031" y="2019"/>
                    <a:pt x="3001" y="2071"/>
                  </a:cubicBezTo>
                  <a:lnTo>
                    <a:pt x="2727" y="2547"/>
                  </a:lnTo>
                  <a:cubicBezTo>
                    <a:pt x="2687" y="2616"/>
                    <a:pt x="2612" y="2659"/>
                    <a:pt x="2532" y="2659"/>
                  </a:cubicBezTo>
                  <a:cubicBezTo>
                    <a:pt x="2493" y="2659"/>
                    <a:pt x="2454" y="2649"/>
                    <a:pt x="2420" y="2629"/>
                  </a:cubicBezTo>
                  <a:lnTo>
                    <a:pt x="2236" y="2523"/>
                  </a:lnTo>
                  <a:cubicBezTo>
                    <a:pt x="2172" y="2570"/>
                    <a:pt x="2103" y="2609"/>
                    <a:pt x="2031" y="2642"/>
                  </a:cubicBezTo>
                  <a:lnTo>
                    <a:pt x="2031" y="2853"/>
                  </a:lnTo>
                  <a:cubicBezTo>
                    <a:pt x="2031" y="2978"/>
                    <a:pt x="1930" y="3078"/>
                    <a:pt x="1806" y="3078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sp>
          <p:nvSpPr>
            <p:cNvPr id="13" name="Freeform 30">
              <a:extLst>
                <a:ext uri="{FF2B5EF4-FFF2-40B4-BE49-F238E27FC236}">
                  <a16:creationId xmlns:a16="http://schemas.microsoft.com/office/drawing/2014/main" id="{34F477C6-4574-438A-B3C8-CB2083AAAD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148540"/>
              <a:ext cx="1751224" cy="1709460"/>
            </a:xfrm>
            <a:custGeom>
              <a:avLst/>
              <a:gdLst>
                <a:gd name="T0" fmla="*/ 1748198 w 5361"/>
                <a:gd name="T1" fmla="*/ 1076676 h 5233"/>
                <a:gd name="T2" fmla="*/ 1662139 w 5361"/>
                <a:gd name="T3" fmla="*/ 1002857 h 5233"/>
                <a:gd name="T4" fmla="*/ 1669701 w 5361"/>
                <a:gd name="T5" fmla="*/ 897710 h 5233"/>
                <a:gd name="T6" fmla="*/ 1677982 w 5361"/>
                <a:gd name="T7" fmla="*/ 759435 h 5233"/>
                <a:gd name="T8" fmla="*/ 1858744 w 5361"/>
                <a:gd name="T9" fmla="*/ 636283 h 5233"/>
                <a:gd name="T10" fmla="*/ 1785647 w 5361"/>
                <a:gd name="T11" fmla="*/ 476762 h 5233"/>
                <a:gd name="T12" fmla="*/ 1797530 w 5361"/>
                <a:gd name="T13" fmla="*/ 432471 h 5233"/>
                <a:gd name="T14" fmla="*/ 1909515 w 5361"/>
                <a:gd name="T15" fmla="*/ 561384 h 5233"/>
                <a:gd name="T16" fmla="*/ 1865225 w 5361"/>
                <a:gd name="T17" fmla="*/ 726306 h 5233"/>
                <a:gd name="T18" fmla="*/ 1734875 w 5361"/>
                <a:gd name="T19" fmla="*/ 897710 h 5233"/>
                <a:gd name="T20" fmla="*/ 1780966 w 5361"/>
                <a:gd name="T21" fmla="*/ 1020141 h 5233"/>
                <a:gd name="T22" fmla="*/ 1792489 w 5361"/>
                <a:gd name="T23" fmla="*/ 1064433 h 5233"/>
                <a:gd name="T24" fmla="*/ 965020 w 5361"/>
                <a:gd name="T25" fmla="*/ 598473 h 5233"/>
                <a:gd name="T26" fmla="*/ 965020 w 5361"/>
                <a:gd name="T27" fmla="*/ 1196587 h 5233"/>
                <a:gd name="T28" fmla="*/ 1263888 w 5361"/>
                <a:gd name="T29" fmla="*/ 897710 h 5233"/>
                <a:gd name="T30" fmla="*/ 965020 w 5361"/>
                <a:gd name="T31" fmla="*/ 1261763 h 5233"/>
                <a:gd name="T32" fmla="*/ 965020 w 5361"/>
                <a:gd name="T33" fmla="*/ 533297 h 5233"/>
                <a:gd name="T34" fmla="*/ 1329063 w 5361"/>
                <a:gd name="T35" fmla="*/ 897710 h 5233"/>
                <a:gd name="T36" fmla="*/ 784259 w 5361"/>
                <a:gd name="T37" fmla="*/ 1884003 h 5233"/>
                <a:gd name="T38" fmla="*/ 662911 w 5361"/>
                <a:gd name="T39" fmla="*/ 1606012 h 5233"/>
                <a:gd name="T40" fmla="*/ 366564 w 5361"/>
                <a:gd name="T41" fmla="*/ 1591968 h 5233"/>
                <a:gd name="T42" fmla="*/ 275103 w 5361"/>
                <a:gd name="T43" fmla="*/ 1603851 h 5233"/>
                <a:gd name="T44" fmla="*/ 20165 w 5361"/>
                <a:gd name="T45" fmla="*/ 1234396 h 5233"/>
                <a:gd name="T46" fmla="*/ 64455 w 5361"/>
                <a:gd name="T47" fmla="*/ 1068754 h 5233"/>
                <a:gd name="T48" fmla="*/ 194804 w 5361"/>
                <a:gd name="T49" fmla="*/ 897710 h 5233"/>
                <a:gd name="T50" fmla="*/ 64815 w 5361"/>
                <a:gd name="T51" fmla="*/ 726306 h 5233"/>
                <a:gd name="T52" fmla="*/ 8642 w 5361"/>
                <a:gd name="T53" fmla="*/ 652847 h 5233"/>
                <a:gd name="T54" fmla="*/ 201286 w 5361"/>
                <a:gd name="T55" fmla="*/ 247744 h 5233"/>
                <a:gd name="T56" fmla="*/ 366564 w 5361"/>
                <a:gd name="T57" fmla="*/ 203452 h 5233"/>
                <a:gd name="T58" fmla="*/ 662911 w 5361"/>
                <a:gd name="T59" fmla="*/ 189409 h 5233"/>
                <a:gd name="T60" fmla="*/ 695679 w 5361"/>
                <a:gd name="T61" fmla="*/ 0 h 5233"/>
                <a:gd name="T62" fmla="*/ 728086 w 5361"/>
                <a:gd name="T63" fmla="*/ 211014 h 5233"/>
                <a:gd name="T64" fmla="*/ 707561 w 5361"/>
                <a:gd name="T65" fmla="*/ 241262 h 5233"/>
                <a:gd name="T66" fmla="*/ 488991 w 5361"/>
                <a:gd name="T67" fmla="*/ 349290 h 5233"/>
                <a:gd name="T68" fmla="*/ 291666 w 5361"/>
                <a:gd name="T69" fmla="*/ 254225 h 5233"/>
                <a:gd name="T70" fmla="*/ 76697 w 5361"/>
                <a:gd name="T71" fmla="*/ 593792 h 5233"/>
                <a:gd name="T72" fmla="*/ 71296 w 5361"/>
                <a:gd name="T73" fmla="*/ 636283 h 5233"/>
                <a:gd name="T74" fmla="*/ 252057 w 5361"/>
                <a:gd name="T75" fmla="*/ 759435 h 5233"/>
                <a:gd name="T76" fmla="*/ 259979 w 5361"/>
                <a:gd name="T77" fmla="*/ 897710 h 5233"/>
                <a:gd name="T78" fmla="*/ 267901 w 5361"/>
                <a:gd name="T79" fmla="*/ 1002857 h 5233"/>
                <a:gd name="T80" fmla="*/ 96862 w 5361"/>
                <a:gd name="T81" fmla="*/ 1125288 h 5233"/>
                <a:gd name="T82" fmla="*/ 76697 w 5361"/>
                <a:gd name="T83" fmla="*/ 1201628 h 5233"/>
                <a:gd name="T84" fmla="*/ 291666 w 5361"/>
                <a:gd name="T85" fmla="*/ 1540835 h 5233"/>
                <a:gd name="T86" fmla="*/ 488991 w 5361"/>
                <a:gd name="T87" fmla="*/ 1445771 h 5233"/>
                <a:gd name="T88" fmla="*/ 525720 w 5361"/>
                <a:gd name="T89" fmla="*/ 1448651 h 5233"/>
                <a:gd name="T90" fmla="*/ 728086 w 5361"/>
                <a:gd name="T91" fmla="*/ 1584406 h 5233"/>
                <a:gd name="T92" fmla="*/ 784259 w 5361"/>
                <a:gd name="T93" fmla="*/ 1818826 h 5233"/>
                <a:gd name="T94" fmla="*/ 1201954 w 5361"/>
                <a:gd name="T95" fmla="*/ 1763012 h 5233"/>
                <a:gd name="T96" fmla="*/ 1222479 w 5361"/>
                <a:gd name="T97" fmla="*/ 1553798 h 5233"/>
                <a:gd name="T98" fmla="*/ 1404320 w 5361"/>
                <a:gd name="T99" fmla="*/ 1448651 h 5233"/>
                <a:gd name="T100" fmla="*/ 1595884 w 5361"/>
                <a:gd name="T101" fmla="*/ 1535434 h 5233"/>
                <a:gd name="T102" fmla="*/ 1744238 w 5361"/>
                <a:gd name="T103" fmla="*/ 1391037 h 5233"/>
                <a:gd name="T104" fmla="*/ 1800410 w 5361"/>
                <a:gd name="T105" fmla="*/ 1423085 h 5233"/>
                <a:gd name="T106" fmla="*/ 1563116 w 5361"/>
                <a:gd name="T107" fmla="*/ 1591968 h 5233"/>
                <a:gd name="T108" fmla="*/ 1266769 w 5361"/>
                <a:gd name="T109" fmla="*/ 1606012 h 5233"/>
                <a:gd name="T110" fmla="*/ 1145781 w 5361"/>
                <a:gd name="T111" fmla="*/ 1884003 h 52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361" h="5233">
                  <a:moveTo>
                    <a:pt x="4901" y="3002"/>
                  </a:moveTo>
                  <a:lnTo>
                    <a:pt x="4901" y="3002"/>
                  </a:lnTo>
                  <a:cubicBezTo>
                    <a:pt x="4885" y="3002"/>
                    <a:pt x="4869" y="2998"/>
                    <a:pt x="4855" y="2990"/>
                  </a:cubicBezTo>
                  <a:lnTo>
                    <a:pt x="4660" y="2876"/>
                  </a:lnTo>
                  <a:cubicBezTo>
                    <a:pt x="4627" y="2858"/>
                    <a:pt x="4610" y="2822"/>
                    <a:pt x="4616" y="2785"/>
                  </a:cubicBezTo>
                  <a:cubicBezTo>
                    <a:pt x="4630" y="2689"/>
                    <a:pt x="4637" y="2591"/>
                    <a:pt x="4637" y="2493"/>
                  </a:cubicBezTo>
                  <a:cubicBezTo>
                    <a:pt x="4637" y="2396"/>
                    <a:pt x="4630" y="2297"/>
                    <a:pt x="4616" y="2201"/>
                  </a:cubicBezTo>
                  <a:cubicBezTo>
                    <a:pt x="4610" y="2164"/>
                    <a:pt x="4627" y="2128"/>
                    <a:pt x="4660" y="2109"/>
                  </a:cubicBezTo>
                  <a:lnTo>
                    <a:pt x="5089" y="1861"/>
                  </a:lnTo>
                  <a:cubicBezTo>
                    <a:pt x="5126" y="1841"/>
                    <a:pt x="5151" y="1807"/>
                    <a:pt x="5162" y="1767"/>
                  </a:cubicBezTo>
                  <a:cubicBezTo>
                    <a:pt x="5172" y="1727"/>
                    <a:pt x="5167" y="1684"/>
                    <a:pt x="5147" y="1649"/>
                  </a:cubicBezTo>
                  <a:lnTo>
                    <a:pt x="4959" y="1324"/>
                  </a:lnTo>
                  <a:cubicBezTo>
                    <a:pt x="4934" y="1281"/>
                    <a:pt x="4949" y="1225"/>
                    <a:pt x="4992" y="1201"/>
                  </a:cubicBezTo>
                  <a:cubicBezTo>
                    <a:pt x="5036" y="1176"/>
                    <a:pt x="5091" y="1190"/>
                    <a:pt x="5116" y="1234"/>
                  </a:cubicBezTo>
                  <a:lnTo>
                    <a:pt x="5303" y="1559"/>
                  </a:lnTo>
                  <a:cubicBezTo>
                    <a:pt x="5348" y="1636"/>
                    <a:pt x="5360" y="1727"/>
                    <a:pt x="5336" y="1813"/>
                  </a:cubicBezTo>
                  <a:cubicBezTo>
                    <a:pt x="5313" y="1900"/>
                    <a:pt x="5258" y="1973"/>
                    <a:pt x="5180" y="2017"/>
                  </a:cubicBezTo>
                  <a:lnTo>
                    <a:pt x="4802" y="2236"/>
                  </a:lnTo>
                  <a:cubicBezTo>
                    <a:pt x="4813" y="2321"/>
                    <a:pt x="4818" y="2407"/>
                    <a:pt x="4818" y="2493"/>
                  </a:cubicBezTo>
                  <a:cubicBezTo>
                    <a:pt x="4818" y="2579"/>
                    <a:pt x="4813" y="2665"/>
                    <a:pt x="4802" y="2750"/>
                  </a:cubicBezTo>
                  <a:lnTo>
                    <a:pt x="4946" y="2833"/>
                  </a:lnTo>
                  <a:cubicBezTo>
                    <a:pt x="4989" y="2858"/>
                    <a:pt x="5004" y="2914"/>
                    <a:pt x="4978" y="2956"/>
                  </a:cubicBezTo>
                  <a:cubicBezTo>
                    <a:pt x="4962" y="2986"/>
                    <a:pt x="4932" y="3002"/>
                    <a:pt x="4901" y="3002"/>
                  </a:cubicBezTo>
                  <a:close/>
                  <a:moveTo>
                    <a:pt x="2680" y="1662"/>
                  </a:moveTo>
                  <a:lnTo>
                    <a:pt x="2680" y="1662"/>
                  </a:lnTo>
                  <a:cubicBezTo>
                    <a:pt x="2222" y="1662"/>
                    <a:pt x="1849" y="2035"/>
                    <a:pt x="1849" y="2493"/>
                  </a:cubicBezTo>
                  <a:cubicBezTo>
                    <a:pt x="1849" y="2951"/>
                    <a:pt x="2222" y="3323"/>
                    <a:pt x="2680" y="3323"/>
                  </a:cubicBezTo>
                  <a:cubicBezTo>
                    <a:pt x="3138" y="3323"/>
                    <a:pt x="3510" y="2951"/>
                    <a:pt x="3510" y="2493"/>
                  </a:cubicBezTo>
                  <a:cubicBezTo>
                    <a:pt x="3510" y="2035"/>
                    <a:pt x="3138" y="1662"/>
                    <a:pt x="2680" y="1662"/>
                  </a:cubicBezTo>
                  <a:close/>
                  <a:moveTo>
                    <a:pt x="2680" y="3504"/>
                  </a:moveTo>
                  <a:lnTo>
                    <a:pt x="2680" y="3504"/>
                  </a:lnTo>
                  <a:cubicBezTo>
                    <a:pt x="2122" y="3504"/>
                    <a:pt x="1668" y="3051"/>
                    <a:pt x="1668" y="2493"/>
                  </a:cubicBezTo>
                  <a:cubicBezTo>
                    <a:pt x="1668" y="1935"/>
                    <a:pt x="2122" y="1481"/>
                    <a:pt x="2680" y="1481"/>
                  </a:cubicBezTo>
                  <a:cubicBezTo>
                    <a:pt x="3237" y="1481"/>
                    <a:pt x="3691" y="1935"/>
                    <a:pt x="3691" y="2493"/>
                  </a:cubicBezTo>
                  <a:cubicBezTo>
                    <a:pt x="3691" y="3051"/>
                    <a:pt x="3237" y="3504"/>
                    <a:pt x="2680" y="3504"/>
                  </a:cubicBezTo>
                  <a:close/>
                  <a:moveTo>
                    <a:pt x="3182" y="5232"/>
                  </a:moveTo>
                  <a:lnTo>
                    <a:pt x="2178" y="5232"/>
                  </a:lnTo>
                  <a:cubicBezTo>
                    <a:pt x="1992" y="5232"/>
                    <a:pt x="1841" y="5081"/>
                    <a:pt x="1841" y="4896"/>
                  </a:cubicBezTo>
                  <a:lnTo>
                    <a:pt x="1841" y="4460"/>
                  </a:lnTo>
                  <a:cubicBezTo>
                    <a:pt x="1683" y="4393"/>
                    <a:pt x="1533" y="4306"/>
                    <a:pt x="1395" y="4203"/>
                  </a:cubicBezTo>
                  <a:lnTo>
                    <a:pt x="1018" y="4421"/>
                  </a:lnTo>
                  <a:cubicBezTo>
                    <a:pt x="941" y="4465"/>
                    <a:pt x="850" y="4477"/>
                    <a:pt x="764" y="4454"/>
                  </a:cubicBezTo>
                  <a:cubicBezTo>
                    <a:pt x="676" y="4431"/>
                    <a:pt x="604" y="4375"/>
                    <a:pt x="559" y="4298"/>
                  </a:cubicBezTo>
                  <a:lnTo>
                    <a:pt x="56" y="3428"/>
                  </a:lnTo>
                  <a:cubicBezTo>
                    <a:pt x="12" y="3350"/>
                    <a:pt x="0" y="3259"/>
                    <a:pt x="23" y="3173"/>
                  </a:cubicBezTo>
                  <a:cubicBezTo>
                    <a:pt x="46" y="3086"/>
                    <a:pt x="102" y="3013"/>
                    <a:pt x="179" y="2968"/>
                  </a:cubicBezTo>
                  <a:lnTo>
                    <a:pt x="557" y="2750"/>
                  </a:lnTo>
                  <a:cubicBezTo>
                    <a:pt x="547" y="2664"/>
                    <a:pt x="541" y="2578"/>
                    <a:pt x="541" y="2493"/>
                  </a:cubicBezTo>
                  <a:cubicBezTo>
                    <a:pt x="541" y="2407"/>
                    <a:pt x="547" y="2321"/>
                    <a:pt x="557" y="2236"/>
                  </a:cubicBezTo>
                  <a:lnTo>
                    <a:pt x="180" y="2017"/>
                  </a:lnTo>
                  <a:cubicBezTo>
                    <a:pt x="102" y="1973"/>
                    <a:pt x="46" y="1900"/>
                    <a:pt x="24" y="1813"/>
                  </a:cubicBezTo>
                  <a:cubicBezTo>
                    <a:pt x="0" y="1727"/>
                    <a:pt x="12" y="1636"/>
                    <a:pt x="56" y="1559"/>
                  </a:cubicBezTo>
                  <a:lnTo>
                    <a:pt x="559" y="688"/>
                  </a:lnTo>
                  <a:cubicBezTo>
                    <a:pt x="604" y="611"/>
                    <a:pt x="676" y="555"/>
                    <a:pt x="763" y="532"/>
                  </a:cubicBezTo>
                  <a:cubicBezTo>
                    <a:pt x="850" y="508"/>
                    <a:pt x="940" y="521"/>
                    <a:pt x="1018" y="565"/>
                  </a:cubicBezTo>
                  <a:lnTo>
                    <a:pt x="1396" y="783"/>
                  </a:lnTo>
                  <a:cubicBezTo>
                    <a:pt x="1533" y="679"/>
                    <a:pt x="1683" y="593"/>
                    <a:pt x="1841" y="526"/>
                  </a:cubicBezTo>
                  <a:lnTo>
                    <a:pt x="1841" y="90"/>
                  </a:lnTo>
                  <a:cubicBezTo>
                    <a:pt x="1841" y="40"/>
                    <a:pt x="1882" y="0"/>
                    <a:pt x="1932" y="0"/>
                  </a:cubicBezTo>
                  <a:cubicBezTo>
                    <a:pt x="1981" y="0"/>
                    <a:pt x="2022" y="40"/>
                    <a:pt x="2022" y="90"/>
                  </a:cubicBezTo>
                  <a:lnTo>
                    <a:pt x="2022" y="586"/>
                  </a:lnTo>
                  <a:cubicBezTo>
                    <a:pt x="2022" y="624"/>
                    <a:pt x="1999" y="657"/>
                    <a:pt x="1965" y="670"/>
                  </a:cubicBezTo>
                  <a:cubicBezTo>
                    <a:pt x="1783" y="742"/>
                    <a:pt x="1613" y="840"/>
                    <a:pt x="1460" y="962"/>
                  </a:cubicBezTo>
                  <a:cubicBezTo>
                    <a:pt x="1431" y="986"/>
                    <a:pt x="1390" y="989"/>
                    <a:pt x="1358" y="970"/>
                  </a:cubicBezTo>
                  <a:lnTo>
                    <a:pt x="927" y="722"/>
                  </a:lnTo>
                  <a:cubicBezTo>
                    <a:pt x="892" y="701"/>
                    <a:pt x="850" y="696"/>
                    <a:pt x="810" y="706"/>
                  </a:cubicBezTo>
                  <a:cubicBezTo>
                    <a:pt x="769" y="717"/>
                    <a:pt x="736" y="743"/>
                    <a:pt x="715" y="779"/>
                  </a:cubicBezTo>
                  <a:lnTo>
                    <a:pt x="213" y="1649"/>
                  </a:lnTo>
                  <a:cubicBezTo>
                    <a:pt x="193" y="1685"/>
                    <a:pt x="187" y="1727"/>
                    <a:pt x="198" y="1767"/>
                  </a:cubicBezTo>
                  <a:cubicBezTo>
                    <a:pt x="208" y="1807"/>
                    <a:pt x="234" y="1841"/>
                    <a:pt x="270" y="1861"/>
                  </a:cubicBezTo>
                  <a:lnTo>
                    <a:pt x="700" y="2109"/>
                  </a:lnTo>
                  <a:cubicBezTo>
                    <a:pt x="732" y="2128"/>
                    <a:pt x="749" y="2164"/>
                    <a:pt x="744" y="2201"/>
                  </a:cubicBezTo>
                  <a:cubicBezTo>
                    <a:pt x="729" y="2298"/>
                    <a:pt x="722" y="2396"/>
                    <a:pt x="722" y="2493"/>
                  </a:cubicBezTo>
                  <a:cubicBezTo>
                    <a:pt x="722" y="2590"/>
                    <a:pt x="729" y="2688"/>
                    <a:pt x="744" y="2785"/>
                  </a:cubicBezTo>
                  <a:cubicBezTo>
                    <a:pt x="749" y="2822"/>
                    <a:pt x="732" y="2858"/>
                    <a:pt x="700" y="2876"/>
                  </a:cubicBezTo>
                  <a:lnTo>
                    <a:pt x="269" y="3125"/>
                  </a:lnTo>
                  <a:cubicBezTo>
                    <a:pt x="234" y="3146"/>
                    <a:pt x="208" y="3179"/>
                    <a:pt x="198" y="3219"/>
                  </a:cubicBezTo>
                  <a:cubicBezTo>
                    <a:pt x="187" y="3259"/>
                    <a:pt x="193" y="3301"/>
                    <a:pt x="213" y="3337"/>
                  </a:cubicBezTo>
                  <a:lnTo>
                    <a:pt x="715" y="4208"/>
                  </a:lnTo>
                  <a:cubicBezTo>
                    <a:pt x="736" y="4243"/>
                    <a:pt x="769" y="4269"/>
                    <a:pt x="810" y="4279"/>
                  </a:cubicBezTo>
                  <a:cubicBezTo>
                    <a:pt x="850" y="4290"/>
                    <a:pt x="892" y="4284"/>
                    <a:pt x="927" y="4264"/>
                  </a:cubicBezTo>
                  <a:lnTo>
                    <a:pt x="1358" y="4015"/>
                  </a:lnTo>
                  <a:cubicBezTo>
                    <a:pt x="1390" y="3997"/>
                    <a:pt x="1431" y="4000"/>
                    <a:pt x="1460" y="4023"/>
                  </a:cubicBezTo>
                  <a:cubicBezTo>
                    <a:pt x="1612" y="4145"/>
                    <a:pt x="1782" y="4244"/>
                    <a:pt x="1965" y="4315"/>
                  </a:cubicBezTo>
                  <a:cubicBezTo>
                    <a:pt x="1999" y="4329"/>
                    <a:pt x="2022" y="4362"/>
                    <a:pt x="2022" y="4400"/>
                  </a:cubicBezTo>
                  <a:lnTo>
                    <a:pt x="2022" y="4896"/>
                  </a:lnTo>
                  <a:cubicBezTo>
                    <a:pt x="2022" y="4982"/>
                    <a:pt x="2092" y="5051"/>
                    <a:pt x="2178" y="5051"/>
                  </a:cubicBezTo>
                  <a:lnTo>
                    <a:pt x="3182" y="5051"/>
                  </a:lnTo>
                  <a:cubicBezTo>
                    <a:pt x="3268" y="5051"/>
                    <a:pt x="3338" y="4982"/>
                    <a:pt x="3338" y="4896"/>
                  </a:cubicBezTo>
                  <a:lnTo>
                    <a:pt x="3338" y="4400"/>
                  </a:lnTo>
                  <a:cubicBezTo>
                    <a:pt x="3338" y="4362"/>
                    <a:pt x="3360" y="4329"/>
                    <a:pt x="3395" y="4315"/>
                  </a:cubicBezTo>
                  <a:cubicBezTo>
                    <a:pt x="3577" y="4244"/>
                    <a:pt x="3747" y="4146"/>
                    <a:pt x="3900" y="4023"/>
                  </a:cubicBezTo>
                  <a:cubicBezTo>
                    <a:pt x="3929" y="4000"/>
                    <a:pt x="3970" y="3997"/>
                    <a:pt x="4001" y="4015"/>
                  </a:cubicBezTo>
                  <a:lnTo>
                    <a:pt x="4432" y="4264"/>
                  </a:lnTo>
                  <a:cubicBezTo>
                    <a:pt x="4506" y="4307"/>
                    <a:pt x="4602" y="4282"/>
                    <a:pt x="4644" y="4207"/>
                  </a:cubicBezTo>
                  <a:lnTo>
                    <a:pt x="4844" y="3863"/>
                  </a:lnTo>
                  <a:cubicBezTo>
                    <a:pt x="4868" y="3819"/>
                    <a:pt x="4923" y="3805"/>
                    <a:pt x="4967" y="3829"/>
                  </a:cubicBezTo>
                  <a:cubicBezTo>
                    <a:pt x="5010" y="3855"/>
                    <a:pt x="5025" y="3910"/>
                    <a:pt x="5000" y="3952"/>
                  </a:cubicBezTo>
                  <a:lnTo>
                    <a:pt x="4801" y="4298"/>
                  </a:lnTo>
                  <a:cubicBezTo>
                    <a:pt x="4708" y="4458"/>
                    <a:pt x="4502" y="4514"/>
                    <a:pt x="4341" y="4421"/>
                  </a:cubicBezTo>
                  <a:lnTo>
                    <a:pt x="3964" y="4203"/>
                  </a:lnTo>
                  <a:cubicBezTo>
                    <a:pt x="3826" y="4306"/>
                    <a:pt x="3677" y="4393"/>
                    <a:pt x="3518" y="4460"/>
                  </a:cubicBezTo>
                  <a:lnTo>
                    <a:pt x="3518" y="4896"/>
                  </a:lnTo>
                  <a:cubicBezTo>
                    <a:pt x="3518" y="5081"/>
                    <a:pt x="3368" y="5232"/>
                    <a:pt x="3182" y="523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grpSp>
          <p:nvGrpSpPr>
            <p:cNvPr id="14" name="Group 6">
              <a:extLst>
                <a:ext uri="{FF2B5EF4-FFF2-40B4-BE49-F238E27FC236}">
                  <a16:creationId xmlns:a16="http://schemas.microsoft.com/office/drawing/2014/main" id="{CBEEC120-87F5-4533-832A-362BB9D5BB6E}"/>
                </a:ext>
              </a:extLst>
            </p:cNvPr>
            <p:cNvGrpSpPr>
              <a:grpSpLocks/>
            </p:cNvGrpSpPr>
            <p:nvPr/>
          </p:nvGrpSpPr>
          <p:grpSpPr bwMode="auto">
            <a:xfrm rot="19964076">
              <a:off x="-1371198" y="1551348"/>
              <a:ext cx="1666254" cy="2151586"/>
              <a:chOff x="3309938" y="4121150"/>
              <a:chExt cx="1836737" cy="2371725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48" name="Freeform 1">
                <a:extLst>
                  <a:ext uri="{FF2B5EF4-FFF2-40B4-BE49-F238E27FC236}">
                    <a16:creationId xmlns:a16="http://schemas.microsoft.com/office/drawing/2014/main" id="{992CAF11-1333-4C95-AEE5-5184A41FC6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8450" y="5248275"/>
                <a:ext cx="290513" cy="741363"/>
              </a:xfrm>
              <a:custGeom>
                <a:avLst/>
                <a:gdLst>
                  <a:gd name="T0" fmla="*/ 175099 w 808"/>
                  <a:gd name="T1" fmla="*/ 51798 h 2061"/>
                  <a:gd name="T2" fmla="*/ 175099 w 808"/>
                  <a:gd name="T3" fmla="*/ 51798 h 2061"/>
                  <a:gd name="T4" fmla="*/ 289075 w 808"/>
                  <a:gd name="T5" fmla="*/ 210431 h 2061"/>
                  <a:gd name="T6" fmla="*/ 289075 w 808"/>
                  <a:gd name="T7" fmla="*/ 227697 h 2061"/>
                  <a:gd name="T8" fmla="*/ 221840 w 808"/>
                  <a:gd name="T9" fmla="*/ 227697 h 2061"/>
                  <a:gd name="T10" fmla="*/ 221840 w 808"/>
                  <a:gd name="T11" fmla="*/ 205754 h 2061"/>
                  <a:gd name="T12" fmla="*/ 221840 w 808"/>
                  <a:gd name="T13" fmla="*/ 205754 h 2061"/>
                  <a:gd name="T14" fmla="*/ 147414 w 808"/>
                  <a:gd name="T15" fmla="*/ 113668 h 2061"/>
                  <a:gd name="T16" fmla="*/ 147414 w 808"/>
                  <a:gd name="T17" fmla="*/ 113668 h 2061"/>
                  <a:gd name="T18" fmla="*/ 73707 w 808"/>
                  <a:gd name="T19" fmla="*/ 205754 h 2061"/>
                  <a:gd name="T20" fmla="*/ 73707 w 808"/>
                  <a:gd name="T21" fmla="*/ 205754 h 2061"/>
                  <a:gd name="T22" fmla="*/ 290153 w 808"/>
                  <a:gd name="T23" fmla="*/ 532731 h 2061"/>
                  <a:gd name="T24" fmla="*/ 290153 w 808"/>
                  <a:gd name="T25" fmla="*/ 532731 h 2061"/>
                  <a:gd name="T26" fmla="*/ 175099 w 808"/>
                  <a:gd name="T27" fmla="*/ 692083 h 2061"/>
                  <a:gd name="T28" fmla="*/ 175099 w 808"/>
                  <a:gd name="T29" fmla="*/ 741003 h 2061"/>
                  <a:gd name="T30" fmla="*/ 116133 w 808"/>
                  <a:gd name="T31" fmla="*/ 741003 h 2061"/>
                  <a:gd name="T32" fmla="*/ 116133 w 808"/>
                  <a:gd name="T33" fmla="*/ 692083 h 2061"/>
                  <a:gd name="T34" fmla="*/ 116133 w 808"/>
                  <a:gd name="T35" fmla="*/ 692083 h 2061"/>
                  <a:gd name="T36" fmla="*/ 0 w 808"/>
                  <a:gd name="T37" fmla="*/ 532731 h 2061"/>
                  <a:gd name="T38" fmla="*/ 0 w 808"/>
                  <a:gd name="T39" fmla="*/ 493163 h 2061"/>
                  <a:gd name="T40" fmla="*/ 67235 w 808"/>
                  <a:gd name="T41" fmla="*/ 493163 h 2061"/>
                  <a:gd name="T42" fmla="*/ 67235 w 808"/>
                  <a:gd name="T43" fmla="*/ 537407 h 2061"/>
                  <a:gd name="T44" fmla="*/ 67235 w 808"/>
                  <a:gd name="T45" fmla="*/ 537407 h 2061"/>
                  <a:gd name="T46" fmla="*/ 142740 w 808"/>
                  <a:gd name="T47" fmla="*/ 628774 h 2061"/>
                  <a:gd name="T48" fmla="*/ 142740 w 808"/>
                  <a:gd name="T49" fmla="*/ 628774 h 2061"/>
                  <a:gd name="T50" fmla="*/ 218244 w 808"/>
                  <a:gd name="T51" fmla="*/ 537407 h 2061"/>
                  <a:gd name="T52" fmla="*/ 218244 w 808"/>
                  <a:gd name="T53" fmla="*/ 537407 h 2061"/>
                  <a:gd name="T54" fmla="*/ 2876 w 808"/>
                  <a:gd name="T55" fmla="*/ 210431 h 2061"/>
                  <a:gd name="T56" fmla="*/ 2876 w 808"/>
                  <a:gd name="T57" fmla="*/ 210431 h 2061"/>
                  <a:gd name="T58" fmla="*/ 116133 w 808"/>
                  <a:gd name="T59" fmla="*/ 51798 h 2061"/>
                  <a:gd name="T60" fmla="*/ 116133 w 808"/>
                  <a:gd name="T61" fmla="*/ 0 h 2061"/>
                  <a:gd name="T62" fmla="*/ 175099 w 808"/>
                  <a:gd name="T63" fmla="*/ 0 h 2061"/>
                  <a:gd name="T64" fmla="*/ 175099 w 808"/>
                  <a:gd name="T65" fmla="*/ 51798 h 206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8" h="2061">
                    <a:moveTo>
                      <a:pt x="487" y="144"/>
                    </a:moveTo>
                    <a:lnTo>
                      <a:pt x="487" y="144"/>
                    </a:lnTo>
                    <a:cubicBezTo>
                      <a:pt x="705" y="175"/>
                      <a:pt x="804" y="344"/>
                      <a:pt x="804" y="585"/>
                    </a:cubicBezTo>
                    <a:lnTo>
                      <a:pt x="804" y="633"/>
                    </a:lnTo>
                    <a:lnTo>
                      <a:pt x="617" y="633"/>
                    </a:lnTo>
                    <a:lnTo>
                      <a:pt x="617" y="572"/>
                    </a:lnTo>
                    <a:cubicBezTo>
                      <a:pt x="617" y="413"/>
                      <a:pt x="553" y="316"/>
                      <a:pt x="410" y="316"/>
                    </a:cubicBezTo>
                    <a:cubicBezTo>
                      <a:pt x="269" y="316"/>
                      <a:pt x="205" y="413"/>
                      <a:pt x="205" y="572"/>
                    </a:cubicBezTo>
                    <a:cubicBezTo>
                      <a:pt x="205" y="974"/>
                      <a:pt x="807" y="977"/>
                      <a:pt x="807" y="1481"/>
                    </a:cubicBezTo>
                    <a:cubicBezTo>
                      <a:pt x="807" y="1722"/>
                      <a:pt x="705" y="1893"/>
                      <a:pt x="487" y="1924"/>
                    </a:cubicBezTo>
                    <a:lnTo>
                      <a:pt x="487" y="2060"/>
                    </a:lnTo>
                    <a:lnTo>
                      <a:pt x="323" y="2060"/>
                    </a:lnTo>
                    <a:lnTo>
                      <a:pt x="323" y="1924"/>
                    </a:lnTo>
                    <a:cubicBezTo>
                      <a:pt x="100" y="1893"/>
                      <a:pt x="0" y="1724"/>
                      <a:pt x="0" y="1481"/>
                    </a:cubicBezTo>
                    <a:lnTo>
                      <a:pt x="0" y="1371"/>
                    </a:lnTo>
                    <a:lnTo>
                      <a:pt x="187" y="1371"/>
                    </a:lnTo>
                    <a:lnTo>
                      <a:pt x="187" y="1494"/>
                    </a:lnTo>
                    <a:cubicBezTo>
                      <a:pt x="187" y="1656"/>
                      <a:pt x="254" y="1748"/>
                      <a:pt x="397" y="1748"/>
                    </a:cubicBezTo>
                    <a:cubicBezTo>
                      <a:pt x="543" y="1748"/>
                      <a:pt x="607" y="1656"/>
                      <a:pt x="607" y="1494"/>
                    </a:cubicBezTo>
                    <a:cubicBezTo>
                      <a:pt x="607" y="1095"/>
                      <a:pt x="8" y="1089"/>
                      <a:pt x="8" y="585"/>
                    </a:cubicBezTo>
                    <a:cubicBezTo>
                      <a:pt x="8" y="339"/>
                      <a:pt x="107" y="177"/>
                      <a:pt x="323" y="144"/>
                    </a:cubicBezTo>
                    <a:lnTo>
                      <a:pt x="323" y="0"/>
                    </a:lnTo>
                    <a:lnTo>
                      <a:pt x="487" y="0"/>
                    </a:lnTo>
                    <a:lnTo>
                      <a:pt x="487" y="144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9" name="Freeform 31">
                <a:extLst>
                  <a:ext uri="{FF2B5EF4-FFF2-40B4-BE49-F238E27FC236}">
                    <a16:creationId xmlns:a16="http://schemas.microsoft.com/office/drawing/2014/main" id="{4A82C25E-A55B-43C5-ABD9-9EC5966B7F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9938" y="4754563"/>
                <a:ext cx="1836737" cy="1738312"/>
              </a:xfrm>
              <a:custGeom>
                <a:avLst/>
                <a:gdLst>
                  <a:gd name="T0" fmla="*/ 918008 w 5102"/>
                  <a:gd name="T1" fmla="*/ 64782 h 4830"/>
                  <a:gd name="T2" fmla="*/ 918008 w 5102"/>
                  <a:gd name="T3" fmla="*/ 64782 h 4830"/>
                  <a:gd name="T4" fmla="*/ 317163 w 5102"/>
                  <a:gd name="T5" fmla="*/ 396609 h 4830"/>
                  <a:gd name="T6" fmla="*/ 317163 w 5102"/>
                  <a:gd name="T7" fmla="*/ 396609 h 4830"/>
                  <a:gd name="T8" fmla="*/ 64801 w 5102"/>
                  <a:gd name="T9" fmla="*/ 1044787 h 4830"/>
                  <a:gd name="T10" fmla="*/ 64801 w 5102"/>
                  <a:gd name="T11" fmla="*/ 1044787 h 4830"/>
                  <a:gd name="T12" fmla="*/ 918008 w 5102"/>
                  <a:gd name="T13" fmla="*/ 1672810 h 4830"/>
                  <a:gd name="T14" fmla="*/ 918008 w 5102"/>
                  <a:gd name="T15" fmla="*/ 1672810 h 4830"/>
                  <a:gd name="T16" fmla="*/ 1771216 w 5102"/>
                  <a:gd name="T17" fmla="*/ 1044787 h 4830"/>
                  <a:gd name="T18" fmla="*/ 1771216 w 5102"/>
                  <a:gd name="T19" fmla="*/ 1044787 h 4830"/>
                  <a:gd name="T20" fmla="*/ 1518854 w 5102"/>
                  <a:gd name="T21" fmla="*/ 396609 h 4830"/>
                  <a:gd name="T22" fmla="*/ 1518854 w 5102"/>
                  <a:gd name="T23" fmla="*/ 396609 h 4830"/>
                  <a:gd name="T24" fmla="*/ 918008 w 5102"/>
                  <a:gd name="T25" fmla="*/ 64782 h 4830"/>
                  <a:gd name="T26" fmla="*/ 918008 w 5102"/>
                  <a:gd name="T27" fmla="*/ 1737952 h 4830"/>
                  <a:gd name="T28" fmla="*/ 918008 w 5102"/>
                  <a:gd name="T29" fmla="*/ 1737952 h 4830"/>
                  <a:gd name="T30" fmla="*/ 0 w 5102"/>
                  <a:gd name="T31" fmla="*/ 1044787 h 4830"/>
                  <a:gd name="T32" fmla="*/ 0 w 5102"/>
                  <a:gd name="T33" fmla="*/ 1044787 h 4830"/>
                  <a:gd name="T34" fmla="*/ 918008 w 5102"/>
                  <a:gd name="T35" fmla="*/ 0 h 4830"/>
                  <a:gd name="T36" fmla="*/ 918008 w 5102"/>
                  <a:gd name="T37" fmla="*/ 0 h 4830"/>
                  <a:gd name="T38" fmla="*/ 1569615 w 5102"/>
                  <a:gd name="T39" fmla="*/ 355940 h 4830"/>
                  <a:gd name="T40" fmla="*/ 1569615 w 5102"/>
                  <a:gd name="T41" fmla="*/ 355940 h 4830"/>
                  <a:gd name="T42" fmla="*/ 1836377 w 5102"/>
                  <a:gd name="T43" fmla="*/ 1044787 h 4830"/>
                  <a:gd name="T44" fmla="*/ 1836377 w 5102"/>
                  <a:gd name="T45" fmla="*/ 1044787 h 4830"/>
                  <a:gd name="T46" fmla="*/ 918008 w 5102"/>
                  <a:gd name="T47" fmla="*/ 1737952 h 483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5102" h="4830">
                    <a:moveTo>
                      <a:pt x="2550" y="180"/>
                    </a:moveTo>
                    <a:lnTo>
                      <a:pt x="2550" y="180"/>
                    </a:lnTo>
                    <a:cubicBezTo>
                      <a:pt x="1952" y="180"/>
                      <a:pt x="1360" y="507"/>
                      <a:pt x="881" y="1102"/>
                    </a:cubicBezTo>
                    <a:cubicBezTo>
                      <a:pt x="449" y="1638"/>
                      <a:pt x="180" y="2329"/>
                      <a:pt x="180" y="2903"/>
                    </a:cubicBezTo>
                    <a:cubicBezTo>
                      <a:pt x="180" y="3963"/>
                      <a:pt x="1111" y="4648"/>
                      <a:pt x="2550" y="4648"/>
                    </a:cubicBezTo>
                    <a:cubicBezTo>
                      <a:pt x="3989" y="4648"/>
                      <a:pt x="4920" y="3963"/>
                      <a:pt x="4920" y="2903"/>
                    </a:cubicBezTo>
                    <a:cubicBezTo>
                      <a:pt x="4920" y="2329"/>
                      <a:pt x="4651" y="1638"/>
                      <a:pt x="4219" y="1102"/>
                    </a:cubicBezTo>
                    <a:cubicBezTo>
                      <a:pt x="3741" y="507"/>
                      <a:pt x="3149" y="180"/>
                      <a:pt x="2550" y="180"/>
                    </a:cubicBezTo>
                    <a:close/>
                    <a:moveTo>
                      <a:pt x="2550" y="4829"/>
                    </a:moveTo>
                    <a:lnTo>
                      <a:pt x="2550" y="4829"/>
                    </a:lnTo>
                    <a:cubicBezTo>
                      <a:pt x="1001" y="4829"/>
                      <a:pt x="0" y="4072"/>
                      <a:pt x="0" y="2903"/>
                    </a:cubicBezTo>
                    <a:cubicBezTo>
                      <a:pt x="0" y="1596"/>
                      <a:pt x="1176" y="0"/>
                      <a:pt x="2550" y="0"/>
                    </a:cubicBezTo>
                    <a:cubicBezTo>
                      <a:pt x="3204" y="0"/>
                      <a:pt x="3846" y="351"/>
                      <a:pt x="4360" y="989"/>
                    </a:cubicBezTo>
                    <a:cubicBezTo>
                      <a:pt x="4823" y="1564"/>
                      <a:pt x="5101" y="2280"/>
                      <a:pt x="5101" y="2903"/>
                    </a:cubicBezTo>
                    <a:cubicBezTo>
                      <a:pt x="5101" y="4072"/>
                      <a:pt x="4099" y="4829"/>
                      <a:pt x="2550" y="482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0" name="Freeform 32">
                <a:extLst>
                  <a:ext uri="{FF2B5EF4-FFF2-40B4-BE49-F238E27FC236}">
                    <a16:creationId xmlns:a16="http://schemas.microsoft.com/office/drawing/2014/main" id="{35A99941-8A0E-4C2D-8A58-EC55A12A70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338" y="4121150"/>
                <a:ext cx="769937" cy="534988"/>
              </a:xfrm>
              <a:custGeom>
                <a:avLst/>
                <a:gdLst>
                  <a:gd name="T0" fmla="*/ 80705 w 2137"/>
                  <a:gd name="T1" fmla="*/ 65076 h 1488"/>
                  <a:gd name="T2" fmla="*/ 381546 w 2137"/>
                  <a:gd name="T3" fmla="*/ 466676 h 1488"/>
                  <a:gd name="T4" fmla="*/ 381546 w 2137"/>
                  <a:gd name="T5" fmla="*/ 466676 h 1488"/>
                  <a:gd name="T6" fmla="*/ 384788 w 2137"/>
                  <a:gd name="T7" fmla="*/ 469553 h 1488"/>
                  <a:gd name="T8" fmla="*/ 384788 w 2137"/>
                  <a:gd name="T9" fmla="*/ 469553 h 1488"/>
                  <a:gd name="T10" fmla="*/ 388031 w 2137"/>
                  <a:gd name="T11" fmla="*/ 466676 h 1488"/>
                  <a:gd name="T12" fmla="*/ 688872 w 2137"/>
                  <a:gd name="T13" fmla="*/ 65076 h 1488"/>
                  <a:gd name="T14" fmla="*/ 80705 w 2137"/>
                  <a:gd name="T15" fmla="*/ 65076 h 1488"/>
                  <a:gd name="T16" fmla="*/ 384788 w 2137"/>
                  <a:gd name="T17" fmla="*/ 534628 h 1488"/>
                  <a:gd name="T18" fmla="*/ 384788 w 2137"/>
                  <a:gd name="T19" fmla="*/ 534628 h 1488"/>
                  <a:gd name="T20" fmla="*/ 329664 w 2137"/>
                  <a:gd name="T21" fmla="*/ 505506 h 1488"/>
                  <a:gd name="T22" fmla="*/ 19095 w 2137"/>
                  <a:gd name="T23" fmla="*/ 90962 h 1488"/>
                  <a:gd name="T24" fmla="*/ 19095 w 2137"/>
                  <a:gd name="T25" fmla="*/ 90962 h 1488"/>
                  <a:gd name="T26" fmla="*/ 9728 w 2137"/>
                  <a:gd name="T27" fmla="*/ 29482 h 1488"/>
                  <a:gd name="T28" fmla="*/ 9728 w 2137"/>
                  <a:gd name="T29" fmla="*/ 29482 h 1488"/>
                  <a:gd name="T30" fmla="*/ 64852 w 2137"/>
                  <a:gd name="T31" fmla="*/ 0 h 1488"/>
                  <a:gd name="T32" fmla="*/ 705085 w 2137"/>
                  <a:gd name="T33" fmla="*/ 0 h 1488"/>
                  <a:gd name="T34" fmla="*/ 705085 w 2137"/>
                  <a:gd name="T35" fmla="*/ 0 h 1488"/>
                  <a:gd name="T36" fmla="*/ 760209 w 2137"/>
                  <a:gd name="T37" fmla="*/ 29482 h 1488"/>
                  <a:gd name="T38" fmla="*/ 760209 w 2137"/>
                  <a:gd name="T39" fmla="*/ 29482 h 1488"/>
                  <a:gd name="T40" fmla="*/ 750842 w 2137"/>
                  <a:gd name="T41" fmla="*/ 90962 h 1488"/>
                  <a:gd name="T42" fmla="*/ 440273 w 2137"/>
                  <a:gd name="T43" fmla="*/ 505506 h 1488"/>
                  <a:gd name="T44" fmla="*/ 440273 w 2137"/>
                  <a:gd name="T45" fmla="*/ 505506 h 1488"/>
                  <a:gd name="T46" fmla="*/ 384788 w 2137"/>
                  <a:gd name="T47" fmla="*/ 534628 h 14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137" h="1488">
                    <a:moveTo>
                      <a:pt x="224" y="181"/>
                    </a:moveTo>
                    <a:lnTo>
                      <a:pt x="1059" y="1298"/>
                    </a:lnTo>
                    <a:cubicBezTo>
                      <a:pt x="1063" y="1303"/>
                      <a:pt x="1067" y="1305"/>
                      <a:pt x="1068" y="1306"/>
                    </a:cubicBezTo>
                    <a:cubicBezTo>
                      <a:pt x="1070" y="1305"/>
                      <a:pt x="1073" y="1303"/>
                      <a:pt x="1077" y="1298"/>
                    </a:cubicBezTo>
                    <a:lnTo>
                      <a:pt x="1912" y="181"/>
                    </a:lnTo>
                    <a:lnTo>
                      <a:pt x="224" y="181"/>
                    </a:lnTo>
                    <a:close/>
                    <a:moveTo>
                      <a:pt x="1068" y="1487"/>
                    </a:moveTo>
                    <a:lnTo>
                      <a:pt x="1068" y="1487"/>
                    </a:lnTo>
                    <a:cubicBezTo>
                      <a:pt x="1009" y="1487"/>
                      <a:pt x="953" y="1457"/>
                      <a:pt x="915" y="1406"/>
                    </a:cubicBezTo>
                    <a:lnTo>
                      <a:pt x="53" y="253"/>
                    </a:lnTo>
                    <a:cubicBezTo>
                      <a:pt x="10" y="197"/>
                      <a:pt x="0" y="134"/>
                      <a:pt x="27" y="82"/>
                    </a:cubicBezTo>
                    <a:cubicBezTo>
                      <a:pt x="53" y="30"/>
                      <a:pt x="108" y="0"/>
                      <a:pt x="180" y="0"/>
                    </a:cubicBezTo>
                    <a:lnTo>
                      <a:pt x="1957" y="0"/>
                    </a:lnTo>
                    <a:cubicBezTo>
                      <a:pt x="2028" y="0"/>
                      <a:pt x="2084" y="30"/>
                      <a:pt x="2110" y="82"/>
                    </a:cubicBezTo>
                    <a:cubicBezTo>
                      <a:pt x="2136" y="134"/>
                      <a:pt x="2126" y="197"/>
                      <a:pt x="2084" y="253"/>
                    </a:cubicBezTo>
                    <a:lnTo>
                      <a:pt x="1222" y="1406"/>
                    </a:lnTo>
                    <a:cubicBezTo>
                      <a:pt x="1183" y="1457"/>
                      <a:pt x="1128" y="1487"/>
                      <a:pt x="1068" y="148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1" name="Freeform 33">
                <a:extLst>
                  <a:ext uri="{FF2B5EF4-FFF2-40B4-BE49-F238E27FC236}">
                    <a16:creationId xmlns:a16="http://schemas.microsoft.com/office/drawing/2014/main" id="{C36DA8B4-657B-4FBC-9038-3D08C5B717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4313" y="4597400"/>
                <a:ext cx="407987" cy="222250"/>
              </a:xfrm>
              <a:custGeom>
                <a:avLst/>
                <a:gdLst>
                  <a:gd name="T0" fmla="*/ 111007 w 1132"/>
                  <a:gd name="T1" fmla="*/ 64987 h 619"/>
                  <a:gd name="T2" fmla="*/ 111007 w 1132"/>
                  <a:gd name="T3" fmla="*/ 64987 h 619"/>
                  <a:gd name="T4" fmla="*/ 64874 w 1132"/>
                  <a:gd name="T5" fmla="*/ 110945 h 619"/>
                  <a:gd name="T6" fmla="*/ 64874 w 1132"/>
                  <a:gd name="T7" fmla="*/ 110945 h 619"/>
                  <a:gd name="T8" fmla="*/ 111007 w 1132"/>
                  <a:gd name="T9" fmla="*/ 157263 h 619"/>
                  <a:gd name="T10" fmla="*/ 296259 w 1132"/>
                  <a:gd name="T11" fmla="*/ 157263 h 619"/>
                  <a:gd name="T12" fmla="*/ 296259 w 1132"/>
                  <a:gd name="T13" fmla="*/ 157263 h 619"/>
                  <a:gd name="T14" fmla="*/ 342392 w 1132"/>
                  <a:gd name="T15" fmla="*/ 110945 h 619"/>
                  <a:gd name="T16" fmla="*/ 342392 w 1132"/>
                  <a:gd name="T17" fmla="*/ 110945 h 619"/>
                  <a:gd name="T18" fmla="*/ 296259 w 1132"/>
                  <a:gd name="T19" fmla="*/ 64987 h 619"/>
                  <a:gd name="T20" fmla="*/ 111007 w 1132"/>
                  <a:gd name="T21" fmla="*/ 64987 h 619"/>
                  <a:gd name="T22" fmla="*/ 296259 w 1132"/>
                  <a:gd name="T23" fmla="*/ 221891 h 619"/>
                  <a:gd name="T24" fmla="*/ 111007 w 1132"/>
                  <a:gd name="T25" fmla="*/ 221891 h 619"/>
                  <a:gd name="T26" fmla="*/ 111007 w 1132"/>
                  <a:gd name="T27" fmla="*/ 221891 h 619"/>
                  <a:gd name="T28" fmla="*/ 0 w 1132"/>
                  <a:gd name="T29" fmla="*/ 110945 h 619"/>
                  <a:gd name="T30" fmla="*/ 0 w 1132"/>
                  <a:gd name="T31" fmla="*/ 110945 h 619"/>
                  <a:gd name="T32" fmla="*/ 111007 w 1132"/>
                  <a:gd name="T33" fmla="*/ 0 h 619"/>
                  <a:gd name="T34" fmla="*/ 296259 w 1132"/>
                  <a:gd name="T35" fmla="*/ 0 h 619"/>
                  <a:gd name="T36" fmla="*/ 296259 w 1132"/>
                  <a:gd name="T37" fmla="*/ 0 h 619"/>
                  <a:gd name="T38" fmla="*/ 407627 w 1132"/>
                  <a:gd name="T39" fmla="*/ 110945 h 619"/>
                  <a:gd name="T40" fmla="*/ 407627 w 1132"/>
                  <a:gd name="T41" fmla="*/ 110945 h 619"/>
                  <a:gd name="T42" fmla="*/ 296259 w 1132"/>
                  <a:gd name="T43" fmla="*/ 221891 h 61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2" h="619">
                    <a:moveTo>
                      <a:pt x="308" y="181"/>
                    </a:moveTo>
                    <a:lnTo>
                      <a:pt x="308" y="181"/>
                    </a:lnTo>
                    <a:cubicBezTo>
                      <a:pt x="237" y="181"/>
                      <a:pt x="180" y="239"/>
                      <a:pt x="180" y="309"/>
                    </a:cubicBezTo>
                    <a:cubicBezTo>
                      <a:pt x="180" y="380"/>
                      <a:pt x="237" y="438"/>
                      <a:pt x="308" y="438"/>
                    </a:cubicBezTo>
                    <a:lnTo>
                      <a:pt x="822" y="438"/>
                    </a:lnTo>
                    <a:cubicBezTo>
                      <a:pt x="893" y="438"/>
                      <a:pt x="950" y="380"/>
                      <a:pt x="950" y="309"/>
                    </a:cubicBezTo>
                    <a:cubicBezTo>
                      <a:pt x="950" y="239"/>
                      <a:pt x="893" y="181"/>
                      <a:pt x="822" y="181"/>
                    </a:cubicBezTo>
                    <a:lnTo>
                      <a:pt x="308" y="181"/>
                    </a:lnTo>
                    <a:close/>
                    <a:moveTo>
                      <a:pt x="822" y="618"/>
                    </a:moveTo>
                    <a:lnTo>
                      <a:pt x="308" y="618"/>
                    </a:lnTo>
                    <a:cubicBezTo>
                      <a:pt x="138" y="618"/>
                      <a:pt x="0" y="480"/>
                      <a:pt x="0" y="309"/>
                    </a:cubicBezTo>
                    <a:cubicBezTo>
                      <a:pt x="0" y="139"/>
                      <a:pt x="138" y="0"/>
                      <a:pt x="308" y="0"/>
                    </a:cubicBezTo>
                    <a:lnTo>
                      <a:pt x="822" y="0"/>
                    </a:lnTo>
                    <a:cubicBezTo>
                      <a:pt x="993" y="0"/>
                      <a:pt x="1131" y="139"/>
                      <a:pt x="1131" y="309"/>
                    </a:cubicBezTo>
                    <a:cubicBezTo>
                      <a:pt x="1131" y="480"/>
                      <a:pt x="993" y="618"/>
                      <a:pt x="822" y="61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5" name="Group 9">
              <a:extLst>
                <a:ext uri="{FF2B5EF4-FFF2-40B4-BE49-F238E27FC236}">
                  <a16:creationId xmlns:a16="http://schemas.microsoft.com/office/drawing/2014/main" id="{FEAB9079-9CC8-4AB7-9214-724291EC86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7994" y="1804368"/>
              <a:ext cx="1690738" cy="966342"/>
              <a:chOff x="5507038" y="1647825"/>
              <a:chExt cx="1863725" cy="1065213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46" name="Freeform 34">
                <a:extLst>
                  <a:ext uri="{FF2B5EF4-FFF2-40B4-BE49-F238E27FC236}">
                    <a16:creationId xmlns:a16="http://schemas.microsoft.com/office/drawing/2014/main" id="{4E40570E-BA09-414B-A7D6-1F42E0E056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92950" y="1647825"/>
                <a:ext cx="277813" cy="246063"/>
              </a:xfrm>
              <a:custGeom>
                <a:avLst/>
                <a:gdLst>
                  <a:gd name="T0" fmla="*/ 15474 w 772"/>
                  <a:gd name="T1" fmla="*/ 110764 h 682"/>
                  <a:gd name="T2" fmla="*/ 15474 w 772"/>
                  <a:gd name="T3" fmla="*/ 110764 h 682"/>
                  <a:gd name="T4" fmla="*/ 17273 w 772"/>
                  <a:gd name="T5" fmla="*/ 139989 h 682"/>
                  <a:gd name="T6" fmla="*/ 250823 w 772"/>
                  <a:gd name="T7" fmla="*/ 238486 h 682"/>
                  <a:gd name="T8" fmla="*/ 250823 w 772"/>
                  <a:gd name="T9" fmla="*/ 238486 h 682"/>
                  <a:gd name="T10" fmla="*/ 272775 w 772"/>
                  <a:gd name="T11" fmla="*/ 219725 h 682"/>
                  <a:gd name="T12" fmla="*/ 224554 w 772"/>
                  <a:gd name="T13" fmla="*/ 24173 h 682"/>
                  <a:gd name="T14" fmla="*/ 224554 w 772"/>
                  <a:gd name="T15" fmla="*/ 24173 h 682"/>
                  <a:gd name="T16" fmla="*/ 188927 w 772"/>
                  <a:gd name="T17" fmla="*/ 9020 h 682"/>
                  <a:gd name="T18" fmla="*/ 15474 w 772"/>
                  <a:gd name="T19" fmla="*/ 110764 h 68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72" h="682">
                    <a:moveTo>
                      <a:pt x="43" y="307"/>
                    </a:moveTo>
                    <a:lnTo>
                      <a:pt x="43" y="307"/>
                    </a:lnTo>
                    <a:cubicBezTo>
                      <a:pt x="0" y="332"/>
                      <a:pt x="2" y="368"/>
                      <a:pt x="48" y="388"/>
                    </a:cubicBezTo>
                    <a:lnTo>
                      <a:pt x="697" y="661"/>
                    </a:lnTo>
                    <a:cubicBezTo>
                      <a:pt x="743" y="681"/>
                      <a:pt x="771" y="657"/>
                      <a:pt x="758" y="609"/>
                    </a:cubicBezTo>
                    <a:lnTo>
                      <a:pt x="624" y="67"/>
                    </a:lnTo>
                    <a:cubicBezTo>
                      <a:pt x="612" y="19"/>
                      <a:pt x="567" y="0"/>
                      <a:pt x="525" y="25"/>
                    </a:cubicBezTo>
                    <a:lnTo>
                      <a:pt x="43" y="30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7" name="Freeform 35">
                <a:extLst>
                  <a:ext uri="{FF2B5EF4-FFF2-40B4-BE49-F238E27FC236}">
                    <a16:creationId xmlns:a16="http://schemas.microsoft.com/office/drawing/2014/main" id="{2C382B74-B2F0-4739-A2BA-81A94FE437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7038" y="1752600"/>
                <a:ext cx="1771650" cy="960438"/>
              </a:xfrm>
              <a:custGeom>
                <a:avLst/>
                <a:gdLst>
                  <a:gd name="T0" fmla="*/ 37067 w 4923"/>
                  <a:gd name="T1" fmla="*/ 960078 h 2666"/>
                  <a:gd name="T2" fmla="*/ 37067 w 4923"/>
                  <a:gd name="T3" fmla="*/ 960078 h 2666"/>
                  <a:gd name="T4" fmla="*/ 20873 w 4923"/>
                  <a:gd name="T5" fmla="*/ 955755 h 2666"/>
                  <a:gd name="T6" fmla="*/ 20873 w 4923"/>
                  <a:gd name="T7" fmla="*/ 955755 h 2666"/>
                  <a:gd name="T8" fmla="*/ 8637 w 4923"/>
                  <a:gd name="T9" fmla="*/ 911443 h 2666"/>
                  <a:gd name="T10" fmla="*/ 393340 w 4923"/>
                  <a:gd name="T11" fmla="*/ 235967 h 2666"/>
                  <a:gd name="T12" fmla="*/ 393340 w 4923"/>
                  <a:gd name="T13" fmla="*/ 235967 h 2666"/>
                  <a:gd name="T14" fmla="*/ 445522 w 4923"/>
                  <a:gd name="T15" fmla="*/ 201742 h 2666"/>
                  <a:gd name="T16" fmla="*/ 445522 w 4923"/>
                  <a:gd name="T17" fmla="*/ 201742 h 2666"/>
                  <a:gd name="T18" fmla="*/ 499143 w 4923"/>
                  <a:gd name="T19" fmla="*/ 233805 h 2666"/>
                  <a:gd name="T20" fmla="*/ 747814 w 4923"/>
                  <a:gd name="T21" fmla="*/ 631526 h 2666"/>
                  <a:gd name="T22" fmla="*/ 987129 w 4923"/>
                  <a:gd name="T23" fmla="*/ 284241 h 2666"/>
                  <a:gd name="T24" fmla="*/ 987129 w 4923"/>
                  <a:gd name="T25" fmla="*/ 284241 h 2666"/>
                  <a:gd name="T26" fmla="*/ 1040390 w 4923"/>
                  <a:gd name="T27" fmla="*/ 253979 h 2666"/>
                  <a:gd name="T28" fmla="*/ 1040390 w 4923"/>
                  <a:gd name="T29" fmla="*/ 253979 h 2666"/>
                  <a:gd name="T30" fmla="*/ 1041830 w 4923"/>
                  <a:gd name="T31" fmla="*/ 253979 h 2666"/>
                  <a:gd name="T32" fmla="*/ 1041830 w 4923"/>
                  <a:gd name="T33" fmla="*/ 253979 h 2666"/>
                  <a:gd name="T34" fmla="*/ 1095091 w 4923"/>
                  <a:gd name="T35" fmla="*/ 286402 h 2666"/>
                  <a:gd name="T36" fmla="*/ 1373991 w 4923"/>
                  <a:gd name="T37" fmla="*/ 730956 h 2666"/>
                  <a:gd name="T38" fmla="*/ 1704714 w 4923"/>
                  <a:gd name="T39" fmla="*/ 23056 h 2666"/>
                  <a:gd name="T40" fmla="*/ 1704714 w 4923"/>
                  <a:gd name="T41" fmla="*/ 23056 h 2666"/>
                  <a:gd name="T42" fmla="*/ 1747898 w 4923"/>
                  <a:gd name="T43" fmla="*/ 7565 h 2666"/>
                  <a:gd name="T44" fmla="*/ 1747898 w 4923"/>
                  <a:gd name="T45" fmla="*/ 7565 h 2666"/>
                  <a:gd name="T46" fmla="*/ 1763733 w 4923"/>
                  <a:gd name="T47" fmla="*/ 50796 h 2666"/>
                  <a:gd name="T48" fmla="*/ 1428332 w 4923"/>
                  <a:gd name="T49" fmla="*/ 768422 h 2666"/>
                  <a:gd name="T50" fmla="*/ 1428332 w 4923"/>
                  <a:gd name="T51" fmla="*/ 768422 h 2666"/>
                  <a:gd name="T52" fmla="*/ 1378670 w 4923"/>
                  <a:gd name="T53" fmla="*/ 806249 h 2666"/>
                  <a:gd name="T54" fmla="*/ 1378670 w 4923"/>
                  <a:gd name="T55" fmla="*/ 806249 h 2666"/>
                  <a:gd name="T56" fmla="*/ 1324329 w 4923"/>
                  <a:gd name="T57" fmla="*/ 774907 h 2666"/>
                  <a:gd name="T58" fmla="*/ 1040390 w 4923"/>
                  <a:gd name="T59" fmla="*/ 321707 h 2666"/>
                  <a:gd name="T60" fmla="*/ 801075 w 4923"/>
                  <a:gd name="T61" fmla="*/ 668992 h 2666"/>
                  <a:gd name="T62" fmla="*/ 801075 w 4923"/>
                  <a:gd name="T63" fmla="*/ 668992 h 2666"/>
                  <a:gd name="T64" fmla="*/ 746015 w 4923"/>
                  <a:gd name="T65" fmla="*/ 698893 h 2666"/>
                  <a:gd name="T66" fmla="*/ 746015 w 4923"/>
                  <a:gd name="T67" fmla="*/ 698893 h 2666"/>
                  <a:gd name="T68" fmla="*/ 692754 w 4923"/>
                  <a:gd name="T69" fmla="*/ 666470 h 2666"/>
                  <a:gd name="T70" fmla="*/ 446961 w 4923"/>
                  <a:gd name="T71" fmla="*/ 273073 h 2666"/>
                  <a:gd name="T72" fmla="*/ 65497 w 4923"/>
                  <a:gd name="T73" fmla="*/ 943506 h 2666"/>
                  <a:gd name="T74" fmla="*/ 65497 w 4923"/>
                  <a:gd name="T75" fmla="*/ 943506 h 2666"/>
                  <a:gd name="T76" fmla="*/ 37067 w 4923"/>
                  <a:gd name="T77" fmla="*/ 960078 h 26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4923" h="2666">
                    <a:moveTo>
                      <a:pt x="103" y="2665"/>
                    </a:moveTo>
                    <a:lnTo>
                      <a:pt x="103" y="2665"/>
                    </a:lnTo>
                    <a:cubicBezTo>
                      <a:pt x="88" y="2665"/>
                      <a:pt x="73" y="2661"/>
                      <a:pt x="58" y="2653"/>
                    </a:cubicBezTo>
                    <a:cubicBezTo>
                      <a:pt x="15" y="2628"/>
                      <a:pt x="0" y="2573"/>
                      <a:pt x="24" y="2530"/>
                    </a:cubicBezTo>
                    <a:lnTo>
                      <a:pt x="1093" y="655"/>
                    </a:lnTo>
                    <a:cubicBezTo>
                      <a:pt x="1127" y="596"/>
                      <a:pt x="1179" y="561"/>
                      <a:pt x="1238" y="560"/>
                    </a:cubicBezTo>
                    <a:cubicBezTo>
                      <a:pt x="1297" y="560"/>
                      <a:pt x="1351" y="591"/>
                      <a:pt x="1387" y="649"/>
                    </a:cubicBezTo>
                    <a:lnTo>
                      <a:pt x="2078" y="1753"/>
                    </a:lnTo>
                    <a:lnTo>
                      <a:pt x="2743" y="789"/>
                    </a:lnTo>
                    <a:cubicBezTo>
                      <a:pt x="2780" y="735"/>
                      <a:pt x="2834" y="705"/>
                      <a:pt x="2891" y="705"/>
                    </a:cubicBezTo>
                    <a:cubicBezTo>
                      <a:pt x="2893" y="705"/>
                      <a:pt x="2894" y="705"/>
                      <a:pt x="2895" y="705"/>
                    </a:cubicBezTo>
                    <a:cubicBezTo>
                      <a:pt x="2954" y="706"/>
                      <a:pt x="3008" y="739"/>
                      <a:pt x="3043" y="795"/>
                    </a:cubicBezTo>
                    <a:lnTo>
                      <a:pt x="3818" y="2029"/>
                    </a:lnTo>
                    <a:lnTo>
                      <a:pt x="4737" y="64"/>
                    </a:lnTo>
                    <a:cubicBezTo>
                      <a:pt x="4758" y="19"/>
                      <a:pt x="4812" y="0"/>
                      <a:pt x="4857" y="21"/>
                    </a:cubicBezTo>
                    <a:cubicBezTo>
                      <a:pt x="4903" y="42"/>
                      <a:pt x="4922" y="95"/>
                      <a:pt x="4901" y="141"/>
                    </a:cubicBezTo>
                    <a:lnTo>
                      <a:pt x="3969" y="2133"/>
                    </a:lnTo>
                    <a:cubicBezTo>
                      <a:pt x="3939" y="2197"/>
                      <a:pt x="3889" y="2235"/>
                      <a:pt x="3831" y="2238"/>
                    </a:cubicBezTo>
                    <a:cubicBezTo>
                      <a:pt x="3771" y="2242"/>
                      <a:pt x="3717" y="2210"/>
                      <a:pt x="3680" y="2151"/>
                    </a:cubicBezTo>
                    <a:lnTo>
                      <a:pt x="2891" y="893"/>
                    </a:lnTo>
                    <a:lnTo>
                      <a:pt x="2226" y="1857"/>
                    </a:lnTo>
                    <a:cubicBezTo>
                      <a:pt x="2188" y="1912"/>
                      <a:pt x="2134" y="1942"/>
                      <a:pt x="2073" y="1940"/>
                    </a:cubicBezTo>
                    <a:cubicBezTo>
                      <a:pt x="2015" y="1939"/>
                      <a:pt x="1961" y="1906"/>
                      <a:pt x="1925" y="1850"/>
                    </a:cubicBezTo>
                    <a:lnTo>
                      <a:pt x="1242" y="758"/>
                    </a:lnTo>
                    <a:lnTo>
                      <a:pt x="182" y="2619"/>
                    </a:lnTo>
                    <a:cubicBezTo>
                      <a:pt x="165" y="2648"/>
                      <a:pt x="134" y="2665"/>
                      <a:pt x="103" y="266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6" name="Group 5">
              <a:extLst>
                <a:ext uri="{FF2B5EF4-FFF2-40B4-BE49-F238E27FC236}">
                  <a16:creationId xmlns:a16="http://schemas.microsoft.com/office/drawing/2014/main" id="{AF5EB812-9BEE-4B40-958C-1BB5396B15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0143" y="2873562"/>
              <a:ext cx="1474715" cy="1356622"/>
              <a:chOff x="4892675" y="3322638"/>
              <a:chExt cx="1625600" cy="1495425"/>
            </a:xfrm>
            <a:solidFill>
              <a:schemeClr val="tx2">
                <a:lumMod val="75000"/>
              </a:schemeClr>
            </a:solidFill>
          </p:grpSpPr>
          <p:sp>
            <p:nvSpPr>
              <p:cNvPr id="43" name="Freeform 2">
                <a:extLst>
                  <a:ext uri="{FF2B5EF4-FFF2-40B4-BE49-F238E27FC236}">
                    <a16:creationId xmlns:a16="http://schemas.microsoft.com/office/drawing/2014/main" id="{A07548B2-0584-4846-8222-ED3B45B7AB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5788" y="3751263"/>
                <a:ext cx="252412" cy="642937"/>
              </a:xfrm>
              <a:custGeom>
                <a:avLst/>
                <a:gdLst>
                  <a:gd name="T0" fmla="*/ 152311 w 701"/>
                  <a:gd name="T1" fmla="*/ 44229 h 1788"/>
                  <a:gd name="T2" fmla="*/ 152311 w 701"/>
                  <a:gd name="T3" fmla="*/ 44229 h 1788"/>
                  <a:gd name="T4" fmla="*/ 251332 w 701"/>
                  <a:gd name="T5" fmla="*/ 181950 h 1788"/>
                  <a:gd name="T6" fmla="*/ 251332 w 701"/>
                  <a:gd name="T7" fmla="*/ 197052 h 1788"/>
                  <a:gd name="T8" fmla="*/ 193000 w 701"/>
                  <a:gd name="T9" fmla="*/ 197052 h 1788"/>
                  <a:gd name="T10" fmla="*/ 193000 w 701"/>
                  <a:gd name="T11" fmla="*/ 177994 h 1788"/>
                  <a:gd name="T12" fmla="*/ 193000 w 701"/>
                  <a:gd name="T13" fmla="*/ 177994 h 1788"/>
                  <a:gd name="T14" fmla="*/ 128186 w 701"/>
                  <a:gd name="T15" fmla="*/ 97807 h 1788"/>
                  <a:gd name="T16" fmla="*/ 128186 w 701"/>
                  <a:gd name="T17" fmla="*/ 97807 h 1788"/>
                  <a:gd name="T18" fmla="*/ 64093 w 701"/>
                  <a:gd name="T19" fmla="*/ 177994 h 1788"/>
                  <a:gd name="T20" fmla="*/ 64093 w 701"/>
                  <a:gd name="T21" fmla="*/ 177994 h 1788"/>
                  <a:gd name="T22" fmla="*/ 252052 w 701"/>
                  <a:gd name="T23" fmla="*/ 461706 h 1788"/>
                  <a:gd name="T24" fmla="*/ 252052 w 701"/>
                  <a:gd name="T25" fmla="*/ 461706 h 1788"/>
                  <a:gd name="T26" fmla="*/ 152311 w 701"/>
                  <a:gd name="T27" fmla="*/ 600146 h 1788"/>
                  <a:gd name="T28" fmla="*/ 152311 w 701"/>
                  <a:gd name="T29" fmla="*/ 642577 h 1788"/>
                  <a:gd name="T30" fmla="*/ 100821 w 701"/>
                  <a:gd name="T31" fmla="*/ 642577 h 1788"/>
                  <a:gd name="T32" fmla="*/ 100821 w 701"/>
                  <a:gd name="T33" fmla="*/ 600146 h 1788"/>
                  <a:gd name="T34" fmla="*/ 100821 w 701"/>
                  <a:gd name="T35" fmla="*/ 600146 h 1788"/>
                  <a:gd name="T36" fmla="*/ 0 w 701"/>
                  <a:gd name="T37" fmla="*/ 461706 h 1788"/>
                  <a:gd name="T38" fmla="*/ 0 w 701"/>
                  <a:gd name="T39" fmla="*/ 427186 h 1788"/>
                  <a:gd name="T40" fmla="*/ 58332 w 701"/>
                  <a:gd name="T41" fmla="*/ 427186 h 1788"/>
                  <a:gd name="T42" fmla="*/ 58332 w 701"/>
                  <a:gd name="T43" fmla="*/ 465662 h 1788"/>
                  <a:gd name="T44" fmla="*/ 58332 w 701"/>
                  <a:gd name="T45" fmla="*/ 465662 h 1788"/>
                  <a:gd name="T46" fmla="*/ 124226 w 701"/>
                  <a:gd name="T47" fmla="*/ 545130 h 1788"/>
                  <a:gd name="T48" fmla="*/ 124226 w 701"/>
                  <a:gd name="T49" fmla="*/ 545130 h 1788"/>
                  <a:gd name="T50" fmla="*/ 189759 w 701"/>
                  <a:gd name="T51" fmla="*/ 465662 h 1788"/>
                  <a:gd name="T52" fmla="*/ 189759 w 701"/>
                  <a:gd name="T53" fmla="*/ 465662 h 1788"/>
                  <a:gd name="T54" fmla="*/ 2521 w 701"/>
                  <a:gd name="T55" fmla="*/ 181950 h 1788"/>
                  <a:gd name="T56" fmla="*/ 2521 w 701"/>
                  <a:gd name="T57" fmla="*/ 181950 h 1788"/>
                  <a:gd name="T58" fmla="*/ 100821 w 701"/>
                  <a:gd name="T59" fmla="*/ 44229 h 1788"/>
                  <a:gd name="T60" fmla="*/ 100821 w 701"/>
                  <a:gd name="T61" fmla="*/ 0 h 1788"/>
                  <a:gd name="T62" fmla="*/ 152311 w 701"/>
                  <a:gd name="T63" fmla="*/ 0 h 1788"/>
                  <a:gd name="T64" fmla="*/ 152311 w 701"/>
                  <a:gd name="T65" fmla="*/ 44229 h 17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01" h="1788">
                    <a:moveTo>
                      <a:pt x="423" y="123"/>
                    </a:moveTo>
                    <a:lnTo>
                      <a:pt x="423" y="123"/>
                    </a:lnTo>
                    <a:cubicBezTo>
                      <a:pt x="612" y="150"/>
                      <a:pt x="698" y="297"/>
                      <a:pt x="698" y="506"/>
                    </a:cubicBezTo>
                    <a:lnTo>
                      <a:pt x="698" y="548"/>
                    </a:lnTo>
                    <a:lnTo>
                      <a:pt x="536" y="548"/>
                    </a:lnTo>
                    <a:lnTo>
                      <a:pt x="536" y="495"/>
                    </a:lnTo>
                    <a:cubicBezTo>
                      <a:pt x="536" y="357"/>
                      <a:pt x="481" y="272"/>
                      <a:pt x="356" y="272"/>
                    </a:cubicBezTo>
                    <a:cubicBezTo>
                      <a:pt x="233" y="272"/>
                      <a:pt x="178" y="357"/>
                      <a:pt x="178" y="495"/>
                    </a:cubicBezTo>
                    <a:cubicBezTo>
                      <a:pt x="178" y="844"/>
                      <a:pt x="700" y="846"/>
                      <a:pt x="700" y="1284"/>
                    </a:cubicBezTo>
                    <a:cubicBezTo>
                      <a:pt x="700" y="1493"/>
                      <a:pt x="612" y="1642"/>
                      <a:pt x="423" y="1669"/>
                    </a:cubicBezTo>
                    <a:lnTo>
                      <a:pt x="423" y="1787"/>
                    </a:lnTo>
                    <a:lnTo>
                      <a:pt x="280" y="1787"/>
                    </a:lnTo>
                    <a:lnTo>
                      <a:pt x="280" y="1669"/>
                    </a:lnTo>
                    <a:cubicBezTo>
                      <a:pt x="87" y="1642"/>
                      <a:pt x="0" y="1496"/>
                      <a:pt x="0" y="1284"/>
                    </a:cubicBezTo>
                    <a:lnTo>
                      <a:pt x="0" y="1188"/>
                    </a:lnTo>
                    <a:lnTo>
                      <a:pt x="162" y="1188"/>
                    </a:lnTo>
                    <a:lnTo>
                      <a:pt x="162" y="1295"/>
                    </a:lnTo>
                    <a:cubicBezTo>
                      <a:pt x="162" y="1435"/>
                      <a:pt x="221" y="1516"/>
                      <a:pt x="345" y="1516"/>
                    </a:cubicBezTo>
                    <a:cubicBezTo>
                      <a:pt x="471" y="1516"/>
                      <a:pt x="527" y="1435"/>
                      <a:pt x="527" y="1295"/>
                    </a:cubicBezTo>
                    <a:cubicBezTo>
                      <a:pt x="527" y="948"/>
                      <a:pt x="7" y="944"/>
                      <a:pt x="7" y="506"/>
                    </a:cubicBezTo>
                    <a:cubicBezTo>
                      <a:pt x="7" y="292"/>
                      <a:pt x="94" y="152"/>
                      <a:pt x="280" y="123"/>
                    </a:cubicBezTo>
                    <a:lnTo>
                      <a:pt x="280" y="0"/>
                    </a:lnTo>
                    <a:lnTo>
                      <a:pt x="423" y="0"/>
                    </a:lnTo>
                    <a:lnTo>
                      <a:pt x="423" y="123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4" name="Freeform 36">
                <a:extLst>
                  <a:ext uri="{FF2B5EF4-FFF2-40B4-BE49-F238E27FC236}">
                    <a16:creationId xmlns:a16="http://schemas.microsoft.com/office/drawing/2014/main" id="{70672EAA-5B65-464D-8A09-0AD989D8FA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2850" y="3322638"/>
                <a:ext cx="1495425" cy="1495425"/>
              </a:xfrm>
              <a:custGeom>
                <a:avLst/>
                <a:gdLst>
                  <a:gd name="T0" fmla="*/ 747353 w 4154"/>
                  <a:gd name="T1" fmla="*/ 65175 h 4153"/>
                  <a:gd name="T2" fmla="*/ 747353 w 4154"/>
                  <a:gd name="T3" fmla="*/ 65175 h 4153"/>
                  <a:gd name="T4" fmla="*/ 65159 w 4154"/>
                  <a:gd name="T5" fmla="*/ 747172 h 4153"/>
                  <a:gd name="T6" fmla="*/ 65159 w 4154"/>
                  <a:gd name="T7" fmla="*/ 747172 h 4153"/>
                  <a:gd name="T8" fmla="*/ 747353 w 4154"/>
                  <a:gd name="T9" fmla="*/ 1429890 h 4153"/>
                  <a:gd name="T10" fmla="*/ 747353 w 4154"/>
                  <a:gd name="T11" fmla="*/ 1429890 h 4153"/>
                  <a:gd name="T12" fmla="*/ 1429906 w 4154"/>
                  <a:gd name="T13" fmla="*/ 747172 h 4153"/>
                  <a:gd name="T14" fmla="*/ 1429906 w 4154"/>
                  <a:gd name="T15" fmla="*/ 747172 h 4153"/>
                  <a:gd name="T16" fmla="*/ 747353 w 4154"/>
                  <a:gd name="T17" fmla="*/ 65175 h 4153"/>
                  <a:gd name="T18" fmla="*/ 747353 w 4154"/>
                  <a:gd name="T19" fmla="*/ 1495065 h 4153"/>
                  <a:gd name="T20" fmla="*/ 747353 w 4154"/>
                  <a:gd name="T21" fmla="*/ 1495065 h 4153"/>
                  <a:gd name="T22" fmla="*/ 0 w 4154"/>
                  <a:gd name="T23" fmla="*/ 747172 h 4153"/>
                  <a:gd name="T24" fmla="*/ 0 w 4154"/>
                  <a:gd name="T25" fmla="*/ 747172 h 4153"/>
                  <a:gd name="T26" fmla="*/ 747353 w 4154"/>
                  <a:gd name="T27" fmla="*/ 0 h 4153"/>
                  <a:gd name="T28" fmla="*/ 747353 w 4154"/>
                  <a:gd name="T29" fmla="*/ 0 h 4153"/>
                  <a:gd name="T30" fmla="*/ 1495065 w 4154"/>
                  <a:gd name="T31" fmla="*/ 747172 h 4153"/>
                  <a:gd name="T32" fmla="*/ 1495065 w 4154"/>
                  <a:gd name="T33" fmla="*/ 747172 h 4153"/>
                  <a:gd name="T34" fmla="*/ 747353 w 4154"/>
                  <a:gd name="T35" fmla="*/ 1495065 h 41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154" h="4153">
                    <a:moveTo>
                      <a:pt x="2076" y="181"/>
                    </a:moveTo>
                    <a:lnTo>
                      <a:pt x="2076" y="181"/>
                    </a:lnTo>
                    <a:cubicBezTo>
                      <a:pt x="1031" y="181"/>
                      <a:pt x="181" y="1032"/>
                      <a:pt x="181" y="2075"/>
                    </a:cubicBezTo>
                    <a:cubicBezTo>
                      <a:pt x="181" y="3121"/>
                      <a:pt x="1031" y="3971"/>
                      <a:pt x="2076" y="3971"/>
                    </a:cubicBezTo>
                    <a:cubicBezTo>
                      <a:pt x="3121" y="3971"/>
                      <a:pt x="3972" y="3121"/>
                      <a:pt x="3972" y="2075"/>
                    </a:cubicBezTo>
                    <a:cubicBezTo>
                      <a:pt x="3972" y="1032"/>
                      <a:pt x="3121" y="181"/>
                      <a:pt x="2076" y="181"/>
                    </a:cubicBezTo>
                    <a:close/>
                    <a:moveTo>
                      <a:pt x="2076" y="4152"/>
                    </a:moveTo>
                    <a:lnTo>
                      <a:pt x="2076" y="4152"/>
                    </a:lnTo>
                    <a:cubicBezTo>
                      <a:pt x="931" y="4152"/>
                      <a:pt x="0" y="3220"/>
                      <a:pt x="0" y="2075"/>
                    </a:cubicBezTo>
                    <a:cubicBezTo>
                      <a:pt x="0" y="932"/>
                      <a:pt x="931" y="0"/>
                      <a:pt x="2076" y="0"/>
                    </a:cubicBezTo>
                    <a:cubicBezTo>
                      <a:pt x="3221" y="0"/>
                      <a:pt x="4153" y="932"/>
                      <a:pt x="4153" y="2075"/>
                    </a:cubicBezTo>
                    <a:cubicBezTo>
                      <a:pt x="4153" y="3220"/>
                      <a:pt x="3221" y="4152"/>
                      <a:pt x="2076" y="415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5" name="Freeform 37">
                <a:extLst>
                  <a:ext uri="{FF2B5EF4-FFF2-40B4-BE49-F238E27FC236}">
                    <a16:creationId xmlns:a16="http://schemas.microsoft.com/office/drawing/2014/main" id="{5EE5EC3F-25A0-4972-A141-66C036F393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2675" y="3322638"/>
                <a:ext cx="909638" cy="1495425"/>
              </a:xfrm>
              <a:custGeom>
                <a:avLst/>
                <a:gdLst>
                  <a:gd name="T0" fmla="*/ 876534 w 2528"/>
                  <a:gd name="T1" fmla="*/ 1495065 h 4153"/>
                  <a:gd name="T2" fmla="*/ 746997 w 2528"/>
                  <a:gd name="T3" fmla="*/ 1495065 h 4153"/>
                  <a:gd name="T4" fmla="*/ 746997 w 2528"/>
                  <a:gd name="T5" fmla="*/ 1495065 h 4153"/>
                  <a:gd name="T6" fmla="*/ 0 w 2528"/>
                  <a:gd name="T7" fmla="*/ 747172 h 4153"/>
                  <a:gd name="T8" fmla="*/ 0 w 2528"/>
                  <a:gd name="T9" fmla="*/ 747172 h 4153"/>
                  <a:gd name="T10" fmla="*/ 746997 w 2528"/>
                  <a:gd name="T11" fmla="*/ 0 h 4153"/>
                  <a:gd name="T12" fmla="*/ 876534 w 2528"/>
                  <a:gd name="T13" fmla="*/ 0 h 4153"/>
                  <a:gd name="T14" fmla="*/ 876534 w 2528"/>
                  <a:gd name="T15" fmla="*/ 0 h 4153"/>
                  <a:gd name="T16" fmla="*/ 909278 w 2528"/>
                  <a:gd name="T17" fmla="*/ 32768 h 4153"/>
                  <a:gd name="T18" fmla="*/ 909278 w 2528"/>
                  <a:gd name="T19" fmla="*/ 32768 h 4153"/>
                  <a:gd name="T20" fmla="*/ 876534 w 2528"/>
                  <a:gd name="T21" fmla="*/ 65175 h 4153"/>
                  <a:gd name="T22" fmla="*/ 746997 w 2528"/>
                  <a:gd name="T23" fmla="*/ 65175 h 4153"/>
                  <a:gd name="T24" fmla="*/ 746997 w 2528"/>
                  <a:gd name="T25" fmla="*/ 65175 h 4153"/>
                  <a:gd name="T26" fmla="*/ 64769 w 2528"/>
                  <a:gd name="T27" fmla="*/ 747172 h 4153"/>
                  <a:gd name="T28" fmla="*/ 64769 w 2528"/>
                  <a:gd name="T29" fmla="*/ 747172 h 4153"/>
                  <a:gd name="T30" fmla="*/ 746997 w 2528"/>
                  <a:gd name="T31" fmla="*/ 1429890 h 4153"/>
                  <a:gd name="T32" fmla="*/ 876534 w 2528"/>
                  <a:gd name="T33" fmla="*/ 1429890 h 4153"/>
                  <a:gd name="T34" fmla="*/ 876534 w 2528"/>
                  <a:gd name="T35" fmla="*/ 1429890 h 4153"/>
                  <a:gd name="T36" fmla="*/ 909278 w 2528"/>
                  <a:gd name="T37" fmla="*/ 1462297 h 4153"/>
                  <a:gd name="T38" fmla="*/ 909278 w 2528"/>
                  <a:gd name="T39" fmla="*/ 1462297 h 4153"/>
                  <a:gd name="T40" fmla="*/ 876534 w 2528"/>
                  <a:gd name="T41" fmla="*/ 1495065 h 415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528" h="4153">
                    <a:moveTo>
                      <a:pt x="2436" y="4152"/>
                    </a:moveTo>
                    <a:lnTo>
                      <a:pt x="2076" y="4152"/>
                    </a:lnTo>
                    <a:cubicBezTo>
                      <a:pt x="930" y="4152"/>
                      <a:pt x="0" y="3221"/>
                      <a:pt x="0" y="2075"/>
                    </a:cubicBezTo>
                    <a:cubicBezTo>
                      <a:pt x="0" y="932"/>
                      <a:pt x="930" y="0"/>
                      <a:pt x="2076" y="0"/>
                    </a:cubicBezTo>
                    <a:lnTo>
                      <a:pt x="2436" y="0"/>
                    </a:lnTo>
                    <a:cubicBezTo>
                      <a:pt x="2486" y="0"/>
                      <a:pt x="2527" y="41"/>
                      <a:pt x="2527" y="91"/>
                    </a:cubicBezTo>
                    <a:cubicBezTo>
                      <a:pt x="2527" y="141"/>
                      <a:pt x="2486" y="181"/>
                      <a:pt x="2436" y="181"/>
                    </a:cubicBezTo>
                    <a:lnTo>
                      <a:pt x="2076" y="181"/>
                    </a:lnTo>
                    <a:cubicBezTo>
                      <a:pt x="1030" y="181"/>
                      <a:pt x="180" y="1032"/>
                      <a:pt x="180" y="2075"/>
                    </a:cubicBezTo>
                    <a:cubicBezTo>
                      <a:pt x="180" y="3121"/>
                      <a:pt x="1030" y="3971"/>
                      <a:pt x="2076" y="3971"/>
                    </a:cubicBezTo>
                    <a:lnTo>
                      <a:pt x="2436" y="3971"/>
                    </a:lnTo>
                    <a:cubicBezTo>
                      <a:pt x="2486" y="3971"/>
                      <a:pt x="2527" y="4011"/>
                      <a:pt x="2527" y="4061"/>
                    </a:cubicBezTo>
                    <a:cubicBezTo>
                      <a:pt x="2527" y="4111"/>
                      <a:pt x="2486" y="4152"/>
                      <a:pt x="2436" y="415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7" name="Group 11">
              <a:extLst>
                <a:ext uri="{FF2B5EF4-FFF2-40B4-BE49-F238E27FC236}">
                  <a16:creationId xmlns:a16="http://schemas.microsoft.com/office/drawing/2014/main" id="{5531BB8F-A362-4FB3-9153-6FAAFAAB29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954917"/>
              <a:ext cx="1765625" cy="1659054"/>
              <a:chOff x="3332163" y="2060575"/>
              <a:chExt cx="1946275" cy="1828800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35" name="Freeform 43">
                <a:extLst>
                  <a:ext uri="{FF2B5EF4-FFF2-40B4-BE49-F238E27FC236}">
                    <a16:creationId xmlns:a16="http://schemas.microsoft.com/office/drawing/2014/main" id="{E77679D8-595A-45CA-B4ED-BB3AC2450F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1663" y="2060575"/>
                <a:ext cx="273050" cy="481013"/>
              </a:xfrm>
              <a:custGeom>
                <a:avLst/>
                <a:gdLst>
                  <a:gd name="T0" fmla="*/ 65115 w 759"/>
                  <a:gd name="T1" fmla="*/ 415584 h 1338"/>
                  <a:gd name="T2" fmla="*/ 207935 w 759"/>
                  <a:gd name="T3" fmla="*/ 415584 h 1338"/>
                  <a:gd name="T4" fmla="*/ 207935 w 759"/>
                  <a:gd name="T5" fmla="*/ 68305 h 1338"/>
                  <a:gd name="T6" fmla="*/ 207935 w 759"/>
                  <a:gd name="T7" fmla="*/ 68305 h 1338"/>
                  <a:gd name="T8" fmla="*/ 65115 w 759"/>
                  <a:gd name="T9" fmla="*/ 240507 h 1338"/>
                  <a:gd name="T10" fmla="*/ 65115 w 759"/>
                  <a:gd name="T11" fmla="*/ 415584 h 1338"/>
                  <a:gd name="T12" fmla="*/ 240313 w 759"/>
                  <a:gd name="T13" fmla="*/ 480653 h 1338"/>
                  <a:gd name="T14" fmla="*/ 32377 w 759"/>
                  <a:gd name="T15" fmla="*/ 480653 h 1338"/>
                  <a:gd name="T16" fmla="*/ 32377 w 759"/>
                  <a:gd name="T17" fmla="*/ 480653 h 1338"/>
                  <a:gd name="T18" fmla="*/ 0 w 759"/>
                  <a:gd name="T19" fmla="*/ 448298 h 1338"/>
                  <a:gd name="T20" fmla="*/ 0 w 759"/>
                  <a:gd name="T21" fmla="*/ 240507 h 1338"/>
                  <a:gd name="T22" fmla="*/ 0 w 759"/>
                  <a:gd name="T23" fmla="*/ 240507 h 1338"/>
                  <a:gd name="T24" fmla="*/ 240313 w 759"/>
                  <a:gd name="T25" fmla="*/ 0 h 1338"/>
                  <a:gd name="T26" fmla="*/ 240313 w 759"/>
                  <a:gd name="T27" fmla="*/ 0 h 1338"/>
                  <a:gd name="T28" fmla="*/ 272690 w 759"/>
                  <a:gd name="T29" fmla="*/ 32715 h 1338"/>
                  <a:gd name="T30" fmla="*/ 272690 w 759"/>
                  <a:gd name="T31" fmla="*/ 448298 h 1338"/>
                  <a:gd name="T32" fmla="*/ 272690 w 759"/>
                  <a:gd name="T33" fmla="*/ 448298 h 1338"/>
                  <a:gd name="T34" fmla="*/ 240313 w 759"/>
                  <a:gd name="T35" fmla="*/ 480653 h 133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59" h="1338">
                    <a:moveTo>
                      <a:pt x="181" y="1156"/>
                    </a:moveTo>
                    <a:lnTo>
                      <a:pt x="578" y="1156"/>
                    </a:lnTo>
                    <a:lnTo>
                      <a:pt x="578" y="190"/>
                    </a:lnTo>
                    <a:cubicBezTo>
                      <a:pt x="352" y="232"/>
                      <a:pt x="181" y="431"/>
                      <a:pt x="181" y="669"/>
                    </a:cubicBezTo>
                    <a:lnTo>
                      <a:pt x="181" y="1156"/>
                    </a:lnTo>
                    <a:close/>
                    <a:moveTo>
                      <a:pt x="668" y="1337"/>
                    </a:moveTo>
                    <a:lnTo>
                      <a:pt x="90" y="1337"/>
                    </a:lnTo>
                    <a:cubicBezTo>
                      <a:pt x="40" y="1337"/>
                      <a:pt x="0" y="1297"/>
                      <a:pt x="0" y="1247"/>
                    </a:cubicBezTo>
                    <a:lnTo>
                      <a:pt x="0" y="669"/>
                    </a:lnTo>
                    <a:cubicBezTo>
                      <a:pt x="0" y="300"/>
                      <a:pt x="300" y="0"/>
                      <a:pt x="668" y="0"/>
                    </a:cubicBezTo>
                    <a:cubicBezTo>
                      <a:pt x="717" y="0"/>
                      <a:pt x="758" y="41"/>
                      <a:pt x="758" y="91"/>
                    </a:cubicBezTo>
                    <a:lnTo>
                      <a:pt x="758" y="1247"/>
                    </a:lnTo>
                    <a:cubicBezTo>
                      <a:pt x="758" y="1297"/>
                      <a:pt x="717" y="1337"/>
                      <a:pt x="668" y="133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7" name="Freeform 38">
                <a:extLst>
                  <a:ext uri="{FF2B5EF4-FFF2-40B4-BE49-F238E27FC236}">
                    <a16:creationId xmlns:a16="http://schemas.microsoft.com/office/drawing/2014/main" id="{BEBFC583-7FB4-4371-9DBB-B4D8E2D8C2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1100" y="2716213"/>
                <a:ext cx="287338" cy="500062"/>
              </a:xfrm>
              <a:custGeom>
                <a:avLst/>
                <a:gdLst>
                  <a:gd name="T0" fmla="*/ 254530 w 797"/>
                  <a:gd name="T1" fmla="*/ 499702 h 1390"/>
                  <a:gd name="T2" fmla="*/ 32087 w 797"/>
                  <a:gd name="T3" fmla="*/ 499702 h 1390"/>
                  <a:gd name="T4" fmla="*/ 32087 w 797"/>
                  <a:gd name="T5" fmla="*/ 499702 h 1390"/>
                  <a:gd name="T6" fmla="*/ 0 w 797"/>
                  <a:gd name="T7" fmla="*/ 466964 h 1390"/>
                  <a:gd name="T8" fmla="*/ 0 w 797"/>
                  <a:gd name="T9" fmla="*/ 466964 h 1390"/>
                  <a:gd name="T10" fmla="*/ 32087 w 797"/>
                  <a:gd name="T11" fmla="*/ 434586 h 1390"/>
                  <a:gd name="T12" fmla="*/ 221723 w 797"/>
                  <a:gd name="T13" fmla="*/ 434586 h 1390"/>
                  <a:gd name="T14" fmla="*/ 221723 w 797"/>
                  <a:gd name="T15" fmla="*/ 64756 h 1390"/>
                  <a:gd name="T16" fmla="*/ 32087 w 797"/>
                  <a:gd name="T17" fmla="*/ 64756 h 1390"/>
                  <a:gd name="T18" fmla="*/ 32087 w 797"/>
                  <a:gd name="T19" fmla="*/ 64756 h 1390"/>
                  <a:gd name="T20" fmla="*/ 0 w 797"/>
                  <a:gd name="T21" fmla="*/ 32378 h 1390"/>
                  <a:gd name="T22" fmla="*/ 0 w 797"/>
                  <a:gd name="T23" fmla="*/ 32378 h 1390"/>
                  <a:gd name="T24" fmla="*/ 32087 w 797"/>
                  <a:gd name="T25" fmla="*/ 0 h 1390"/>
                  <a:gd name="T26" fmla="*/ 254530 w 797"/>
                  <a:gd name="T27" fmla="*/ 0 h 1390"/>
                  <a:gd name="T28" fmla="*/ 254530 w 797"/>
                  <a:gd name="T29" fmla="*/ 0 h 1390"/>
                  <a:gd name="T30" fmla="*/ 286977 w 797"/>
                  <a:gd name="T31" fmla="*/ 32378 h 1390"/>
                  <a:gd name="T32" fmla="*/ 286977 w 797"/>
                  <a:gd name="T33" fmla="*/ 466964 h 1390"/>
                  <a:gd name="T34" fmla="*/ 286977 w 797"/>
                  <a:gd name="T35" fmla="*/ 466964 h 1390"/>
                  <a:gd name="T36" fmla="*/ 254530 w 797"/>
                  <a:gd name="T37" fmla="*/ 499702 h 139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797" h="1390">
                    <a:moveTo>
                      <a:pt x="706" y="1389"/>
                    </a:moveTo>
                    <a:lnTo>
                      <a:pt x="89" y="1389"/>
                    </a:lnTo>
                    <a:cubicBezTo>
                      <a:pt x="40" y="1389"/>
                      <a:pt x="0" y="1348"/>
                      <a:pt x="0" y="1298"/>
                    </a:cubicBezTo>
                    <a:cubicBezTo>
                      <a:pt x="0" y="1248"/>
                      <a:pt x="40" y="1208"/>
                      <a:pt x="89" y="1208"/>
                    </a:cubicBezTo>
                    <a:lnTo>
                      <a:pt x="615" y="1208"/>
                    </a:lnTo>
                    <a:lnTo>
                      <a:pt x="615" y="180"/>
                    </a:lnTo>
                    <a:lnTo>
                      <a:pt x="89" y="180"/>
                    </a:lnTo>
                    <a:cubicBezTo>
                      <a:pt x="40" y="180"/>
                      <a:pt x="0" y="140"/>
                      <a:pt x="0" y="90"/>
                    </a:cubicBezTo>
                    <a:cubicBezTo>
                      <a:pt x="0" y="40"/>
                      <a:pt x="40" y="0"/>
                      <a:pt x="89" y="0"/>
                    </a:cubicBezTo>
                    <a:lnTo>
                      <a:pt x="706" y="0"/>
                    </a:lnTo>
                    <a:cubicBezTo>
                      <a:pt x="756" y="0"/>
                      <a:pt x="796" y="40"/>
                      <a:pt x="796" y="90"/>
                    </a:cubicBezTo>
                    <a:lnTo>
                      <a:pt x="796" y="1298"/>
                    </a:lnTo>
                    <a:cubicBezTo>
                      <a:pt x="796" y="1348"/>
                      <a:pt x="756" y="1389"/>
                      <a:pt x="706" y="138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8" name="Freeform 39">
                <a:extLst>
                  <a:ext uri="{FF2B5EF4-FFF2-40B4-BE49-F238E27FC236}">
                    <a16:creationId xmlns:a16="http://schemas.microsoft.com/office/drawing/2014/main" id="{EA3ECA61-BD19-47DF-9152-4F91A7B9E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8363" y="2614613"/>
                <a:ext cx="153987" cy="153987"/>
              </a:xfrm>
              <a:custGeom>
                <a:avLst/>
                <a:gdLst>
                  <a:gd name="T0" fmla="*/ 153628 w 429"/>
                  <a:gd name="T1" fmla="*/ 76994 h 428"/>
                  <a:gd name="T2" fmla="*/ 153628 w 429"/>
                  <a:gd name="T3" fmla="*/ 76994 h 428"/>
                  <a:gd name="T4" fmla="*/ 76814 w 429"/>
                  <a:gd name="T5" fmla="*/ 153627 h 428"/>
                  <a:gd name="T6" fmla="*/ 76814 w 429"/>
                  <a:gd name="T7" fmla="*/ 153627 h 428"/>
                  <a:gd name="T8" fmla="*/ 0 w 429"/>
                  <a:gd name="T9" fmla="*/ 76994 h 428"/>
                  <a:gd name="T10" fmla="*/ 0 w 429"/>
                  <a:gd name="T11" fmla="*/ 76994 h 428"/>
                  <a:gd name="T12" fmla="*/ 76814 w 429"/>
                  <a:gd name="T13" fmla="*/ 0 h 428"/>
                  <a:gd name="T14" fmla="*/ 76814 w 429"/>
                  <a:gd name="T15" fmla="*/ 0 h 428"/>
                  <a:gd name="T16" fmla="*/ 153628 w 429"/>
                  <a:gd name="T17" fmla="*/ 76994 h 4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29" h="428">
                    <a:moveTo>
                      <a:pt x="428" y="214"/>
                    </a:moveTo>
                    <a:lnTo>
                      <a:pt x="428" y="214"/>
                    </a:lnTo>
                    <a:cubicBezTo>
                      <a:pt x="428" y="332"/>
                      <a:pt x="332" y="427"/>
                      <a:pt x="214" y="427"/>
                    </a:cubicBezTo>
                    <a:cubicBezTo>
                      <a:pt x="96" y="427"/>
                      <a:pt x="0" y="332"/>
                      <a:pt x="0" y="214"/>
                    </a:cubicBezTo>
                    <a:cubicBezTo>
                      <a:pt x="0" y="96"/>
                      <a:pt x="96" y="0"/>
                      <a:pt x="214" y="0"/>
                    </a:cubicBezTo>
                    <a:cubicBezTo>
                      <a:pt x="332" y="0"/>
                      <a:pt x="428" y="96"/>
                      <a:pt x="428" y="21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9" name="Freeform 40">
                <a:extLst>
                  <a:ext uri="{FF2B5EF4-FFF2-40B4-BE49-F238E27FC236}">
                    <a16:creationId xmlns:a16="http://schemas.microsoft.com/office/drawing/2014/main" id="{F31F68AD-E32F-4B71-BDFA-C5E199A8C8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575" y="3552825"/>
                <a:ext cx="355600" cy="336550"/>
              </a:xfrm>
              <a:custGeom>
                <a:avLst/>
                <a:gdLst>
                  <a:gd name="T0" fmla="*/ 322847 w 988"/>
                  <a:gd name="T1" fmla="*/ 336190 h 936"/>
                  <a:gd name="T2" fmla="*/ 32393 w 988"/>
                  <a:gd name="T3" fmla="*/ 336190 h 936"/>
                  <a:gd name="T4" fmla="*/ 32393 w 988"/>
                  <a:gd name="T5" fmla="*/ 336190 h 936"/>
                  <a:gd name="T6" fmla="*/ 0 w 988"/>
                  <a:gd name="T7" fmla="*/ 303830 h 936"/>
                  <a:gd name="T8" fmla="*/ 0 w 988"/>
                  <a:gd name="T9" fmla="*/ 32720 h 936"/>
                  <a:gd name="T10" fmla="*/ 0 w 988"/>
                  <a:gd name="T11" fmla="*/ 32720 h 936"/>
                  <a:gd name="T12" fmla="*/ 32393 w 988"/>
                  <a:gd name="T13" fmla="*/ 0 h 936"/>
                  <a:gd name="T14" fmla="*/ 32393 w 988"/>
                  <a:gd name="T15" fmla="*/ 0 h 936"/>
                  <a:gd name="T16" fmla="*/ 65145 w 988"/>
                  <a:gd name="T17" fmla="*/ 32720 h 936"/>
                  <a:gd name="T18" fmla="*/ 65145 w 988"/>
                  <a:gd name="T19" fmla="*/ 271469 h 936"/>
                  <a:gd name="T20" fmla="*/ 290095 w 988"/>
                  <a:gd name="T21" fmla="*/ 271469 h 936"/>
                  <a:gd name="T22" fmla="*/ 290095 w 988"/>
                  <a:gd name="T23" fmla="*/ 154612 h 936"/>
                  <a:gd name="T24" fmla="*/ 290095 w 988"/>
                  <a:gd name="T25" fmla="*/ 154612 h 936"/>
                  <a:gd name="T26" fmla="*/ 322847 w 988"/>
                  <a:gd name="T27" fmla="*/ 121892 h 936"/>
                  <a:gd name="T28" fmla="*/ 322847 w 988"/>
                  <a:gd name="T29" fmla="*/ 121892 h 936"/>
                  <a:gd name="T30" fmla="*/ 355240 w 988"/>
                  <a:gd name="T31" fmla="*/ 154612 h 936"/>
                  <a:gd name="T32" fmla="*/ 355240 w 988"/>
                  <a:gd name="T33" fmla="*/ 303830 h 936"/>
                  <a:gd name="T34" fmla="*/ 355240 w 988"/>
                  <a:gd name="T35" fmla="*/ 303830 h 936"/>
                  <a:gd name="T36" fmla="*/ 322847 w 988"/>
                  <a:gd name="T37" fmla="*/ 336190 h 9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88" h="936">
                    <a:moveTo>
                      <a:pt x="897" y="935"/>
                    </a:moveTo>
                    <a:lnTo>
                      <a:pt x="90" y="935"/>
                    </a:lnTo>
                    <a:cubicBezTo>
                      <a:pt x="41" y="935"/>
                      <a:pt x="0" y="894"/>
                      <a:pt x="0" y="845"/>
                    </a:cubicBezTo>
                    <a:lnTo>
                      <a:pt x="0" y="91"/>
                    </a:lnTo>
                    <a:cubicBezTo>
                      <a:pt x="0" y="41"/>
                      <a:pt x="41" y="0"/>
                      <a:pt x="90" y="0"/>
                    </a:cubicBezTo>
                    <a:cubicBezTo>
                      <a:pt x="140" y="0"/>
                      <a:pt x="181" y="41"/>
                      <a:pt x="181" y="91"/>
                    </a:cubicBezTo>
                    <a:lnTo>
                      <a:pt x="181" y="755"/>
                    </a:lnTo>
                    <a:lnTo>
                      <a:pt x="806" y="755"/>
                    </a:lnTo>
                    <a:lnTo>
                      <a:pt x="806" y="430"/>
                    </a:lnTo>
                    <a:cubicBezTo>
                      <a:pt x="806" y="380"/>
                      <a:pt x="847" y="339"/>
                      <a:pt x="897" y="339"/>
                    </a:cubicBezTo>
                    <a:cubicBezTo>
                      <a:pt x="947" y="339"/>
                      <a:pt x="987" y="380"/>
                      <a:pt x="987" y="430"/>
                    </a:cubicBezTo>
                    <a:lnTo>
                      <a:pt x="987" y="845"/>
                    </a:lnTo>
                    <a:cubicBezTo>
                      <a:pt x="987" y="894"/>
                      <a:pt x="947" y="935"/>
                      <a:pt x="897" y="93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0" name="Freeform 41">
                <a:extLst>
                  <a:ext uri="{FF2B5EF4-FFF2-40B4-BE49-F238E27FC236}">
                    <a16:creationId xmlns:a16="http://schemas.microsoft.com/office/drawing/2014/main" id="{3D81D450-2C62-4FFA-9F00-12FC4FE61E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8488" y="3552825"/>
                <a:ext cx="355600" cy="336550"/>
              </a:xfrm>
              <a:custGeom>
                <a:avLst/>
                <a:gdLst>
                  <a:gd name="T0" fmla="*/ 322814 w 987"/>
                  <a:gd name="T1" fmla="*/ 336190 h 936"/>
                  <a:gd name="T2" fmla="*/ 32426 w 987"/>
                  <a:gd name="T3" fmla="*/ 336190 h 936"/>
                  <a:gd name="T4" fmla="*/ 32426 w 987"/>
                  <a:gd name="T5" fmla="*/ 336190 h 936"/>
                  <a:gd name="T6" fmla="*/ 0 w 987"/>
                  <a:gd name="T7" fmla="*/ 303830 h 936"/>
                  <a:gd name="T8" fmla="*/ 0 w 987"/>
                  <a:gd name="T9" fmla="*/ 154612 h 936"/>
                  <a:gd name="T10" fmla="*/ 0 w 987"/>
                  <a:gd name="T11" fmla="*/ 154612 h 936"/>
                  <a:gd name="T12" fmla="*/ 32426 w 987"/>
                  <a:gd name="T13" fmla="*/ 121892 h 936"/>
                  <a:gd name="T14" fmla="*/ 32426 w 987"/>
                  <a:gd name="T15" fmla="*/ 121892 h 936"/>
                  <a:gd name="T16" fmla="*/ 65211 w 987"/>
                  <a:gd name="T17" fmla="*/ 154612 h 936"/>
                  <a:gd name="T18" fmla="*/ 65211 w 987"/>
                  <a:gd name="T19" fmla="*/ 271469 h 936"/>
                  <a:gd name="T20" fmla="*/ 290028 w 987"/>
                  <a:gd name="T21" fmla="*/ 271469 h 936"/>
                  <a:gd name="T22" fmla="*/ 290028 w 987"/>
                  <a:gd name="T23" fmla="*/ 32720 h 936"/>
                  <a:gd name="T24" fmla="*/ 290028 w 987"/>
                  <a:gd name="T25" fmla="*/ 32720 h 936"/>
                  <a:gd name="T26" fmla="*/ 322814 w 987"/>
                  <a:gd name="T27" fmla="*/ 0 h 936"/>
                  <a:gd name="T28" fmla="*/ 322814 w 987"/>
                  <a:gd name="T29" fmla="*/ 0 h 936"/>
                  <a:gd name="T30" fmla="*/ 355240 w 987"/>
                  <a:gd name="T31" fmla="*/ 32720 h 936"/>
                  <a:gd name="T32" fmla="*/ 355240 w 987"/>
                  <a:gd name="T33" fmla="*/ 303830 h 936"/>
                  <a:gd name="T34" fmla="*/ 355240 w 987"/>
                  <a:gd name="T35" fmla="*/ 303830 h 936"/>
                  <a:gd name="T36" fmla="*/ 322814 w 987"/>
                  <a:gd name="T37" fmla="*/ 336190 h 9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87" h="936">
                    <a:moveTo>
                      <a:pt x="896" y="935"/>
                    </a:moveTo>
                    <a:lnTo>
                      <a:pt x="90" y="935"/>
                    </a:lnTo>
                    <a:cubicBezTo>
                      <a:pt x="40" y="935"/>
                      <a:pt x="0" y="894"/>
                      <a:pt x="0" y="845"/>
                    </a:cubicBezTo>
                    <a:lnTo>
                      <a:pt x="0" y="430"/>
                    </a:lnTo>
                    <a:cubicBezTo>
                      <a:pt x="0" y="380"/>
                      <a:pt x="40" y="339"/>
                      <a:pt x="90" y="339"/>
                    </a:cubicBezTo>
                    <a:cubicBezTo>
                      <a:pt x="140" y="339"/>
                      <a:pt x="181" y="380"/>
                      <a:pt x="181" y="430"/>
                    </a:cubicBezTo>
                    <a:lnTo>
                      <a:pt x="181" y="755"/>
                    </a:lnTo>
                    <a:lnTo>
                      <a:pt x="805" y="755"/>
                    </a:lnTo>
                    <a:lnTo>
                      <a:pt x="805" y="91"/>
                    </a:lnTo>
                    <a:cubicBezTo>
                      <a:pt x="805" y="41"/>
                      <a:pt x="846" y="0"/>
                      <a:pt x="896" y="0"/>
                    </a:cubicBezTo>
                    <a:cubicBezTo>
                      <a:pt x="946" y="0"/>
                      <a:pt x="986" y="41"/>
                      <a:pt x="986" y="91"/>
                    </a:cubicBezTo>
                    <a:lnTo>
                      <a:pt x="986" y="845"/>
                    </a:lnTo>
                    <a:cubicBezTo>
                      <a:pt x="986" y="894"/>
                      <a:pt x="946" y="935"/>
                      <a:pt x="896" y="93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1" name="Freeform 42">
                <a:extLst>
                  <a:ext uri="{FF2B5EF4-FFF2-40B4-BE49-F238E27FC236}">
                    <a16:creationId xmlns:a16="http://schemas.microsoft.com/office/drawing/2014/main" id="{7BD45F89-5A31-48C0-A5B4-96C83CF113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2163" y="2924175"/>
                <a:ext cx="236537" cy="65088"/>
              </a:xfrm>
              <a:custGeom>
                <a:avLst/>
                <a:gdLst>
                  <a:gd name="T0" fmla="*/ 203775 w 657"/>
                  <a:gd name="T1" fmla="*/ 64730 h 182"/>
                  <a:gd name="T2" fmla="*/ 32402 w 657"/>
                  <a:gd name="T3" fmla="*/ 64730 h 182"/>
                  <a:gd name="T4" fmla="*/ 32402 w 657"/>
                  <a:gd name="T5" fmla="*/ 64730 h 182"/>
                  <a:gd name="T6" fmla="*/ 0 w 657"/>
                  <a:gd name="T7" fmla="*/ 32544 h 182"/>
                  <a:gd name="T8" fmla="*/ 0 w 657"/>
                  <a:gd name="T9" fmla="*/ 32544 h 182"/>
                  <a:gd name="T10" fmla="*/ 32402 w 657"/>
                  <a:gd name="T11" fmla="*/ 0 h 182"/>
                  <a:gd name="T12" fmla="*/ 203775 w 657"/>
                  <a:gd name="T13" fmla="*/ 0 h 182"/>
                  <a:gd name="T14" fmla="*/ 203775 w 657"/>
                  <a:gd name="T15" fmla="*/ 0 h 182"/>
                  <a:gd name="T16" fmla="*/ 236177 w 657"/>
                  <a:gd name="T17" fmla="*/ 32544 h 182"/>
                  <a:gd name="T18" fmla="*/ 236177 w 657"/>
                  <a:gd name="T19" fmla="*/ 32544 h 182"/>
                  <a:gd name="T20" fmla="*/ 203775 w 657"/>
                  <a:gd name="T21" fmla="*/ 64730 h 1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57" h="182">
                    <a:moveTo>
                      <a:pt x="566" y="181"/>
                    </a:moveTo>
                    <a:lnTo>
                      <a:pt x="90" y="181"/>
                    </a:lnTo>
                    <a:cubicBezTo>
                      <a:pt x="40" y="181"/>
                      <a:pt x="0" y="141"/>
                      <a:pt x="0" y="91"/>
                    </a:cubicBezTo>
                    <a:cubicBezTo>
                      <a:pt x="0" y="41"/>
                      <a:pt x="40" y="0"/>
                      <a:pt x="90" y="0"/>
                    </a:cubicBezTo>
                    <a:lnTo>
                      <a:pt x="566" y="0"/>
                    </a:lnTo>
                    <a:cubicBezTo>
                      <a:pt x="616" y="0"/>
                      <a:pt x="656" y="41"/>
                      <a:pt x="656" y="91"/>
                    </a:cubicBezTo>
                    <a:cubicBezTo>
                      <a:pt x="656" y="141"/>
                      <a:pt x="616" y="181"/>
                      <a:pt x="566" y="18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2" name="Freeform 44">
                <a:extLst>
                  <a:ext uri="{FF2B5EF4-FFF2-40B4-BE49-F238E27FC236}">
                    <a16:creationId xmlns:a16="http://schemas.microsoft.com/office/drawing/2014/main" id="{849EE30D-F0EF-43BF-A8D2-89393B6AFA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3613" y="2165350"/>
                <a:ext cx="1581150" cy="1581150"/>
              </a:xfrm>
              <a:custGeom>
                <a:avLst/>
                <a:gdLst>
                  <a:gd name="T0" fmla="*/ 790395 w 4393"/>
                  <a:gd name="T1" fmla="*/ 1580790 h 4394"/>
                  <a:gd name="T2" fmla="*/ 790395 w 4393"/>
                  <a:gd name="T3" fmla="*/ 1580790 h 4394"/>
                  <a:gd name="T4" fmla="*/ 0 w 4393"/>
                  <a:gd name="T5" fmla="*/ 790575 h 4394"/>
                  <a:gd name="T6" fmla="*/ 0 w 4393"/>
                  <a:gd name="T7" fmla="*/ 790575 h 4394"/>
                  <a:gd name="T8" fmla="*/ 790395 w 4393"/>
                  <a:gd name="T9" fmla="*/ 0 h 4394"/>
                  <a:gd name="T10" fmla="*/ 790395 w 4393"/>
                  <a:gd name="T11" fmla="*/ 0 h 4394"/>
                  <a:gd name="T12" fmla="*/ 965678 w 4393"/>
                  <a:gd name="T13" fmla="*/ 19432 h 4394"/>
                  <a:gd name="T14" fmla="*/ 965678 w 4393"/>
                  <a:gd name="T15" fmla="*/ 19432 h 4394"/>
                  <a:gd name="T16" fmla="*/ 990513 w 4393"/>
                  <a:gd name="T17" fmla="*/ 58295 h 4394"/>
                  <a:gd name="T18" fmla="*/ 990513 w 4393"/>
                  <a:gd name="T19" fmla="*/ 58295 h 4394"/>
                  <a:gd name="T20" fmla="*/ 951281 w 4393"/>
                  <a:gd name="T21" fmla="*/ 82764 h 4394"/>
                  <a:gd name="T22" fmla="*/ 951281 w 4393"/>
                  <a:gd name="T23" fmla="*/ 82764 h 4394"/>
                  <a:gd name="T24" fmla="*/ 790395 w 4393"/>
                  <a:gd name="T25" fmla="*/ 65132 h 4394"/>
                  <a:gd name="T26" fmla="*/ 790395 w 4393"/>
                  <a:gd name="T27" fmla="*/ 65132 h 4394"/>
                  <a:gd name="T28" fmla="*/ 65146 w 4393"/>
                  <a:gd name="T29" fmla="*/ 790575 h 4394"/>
                  <a:gd name="T30" fmla="*/ 65146 w 4393"/>
                  <a:gd name="T31" fmla="*/ 790575 h 4394"/>
                  <a:gd name="T32" fmla="*/ 790395 w 4393"/>
                  <a:gd name="T33" fmla="*/ 1515659 h 4394"/>
                  <a:gd name="T34" fmla="*/ 790395 w 4393"/>
                  <a:gd name="T35" fmla="*/ 1515659 h 4394"/>
                  <a:gd name="T36" fmla="*/ 1515644 w 4393"/>
                  <a:gd name="T37" fmla="*/ 790575 h 4394"/>
                  <a:gd name="T38" fmla="*/ 1515644 w 4393"/>
                  <a:gd name="T39" fmla="*/ 790575 h 4394"/>
                  <a:gd name="T40" fmla="*/ 1133403 w 4393"/>
                  <a:gd name="T41" fmla="*/ 150774 h 4394"/>
                  <a:gd name="T42" fmla="*/ 1133403 w 4393"/>
                  <a:gd name="T43" fmla="*/ 150774 h 4394"/>
                  <a:gd name="T44" fmla="*/ 1120086 w 4393"/>
                  <a:gd name="T45" fmla="*/ 106873 h 4394"/>
                  <a:gd name="T46" fmla="*/ 1120086 w 4393"/>
                  <a:gd name="T47" fmla="*/ 106873 h 4394"/>
                  <a:gd name="T48" fmla="*/ 1163637 w 4393"/>
                  <a:gd name="T49" fmla="*/ 93559 h 4394"/>
                  <a:gd name="T50" fmla="*/ 1163637 w 4393"/>
                  <a:gd name="T51" fmla="*/ 93559 h 4394"/>
                  <a:gd name="T52" fmla="*/ 1580790 w 4393"/>
                  <a:gd name="T53" fmla="*/ 790575 h 4394"/>
                  <a:gd name="T54" fmla="*/ 1580790 w 4393"/>
                  <a:gd name="T55" fmla="*/ 790575 h 4394"/>
                  <a:gd name="T56" fmla="*/ 790395 w 4393"/>
                  <a:gd name="T57" fmla="*/ 1580790 h 439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4393" h="4394">
                    <a:moveTo>
                      <a:pt x="2196" y="4393"/>
                    </a:moveTo>
                    <a:lnTo>
                      <a:pt x="2196" y="4393"/>
                    </a:lnTo>
                    <a:cubicBezTo>
                      <a:pt x="985" y="4393"/>
                      <a:pt x="0" y="3408"/>
                      <a:pt x="0" y="2197"/>
                    </a:cubicBezTo>
                    <a:cubicBezTo>
                      <a:pt x="0" y="985"/>
                      <a:pt x="985" y="0"/>
                      <a:pt x="2196" y="0"/>
                    </a:cubicBezTo>
                    <a:cubicBezTo>
                      <a:pt x="2361" y="0"/>
                      <a:pt x="2525" y="18"/>
                      <a:pt x="2683" y="54"/>
                    </a:cubicBezTo>
                    <a:cubicBezTo>
                      <a:pt x="2732" y="65"/>
                      <a:pt x="2763" y="113"/>
                      <a:pt x="2752" y="162"/>
                    </a:cubicBezTo>
                    <a:cubicBezTo>
                      <a:pt x="2740" y="211"/>
                      <a:pt x="2692" y="241"/>
                      <a:pt x="2643" y="230"/>
                    </a:cubicBezTo>
                    <a:cubicBezTo>
                      <a:pt x="2498" y="197"/>
                      <a:pt x="2347" y="181"/>
                      <a:pt x="2196" y="181"/>
                    </a:cubicBezTo>
                    <a:cubicBezTo>
                      <a:pt x="1085" y="181"/>
                      <a:pt x="181" y="1085"/>
                      <a:pt x="181" y="2197"/>
                    </a:cubicBezTo>
                    <a:cubicBezTo>
                      <a:pt x="181" y="3308"/>
                      <a:pt x="1085" y="4212"/>
                      <a:pt x="2196" y="4212"/>
                    </a:cubicBezTo>
                    <a:cubicBezTo>
                      <a:pt x="3307" y="4212"/>
                      <a:pt x="4211" y="3308"/>
                      <a:pt x="4211" y="2197"/>
                    </a:cubicBezTo>
                    <a:cubicBezTo>
                      <a:pt x="4211" y="1452"/>
                      <a:pt x="3804" y="772"/>
                      <a:pt x="3149" y="419"/>
                    </a:cubicBezTo>
                    <a:cubicBezTo>
                      <a:pt x="3105" y="396"/>
                      <a:pt x="3088" y="341"/>
                      <a:pt x="3112" y="297"/>
                    </a:cubicBezTo>
                    <a:cubicBezTo>
                      <a:pt x="3136" y="253"/>
                      <a:pt x="3190" y="236"/>
                      <a:pt x="3233" y="260"/>
                    </a:cubicBezTo>
                    <a:cubicBezTo>
                      <a:pt x="3948" y="644"/>
                      <a:pt x="4392" y="1386"/>
                      <a:pt x="4392" y="2197"/>
                    </a:cubicBezTo>
                    <a:cubicBezTo>
                      <a:pt x="4392" y="3408"/>
                      <a:pt x="3406" y="4393"/>
                      <a:pt x="2196" y="439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8" name="Group 13">
              <a:extLst>
                <a:ext uri="{FF2B5EF4-FFF2-40B4-BE49-F238E27FC236}">
                  <a16:creationId xmlns:a16="http://schemas.microsoft.com/office/drawing/2014/main" id="{25073193-1A21-455E-897F-D897B32AED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0830" y="774098"/>
              <a:ext cx="1607209" cy="809365"/>
              <a:chOff x="5826125" y="2760663"/>
              <a:chExt cx="1771650" cy="892175"/>
            </a:xfrm>
            <a:solidFill>
              <a:schemeClr val="accent5"/>
            </a:solidFill>
          </p:grpSpPr>
          <p:sp>
            <p:nvSpPr>
              <p:cNvPr id="29" name="Freeform 45">
                <a:extLst>
                  <a:ext uri="{FF2B5EF4-FFF2-40B4-BE49-F238E27FC236}">
                    <a16:creationId xmlns:a16="http://schemas.microsoft.com/office/drawing/2014/main" id="{448656C8-D158-49A8-BFA5-FC77902443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6125" y="2760663"/>
                <a:ext cx="1771650" cy="892175"/>
              </a:xfrm>
              <a:custGeom>
                <a:avLst/>
                <a:gdLst>
                  <a:gd name="T0" fmla="*/ 1706153 w 4923"/>
                  <a:gd name="T1" fmla="*/ 891815 h 2477"/>
                  <a:gd name="T2" fmla="*/ 647770 w 4923"/>
                  <a:gd name="T3" fmla="*/ 891815 h 2477"/>
                  <a:gd name="T4" fmla="*/ 647770 w 4923"/>
                  <a:gd name="T5" fmla="*/ 891815 h 2477"/>
                  <a:gd name="T6" fmla="*/ 615381 w 4923"/>
                  <a:gd name="T7" fmla="*/ 859398 h 2477"/>
                  <a:gd name="T8" fmla="*/ 615381 w 4923"/>
                  <a:gd name="T9" fmla="*/ 859398 h 2477"/>
                  <a:gd name="T10" fmla="*/ 647770 w 4923"/>
                  <a:gd name="T11" fmla="*/ 826622 h 2477"/>
                  <a:gd name="T12" fmla="*/ 1706153 w 4923"/>
                  <a:gd name="T13" fmla="*/ 826622 h 2477"/>
                  <a:gd name="T14" fmla="*/ 1706153 w 4923"/>
                  <a:gd name="T15" fmla="*/ 65193 h 2477"/>
                  <a:gd name="T16" fmla="*/ 65137 w 4923"/>
                  <a:gd name="T17" fmla="*/ 65193 h 2477"/>
                  <a:gd name="T18" fmla="*/ 65137 w 4923"/>
                  <a:gd name="T19" fmla="*/ 497774 h 2477"/>
                  <a:gd name="T20" fmla="*/ 65137 w 4923"/>
                  <a:gd name="T21" fmla="*/ 497774 h 2477"/>
                  <a:gd name="T22" fmla="*/ 32748 w 4923"/>
                  <a:gd name="T23" fmla="*/ 530190 h 2477"/>
                  <a:gd name="T24" fmla="*/ 32748 w 4923"/>
                  <a:gd name="T25" fmla="*/ 530190 h 2477"/>
                  <a:gd name="T26" fmla="*/ 0 w 4923"/>
                  <a:gd name="T27" fmla="*/ 497774 h 2477"/>
                  <a:gd name="T28" fmla="*/ 0 w 4923"/>
                  <a:gd name="T29" fmla="*/ 65193 h 2477"/>
                  <a:gd name="T30" fmla="*/ 0 w 4923"/>
                  <a:gd name="T31" fmla="*/ 65193 h 2477"/>
                  <a:gd name="T32" fmla="*/ 65137 w 4923"/>
                  <a:gd name="T33" fmla="*/ 0 h 2477"/>
                  <a:gd name="T34" fmla="*/ 1706153 w 4923"/>
                  <a:gd name="T35" fmla="*/ 0 h 2477"/>
                  <a:gd name="T36" fmla="*/ 1706153 w 4923"/>
                  <a:gd name="T37" fmla="*/ 0 h 2477"/>
                  <a:gd name="T38" fmla="*/ 1771290 w 4923"/>
                  <a:gd name="T39" fmla="*/ 65193 h 2477"/>
                  <a:gd name="T40" fmla="*/ 1771290 w 4923"/>
                  <a:gd name="T41" fmla="*/ 826622 h 2477"/>
                  <a:gd name="T42" fmla="*/ 1771290 w 4923"/>
                  <a:gd name="T43" fmla="*/ 826622 h 2477"/>
                  <a:gd name="T44" fmla="*/ 1706153 w 4923"/>
                  <a:gd name="T45" fmla="*/ 891815 h 247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923" h="2477">
                    <a:moveTo>
                      <a:pt x="4741" y="2476"/>
                    </a:moveTo>
                    <a:lnTo>
                      <a:pt x="1800" y="2476"/>
                    </a:lnTo>
                    <a:cubicBezTo>
                      <a:pt x="1751" y="2476"/>
                      <a:pt x="1710" y="2436"/>
                      <a:pt x="1710" y="2386"/>
                    </a:cubicBezTo>
                    <a:cubicBezTo>
                      <a:pt x="1710" y="2336"/>
                      <a:pt x="1751" y="2295"/>
                      <a:pt x="1800" y="2295"/>
                    </a:cubicBezTo>
                    <a:lnTo>
                      <a:pt x="4741" y="2295"/>
                    </a:lnTo>
                    <a:lnTo>
                      <a:pt x="4741" y="181"/>
                    </a:lnTo>
                    <a:lnTo>
                      <a:pt x="181" y="181"/>
                    </a:lnTo>
                    <a:lnTo>
                      <a:pt x="181" y="1382"/>
                    </a:lnTo>
                    <a:cubicBezTo>
                      <a:pt x="181" y="1432"/>
                      <a:pt x="141" y="1472"/>
                      <a:pt x="91" y="1472"/>
                    </a:cubicBezTo>
                    <a:cubicBezTo>
                      <a:pt x="41" y="1472"/>
                      <a:pt x="0" y="1432"/>
                      <a:pt x="0" y="1382"/>
                    </a:cubicBezTo>
                    <a:lnTo>
                      <a:pt x="0" y="181"/>
                    </a:lnTo>
                    <a:cubicBezTo>
                      <a:pt x="0" y="82"/>
                      <a:pt x="81" y="0"/>
                      <a:pt x="181" y="0"/>
                    </a:cubicBezTo>
                    <a:lnTo>
                      <a:pt x="4741" y="0"/>
                    </a:lnTo>
                    <a:cubicBezTo>
                      <a:pt x="4841" y="0"/>
                      <a:pt x="4922" y="82"/>
                      <a:pt x="4922" y="181"/>
                    </a:cubicBezTo>
                    <a:lnTo>
                      <a:pt x="4922" y="2295"/>
                    </a:lnTo>
                    <a:cubicBezTo>
                      <a:pt x="4922" y="2395"/>
                      <a:pt x="4841" y="2476"/>
                      <a:pt x="4741" y="247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0" name="Freeform 46">
                <a:extLst>
                  <a:ext uri="{FF2B5EF4-FFF2-40B4-BE49-F238E27FC236}">
                    <a16:creationId xmlns:a16="http://schemas.microsoft.com/office/drawing/2014/main" id="{F76499F1-C4C6-4D67-A302-4C3A3C35FA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7588" y="2955925"/>
                <a:ext cx="923925" cy="85725"/>
              </a:xfrm>
              <a:custGeom>
                <a:avLst/>
                <a:gdLst>
                  <a:gd name="T0" fmla="*/ 923565 w 2565"/>
                  <a:gd name="T1" fmla="*/ 69156 h 238"/>
                  <a:gd name="T2" fmla="*/ 923565 w 2565"/>
                  <a:gd name="T3" fmla="*/ 69156 h 238"/>
                  <a:gd name="T4" fmla="*/ 907356 w 2565"/>
                  <a:gd name="T5" fmla="*/ 85365 h 238"/>
                  <a:gd name="T6" fmla="*/ 16209 w 2565"/>
                  <a:gd name="T7" fmla="*/ 85365 h 238"/>
                  <a:gd name="T8" fmla="*/ 16209 w 2565"/>
                  <a:gd name="T9" fmla="*/ 85365 h 238"/>
                  <a:gd name="T10" fmla="*/ 0 w 2565"/>
                  <a:gd name="T11" fmla="*/ 69156 h 238"/>
                  <a:gd name="T12" fmla="*/ 0 w 2565"/>
                  <a:gd name="T13" fmla="*/ 16209 h 238"/>
                  <a:gd name="T14" fmla="*/ 0 w 2565"/>
                  <a:gd name="T15" fmla="*/ 16209 h 238"/>
                  <a:gd name="T16" fmla="*/ 16209 w 2565"/>
                  <a:gd name="T17" fmla="*/ 0 h 238"/>
                  <a:gd name="T18" fmla="*/ 907356 w 2565"/>
                  <a:gd name="T19" fmla="*/ 0 h 238"/>
                  <a:gd name="T20" fmla="*/ 907356 w 2565"/>
                  <a:gd name="T21" fmla="*/ 0 h 238"/>
                  <a:gd name="T22" fmla="*/ 923565 w 2565"/>
                  <a:gd name="T23" fmla="*/ 16209 h 238"/>
                  <a:gd name="T24" fmla="*/ 923565 w 2565"/>
                  <a:gd name="T25" fmla="*/ 69156 h 2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65" h="238">
                    <a:moveTo>
                      <a:pt x="2564" y="192"/>
                    </a:moveTo>
                    <a:lnTo>
                      <a:pt x="2564" y="192"/>
                    </a:lnTo>
                    <a:cubicBezTo>
                      <a:pt x="2564" y="216"/>
                      <a:pt x="2543" y="237"/>
                      <a:pt x="2519" y="237"/>
                    </a:cubicBezTo>
                    <a:lnTo>
                      <a:pt x="45" y="237"/>
                    </a:lnTo>
                    <a:cubicBezTo>
                      <a:pt x="21" y="237"/>
                      <a:pt x="0" y="216"/>
                      <a:pt x="0" y="192"/>
                    </a:cubicBezTo>
                    <a:lnTo>
                      <a:pt x="0" y="45"/>
                    </a:lnTo>
                    <a:cubicBezTo>
                      <a:pt x="0" y="21"/>
                      <a:pt x="21" y="0"/>
                      <a:pt x="45" y="0"/>
                    </a:cubicBezTo>
                    <a:lnTo>
                      <a:pt x="2519" y="0"/>
                    </a:lnTo>
                    <a:cubicBezTo>
                      <a:pt x="2543" y="0"/>
                      <a:pt x="2564" y="21"/>
                      <a:pt x="2564" y="45"/>
                    </a:cubicBezTo>
                    <a:lnTo>
                      <a:pt x="2564" y="1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1" name="Freeform 47">
                <a:extLst>
                  <a:ext uri="{FF2B5EF4-FFF2-40B4-BE49-F238E27FC236}">
                    <a16:creationId xmlns:a16="http://schemas.microsoft.com/office/drawing/2014/main" id="{0CB02655-3C4E-42A7-92BE-45D4320DE1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70725" y="2955925"/>
                <a:ext cx="257175" cy="85725"/>
              </a:xfrm>
              <a:custGeom>
                <a:avLst/>
                <a:gdLst>
                  <a:gd name="T0" fmla="*/ 256815 w 714"/>
                  <a:gd name="T1" fmla="*/ 69156 h 238"/>
                  <a:gd name="T2" fmla="*/ 256815 w 714"/>
                  <a:gd name="T3" fmla="*/ 69156 h 238"/>
                  <a:gd name="T4" fmla="*/ 240606 w 714"/>
                  <a:gd name="T5" fmla="*/ 85365 h 238"/>
                  <a:gd name="T6" fmla="*/ 16209 w 714"/>
                  <a:gd name="T7" fmla="*/ 85365 h 238"/>
                  <a:gd name="T8" fmla="*/ 16209 w 714"/>
                  <a:gd name="T9" fmla="*/ 85365 h 238"/>
                  <a:gd name="T10" fmla="*/ 0 w 714"/>
                  <a:gd name="T11" fmla="*/ 69156 h 238"/>
                  <a:gd name="T12" fmla="*/ 0 w 714"/>
                  <a:gd name="T13" fmla="*/ 16209 h 238"/>
                  <a:gd name="T14" fmla="*/ 0 w 714"/>
                  <a:gd name="T15" fmla="*/ 16209 h 238"/>
                  <a:gd name="T16" fmla="*/ 16209 w 714"/>
                  <a:gd name="T17" fmla="*/ 0 h 238"/>
                  <a:gd name="T18" fmla="*/ 240606 w 714"/>
                  <a:gd name="T19" fmla="*/ 0 h 238"/>
                  <a:gd name="T20" fmla="*/ 240606 w 714"/>
                  <a:gd name="T21" fmla="*/ 0 h 238"/>
                  <a:gd name="T22" fmla="*/ 256815 w 714"/>
                  <a:gd name="T23" fmla="*/ 16209 h 238"/>
                  <a:gd name="T24" fmla="*/ 256815 w 714"/>
                  <a:gd name="T25" fmla="*/ 69156 h 2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14" h="238">
                    <a:moveTo>
                      <a:pt x="713" y="192"/>
                    </a:moveTo>
                    <a:lnTo>
                      <a:pt x="713" y="192"/>
                    </a:lnTo>
                    <a:cubicBezTo>
                      <a:pt x="713" y="216"/>
                      <a:pt x="693" y="237"/>
                      <a:pt x="668" y="237"/>
                    </a:cubicBezTo>
                    <a:lnTo>
                      <a:pt x="45" y="237"/>
                    </a:lnTo>
                    <a:cubicBezTo>
                      <a:pt x="20" y="237"/>
                      <a:pt x="0" y="216"/>
                      <a:pt x="0" y="192"/>
                    </a:cubicBezTo>
                    <a:lnTo>
                      <a:pt x="0" y="45"/>
                    </a:lnTo>
                    <a:cubicBezTo>
                      <a:pt x="0" y="21"/>
                      <a:pt x="20" y="0"/>
                      <a:pt x="45" y="0"/>
                    </a:cubicBezTo>
                    <a:lnTo>
                      <a:pt x="668" y="0"/>
                    </a:lnTo>
                    <a:cubicBezTo>
                      <a:pt x="693" y="0"/>
                      <a:pt x="713" y="21"/>
                      <a:pt x="713" y="45"/>
                    </a:cubicBezTo>
                    <a:lnTo>
                      <a:pt x="713" y="1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2" name="Freeform 48">
                <a:extLst>
                  <a:ext uri="{FF2B5EF4-FFF2-40B4-BE49-F238E27FC236}">
                    <a16:creationId xmlns:a16="http://schemas.microsoft.com/office/drawing/2014/main" id="{35468781-F79B-4DCB-9216-ED07616CFB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8700" y="3217863"/>
                <a:ext cx="1219200" cy="34925"/>
              </a:xfrm>
              <a:custGeom>
                <a:avLst/>
                <a:gdLst>
                  <a:gd name="T0" fmla="*/ 1218840 w 3388"/>
                  <a:gd name="T1" fmla="*/ 18190 h 96"/>
                  <a:gd name="T2" fmla="*/ 1218840 w 3388"/>
                  <a:gd name="T3" fmla="*/ 18190 h 96"/>
                  <a:gd name="T4" fmla="*/ 1202647 w 3388"/>
                  <a:gd name="T5" fmla="*/ 34561 h 96"/>
                  <a:gd name="T6" fmla="*/ 16194 w 3388"/>
                  <a:gd name="T7" fmla="*/ 34561 h 96"/>
                  <a:gd name="T8" fmla="*/ 16194 w 3388"/>
                  <a:gd name="T9" fmla="*/ 34561 h 96"/>
                  <a:gd name="T10" fmla="*/ 0 w 3388"/>
                  <a:gd name="T11" fmla="*/ 18190 h 96"/>
                  <a:gd name="T12" fmla="*/ 0 w 3388"/>
                  <a:gd name="T13" fmla="*/ 16371 h 96"/>
                  <a:gd name="T14" fmla="*/ 0 w 3388"/>
                  <a:gd name="T15" fmla="*/ 16371 h 96"/>
                  <a:gd name="T16" fmla="*/ 16194 w 3388"/>
                  <a:gd name="T17" fmla="*/ 0 h 96"/>
                  <a:gd name="T18" fmla="*/ 1202647 w 3388"/>
                  <a:gd name="T19" fmla="*/ 0 h 96"/>
                  <a:gd name="T20" fmla="*/ 1202647 w 3388"/>
                  <a:gd name="T21" fmla="*/ 0 h 96"/>
                  <a:gd name="T22" fmla="*/ 1218840 w 3388"/>
                  <a:gd name="T23" fmla="*/ 16371 h 96"/>
                  <a:gd name="T24" fmla="*/ 1218840 w 3388"/>
                  <a:gd name="T25" fmla="*/ 18190 h 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88" h="96">
                    <a:moveTo>
                      <a:pt x="3387" y="50"/>
                    </a:moveTo>
                    <a:lnTo>
                      <a:pt x="3387" y="50"/>
                    </a:lnTo>
                    <a:cubicBezTo>
                      <a:pt x="3387" y="75"/>
                      <a:pt x="3367" y="95"/>
                      <a:pt x="3342" y="95"/>
                    </a:cubicBezTo>
                    <a:lnTo>
                      <a:pt x="45" y="95"/>
                    </a:lnTo>
                    <a:cubicBezTo>
                      <a:pt x="20" y="95"/>
                      <a:pt x="0" y="75"/>
                      <a:pt x="0" y="50"/>
                    </a:cubicBezTo>
                    <a:lnTo>
                      <a:pt x="0" y="45"/>
                    </a:lnTo>
                    <a:cubicBezTo>
                      <a:pt x="0" y="20"/>
                      <a:pt x="20" y="0"/>
                      <a:pt x="45" y="0"/>
                    </a:cubicBezTo>
                    <a:lnTo>
                      <a:pt x="3342" y="0"/>
                    </a:lnTo>
                    <a:cubicBezTo>
                      <a:pt x="3367" y="0"/>
                      <a:pt x="3387" y="20"/>
                      <a:pt x="3387" y="45"/>
                    </a:cubicBezTo>
                    <a:lnTo>
                      <a:pt x="3387" y="5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3" name="Freeform 49">
                <a:extLst>
                  <a:ext uri="{FF2B5EF4-FFF2-40B4-BE49-F238E27FC236}">
                    <a16:creationId xmlns:a16="http://schemas.microsoft.com/office/drawing/2014/main" id="{482B1A61-4E1D-4D5F-9064-9B21DF17F1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8700" y="3144838"/>
                <a:ext cx="1219200" cy="34925"/>
              </a:xfrm>
              <a:custGeom>
                <a:avLst/>
                <a:gdLst>
                  <a:gd name="T0" fmla="*/ 1218840 w 3388"/>
                  <a:gd name="T1" fmla="*/ 18003 h 97"/>
                  <a:gd name="T2" fmla="*/ 1218840 w 3388"/>
                  <a:gd name="T3" fmla="*/ 18003 h 97"/>
                  <a:gd name="T4" fmla="*/ 1202647 w 3388"/>
                  <a:gd name="T5" fmla="*/ 34565 h 97"/>
                  <a:gd name="T6" fmla="*/ 16194 w 3388"/>
                  <a:gd name="T7" fmla="*/ 34565 h 97"/>
                  <a:gd name="T8" fmla="*/ 16194 w 3388"/>
                  <a:gd name="T9" fmla="*/ 34565 h 97"/>
                  <a:gd name="T10" fmla="*/ 0 w 3388"/>
                  <a:gd name="T11" fmla="*/ 18003 h 97"/>
                  <a:gd name="T12" fmla="*/ 0 w 3388"/>
                  <a:gd name="T13" fmla="*/ 16202 h 97"/>
                  <a:gd name="T14" fmla="*/ 0 w 3388"/>
                  <a:gd name="T15" fmla="*/ 16202 h 97"/>
                  <a:gd name="T16" fmla="*/ 16194 w 3388"/>
                  <a:gd name="T17" fmla="*/ 0 h 97"/>
                  <a:gd name="T18" fmla="*/ 1202647 w 3388"/>
                  <a:gd name="T19" fmla="*/ 0 h 97"/>
                  <a:gd name="T20" fmla="*/ 1202647 w 3388"/>
                  <a:gd name="T21" fmla="*/ 0 h 97"/>
                  <a:gd name="T22" fmla="*/ 1218840 w 3388"/>
                  <a:gd name="T23" fmla="*/ 16202 h 97"/>
                  <a:gd name="T24" fmla="*/ 1218840 w 3388"/>
                  <a:gd name="T25" fmla="*/ 18003 h 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88" h="97">
                    <a:moveTo>
                      <a:pt x="3387" y="50"/>
                    </a:moveTo>
                    <a:lnTo>
                      <a:pt x="3387" y="50"/>
                    </a:lnTo>
                    <a:cubicBezTo>
                      <a:pt x="3387" y="76"/>
                      <a:pt x="3367" y="96"/>
                      <a:pt x="3342" y="96"/>
                    </a:cubicBezTo>
                    <a:lnTo>
                      <a:pt x="45" y="96"/>
                    </a:lnTo>
                    <a:cubicBezTo>
                      <a:pt x="20" y="96"/>
                      <a:pt x="0" y="76"/>
                      <a:pt x="0" y="50"/>
                    </a:cubicBezTo>
                    <a:lnTo>
                      <a:pt x="0" y="45"/>
                    </a:lnTo>
                    <a:cubicBezTo>
                      <a:pt x="0" y="20"/>
                      <a:pt x="20" y="0"/>
                      <a:pt x="45" y="0"/>
                    </a:cubicBezTo>
                    <a:lnTo>
                      <a:pt x="3342" y="0"/>
                    </a:lnTo>
                    <a:cubicBezTo>
                      <a:pt x="3367" y="0"/>
                      <a:pt x="3387" y="20"/>
                      <a:pt x="3387" y="45"/>
                    </a:cubicBezTo>
                    <a:lnTo>
                      <a:pt x="3387" y="5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4" name="Freeform 50">
                <a:extLst>
                  <a:ext uri="{FF2B5EF4-FFF2-40B4-BE49-F238E27FC236}">
                    <a16:creationId xmlns:a16="http://schemas.microsoft.com/office/drawing/2014/main" id="{F73A9451-96FD-4A3C-B4BE-ED26D34396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5150" y="3471863"/>
                <a:ext cx="504825" cy="33337"/>
              </a:xfrm>
              <a:custGeom>
                <a:avLst/>
                <a:gdLst>
                  <a:gd name="T0" fmla="*/ 488273 w 1403"/>
                  <a:gd name="T1" fmla="*/ 32975 h 92"/>
                  <a:gd name="T2" fmla="*/ 15832 w 1403"/>
                  <a:gd name="T3" fmla="*/ 32975 h 92"/>
                  <a:gd name="T4" fmla="*/ 15832 w 1403"/>
                  <a:gd name="T5" fmla="*/ 32975 h 92"/>
                  <a:gd name="T6" fmla="*/ 0 w 1403"/>
                  <a:gd name="T7" fmla="*/ 16669 h 92"/>
                  <a:gd name="T8" fmla="*/ 0 w 1403"/>
                  <a:gd name="T9" fmla="*/ 16669 h 92"/>
                  <a:gd name="T10" fmla="*/ 15832 w 1403"/>
                  <a:gd name="T11" fmla="*/ 0 h 92"/>
                  <a:gd name="T12" fmla="*/ 488273 w 1403"/>
                  <a:gd name="T13" fmla="*/ 0 h 92"/>
                  <a:gd name="T14" fmla="*/ 488273 w 1403"/>
                  <a:gd name="T15" fmla="*/ 0 h 92"/>
                  <a:gd name="T16" fmla="*/ 504465 w 1403"/>
                  <a:gd name="T17" fmla="*/ 16669 h 92"/>
                  <a:gd name="T18" fmla="*/ 504465 w 1403"/>
                  <a:gd name="T19" fmla="*/ 16669 h 92"/>
                  <a:gd name="T20" fmla="*/ 488273 w 1403"/>
                  <a:gd name="T21" fmla="*/ 32975 h 9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03" h="92">
                    <a:moveTo>
                      <a:pt x="1357" y="91"/>
                    </a:moveTo>
                    <a:lnTo>
                      <a:pt x="44" y="91"/>
                    </a:lnTo>
                    <a:cubicBezTo>
                      <a:pt x="20" y="91"/>
                      <a:pt x="0" y="70"/>
                      <a:pt x="0" y="46"/>
                    </a:cubicBezTo>
                    <a:cubicBezTo>
                      <a:pt x="0" y="20"/>
                      <a:pt x="20" y="0"/>
                      <a:pt x="44" y="0"/>
                    </a:cubicBezTo>
                    <a:lnTo>
                      <a:pt x="1357" y="0"/>
                    </a:lnTo>
                    <a:cubicBezTo>
                      <a:pt x="1382" y="0"/>
                      <a:pt x="1402" y="20"/>
                      <a:pt x="1402" y="46"/>
                    </a:cubicBezTo>
                    <a:cubicBezTo>
                      <a:pt x="1402" y="70"/>
                      <a:pt x="1382" y="91"/>
                      <a:pt x="1357" y="9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sp>
          <p:nvSpPr>
            <p:cNvPr id="19" name="Freeform 52">
              <a:extLst>
                <a:ext uri="{FF2B5EF4-FFF2-40B4-BE49-F238E27FC236}">
                  <a16:creationId xmlns:a16="http://schemas.microsoft.com/office/drawing/2014/main" id="{2403DF01-798D-4AF1-A72C-90DFFD2CC05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231819">
              <a:off x="-207506" y="3563729"/>
              <a:ext cx="1337901" cy="1176604"/>
            </a:xfrm>
            <a:custGeom>
              <a:avLst/>
              <a:gdLst>
                <a:gd name="T0" fmla="*/ 519327 w 4095"/>
                <a:gd name="T1" fmla="*/ 752916 h 3602"/>
                <a:gd name="T2" fmla="*/ 737214 w 4095"/>
                <a:gd name="T3" fmla="*/ 971121 h 3602"/>
                <a:gd name="T4" fmla="*/ 737214 w 4095"/>
                <a:gd name="T5" fmla="*/ 535071 h 3602"/>
                <a:gd name="T6" fmla="*/ 454141 w 4095"/>
                <a:gd name="T7" fmla="*/ 752916 h 3602"/>
                <a:gd name="T8" fmla="*/ 737214 w 4095"/>
                <a:gd name="T9" fmla="*/ 469897 h 3602"/>
                <a:gd name="T10" fmla="*/ 737214 w 4095"/>
                <a:gd name="T11" fmla="*/ 1035934 h 3602"/>
                <a:gd name="T12" fmla="*/ 1212603 w 4095"/>
                <a:gd name="T13" fmla="*/ 1268902 h 3602"/>
                <a:gd name="T14" fmla="*/ 1240335 w 4095"/>
                <a:gd name="T15" fmla="*/ 1232175 h 3602"/>
                <a:gd name="T16" fmla="*/ 1401319 w 4095"/>
                <a:gd name="T17" fmla="*/ 978322 h 3602"/>
                <a:gd name="T18" fmla="*/ 1388714 w 4095"/>
                <a:gd name="T19" fmla="*/ 931512 h 3602"/>
                <a:gd name="T20" fmla="*/ 1255821 w 4095"/>
                <a:gd name="T21" fmla="*/ 831052 h 3602"/>
                <a:gd name="T22" fmla="*/ 1261943 w 4095"/>
                <a:gd name="T23" fmla="*/ 752916 h 3602"/>
                <a:gd name="T24" fmla="*/ 1272027 w 4095"/>
                <a:gd name="T25" fmla="*/ 641653 h 3602"/>
                <a:gd name="T26" fmla="*/ 1404560 w 4095"/>
                <a:gd name="T27" fmla="*/ 553434 h 3602"/>
                <a:gd name="T28" fmla="*/ 1264824 w 4095"/>
                <a:gd name="T29" fmla="*/ 290580 h 3602"/>
                <a:gd name="T30" fmla="*/ 1100599 w 4095"/>
                <a:gd name="T31" fmla="*/ 345671 h 3602"/>
                <a:gd name="T32" fmla="*/ 1064224 w 4095"/>
                <a:gd name="T33" fmla="*/ 342791 h 3602"/>
                <a:gd name="T34" fmla="*/ 908282 w 4095"/>
                <a:gd name="T35" fmla="*/ 234408 h 3602"/>
                <a:gd name="T36" fmla="*/ 873708 w 4095"/>
                <a:gd name="T37" fmla="*/ 65173 h 3602"/>
                <a:gd name="T38" fmla="*/ 566146 w 4095"/>
                <a:gd name="T39" fmla="*/ 99381 h 3602"/>
                <a:gd name="T40" fmla="*/ 545618 w 4095"/>
                <a:gd name="T41" fmla="*/ 264655 h 3602"/>
                <a:gd name="T42" fmla="*/ 410204 w 4095"/>
                <a:gd name="T43" fmla="*/ 342791 h 3602"/>
                <a:gd name="T44" fmla="*/ 256422 w 4095"/>
                <a:gd name="T45" fmla="*/ 277977 h 3602"/>
                <a:gd name="T46" fmla="*/ 73109 w 4095"/>
                <a:gd name="T47" fmla="*/ 527509 h 3602"/>
                <a:gd name="T48" fmla="*/ 85714 w 4095"/>
                <a:gd name="T49" fmla="*/ 573959 h 3602"/>
                <a:gd name="T50" fmla="*/ 218607 w 4095"/>
                <a:gd name="T51" fmla="*/ 674419 h 3602"/>
                <a:gd name="T52" fmla="*/ 212485 w 4095"/>
                <a:gd name="T53" fmla="*/ 752916 h 3602"/>
                <a:gd name="T54" fmla="*/ 202761 w 4095"/>
                <a:gd name="T55" fmla="*/ 864179 h 3602"/>
                <a:gd name="T56" fmla="*/ 69868 w 4095"/>
                <a:gd name="T57" fmla="*/ 952397 h 3602"/>
                <a:gd name="T58" fmla="*/ 145858 w 4095"/>
                <a:gd name="T59" fmla="*/ 1104708 h 3602"/>
                <a:gd name="T60" fmla="*/ 133973 w 4095"/>
                <a:gd name="T61" fmla="*/ 1148997 h 3602"/>
                <a:gd name="T62" fmla="*/ 16567 w 4095"/>
                <a:gd name="T63" fmla="*/ 1011089 h 3602"/>
                <a:gd name="T64" fmla="*/ 52941 w 4095"/>
                <a:gd name="T65" fmla="*/ 875341 h 3602"/>
                <a:gd name="T66" fmla="*/ 147659 w 4095"/>
                <a:gd name="T67" fmla="*/ 752916 h 3602"/>
                <a:gd name="T68" fmla="*/ 52941 w 4095"/>
                <a:gd name="T69" fmla="*/ 630490 h 3602"/>
                <a:gd name="T70" fmla="*/ 6843 w 4095"/>
                <a:gd name="T71" fmla="*/ 569998 h 3602"/>
                <a:gd name="T72" fmla="*/ 153421 w 4095"/>
                <a:gd name="T73" fmla="*/ 258173 h 3602"/>
                <a:gd name="T74" fmla="*/ 387154 w 4095"/>
                <a:gd name="T75" fmla="*/ 278338 h 3602"/>
                <a:gd name="T76" fmla="*/ 500960 w 4095"/>
                <a:gd name="T77" fmla="*/ 99381 h 3602"/>
                <a:gd name="T78" fmla="*/ 873708 w 4095"/>
                <a:gd name="T79" fmla="*/ 0 h 3602"/>
                <a:gd name="T80" fmla="*/ 973468 w 4095"/>
                <a:gd name="T81" fmla="*/ 212444 h 3602"/>
                <a:gd name="T82" fmla="*/ 1185233 w 4095"/>
                <a:gd name="T83" fmla="*/ 221806 h 3602"/>
                <a:gd name="T84" fmla="*/ 1457861 w 4095"/>
                <a:gd name="T85" fmla="*/ 494742 h 3602"/>
                <a:gd name="T86" fmla="*/ 1421487 w 4095"/>
                <a:gd name="T87" fmla="*/ 630490 h 3602"/>
                <a:gd name="T88" fmla="*/ 1326769 w 4095"/>
                <a:gd name="T89" fmla="*/ 752916 h 3602"/>
                <a:gd name="T90" fmla="*/ 1421487 w 4095"/>
                <a:gd name="T91" fmla="*/ 875341 h 3602"/>
                <a:gd name="T92" fmla="*/ 1467585 w 4095"/>
                <a:gd name="T93" fmla="*/ 935833 h 3602"/>
                <a:gd name="T94" fmla="*/ 1321007 w 4095"/>
                <a:gd name="T95" fmla="*/ 1248018 h 3602"/>
                <a:gd name="T96" fmla="*/ 1244656 w 4095"/>
                <a:gd name="T97" fmla="*/ 1296628 h 360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095" h="3602">
                  <a:moveTo>
                    <a:pt x="2047" y="1486"/>
                  </a:moveTo>
                  <a:lnTo>
                    <a:pt x="2047" y="1486"/>
                  </a:lnTo>
                  <a:cubicBezTo>
                    <a:pt x="1713" y="1486"/>
                    <a:pt x="1442" y="1757"/>
                    <a:pt x="1442" y="2091"/>
                  </a:cubicBezTo>
                  <a:cubicBezTo>
                    <a:pt x="1442" y="2425"/>
                    <a:pt x="1713" y="2697"/>
                    <a:pt x="2047" y="2697"/>
                  </a:cubicBezTo>
                  <a:cubicBezTo>
                    <a:pt x="2381" y="2697"/>
                    <a:pt x="2653" y="2425"/>
                    <a:pt x="2653" y="2091"/>
                  </a:cubicBezTo>
                  <a:cubicBezTo>
                    <a:pt x="2653" y="1757"/>
                    <a:pt x="2381" y="1486"/>
                    <a:pt x="2047" y="1486"/>
                  </a:cubicBezTo>
                  <a:close/>
                  <a:moveTo>
                    <a:pt x="2047" y="2877"/>
                  </a:moveTo>
                  <a:lnTo>
                    <a:pt x="2047" y="2877"/>
                  </a:lnTo>
                  <a:cubicBezTo>
                    <a:pt x="1613" y="2877"/>
                    <a:pt x="1261" y="2525"/>
                    <a:pt x="1261" y="2091"/>
                  </a:cubicBezTo>
                  <a:cubicBezTo>
                    <a:pt x="1261" y="1657"/>
                    <a:pt x="1613" y="1305"/>
                    <a:pt x="2047" y="1305"/>
                  </a:cubicBezTo>
                  <a:cubicBezTo>
                    <a:pt x="2481" y="1305"/>
                    <a:pt x="2833" y="1657"/>
                    <a:pt x="2833" y="2091"/>
                  </a:cubicBezTo>
                  <a:cubicBezTo>
                    <a:pt x="2833" y="2525"/>
                    <a:pt x="2481" y="2877"/>
                    <a:pt x="2047" y="2877"/>
                  </a:cubicBezTo>
                  <a:close/>
                  <a:moveTo>
                    <a:pt x="3456" y="3601"/>
                  </a:moveTo>
                  <a:lnTo>
                    <a:pt x="3456" y="3601"/>
                  </a:lnTo>
                  <a:cubicBezTo>
                    <a:pt x="3412" y="3601"/>
                    <a:pt x="3374" y="3569"/>
                    <a:pt x="3367" y="3524"/>
                  </a:cubicBezTo>
                  <a:cubicBezTo>
                    <a:pt x="3360" y="3475"/>
                    <a:pt x="3394" y="3429"/>
                    <a:pt x="3444" y="3422"/>
                  </a:cubicBezTo>
                  <a:cubicBezTo>
                    <a:pt x="3472" y="3417"/>
                    <a:pt x="3497" y="3400"/>
                    <a:pt x="3512" y="3375"/>
                  </a:cubicBezTo>
                  <a:lnTo>
                    <a:pt x="3891" y="2717"/>
                  </a:lnTo>
                  <a:cubicBezTo>
                    <a:pt x="3904" y="2696"/>
                    <a:pt x="3908" y="2670"/>
                    <a:pt x="3900" y="2645"/>
                  </a:cubicBezTo>
                  <a:cubicBezTo>
                    <a:pt x="3894" y="2620"/>
                    <a:pt x="3879" y="2600"/>
                    <a:pt x="3856" y="2587"/>
                  </a:cubicBezTo>
                  <a:lnTo>
                    <a:pt x="3532" y="2400"/>
                  </a:lnTo>
                  <a:cubicBezTo>
                    <a:pt x="3499" y="2381"/>
                    <a:pt x="3482" y="2345"/>
                    <a:pt x="3487" y="2308"/>
                  </a:cubicBezTo>
                  <a:cubicBezTo>
                    <a:pt x="3498" y="2237"/>
                    <a:pt x="3504" y="2163"/>
                    <a:pt x="3504" y="2091"/>
                  </a:cubicBezTo>
                  <a:cubicBezTo>
                    <a:pt x="3504" y="2018"/>
                    <a:pt x="3498" y="1945"/>
                    <a:pt x="3487" y="1874"/>
                  </a:cubicBezTo>
                  <a:cubicBezTo>
                    <a:pt x="3482" y="1837"/>
                    <a:pt x="3499" y="1801"/>
                    <a:pt x="3532" y="1782"/>
                  </a:cubicBezTo>
                  <a:lnTo>
                    <a:pt x="3856" y="1594"/>
                  </a:lnTo>
                  <a:cubicBezTo>
                    <a:pt x="3879" y="1582"/>
                    <a:pt x="3894" y="1561"/>
                    <a:pt x="3900" y="1537"/>
                  </a:cubicBezTo>
                  <a:cubicBezTo>
                    <a:pt x="3908" y="1512"/>
                    <a:pt x="3904" y="1486"/>
                    <a:pt x="3892" y="1465"/>
                  </a:cubicBezTo>
                  <a:lnTo>
                    <a:pt x="3512" y="807"/>
                  </a:lnTo>
                  <a:cubicBezTo>
                    <a:pt x="3486" y="761"/>
                    <a:pt x="3427" y="746"/>
                    <a:pt x="3382" y="772"/>
                  </a:cubicBezTo>
                  <a:lnTo>
                    <a:pt x="3056" y="960"/>
                  </a:lnTo>
                  <a:cubicBezTo>
                    <a:pt x="3024" y="979"/>
                    <a:pt x="2984" y="975"/>
                    <a:pt x="2955" y="952"/>
                  </a:cubicBezTo>
                  <a:cubicBezTo>
                    <a:pt x="2841" y="861"/>
                    <a:pt x="2715" y="788"/>
                    <a:pt x="2579" y="735"/>
                  </a:cubicBezTo>
                  <a:cubicBezTo>
                    <a:pt x="2544" y="721"/>
                    <a:pt x="2522" y="688"/>
                    <a:pt x="2522" y="651"/>
                  </a:cubicBezTo>
                  <a:lnTo>
                    <a:pt x="2522" y="276"/>
                  </a:lnTo>
                  <a:cubicBezTo>
                    <a:pt x="2522" y="223"/>
                    <a:pt x="2479" y="181"/>
                    <a:pt x="2426" y="181"/>
                  </a:cubicBezTo>
                  <a:lnTo>
                    <a:pt x="1667" y="181"/>
                  </a:lnTo>
                  <a:cubicBezTo>
                    <a:pt x="1615" y="181"/>
                    <a:pt x="1572" y="223"/>
                    <a:pt x="1572" y="276"/>
                  </a:cubicBezTo>
                  <a:lnTo>
                    <a:pt x="1572" y="651"/>
                  </a:lnTo>
                  <a:cubicBezTo>
                    <a:pt x="1572" y="688"/>
                    <a:pt x="1549" y="721"/>
                    <a:pt x="1515" y="735"/>
                  </a:cubicBezTo>
                  <a:cubicBezTo>
                    <a:pt x="1380" y="788"/>
                    <a:pt x="1253" y="861"/>
                    <a:pt x="1139" y="952"/>
                  </a:cubicBezTo>
                  <a:cubicBezTo>
                    <a:pt x="1110" y="975"/>
                    <a:pt x="1069" y="979"/>
                    <a:pt x="1038" y="960"/>
                  </a:cubicBezTo>
                  <a:lnTo>
                    <a:pt x="712" y="772"/>
                  </a:lnTo>
                  <a:cubicBezTo>
                    <a:pt x="667" y="746"/>
                    <a:pt x="609" y="761"/>
                    <a:pt x="582" y="807"/>
                  </a:cubicBezTo>
                  <a:lnTo>
                    <a:pt x="203" y="1465"/>
                  </a:lnTo>
                  <a:cubicBezTo>
                    <a:pt x="190" y="1486"/>
                    <a:pt x="187" y="1511"/>
                    <a:pt x="194" y="1537"/>
                  </a:cubicBezTo>
                  <a:cubicBezTo>
                    <a:pt x="200" y="1561"/>
                    <a:pt x="216" y="1582"/>
                    <a:pt x="238" y="1594"/>
                  </a:cubicBezTo>
                  <a:lnTo>
                    <a:pt x="563" y="1782"/>
                  </a:lnTo>
                  <a:cubicBezTo>
                    <a:pt x="594" y="1801"/>
                    <a:pt x="612" y="1837"/>
                    <a:pt x="607" y="1873"/>
                  </a:cubicBezTo>
                  <a:cubicBezTo>
                    <a:pt x="596" y="1946"/>
                    <a:pt x="590" y="2018"/>
                    <a:pt x="590" y="2091"/>
                  </a:cubicBezTo>
                  <a:cubicBezTo>
                    <a:pt x="590" y="2163"/>
                    <a:pt x="596" y="2236"/>
                    <a:pt x="607" y="2309"/>
                  </a:cubicBezTo>
                  <a:cubicBezTo>
                    <a:pt x="612" y="2345"/>
                    <a:pt x="594" y="2381"/>
                    <a:pt x="563" y="2400"/>
                  </a:cubicBezTo>
                  <a:lnTo>
                    <a:pt x="238" y="2587"/>
                  </a:lnTo>
                  <a:cubicBezTo>
                    <a:pt x="216" y="2600"/>
                    <a:pt x="200" y="2620"/>
                    <a:pt x="194" y="2645"/>
                  </a:cubicBezTo>
                  <a:cubicBezTo>
                    <a:pt x="187" y="2670"/>
                    <a:pt x="190" y="2696"/>
                    <a:pt x="203" y="2717"/>
                  </a:cubicBezTo>
                  <a:lnTo>
                    <a:pt x="405" y="3068"/>
                  </a:lnTo>
                  <a:cubicBezTo>
                    <a:pt x="430" y="3111"/>
                    <a:pt x="415" y="3167"/>
                    <a:pt x="372" y="3191"/>
                  </a:cubicBezTo>
                  <a:cubicBezTo>
                    <a:pt x="329" y="3217"/>
                    <a:pt x="274" y="3202"/>
                    <a:pt x="248" y="3159"/>
                  </a:cubicBezTo>
                  <a:lnTo>
                    <a:pt x="46" y="2808"/>
                  </a:lnTo>
                  <a:cubicBezTo>
                    <a:pt x="9" y="2744"/>
                    <a:pt x="0" y="2670"/>
                    <a:pt x="19" y="2599"/>
                  </a:cubicBezTo>
                  <a:cubicBezTo>
                    <a:pt x="38" y="2527"/>
                    <a:pt x="83" y="2468"/>
                    <a:pt x="147" y="2431"/>
                  </a:cubicBezTo>
                  <a:lnTo>
                    <a:pt x="420" y="2273"/>
                  </a:lnTo>
                  <a:cubicBezTo>
                    <a:pt x="413" y="2213"/>
                    <a:pt x="410" y="2152"/>
                    <a:pt x="410" y="2091"/>
                  </a:cubicBezTo>
                  <a:cubicBezTo>
                    <a:pt x="410" y="2030"/>
                    <a:pt x="413" y="1969"/>
                    <a:pt x="420" y="1908"/>
                  </a:cubicBezTo>
                  <a:lnTo>
                    <a:pt x="147" y="1751"/>
                  </a:lnTo>
                  <a:cubicBezTo>
                    <a:pt x="84" y="1714"/>
                    <a:pt x="38" y="1655"/>
                    <a:pt x="19" y="1583"/>
                  </a:cubicBezTo>
                  <a:cubicBezTo>
                    <a:pt x="0" y="1512"/>
                    <a:pt x="9" y="1438"/>
                    <a:pt x="46" y="1374"/>
                  </a:cubicBezTo>
                  <a:lnTo>
                    <a:pt x="426" y="717"/>
                  </a:lnTo>
                  <a:cubicBezTo>
                    <a:pt x="502" y="585"/>
                    <a:pt x="671" y="539"/>
                    <a:pt x="803" y="616"/>
                  </a:cubicBezTo>
                  <a:lnTo>
                    <a:pt x="1075" y="773"/>
                  </a:lnTo>
                  <a:cubicBezTo>
                    <a:pt x="1174" y="700"/>
                    <a:pt x="1280" y="639"/>
                    <a:pt x="1391" y="590"/>
                  </a:cubicBezTo>
                  <a:lnTo>
                    <a:pt x="1391" y="276"/>
                  </a:lnTo>
                  <a:cubicBezTo>
                    <a:pt x="1391" y="124"/>
                    <a:pt x="1515" y="0"/>
                    <a:pt x="1667" y="0"/>
                  </a:cubicBezTo>
                  <a:lnTo>
                    <a:pt x="2426" y="0"/>
                  </a:lnTo>
                  <a:cubicBezTo>
                    <a:pt x="2579" y="0"/>
                    <a:pt x="2703" y="124"/>
                    <a:pt x="2703" y="276"/>
                  </a:cubicBezTo>
                  <a:lnTo>
                    <a:pt x="2703" y="590"/>
                  </a:lnTo>
                  <a:cubicBezTo>
                    <a:pt x="2815" y="639"/>
                    <a:pt x="2920" y="700"/>
                    <a:pt x="3018" y="773"/>
                  </a:cubicBezTo>
                  <a:lnTo>
                    <a:pt x="3291" y="616"/>
                  </a:lnTo>
                  <a:cubicBezTo>
                    <a:pt x="3423" y="539"/>
                    <a:pt x="3592" y="585"/>
                    <a:pt x="3668" y="717"/>
                  </a:cubicBezTo>
                  <a:lnTo>
                    <a:pt x="4048" y="1374"/>
                  </a:lnTo>
                  <a:cubicBezTo>
                    <a:pt x="4085" y="1438"/>
                    <a:pt x="4094" y="1512"/>
                    <a:pt x="4075" y="1583"/>
                  </a:cubicBezTo>
                  <a:cubicBezTo>
                    <a:pt x="4056" y="1655"/>
                    <a:pt x="4011" y="1714"/>
                    <a:pt x="3947" y="1751"/>
                  </a:cubicBezTo>
                  <a:lnTo>
                    <a:pt x="3674" y="1908"/>
                  </a:lnTo>
                  <a:cubicBezTo>
                    <a:pt x="3681" y="1969"/>
                    <a:pt x="3684" y="2030"/>
                    <a:pt x="3684" y="2091"/>
                  </a:cubicBezTo>
                  <a:cubicBezTo>
                    <a:pt x="3684" y="2152"/>
                    <a:pt x="3681" y="2213"/>
                    <a:pt x="3674" y="2273"/>
                  </a:cubicBezTo>
                  <a:lnTo>
                    <a:pt x="3947" y="2431"/>
                  </a:lnTo>
                  <a:cubicBezTo>
                    <a:pt x="4010" y="2468"/>
                    <a:pt x="4056" y="2527"/>
                    <a:pt x="4075" y="2599"/>
                  </a:cubicBezTo>
                  <a:cubicBezTo>
                    <a:pt x="4094" y="2670"/>
                    <a:pt x="4085" y="2744"/>
                    <a:pt x="4048" y="2808"/>
                  </a:cubicBezTo>
                  <a:lnTo>
                    <a:pt x="3668" y="3466"/>
                  </a:lnTo>
                  <a:cubicBezTo>
                    <a:pt x="3626" y="3538"/>
                    <a:pt x="3554" y="3587"/>
                    <a:pt x="3470" y="3600"/>
                  </a:cubicBezTo>
                  <a:cubicBezTo>
                    <a:pt x="3466" y="3601"/>
                    <a:pt x="3461" y="3601"/>
                    <a:pt x="3456" y="360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grpSp>
          <p:nvGrpSpPr>
            <p:cNvPr id="20" name="Group 12">
              <a:extLst>
                <a:ext uri="{FF2B5EF4-FFF2-40B4-BE49-F238E27FC236}">
                  <a16:creationId xmlns:a16="http://schemas.microsoft.com/office/drawing/2014/main" id="{11D58AB1-DE91-467A-BB8F-CDB3D2CC9E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268319" y="-51988"/>
              <a:ext cx="1552483" cy="1202526"/>
              <a:chOff x="3065463" y="1036638"/>
              <a:chExt cx="1711325" cy="1325562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21" name="Freeform 3">
                <a:extLst>
                  <a:ext uri="{FF2B5EF4-FFF2-40B4-BE49-F238E27FC236}">
                    <a16:creationId xmlns:a16="http://schemas.microsoft.com/office/drawing/2014/main" id="{1124C6FF-0AAF-49ED-8D92-B0C3680C98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338" y="1706563"/>
                <a:ext cx="166687" cy="422275"/>
              </a:xfrm>
              <a:custGeom>
                <a:avLst/>
                <a:gdLst>
                  <a:gd name="T0" fmla="*/ 100518 w 461"/>
                  <a:gd name="T1" fmla="*/ 29469 h 1175"/>
                  <a:gd name="T2" fmla="*/ 100518 w 461"/>
                  <a:gd name="T3" fmla="*/ 29469 h 1175"/>
                  <a:gd name="T4" fmla="*/ 165964 w 461"/>
                  <a:gd name="T5" fmla="*/ 119675 h 1175"/>
                  <a:gd name="T6" fmla="*/ 165964 w 461"/>
                  <a:gd name="T7" fmla="*/ 129737 h 1175"/>
                  <a:gd name="T8" fmla="*/ 127275 w 461"/>
                  <a:gd name="T9" fmla="*/ 129737 h 1175"/>
                  <a:gd name="T10" fmla="*/ 127275 w 461"/>
                  <a:gd name="T11" fmla="*/ 117159 h 1175"/>
                  <a:gd name="T12" fmla="*/ 127275 w 461"/>
                  <a:gd name="T13" fmla="*/ 117159 h 1175"/>
                  <a:gd name="T14" fmla="*/ 84609 w 461"/>
                  <a:gd name="T15" fmla="*/ 64689 h 1175"/>
                  <a:gd name="T16" fmla="*/ 84609 w 461"/>
                  <a:gd name="T17" fmla="*/ 64689 h 1175"/>
                  <a:gd name="T18" fmla="*/ 42305 w 461"/>
                  <a:gd name="T19" fmla="*/ 117159 h 1175"/>
                  <a:gd name="T20" fmla="*/ 42305 w 461"/>
                  <a:gd name="T21" fmla="*/ 117159 h 1175"/>
                  <a:gd name="T22" fmla="*/ 166325 w 461"/>
                  <a:gd name="T23" fmla="*/ 303319 h 1175"/>
                  <a:gd name="T24" fmla="*/ 166325 w 461"/>
                  <a:gd name="T25" fmla="*/ 303319 h 1175"/>
                  <a:gd name="T26" fmla="*/ 100518 w 461"/>
                  <a:gd name="T27" fmla="*/ 394243 h 1175"/>
                  <a:gd name="T28" fmla="*/ 100518 w 461"/>
                  <a:gd name="T29" fmla="*/ 421916 h 1175"/>
                  <a:gd name="T30" fmla="*/ 66530 w 461"/>
                  <a:gd name="T31" fmla="*/ 421916 h 1175"/>
                  <a:gd name="T32" fmla="*/ 66530 w 461"/>
                  <a:gd name="T33" fmla="*/ 394243 h 1175"/>
                  <a:gd name="T34" fmla="*/ 66530 w 461"/>
                  <a:gd name="T35" fmla="*/ 394243 h 1175"/>
                  <a:gd name="T36" fmla="*/ 0 w 461"/>
                  <a:gd name="T37" fmla="*/ 303319 h 1175"/>
                  <a:gd name="T38" fmla="*/ 0 w 461"/>
                  <a:gd name="T39" fmla="*/ 280678 h 1175"/>
                  <a:gd name="T40" fmla="*/ 38689 w 461"/>
                  <a:gd name="T41" fmla="*/ 280678 h 1175"/>
                  <a:gd name="T42" fmla="*/ 38689 w 461"/>
                  <a:gd name="T43" fmla="*/ 306194 h 1175"/>
                  <a:gd name="T44" fmla="*/ 38689 w 461"/>
                  <a:gd name="T45" fmla="*/ 306194 h 1175"/>
                  <a:gd name="T46" fmla="*/ 82078 w 461"/>
                  <a:gd name="T47" fmla="*/ 357945 h 1175"/>
                  <a:gd name="T48" fmla="*/ 82078 w 461"/>
                  <a:gd name="T49" fmla="*/ 357945 h 1175"/>
                  <a:gd name="T50" fmla="*/ 125106 w 461"/>
                  <a:gd name="T51" fmla="*/ 306194 h 1175"/>
                  <a:gd name="T52" fmla="*/ 125106 w 461"/>
                  <a:gd name="T53" fmla="*/ 306194 h 1175"/>
                  <a:gd name="T54" fmla="*/ 1808 w 461"/>
                  <a:gd name="T55" fmla="*/ 119675 h 1175"/>
                  <a:gd name="T56" fmla="*/ 1808 w 461"/>
                  <a:gd name="T57" fmla="*/ 119675 h 1175"/>
                  <a:gd name="T58" fmla="*/ 66530 w 461"/>
                  <a:gd name="T59" fmla="*/ 29469 h 1175"/>
                  <a:gd name="T60" fmla="*/ 66530 w 461"/>
                  <a:gd name="T61" fmla="*/ 0 h 1175"/>
                  <a:gd name="T62" fmla="*/ 100518 w 461"/>
                  <a:gd name="T63" fmla="*/ 0 h 1175"/>
                  <a:gd name="T64" fmla="*/ 100518 w 461"/>
                  <a:gd name="T65" fmla="*/ 29469 h 117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61" h="1175">
                    <a:moveTo>
                      <a:pt x="278" y="82"/>
                    </a:moveTo>
                    <a:lnTo>
                      <a:pt x="278" y="82"/>
                    </a:lnTo>
                    <a:cubicBezTo>
                      <a:pt x="402" y="100"/>
                      <a:pt x="459" y="196"/>
                      <a:pt x="459" y="333"/>
                    </a:cubicBezTo>
                    <a:lnTo>
                      <a:pt x="459" y="361"/>
                    </a:lnTo>
                    <a:lnTo>
                      <a:pt x="352" y="361"/>
                    </a:lnTo>
                    <a:lnTo>
                      <a:pt x="352" y="326"/>
                    </a:lnTo>
                    <a:cubicBezTo>
                      <a:pt x="352" y="235"/>
                      <a:pt x="316" y="180"/>
                      <a:pt x="234" y="180"/>
                    </a:cubicBezTo>
                    <a:cubicBezTo>
                      <a:pt x="154" y="180"/>
                      <a:pt x="117" y="235"/>
                      <a:pt x="117" y="326"/>
                    </a:cubicBezTo>
                    <a:cubicBezTo>
                      <a:pt x="117" y="555"/>
                      <a:pt x="460" y="557"/>
                      <a:pt x="460" y="844"/>
                    </a:cubicBezTo>
                    <a:cubicBezTo>
                      <a:pt x="460" y="982"/>
                      <a:pt x="402" y="1080"/>
                      <a:pt x="278" y="1097"/>
                    </a:cubicBezTo>
                    <a:lnTo>
                      <a:pt x="278" y="1174"/>
                    </a:lnTo>
                    <a:lnTo>
                      <a:pt x="184" y="1174"/>
                    </a:lnTo>
                    <a:lnTo>
                      <a:pt x="184" y="1097"/>
                    </a:lnTo>
                    <a:cubicBezTo>
                      <a:pt x="58" y="1080"/>
                      <a:pt x="0" y="983"/>
                      <a:pt x="0" y="844"/>
                    </a:cubicBezTo>
                    <a:lnTo>
                      <a:pt x="0" y="781"/>
                    </a:lnTo>
                    <a:lnTo>
                      <a:pt x="107" y="781"/>
                    </a:lnTo>
                    <a:lnTo>
                      <a:pt x="107" y="852"/>
                    </a:lnTo>
                    <a:cubicBezTo>
                      <a:pt x="107" y="944"/>
                      <a:pt x="145" y="996"/>
                      <a:pt x="227" y="996"/>
                    </a:cubicBezTo>
                    <a:cubicBezTo>
                      <a:pt x="310" y="996"/>
                      <a:pt x="346" y="944"/>
                      <a:pt x="346" y="852"/>
                    </a:cubicBezTo>
                    <a:cubicBezTo>
                      <a:pt x="346" y="624"/>
                      <a:pt x="5" y="621"/>
                      <a:pt x="5" y="333"/>
                    </a:cubicBezTo>
                    <a:cubicBezTo>
                      <a:pt x="5" y="193"/>
                      <a:pt x="62" y="101"/>
                      <a:pt x="184" y="82"/>
                    </a:cubicBezTo>
                    <a:lnTo>
                      <a:pt x="184" y="0"/>
                    </a:lnTo>
                    <a:lnTo>
                      <a:pt x="278" y="0"/>
                    </a:lnTo>
                    <a:lnTo>
                      <a:pt x="278" y="8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2" name="Freeform 51">
                <a:extLst>
                  <a:ext uri="{FF2B5EF4-FFF2-40B4-BE49-F238E27FC236}">
                    <a16:creationId xmlns:a16="http://schemas.microsoft.com/office/drawing/2014/main" id="{31A910EF-8AF9-4BA0-BF00-3A30627CCC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9950" y="1414463"/>
                <a:ext cx="1004888" cy="947737"/>
              </a:xfrm>
              <a:custGeom>
                <a:avLst/>
                <a:gdLst>
                  <a:gd name="T0" fmla="*/ 278315 w 2791"/>
                  <a:gd name="T1" fmla="*/ 947377 h 2634"/>
                  <a:gd name="T2" fmla="*/ 278315 w 2791"/>
                  <a:gd name="T3" fmla="*/ 947377 h 2634"/>
                  <a:gd name="T4" fmla="*/ 262833 w 2791"/>
                  <a:gd name="T5" fmla="*/ 943419 h 2634"/>
                  <a:gd name="T6" fmla="*/ 262833 w 2791"/>
                  <a:gd name="T7" fmla="*/ 943419 h 2634"/>
                  <a:gd name="T8" fmla="*/ 85691 w 2791"/>
                  <a:gd name="T9" fmla="*/ 782585 h 2634"/>
                  <a:gd name="T10" fmla="*/ 85691 w 2791"/>
                  <a:gd name="T11" fmla="*/ 782585 h 2634"/>
                  <a:gd name="T12" fmla="*/ 0 w 2791"/>
                  <a:gd name="T13" fmla="*/ 501934 h 2634"/>
                  <a:gd name="T14" fmla="*/ 0 w 2791"/>
                  <a:gd name="T15" fmla="*/ 501934 h 2634"/>
                  <a:gd name="T16" fmla="*/ 502264 w 2791"/>
                  <a:gd name="T17" fmla="*/ 0 h 2634"/>
                  <a:gd name="T18" fmla="*/ 502264 w 2791"/>
                  <a:gd name="T19" fmla="*/ 0 h 2634"/>
                  <a:gd name="T20" fmla="*/ 1004528 w 2791"/>
                  <a:gd name="T21" fmla="*/ 501934 h 2634"/>
                  <a:gd name="T22" fmla="*/ 1004528 w 2791"/>
                  <a:gd name="T23" fmla="*/ 501934 h 2634"/>
                  <a:gd name="T24" fmla="*/ 964923 w 2791"/>
                  <a:gd name="T25" fmla="*/ 697310 h 2634"/>
                  <a:gd name="T26" fmla="*/ 964923 w 2791"/>
                  <a:gd name="T27" fmla="*/ 697310 h 2634"/>
                  <a:gd name="T28" fmla="*/ 922437 w 2791"/>
                  <a:gd name="T29" fmla="*/ 714581 h 2634"/>
                  <a:gd name="T30" fmla="*/ 922437 w 2791"/>
                  <a:gd name="T31" fmla="*/ 714581 h 2634"/>
                  <a:gd name="T32" fmla="*/ 905155 w 2791"/>
                  <a:gd name="T33" fmla="*/ 672123 h 2634"/>
                  <a:gd name="T34" fmla="*/ 905155 w 2791"/>
                  <a:gd name="T35" fmla="*/ 672123 h 2634"/>
                  <a:gd name="T36" fmla="*/ 939360 w 2791"/>
                  <a:gd name="T37" fmla="*/ 501934 h 2634"/>
                  <a:gd name="T38" fmla="*/ 939360 w 2791"/>
                  <a:gd name="T39" fmla="*/ 501934 h 2634"/>
                  <a:gd name="T40" fmla="*/ 502264 w 2791"/>
                  <a:gd name="T41" fmla="*/ 65125 h 2634"/>
                  <a:gd name="T42" fmla="*/ 502264 w 2791"/>
                  <a:gd name="T43" fmla="*/ 65125 h 2634"/>
                  <a:gd name="T44" fmla="*/ 65168 w 2791"/>
                  <a:gd name="T45" fmla="*/ 501934 h 2634"/>
                  <a:gd name="T46" fmla="*/ 65168 w 2791"/>
                  <a:gd name="T47" fmla="*/ 501934 h 2634"/>
                  <a:gd name="T48" fmla="*/ 139698 w 2791"/>
                  <a:gd name="T49" fmla="*/ 746244 h 2634"/>
                  <a:gd name="T50" fmla="*/ 139698 w 2791"/>
                  <a:gd name="T51" fmla="*/ 746244 h 2634"/>
                  <a:gd name="T52" fmla="*/ 293797 w 2791"/>
                  <a:gd name="T53" fmla="*/ 886210 h 2634"/>
                  <a:gd name="T54" fmla="*/ 293797 w 2791"/>
                  <a:gd name="T55" fmla="*/ 886210 h 2634"/>
                  <a:gd name="T56" fmla="*/ 307119 w 2791"/>
                  <a:gd name="T57" fmla="*/ 930466 h 2634"/>
                  <a:gd name="T58" fmla="*/ 307119 w 2791"/>
                  <a:gd name="T59" fmla="*/ 930466 h 2634"/>
                  <a:gd name="T60" fmla="*/ 278315 w 2791"/>
                  <a:gd name="T61" fmla="*/ 947377 h 263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791" h="2634">
                    <a:moveTo>
                      <a:pt x="773" y="2633"/>
                    </a:moveTo>
                    <a:lnTo>
                      <a:pt x="773" y="2633"/>
                    </a:lnTo>
                    <a:cubicBezTo>
                      <a:pt x="759" y="2633"/>
                      <a:pt x="743" y="2629"/>
                      <a:pt x="730" y="2622"/>
                    </a:cubicBezTo>
                    <a:cubicBezTo>
                      <a:pt x="534" y="2515"/>
                      <a:pt x="363" y="2361"/>
                      <a:pt x="238" y="2175"/>
                    </a:cubicBezTo>
                    <a:cubicBezTo>
                      <a:pt x="82" y="1945"/>
                      <a:pt x="0" y="1675"/>
                      <a:pt x="0" y="1395"/>
                    </a:cubicBezTo>
                    <a:cubicBezTo>
                      <a:pt x="0" y="626"/>
                      <a:pt x="626" y="0"/>
                      <a:pt x="1395" y="0"/>
                    </a:cubicBezTo>
                    <a:cubicBezTo>
                      <a:pt x="2164" y="0"/>
                      <a:pt x="2790" y="626"/>
                      <a:pt x="2790" y="1395"/>
                    </a:cubicBezTo>
                    <a:cubicBezTo>
                      <a:pt x="2790" y="1584"/>
                      <a:pt x="2753" y="1766"/>
                      <a:pt x="2680" y="1938"/>
                    </a:cubicBezTo>
                    <a:cubicBezTo>
                      <a:pt x="2660" y="1984"/>
                      <a:pt x="2608" y="2006"/>
                      <a:pt x="2562" y="1986"/>
                    </a:cubicBezTo>
                    <a:cubicBezTo>
                      <a:pt x="2515" y="1967"/>
                      <a:pt x="2494" y="1914"/>
                      <a:pt x="2514" y="1868"/>
                    </a:cubicBezTo>
                    <a:cubicBezTo>
                      <a:pt x="2577" y="1718"/>
                      <a:pt x="2609" y="1559"/>
                      <a:pt x="2609" y="1395"/>
                    </a:cubicBezTo>
                    <a:cubicBezTo>
                      <a:pt x="2609" y="726"/>
                      <a:pt x="2064" y="181"/>
                      <a:pt x="1395" y="181"/>
                    </a:cubicBezTo>
                    <a:cubicBezTo>
                      <a:pt x="725" y="181"/>
                      <a:pt x="181" y="726"/>
                      <a:pt x="181" y="1395"/>
                    </a:cubicBezTo>
                    <a:cubicBezTo>
                      <a:pt x="181" y="1638"/>
                      <a:pt x="252" y="1873"/>
                      <a:pt x="388" y="2074"/>
                    </a:cubicBezTo>
                    <a:cubicBezTo>
                      <a:pt x="497" y="2236"/>
                      <a:pt x="645" y="2370"/>
                      <a:pt x="816" y="2463"/>
                    </a:cubicBezTo>
                    <a:cubicBezTo>
                      <a:pt x="860" y="2487"/>
                      <a:pt x="876" y="2542"/>
                      <a:pt x="853" y="2586"/>
                    </a:cubicBezTo>
                    <a:cubicBezTo>
                      <a:pt x="836" y="2616"/>
                      <a:pt x="805" y="2633"/>
                      <a:pt x="773" y="263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3" name="Freeform 53">
                <a:extLst>
                  <a:ext uri="{FF2B5EF4-FFF2-40B4-BE49-F238E27FC236}">
                    <a16:creationId xmlns:a16="http://schemas.microsoft.com/office/drawing/2014/main" id="{8DBAD410-5EEE-4283-85A8-BC225967B7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8263" y="1036638"/>
                <a:ext cx="65087" cy="288925"/>
              </a:xfrm>
              <a:custGeom>
                <a:avLst/>
                <a:gdLst>
                  <a:gd name="T0" fmla="*/ 32544 w 182"/>
                  <a:gd name="T1" fmla="*/ 288566 h 804"/>
                  <a:gd name="T2" fmla="*/ 32544 w 182"/>
                  <a:gd name="T3" fmla="*/ 288566 h 804"/>
                  <a:gd name="T4" fmla="*/ 0 w 182"/>
                  <a:gd name="T5" fmla="*/ 256223 h 804"/>
                  <a:gd name="T6" fmla="*/ 0 w 182"/>
                  <a:gd name="T7" fmla="*/ 32342 h 804"/>
                  <a:gd name="T8" fmla="*/ 0 w 182"/>
                  <a:gd name="T9" fmla="*/ 32342 h 804"/>
                  <a:gd name="T10" fmla="*/ 32544 w 182"/>
                  <a:gd name="T11" fmla="*/ 0 h 804"/>
                  <a:gd name="T12" fmla="*/ 32544 w 182"/>
                  <a:gd name="T13" fmla="*/ 0 h 804"/>
                  <a:gd name="T14" fmla="*/ 64729 w 182"/>
                  <a:gd name="T15" fmla="*/ 32342 h 804"/>
                  <a:gd name="T16" fmla="*/ 64729 w 182"/>
                  <a:gd name="T17" fmla="*/ 256223 h 804"/>
                  <a:gd name="T18" fmla="*/ 64729 w 182"/>
                  <a:gd name="T19" fmla="*/ 256223 h 804"/>
                  <a:gd name="T20" fmla="*/ 32544 w 182"/>
                  <a:gd name="T21" fmla="*/ 288566 h 8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2" h="804">
                    <a:moveTo>
                      <a:pt x="91" y="803"/>
                    </a:moveTo>
                    <a:lnTo>
                      <a:pt x="91" y="803"/>
                    </a:lnTo>
                    <a:cubicBezTo>
                      <a:pt x="41" y="803"/>
                      <a:pt x="0" y="763"/>
                      <a:pt x="0" y="713"/>
                    </a:cubicBezTo>
                    <a:lnTo>
                      <a:pt x="0" y="90"/>
                    </a:lnTo>
                    <a:cubicBezTo>
                      <a:pt x="0" y="41"/>
                      <a:pt x="41" y="0"/>
                      <a:pt x="91" y="0"/>
                    </a:cubicBezTo>
                    <a:cubicBezTo>
                      <a:pt x="141" y="0"/>
                      <a:pt x="181" y="41"/>
                      <a:pt x="181" y="90"/>
                    </a:cubicBezTo>
                    <a:lnTo>
                      <a:pt x="181" y="713"/>
                    </a:lnTo>
                    <a:cubicBezTo>
                      <a:pt x="181" y="763"/>
                      <a:pt x="141" y="803"/>
                      <a:pt x="91" y="80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4" name="Freeform 54">
                <a:extLst>
                  <a:ext uri="{FF2B5EF4-FFF2-40B4-BE49-F238E27FC236}">
                    <a16:creationId xmlns:a16="http://schemas.microsoft.com/office/drawing/2014/main" id="{683277D0-C4F5-49BC-B258-4984371BF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0263" y="1204913"/>
                <a:ext cx="206375" cy="250825"/>
              </a:xfrm>
              <a:custGeom>
                <a:avLst/>
                <a:gdLst>
                  <a:gd name="T0" fmla="*/ 168852 w 572"/>
                  <a:gd name="T1" fmla="*/ 250465 h 697"/>
                  <a:gd name="T2" fmla="*/ 168852 w 572"/>
                  <a:gd name="T3" fmla="*/ 250465 h 697"/>
                  <a:gd name="T4" fmla="*/ 142514 w 572"/>
                  <a:gd name="T5" fmla="*/ 237150 h 697"/>
                  <a:gd name="T6" fmla="*/ 10824 w 572"/>
                  <a:gd name="T7" fmla="*/ 56139 h 697"/>
                  <a:gd name="T8" fmla="*/ 10824 w 572"/>
                  <a:gd name="T9" fmla="*/ 56139 h 697"/>
                  <a:gd name="T10" fmla="*/ 17679 w 572"/>
                  <a:gd name="T11" fmla="*/ 10796 h 697"/>
                  <a:gd name="T12" fmla="*/ 17679 w 572"/>
                  <a:gd name="T13" fmla="*/ 10796 h 697"/>
                  <a:gd name="T14" fmla="*/ 63500 w 572"/>
                  <a:gd name="T15" fmla="*/ 17993 h 697"/>
                  <a:gd name="T16" fmla="*/ 195551 w 572"/>
                  <a:gd name="T17" fmla="*/ 198645 h 697"/>
                  <a:gd name="T18" fmla="*/ 195551 w 572"/>
                  <a:gd name="T19" fmla="*/ 198645 h 697"/>
                  <a:gd name="T20" fmla="*/ 188335 w 572"/>
                  <a:gd name="T21" fmla="*/ 244347 h 697"/>
                  <a:gd name="T22" fmla="*/ 188335 w 572"/>
                  <a:gd name="T23" fmla="*/ 244347 h 697"/>
                  <a:gd name="T24" fmla="*/ 168852 w 572"/>
                  <a:gd name="T25" fmla="*/ 250465 h 6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72" h="697">
                    <a:moveTo>
                      <a:pt x="468" y="696"/>
                    </a:moveTo>
                    <a:lnTo>
                      <a:pt x="468" y="696"/>
                    </a:lnTo>
                    <a:cubicBezTo>
                      <a:pt x="441" y="696"/>
                      <a:pt x="413" y="683"/>
                      <a:pt x="395" y="659"/>
                    </a:cubicBezTo>
                    <a:lnTo>
                      <a:pt x="30" y="156"/>
                    </a:lnTo>
                    <a:cubicBezTo>
                      <a:pt x="0" y="115"/>
                      <a:pt x="10" y="59"/>
                      <a:pt x="49" y="30"/>
                    </a:cubicBezTo>
                    <a:cubicBezTo>
                      <a:pt x="90" y="0"/>
                      <a:pt x="147" y="9"/>
                      <a:pt x="176" y="50"/>
                    </a:cubicBezTo>
                    <a:lnTo>
                      <a:pt x="542" y="552"/>
                    </a:lnTo>
                    <a:cubicBezTo>
                      <a:pt x="571" y="593"/>
                      <a:pt x="562" y="649"/>
                      <a:pt x="522" y="679"/>
                    </a:cubicBezTo>
                    <a:cubicBezTo>
                      <a:pt x="505" y="690"/>
                      <a:pt x="487" y="696"/>
                      <a:pt x="468" y="69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5" name="Freeform 55">
                <a:extLst>
                  <a:ext uri="{FF2B5EF4-FFF2-40B4-BE49-F238E27FC236}">
                    <a16:creationId xmlns:a16="http://schemas.microsoft.com/office/drawing/2014/main" id="{0BBEF241-F0D0-4361-82BE-5D46C6E0BF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5463" y="1641475"/>
                <a:ext cx="285750" cy="138113"/>
              </a:xfrm>
              <a:custGeom>
                <a:avLst/>
                <a:gdLst>
                  <a:gd name="T0" fmla="*/ 248728 w 795"/>
                  <a:gd name="T1" fmla="*/ 137754 h 385"/>
                  <a:gd name="T2" fmla="*/ 248728 w 795"/>
                  <a:gd name="T3" fmla="*/ 137754 h 385"/>
                  <a:gd name="T4" fmla="*/ 239024 w 795"/>
                  <a:gd name="T5" fmla="*/ 136319 h 385"/>
                  <a:gd name="T6" fmla="*/ 26239 w 795"/>
                  <a:gd name="T7" fmla="*/ 67442 h 385"/>
                  <a:gd name="T8" fmla="*/ 26239 w 795"/>
                  <a:gd name="T9" fmla="*/ 67442 h 385"/>
                  <a:gd name="T10" fmla="*/ 5392 w 795"/>
                  <a:gd name="T11" fmla="*/ 26546 h 385"/>
                  <a:gd name="T12" fmla="*/ 5392 w 795"/>
                  <a:gd name="T13" fmla="*/ 26546 h 385"/>
                  <a:gd name="T14" fmla="*/ 46367 w 795"/>
                  <a:gd name="T15" fmla="*/ 5740 h 385"/>
                  <a:gd name="T16" fmla="*/ 258792 w 795"/>
                  <a:gd name="T17" fmla="*/ 74617 h 385"/>
                  <a:gd name="T18" fmla="*/ 258792 w 795"/>
                  <a:gd name="T19" fmla="*/ 74617 h 385"/>
                  <a:gd name="T20" fmla="*/ 279999 w 795"/>
                  <a:gd name="T21" fmla="*/ 115513 h 385"/>
                  <a:gd name="T22" fmla="*/ 279999 w 795"/>
                  <a:gd name="T23" fmla="*/ 115513 h 385"/>
                  <a:gd name="T24" fmla="*/ 248728 w 795"/>
                  <a:gd name="T25" fmla="*/ 137754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5" h="385">
                    <a:moveTo>
                      <a:pt x="692" y="384"/>
                    </a:moveTo>
                    <a:lnTo>
                      <a:pt x="692" y="384"/>
                    </a:lnTo>
                    <a:cubicBezTo>
                      <a:pt x="683" y="384"/>
                      <a:pt x="673" y="383"/>
                      <a:pt x="665" y="380"/>
                    </a:cubicBezTo>
                    <a:lnTo>
                      <a:pt x="73" y="188"/>
                    </a:lnTo>
                    <a:cubicBezTo>
                      <a:pt x="25" y="172"/>
                      <a:pt x="0" y="121"/>
                      <a:pt x="15" y="74"/>
                    </a:cubicBezTo>
                    <a:cubicBezTo>
                      <a:pt x="31" y="26"/>
                      <a:pt x="81" y="0"/>
                      <a:pt x="129" y="16"/>
                    </a:cubicBezTo>
                    <a:lnTo>
                      <a:pt x="720" y="208"/>
                    </a:lnTo>
                    <a:cubicBezTo>
                      <a:pt x="768" y="223"/>
                      <a:pt x="794" y="274"/>
                      <a:pt x="779" y="322"/>
                    </a:cubicBezTo>
                    <a:cubicBezTo>
                      <a:pt x="766" y="360"/>
                      <a:pt x="730" y="384"/>
                      <a:pt x="692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6" name="Freeform 56">
                <a:extLst>
                  <a:ext uri="{FF2B5EF4-FFF2-40B4-BE49-F238E27FC236}">
                    <a16:creationId xmlns:a16="http://schemas.microsoft.com/office/drawing/2014/main" id="{8F6B87CF-F996-4AB5-B9DA-DE6D3C2B1A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4988" y="2103438"/>
                <a:ext cx="285750" cy="138112"/>
              </a:xfrm>
              <a:custGeom>
                <a:avLst/>
                <a:gdLst>
                  <a:gd name="T0" fmla="*/ 36303 w 795"/>
                  <a:gd name="T1" fmla="*/ 137753 h 385"/>
                  <a:gd name="T2" fmla="*/ 36303 w 795"/>
                  <a:gd name="T3" fmla="*/ 137753 h 385"/>
                  <a:gd name="T4" fmla="*/ 5751 w 795"/>
                  <a:gd name="T5" fmla="*/ 115153 h 385"/>
                  <a:gd name="T6" fmla="*/ 5751 w 795"/>
                  <a:gd name="T7" fmla="*/ 115153 h 385"/>
                  <a:gd name="T8" fmla="*/ 26598 w 795"/>
                  <a:gd name="T9" fmla="*/ 74258 h 385"/>
                  <a:gd name="T10" fmla="*/ 239024 w 795"/>
                  <a:gd name="T11" fmla="*/ 5381 h 385"/>
                  <a:gd name="T12" fmla="*/ 239024 w 795"/>
                  <a:gd name="T13" fmla="*/ 5381 h 385"/>
                  <a:gd name="T14" fmla="*/ 279640 w 795"/>
                  <a:gd name="T15" fmla="*/ 26187 h 385"/>
                  <a:gd name="T16" fmla="*/ 279640 w 795"/>
                  <a:gd name="T17" fmla="*/ 26187 h 385"/>
                  <a:gd name="T18" fmla="*/ 258792 w 795"/>
                  <a:gd name="T19" fmla="*/ 67083 h 385"/>
                  <a:gd name="T20" fmla="*/ 46726 w 795"/>
                  <a:gd name="T21" fmla="*/ 135960 h 385"/>
                  <a:gd name="T22" fmla="*/ 46726 w 795"/>
                  <a:gd name="T23" fmla="*/ 135960 h 385"/>
                  <a:gd name="T24" fmla="*/ 36303 w 795"/>
                  <a:gd name="T25" fmla="*/ 137753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5" h="385">
                    <a:moveTo>
                      <a:pt x="101" y="384"/>
                    </a:moveTo>
                    <a:lnTo>
                      <a:pt x="101" y="384"/>
                    </a:lnTo>
                    <a:cubicBezTo>
                      <a:pt x="63" y="384"/>
                      <a:pt x="28" y="359"/>
                      <a:pt x="16" y="321"/>
                    </a:cubicBezTo>
                    <a:cubicBezTo>
                      <a:pt x="0" y="274"/>
                      <a:pt x="26" y="223"/>
                      <a:pt x="74" y="207"/>
                    </a:cubicBezTo>
                    <a:lnTo>
                      <a:pt x="665" y="15"/>
                    </a:lnTo>
                    <a:cubicBezTo>
                      <a:pt x="712" y="0"/>
                      <a:pt x="763" y="26"/>
                      <a:pt x="778" y="73"/>
                    </a:cubicBezTo>
                    <a:cubicBezTo>
                      <a:pt x="794" y="121"/>
                      <a:pt x="768" y="172"/>
                      <a:pt x="720" y="187"/>
                    </a:cubicBezTo>
                    <a:lnTo>
                      <a:pt x="130" y="379"/>
                    </a:lnTo>
                    <a:cubicBezTo>
                      <a:pt x="120" y="382"/>
                      <a:pt x="111" y="384"/>
                      <a:pt x="101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7" name="Freeform 57">
                <a:extLst>
                  <a:ext uri="{FF2B5EF4-FFF2-40B4-BE49-F238E27FC236}">
                    <a16:creationId xmlns:a16="http://schemas.microsoft.com/office/drawing/2014/main" id="{F99C06AD-C6C0-4FF2-9570-A53B16C2CF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1038" y="1614488"/>
                <a:ext cx="285750" cy="138112"/>
              </a:xfrm>
              <a:custGeom>
                <a:avLst/>
                <a:gdLst>
                  <a:gd name="T0" fmla="*/ 36394 w 793"/>
                  <a:gd name="T1" fmla="*/ 137753 h 385"/>
                  <a:gd name="T2" fmla="*/ 36394 w 793"/>
                  <a:gd name="T3" fmla="*/ 137753 h 385"/>
                  <a:gd name="T4" fmla="*/ 5405 w 793"/>
                  <a:gd name="T5" fmla="*/ 115153 h 385"/>
                  <a:gd name="T6" fmla="*/ 5405 w 793"/>
                  <a:gd name="T7" fmla="*/ 115153 h 385"/>
                  <a:gd name="T8" fmla="*/ 26305 w 793"/>
                  <a:gd name="T9" fmla="*/ 74258 h 385"/>
                  <a:gd name="T10" fmla="*/ 238906 w 793"/>
                  <a:gd name="T11" fmla="*/ 5381 h 385"/>
                  <a:gd name="T12" fmla="*/ 238906 w 793"/>
                  <a:gd name="T13" fmla="*/ 5381 h 385"/>
                  <a:gd name="T14" fmla="*/ 279985 w 793"/>
                  <a:gd name="T15" fmla="*/ 26546 h 385"/>
                  <a:gd name="T16" fmla="*/ 279985 w 793"/>
                  <a:gd name="T17" fmla="*/ 26546 h 385"/>
                  <a:gd name="T18" fmla="*/ 259085 w 793"/>
                  <a:gd name="T19" fmla="*/ 67083 h 385"/>
                  <a:gd name="T20" fmla="*/ 46484 w 793"/>
                  <a:gd name="T21" fmla="*/ 135960 h 385"/>
                  <a:gd name="T22" fmla="*/ 46484 w 793"/>
                  <a:gd name="T23" fmla="*/ 135960 h 385"/>
                  <a:gd name="T24" fmla="*/ 36394 w 793"/>
                  <a:gd name="T25" fmla="*/ 137753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3" h="385">
                    <a:moveTo>
                      <a:pt x="101" y="384"/>
                    </a:moveTo>
                    <a:lnTo>
                      <a:pt x="101" y="384"/>
                    </a:lnTo>
                    <a:cubicBezTo>
                      <a:pt x="63" y="384"/>
                      <a:pt x="28" y="359"/>
                      <a:pt x="15" y="321"/>
                    </a:cubicBezTo>
                    <a:cubicBezTo>
                      <a:pt x="0" y="274"/>
                      <a:pt x="26" y="223"/>
                      <a:pt x="73" y="207"/>
                    </a:cubicBezTo>
                    <a:lnTo>
                      <a:pt x="663" y="15"/>
                    </a:lnTo>
                    <a:cubicBezTo>
                      <a:pt x="711" y="0"/>
                      <a:pt x="762" y="26"/>
                      <a:pt x="777" y="74"/>
                    </a:cubicBezTo>
                    <a:cubicBezTo>
                      <a:pt x="792" y="121"/>
                      <a:pt x="767" y="172"/>
                      <a:pt x="719" y="187"/>
                    </a:cubicBezTo>
                    <a:lnTo>
                      <a:pt x="129" y="379"/>
                    </a:lnTo>
                    <a:cubicBezTo>
                      <a:pt x="120" y="382"/>
                      <a:pt x="111" y="384"/>
                      <a:pt x="101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8" name="Freeform 58">
                <a:extLst>
                  <a:ext uri="{FF2B5EF4-FFF2-40B4-BE49-F238E27FC236}">
                    <a16:creationId xmlns:a16="http://schemas.microsoft.com/office/drawing/2014/main" id="{98D51339-395E-4859-B103-BEC0E915A3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1325" y="1189038"/>
                <a:ext cx="206375" cy="250825"/>
              </a:xfrm>
              <a:custGeom>
                <a:avLst/>
                <a:gdLst>
                  <a:gd name="T0" fmla="*/ 36801 w 572"/>
                  <a:gd name="T1" fmla="*/ 250465 h 696"/>
                  <a:gd name="T2" fmla="*/ 36801 w 572"/>
                  <a:gd name="T3" fmla="*/ 250465 h 696"/>
                  <a:gd name="T4" fmla="*/ 18040 w 572"/>
                  <a:gd name="T5" fmla="*/ 244338 h 696"/>
                  <a:gd name="T6" fmla="*/ 18040 w 572"/>
                  <a:gd name="T7" fmla="*/ 244338 h 696"/>
                  <a:gd name="T8" fmla="*/ 10824 w 572"/>
                  <a:gd name="T9" fmla="*/ 198930 h 696"/>
                  <a:gd name="T10" fmla="*/ 142153 w 572"/>
                  <a:gd name="T11" fmla="*/ 17659 h 696"/>
                  <a:gd name="T12" fmla="*/ 142153 w 572"/>
                  <a:gd name="T13" fmla="*/ 17659 h 696"/>
                  <a:gd name="T14" fmla="*/ 187974 w 572"/>
                  <a:gd name="T15" fmla="*/ 10451 h 696"/>
                  <a:gd name="T16" fmla="*/ 187974 w 572"/>
                  <a:gd name="T17" fmla="*/ 10451 h 696"/>
                  <a:gd name="T18" fmla="*/ 195190 w 572"/>
                  <a:gd name="T19" fmla="*/ 55859 h 696"/>
                  <a:gd name="T20" fmla="*/ 63500 w 572"/>
                  <a:gd name="T21" fmla="*/ 237131 h 696"/>
                  <a:gd name="T22" fmla="*/ 63500 w 572"/>
                  <a:gd name="T23" fmla="*/ 237131 h 696"/>
                  <a:gd name="T24" fmla="*/ 36801 w 572"/>
                  <a:gd name="T25" fmla="*/ 250465 h 6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72" h="696">
                    <a:moveTo>
                      <a:pt x="102" y="695"/>
                    </a:moveTo>
                    <a:lnTo>
                      <a:pt x="102" y="695"/>
                    </a:lnTo>
                    <a:cubicBezTo>
                      <a:pt x="84" y="695"/>
                      <a:pt x="66" y="690"/>
                      <a:pt x="50" y="678"/>
                    </a:cubicBezTo>
                    <a:cubicBezTo>
                      <a:pt x="9" y="649"/>
                      <a:pt x="0" y="592"/>
                      <a:pt x="30" y="552"/>
                    </a:cubicBezTo>
                    <a:lnTo>
                      <a:pt x="394" y="49"/>
                    </a:lnTo>
                    <a:cubicBezTo>
                      <a:pt x="424" y="9"/>
                      <a:pt x="481" y="0"/>
                      <a:pt x="521" y="29"/>
                    </a:cubicBezTo>
                    <a:cubicBezTo>
                      <a:pt x="561" y="59"/>
                      <a:pt x="571" y="115"/>
                      <a:pt x="541" y="155"/>
                    </a:cubicBezTo>
                    <a:lnTo>
                      <a:pt x="176" y="658"/>
                    </a:lnTo>
                    <a:cubicBezTo>
                      <a:pt x="158" y="682"/>
                      <a:pt x="131" y="695"/>
                      <a:pt x="102" y="69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</p:grp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1BAE728-99A2-448E-AAAE-8B72308DF11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0223" b="10223"/>
          <a:stretch>
            <a:fillRect/>
          </a:stretch>
        </p:blipFill>
        <p:spPr>
          <a:xfrm>
            <a:off x="564821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13539504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DA97239-7828-2146-B809-757E6DD02E7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0335" r="20335"/>
          <a:stretch>
            <a:fillRect/>
          </a:stretch>
        </p:blipFill>
        <p:spPr>
          <a:xfrm>
            <a:off x="0" y="0"/>
            <a:ext cx="4232366" cy="6858000"/>
          </a:xfrm>
        </p:spPr>
      </p:pic>
      <p:sp>
        <p:nvSpPr>
          <p:cNvPr id="36" name="TextBox 35"/>
          <p:cNvSpPr txBox="1"/>
          <p:nvPr/>
        </p:nvSpPr>
        <p:spPr>
          <a:xfrm>
            <a:off x="4859383" y="341643"/>
            <a:ext cx="68934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lt-LT" sz="4000" b="1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Projektų idėjų vertinimas ir atranka</a:t>
            </a:r>
            <a:endParaRPr lang="en-US" sz="4000" b="1" dirty="0">
              <a:solidFill>
                <a:schemeClr val="tx2"/>
              </a:solidFill>
              <a:latin typeface="Quicksand" panose="02070303000000060000" pitchFamily="18" charset="77"/>
              <a:ea typeface="Nunito Bold" charset="0"/>
              <a:cs typeface="Nunito Bold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4737464" y="2057122"/>
            <a:ext cx="7393576" cy="5029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 typeface="Wingdings" panose="05000000000000000000" pitchFamily="2" charset="2"/>
              <a:buChar char="v"/>
            </a:pPr>
            <a:r>
              <a:rPr lang="lt-LT" sz="2400" b="1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Administracinis projektų idėjų pasiūlymų vertinimas – 2021 m. vasario mėn.;</a:t>
            </a:r>
          </a:p>
          <a:p>
            <a:pPr marL="342900" indent="-342900">
              <a:lnSpc>
                <a:spcPts val="3500"/>
              </a:lnSpc>
              <a:buFont typeface="Wingdings" panose="05000000000000000000" pitchFamily="2" charset="2"/>
              <a:buChar char="v"/>
            </a:pPr>
            <a:r>
              <a:rPr lang="lt-LT" sz="2400" b="1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Administracinius projektų idėjų pasiūlymus vertins sudaryta darbo grupė;</a:t>
            </a:r>
          </a:p>
          <a:p>
            <a:pPr marL="342900" indent="-342900">
              <a:lnSpc>
                <a:spcPts val="3500"/>
              </a:lnSpc>
              <a:buFont typeface="Wingdings" panose="05000000000000000000" pitchFamily="2" charset="2"/>
              <a:buChar char="v"/>
            </a:pPr>
            <a:r>
              <a:rPr lang="lt-LT" sz="2400" b="1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Vertinimas atliekamas pagal Tvarkos apraše nurodytus kriterijus;</a:t>
            </a:r>
          </a:p>
          <a:p>
            <a:pPr marL="342900" indent="-342900">
              <a:lnSpc>
                <a:spcPts val="3500"/>
              </a:lnSpc>
              <a:buFont typeface="Wingdings" panose="05000000000000000000" pitchFamily="2" charset="2"/>
              <a:buChar char="v"/>
            </a:pPr>
            <a:r>
              <a:rPr lang="lt-LT" sz="2400" b="1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Administracinį vertinimą atitikę projektai bus pateikti 2021 m. kovo </a:t>
            </a:r>
            <a:r>
              <a:rPr lang="lt-LT" sz="2400" b="1" dirty="0" err="1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mėn</a:t>
            </a:r>
            <a:r>
              <a:rPr lang="lt-LT" sz="2400" b="1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 viešai atrankai – gyventojų balsavimui. </a:t>
            </a:r>
          </a:p>
          <a:p>
            <a:pPr marL="342900" indent="-342900">
              <a:lnSpc>
                <a:spcPts val="3500"/>
              </a:lnSpc>
              <a:buFont typeface="Wingdings" panose="05000000000000000000" pitchFamily="2" charset="2"/>
              <a:buChar char="v"/>
            </a:pPr>
            <a:endParaRPr lang="lt-LT" sz="2400" dirty="0">
              <a:latin typeface="Quicksand" panose="02070303000000060000" pitchFamily="18" charset="77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r">
              <a:lnSpc>
                <a:spcPts val="3500"/>
              </a:lnSpc>
            </a:pPr>
            <a:endParaRPr lang="en-US" sz="1600" dirty="0">
              <a:latin typeface="Quicksand" panose="02070303000000060000" pitchFamily="18" charset="77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1335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396186" y="421637"/>
            <a:ext cx="41168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t-LT" sz="6600" b="1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Balsavimas</a:t>
            </a:r>
            <a:endParaRPr lang="en-US" sz="6600" b="1" dirty="0">
              <a:solidFill>
                <a:schemeClr val="tx2"/>
              </a:solidFill>
              <a:latin typeface="Quicksand" panose="02070303000000060000" pitchFamily="18" charset="77"/>
              <a:ea typeface="Nunito Bold" charset="0"/>
              <a:cs typeface="Nunito Bold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98197" y="1754966"/>
            <a:ext cx="851524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lt-LT" sz="2400" b="1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Projekto idėjos, atitinkančios Tvarkos apraše nurodytas sąlygas, paskelbiamos interneto svetainėje </a:t>
            </a:r>
            <a:r>
              <a:rPr lang="lt-LT" sz="2400" b="1" dirty="0">
                <a:solidFill>
                  <a:srgbClr val="0070C0"/>
                </a:solidFill>
                <a:latin typeface="Quicksand" panose="02070303000000060000" pitchFamily="18" charset="77"/>
                <a:ea typeface="Nunito Bold" charset="0"/>
                <a:cs typeface="Nunito Bold" charset="0"/>
                <a:hlinkClick r:id="rId2"/>
              </a:rPr>
              <a:t>www.klaipedos-</a:t>
            </a:r>
            <a:r>
              <a:rPr lang="lt-LT" sz="2400" b="1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  <a:hlinkClick r:id="rId2"/>
              </a:rPr>
              <a:t>r.lt</a:t>
            </a:r>
            <a:r>
              <a:rPr lang="lt-LT" sz="2400" b="1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 ir vykdoma balsavimo procedūra;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lt-LT" sz="2400" b="1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Balsavimas vyks 2021 m. kovo mėn. elektroniniu būdu, 30 kalendorinių dienų nuo jo paskelbimo (</a:t>
            </a:r>
            <a:r>
              <a:rPr lang="lt-LT" sz="2400" b="1" u="sng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https://apklausa.klaipedos-r.lt</a:t>
            </a:r>
            <a:r>
              <a:rPr lang="lt-LT" sz="2400" b="1" u="sng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t-LT" sz="2400" b="1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);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lt-LT" sz="2400" b="1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Balsuoti galima ir atvykus į Savivaldybę, adresu Klaipėdos g. 2, Gargždai, užpildant nustatytos formos balsavimo kortelę;</a:t>
            </a:r>
            <a:r>
              <a:rPr lang="lt-L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lt-LT" sz="2400" b="1" dirty="0">
              <a:solidFill>
                <a:schemeClr val="tx2"/>
              </a:solidFill>
              <a:latin typeface="Quicksand" panose="02070303000000060000" pitchFamily="18" charset="77"/>
              <a:ea typeface="Nunito Bold" charset="0"/>
              <a:cs typeface="Nunito Bold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lt-LT" sz="2400" b="1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Balsuojantis asmuo turi duoti sutikimą naudoti asmens duomenis;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lt-LT" sz="2400" b="1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Vienas gyventojas turi teisę balsuoti ne daugiau nei už 3 projektus, atiduodamas balsą už kiekvieną projektą</a:t>
            </a:r>
            <a:r>
              <a:rPr lang="en-US" sz="2400" b="1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af-ZA" sz="2400" b="1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Laimi projektai, </a:t>
            </a:r>
            <a:r>
              <a:rPr lang="lt-LT" sz="2400" b="1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surinkę daugiausiai gyventojų balsų. </a:t>
            </a:r>
          </a:p>
          <a:p>
            <a:endParaRPr lang="lt-LT" sz="2800" dirty="0">
              <a:solidFill>
                <a:schemeClr val="tx2"/>
              </a:solidFill>
              <a:latin typeface="Quicksand" panose="02070303000000060000" pitchFamily="18" charset="77"/>
              <a:ea typeface="Nunito Bold" charset="0"/>
              <a:cs typeface="Nunito Bold" charset="0"/>
            </a:endParaRPr>
          </a:p>
          <a:p>
            <a:pPr algn="ctr"/>
            <a:endParaRPr lang="lt-LT" sz="2800" dirty="0">
              <a:solidFill>
                <a:schemeClr val="tx2"/>
              </a:solidFill>
              <a:latin typeface="Quicksand" panose="02070303000000060000" pitchFamily="18" charset="77"/>
              <a:ea typeface="Nunito Bold" charset="0"/>
              <a:cs typeface="Nunito Bold" charset="0"/>
            </a:endParaRPr>
          </a:p>
          <a:p>
            <a:pPr algn="ctr"/>
            <a:endParaRPr lang="en-US" sz="2800" dirty="0">
              <a:solidFill>
                <a:schemeClr val="tx2"/>
              </a:solidFill>
              <a:latin typeface="Quicksand" panose="02070303000000060000" pitchFamily="18" charset="77"/>
              <a:ea typeface="Nunito Bold" charset="0"/>
              <a:cs typeface="Nunito Bold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4797F1-0BED-D843-A486-4B3220D870F1}"/>
              </a:ext>
            </a:extLst>
          </p:cNvPr>
          <p:cNvGrpSpPr/>
          <p:nvPr/>
        </p:nvGrpSpPr>
        <p:grpSpPr>
          <a:xfrm>
            <a:off x="-1245861" y="76087"/>
            <a:ext cx="5363952" cy="6909988"/>
            <a:chOff x="-1371198" y="-51988"/>
            <a:chExt cx="5363952" cy="690998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068D96E-71C0-2442-B8DA-0D85D913F5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9944" y="4214227"/>
              <a:ext cx="1483356" cy="1350862"/>
              <a:chOff x="2135188" y="3590925"/>
              <a:chExt cx="1635125" cy="1489075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64" name="Freeform 4">
                <a:extLst>
                  <a:ext uri="{FF2B5EF4-FFF2-40B4-BE49-F238E27FC236}">
                    <a16:creationId xmlns:a16="http://schemas.microsoft.com/office/drawing/2014/main" id="{4EF006C2-E697-AC47-99DC-E9CD59EE0F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5188" y="3590925"/>
                <a:ext cx="1635125" cy="1489075"/>
              </a:xfrm>
              <a:custGeom>
                <a:avLst/>
                <a:gdLst>
                  <a:gd name="T0" fmla="*/ 817383 w 4543"/>
                  <a:gd name="T1" fmla="*/ 172010 h 4138"/>
                  <a:gd name="T2" fmla="*/ 817383 w 4543"/>
                  <a:gd name="T3" fmla="*/ 172010 h 4138"/>
                  <a:gd name="T4" fmla="*/ 412470 w 4543"/>
                  <a:gd name="T5" fmla="*/ 338982 h 4138"/>
                  <a:gd name="T6" fmla="*/ 412470 w 4543"/>
                  <a:gd name="T7" fmla="*/ 338982 h 4138"/>
                  <a:gd name="T8" fmla="*/ 412470 w 4543"/>
                  <a:gd name="T9" fmla="*/ 1149013 h 4138"/>
                  <a:gd name="T10" fmla="*/ 412470 w 4543"/>
                  <a:gd name="T11" fmla="*/ 1149013 h 4138"/>
                  <a:gd name="T12" fmla="*/ 817383 w 4543"/>
                  <a:gd name="T13" fmla="*/ 1316345 h 4138"/>
                  <a:gd name="T14" fmla="*/ 817383 w 4543"/>
                  <a:gd name="T15" fmla="*/ 1316345 h 4138"/>
                  <a:gd name="T16" fmla="*/ 817383 w 4543"/>
                  <a:gd name="T17" fmla="*/ 1316345 h 4138"/>
                  <a:gd name="T18" fmla="*/ 1222295 w 4543"/>
                  <a:gd name="T19" fmla="*/ 1149013 h 4138"/>
                  <a:gd name="T20" fmla="*/ 1222295 w 4543"/>
                  <a:gd name="T21" fmla="*/ 1149013 h 4138"/>
                  <a:gd name="T22" fmla="*/ 1222655 w 4543"/>
                  <a:gd name="T23" fmla="*/ 338982 h 4138"/>
                  <a:gd name="T24" fmla="*/ 1222655 w 4543"/>
                  <a:gd name="T25" fmla="*/ 338982 h 4138"/>
                  <a:gd name="T26" fmla="*/ 817383 w 4543"/>
                  <a:gd name="T27" fmla="*/ 172010 h 4138"/>
                  <a:gd name="T28" fmla="*/ 817383 w 4543"/>
                  <a:gd name="T29" fmla="*/ 1381479 h 4138"/>
                  <a:gd name="T30" fmla="*/ 817383 w 4543"/>
                  <a:gd name="T31" fmla="*/ 1381479 h 4138"/>
                  <a:gd name="T32" fmla="*/ 817383 w 4543"/>
                  <a:gd name="T33" fmla="*/ 1381479 h 4138"/>
                  <a:gd name="T34" fmla="*/ 366400 w 4543"/>
                  <a:gd name="T35" fmla="*/ 1195074 h 4138"/>
                  <a:gd name="T36" fmla="*/ 366400 w 4543"/>
                  <a:gd name="T37" fmla="*/ 1195074 h 4138"/>
                  <a:gd name="T38" fmla="*/ 366400 w 4543"/>
                  <a:gd name="T39" fmla="*/ 293281 h 4138"/>
                  <a:gd name="T40" fmla="*/ 366400 w 4543"/>
                  <a:gd name="T41" fmla="*/ 293281 h 4138"/>
                  <a:gd name="T42" fmla="*/ 817383 w 4543"/>
                  <a:gd name="T43" fmla="*/ 106877 h 4138"/>
                  <a:gd name="T44" fmla="*/ 817383 w 4543"/>
                  <a:gd name="T45" fmla="*/ 106877 h 4138"/>
                  <a:gd name="T46" fmla="*/ 1268365 w 4543"/>
                  <a:gd name="T47" fmla="*/ 293281 h 4138"/>
                  <a:gd name="T48" fmla="*/ 1268365 w 4543"/>
                  <a:gd name="T49" fmla="*/ 293281 h 4138"/>
                  <a:gd name="T50" fmla="*/ 1268365 w 4543"/>
                  <a:gd name="T51" fmla="*/ 1195074 h 4138"/>
                  <a:gd name="T52" fmla="*/ 1268365 w 4543"/>
                  <a:gd name="T53" fmla="*/ 1195074 h 4138"/>
                  <a:gd name="T54" fmla="*/ 817383 w 4543"/>
                  <a:gd name="T55" fmla="*/ 1381479 h 4138"/>
                  <a:gd name="T56" fmla="*/ 817383 w 4543"/>
                  <a:gd name="T57" fmla="*/ 65134 h 4138"/>
                  <a:gd name="T58" fmla="*/ 817383 w 4543"/>
                  <a:gd name="T59" fmla="*/ 65134 h 4138"/>
                  <a:gd name="T60" fmla="*/ 336527 w 4543"/>
                  <a:gd name="T61" fmla="*/ 263413 h 4138"/>
                  <a:gd name="T62" fmla="*/ 336527 w 4543"/>
                  <a:gd name="T63" fmla="*/ 263413 h 4138"/>
                  <a:gd name="T64" fmla="*/ 336527 w 4543"/>
                  <a:gd name="T65" fmla="*/ 1224942 h 4138"/>
                  <a:gd name="T66" fmla="*/ 336527 w 4543"/>
                  <a:gd name="T67" fmla="*/ 1224942 h 4138"/>
                  <a:gd name="T68" fmla="*/ 817383 w 4543"/>
                  <a:gd name="T69" fmla="*/ 1423582 h 4138"/>
                  <a:gd name="T70" fmla="*/ 817383 w 4543"/>
                  <a:gd name="T71" fmla="*/ 1423582 h 4138"/>
                  <a:gd name="T72" fmla="*/ 1298238 w 4543"/>
                  <a:gd name="T73" fmla="*/ 1224942 h 4138"/>
                  <a:gd name="T74" fmla="*/ 1298238 w 4543"/>
                  <a:gd name="T75" fmla="*/ 1224942 h 4138"/>
                  <a:gd name="T76" fmla="*/ 1298238 w 4543"/>
                  <a:gd name="T77" fmla="*/ 263413 h 4138"/>
                  <a:gd name="T78" fmla="*/ 1298238 w 4543"/>
                  <a:gd name="T79" fmla="*/ 263413 h 4138"/>
                  <a:gd name="T80" fmla="*/ 817383 w 4543"/>
                  <a:gd name="T81" fmla="*/ 65134 h 4138"/>
                  <a:gd name="T82" fmla="*/ 817383 w 4543"/>
                  <a:gd name="T83" fmla="*/ 1488715 h 4138"/>
                  <a:gd name="T84" fmla="*/ 817383 w 4543"/>
                  <a:gd name="T85" fmla="*/ 1488715 h 4138"/>
                  <a:gd name="T86" fmla="*/ 290457 w 4543"/>
                  <a:gd name="T87" fmla="*/ 1270644 h 4138"/>
                  <a:gd name="T88" fmla="*/ 290457 w 4543"/>
                  <a:gd name="T89" fmla="*/ 1270644 h 4138"/>
                  <a:gd name="T90" fmla="*/ 290457 w 4543"/>
                  <a:gd name="T91" fmla="*/ 217352 h 4138"/>
                  <a:gd name="T92" fmla="*/ 290457 w 4543"/>
                  <a:gd name="T93" fmla="*/ 217352 h 4138"/>
                  <a:gd name="T94" fmla="*/ 817383 w 4543"/>
                  <a:gd name="T95" fmla="*/ 0 h 4138"/>
                  <a:gd name="T96" fmla="*/ 817383 w 4543"/>
                  <a:gd name="T97" fmla="*/ 0 h 4138"/>
                  <a:gd name="T98" fmla="*/ 1344308 w 4543"/>
                  <a:gd name="T99" fmla="*/ 217352 h 4138"/>
                  <a:gd name="T100" fmla="*/ 1344308 w 4543"/>
                  <a:gd name="T101" fmla="*/ 217352 h 4138"/>
                  <a:gd name="T102" fmla="*/ 1344308 w 4543"/>
                  <a:gd name="T103" fmla="*/ 1270644 h 4138"/>
                  <a:gd name="T104" fmla="*/ 1344308 w 4543"/>
                  <a:gd name="T105" fmla="*/ 1270644 h 4138"/>
                  <a:gd name="T106" fmla="*/ 817383 w 4543"/>
                  <a:gd name="T107" fmla="*/ 1488715 h 413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543" h="4138">
                    <a:moveTo>
                      <a:pt x="2271" y="478"/>
                    </a:moveTo>
                    <a:lnTo>
                      <a:pt x="2271" y="478"/>
                    </a:lnTo>
                    <a:cubicBezTo>
                      <a:pt x="1845" y="478"/>
                      <a:pt x="1446" y="642"/>
                      <a:pt x="1146" y="942"/>
                    </a:cubicBezTo>
                    <a:cubicBezTo>
                      <a:pt x="525" y="1563"/>
                      <a:pt x="525" y="2573"/>
                      <a:pt x="1146" y="3193"/>
                    </a:cubicBezTo>
                    <a:cubicBezTo>
                      <a:pt x="1445" y="3493"/>
                      <a:pt x="1845" y="3658"/>
                      <a:pt x="2271" y="3658"/>
                    </a:cubicBezTo>
                    <a:cubicBezTo>
                      <a:pt x="2696" y="3658"/>
                      <a:pt x="3096" y="3493"/>
                      <a:pt x="3396" y="3193"/>
                    </a:cubicBezTo>
                    <a:cubicBezTo>
                      <a:pt x="4017" y="2573"/>
                      <a:pt x="4017" y="1563"/>
                      <a:pt x="3397" y="942"/>
                    </a:cubicBezTo>
                    <a:cubicBezTo>
                      <a:pt x="3096" y="642"/>
                      <a:pt x="2696" y="478"/>
                      <a:pt x="2271" y="478"/>
                    </a:cubicBezTo>
                    <a:close/>
                    <a:moveTo>
                      <a:pt x="2271" y="3839"/>
                    </a:moveTo>
                    <a:lnTo>
                      <a:pt x="2271" y="3839"/>
                    </a:lnTo>
                    <a:cubicBezTo>
                      <a:pt x="1797" y="3839"/>
                      <a:pt x="1352" y="3655"/>
                      <a:pt x="1018" y="3321"/>
                    </a:cubicBezTo>
                    <a:cubicBezTo>
                      <a:pt x="327" y="2630"/>
                      <a:pt x="327" y="1506"/>
                      <a:pt x="1018" y="815"/>
                    </a:cubicBezTo>
                    <a:cubicBezTo>
                      <a:pt x="1352" y="481"/>
                      <a:pt x="1797" y="297"/>
                      <a:pt x="2271" y="297"/>
                    </a:cubicBezTo>
                    <a:cubicBezTo>
                      <a:pt x="2744" y="297"/>
                      <a:pt x="3190" y="481"/>
                      <a:pt x="3524" y="815"/>
                    </a:cubicBezTo>
                    <a:cubicBezTo>
                      <a:pt x="4215" y="1506"/>
                      <a:pt x="4215" y="2630"/>
                      <a:pt x="3524" y="3321"/>
                    </a:cubicBezTo>
                    <a:cubicBezTo>
                      <a:pt x="3190" y="3655"/>
                      <a:pt x="2744" y="3839"/>
                      <a:pt x="2271" y="3839"/>
                    </a:cubicBezTo>
                    <a:close/>
                    <a:moveTo>
                      <a:pt x="2271" y="181"/>
                    </a:moveTo>
                    <a:lnTo>
                      <a:pt x="2271" y="181"/>
                    </a:lnTo>
                    <a:cubicBezTo>
                      <a:pt x="1766" y="181"/>
                      <a:pt x="1292" y="377"/>
                      <a:pt x="935" y="732"/>
                    </a:cubicBezTo>
                    <a:cubicBezTo>
                      <a:pt x="199" y="1469"/>
                      <a:pt x="199" y="2667"/>
                      <a:pt x="935" y="3404"/>
                    </a:cubicBezTo>
                    <a:cubicBezTo>
                      <a:pt x="1292" y="3760"/>
                      <a:pt x="1766" y="3956"/>
                      <a:pt x="2271" y="3956"/>
                    </a:cubicBezTo>
                    <a:cubicBezTo>
                      <a:pt x="2776" y="3956"/>
                      <a:pt x="3251" y="3760"/>
                      <a:pt x="3607" y="3404"/>
                    </a:cubicBezTo>
                    <a:cubicBezTo>
                      <a:pt x="4343" y="2667"/>
                      <a:pt x="4343" y="1469"/>
                      <a:pt x="3607" y="732"/>
                    </a:cubicBezTo>
                    <a:cubicBezTo>
                      <a:pt x="3251" y="377"/>
                      <a:pt x="2776" y="181"/>
                      <a:pt x="2271" y="181"/>
                    </a:cubicBezTo>
                    <a:close/>
                    <a:moveTo>
                      <a:pt x="2271" y="4137"/>
                    </a:moveTo>
                    <a:lnTo>
                      <a:pt x="2271" y="4137"/>
                    </a:lnTo>
                    <a:cubicBezTo>
                      <a:pt x="1717" y="4137"/>
                      <a:pt x="1198" y="3922"/>
                      <a:pt x="807" y="3531"/>
                    </a:cubicBezTo>
                    <a:cubicBezTo>
                      <a:pt x="0" y="2724"/>
                      <a:pt x="0" y="1411"/>
                      <a:pt x="807" y="604"/>
                    </a:cubicBezTo>
                    <a:cubicBezTo>
                      <a:pt x="1198" y="214"/>
                      <a:pt x="1717" y="0"/>
                      <a:pt x="2271" y="0"/>
                    </a:cubicBezTo>
                    <a:cubicBezTo>
                      <a:pt x="2824" y="0"/>
                      <a:pt x="3344" y="214"/>
                      <a:pt x="3735" y="604"/>
                    </a:cubicBezTo>
                    <a:cubicBezTo>
                      <a:pt x="4542" y="1411"/>
                      <a:pt x="4542" y="2724"/>
                      <a:pt x="3735" y="3531"/>
                    </a:cubicBezTo>
                    <a:cubicBezTo>
                      <a:pt x="3344" y="3922"/>
                      <a:pt x="2824" y="4137"/>
                      <a:pt x="2271" y="413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5615E148-B012-0040-9991-FBE6AAA12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600" y="3898900"/>
                <a:ext cx="92075" cy="92075"/>
              </a:xfrm>
              <a:custGeom>
                <a:avLst/>
                <a:gdLst>
                  <a:gd name="T0" fmla="*/ 85241 w 256"/>
                  <a:gd name="T1" fmla="*/ 82004 h 256"/>
                  <a:gd name="T2" fmla="*/ 85241 w 256"/>
                  <a:gd name="T3" fmla="*/ 82004 h 256"/>
                  <a:gd name="T4" fmla="*/ 85241 w 256"/>
                  <a:gd name="T5" fmla="*/ 58986 h 256"/>
                  <a:gd name="T6" fmla="*/ 33809 w 256"/>
                  <a:gd name="T7" fmla="*/ 7553 h 256"/>
                  <a:gd name="T8" fmla="*/ 33809 w 256"/>
                  <a:gd name="T9" fmla="*/ 7553 h 256"/>
                  <a:gd name="T10" fmla="*/ 13308 w 256"/>
                  <a:gd name="T11" fmla="*/ 4676 h 256"/>
                  <a:gd name="T12" fmla="*/ 8992 w 256"/>
                  <a:gd name="T13" fmla="*/ 8632 h 256"/>
                  <a:gd name="T14" fmla="*/ 4676 w 256"/>
                  <a:gd name="T15" fmla="*/ 13308 h 256"/>
                  <a:gd name="T16" fmla="*/ 4676 w 256"/>
                  <a:gd name="T17" fmla="*/ 13308 h 256"/>
                  <a:gd name="T18" fmla="*/ 7553 w 256"/>
                  <a:gd name="T19" fmla="*/ 33809 h 256"/>
                  <a:gd name="T20" fmla="*/ 58986 w 256"/>
                  <a:gd name="T21" fmla="*/ 85241 h 256"/>
                  <a:gd name="T22" fmla="*/ 58986 w 256"/>
                  <a:gd name="T23" fmla="*/ 85241 h 256"/>
                  <a:gd name="T24" fmla="*/ 82004 w 256"/>
                  <a:gd name="T25" fmla="*/ 85241 h 256"/>
                  <a:gd name="T26" fmla="*/ 85241 w 256"/>
                  <a:gd name="T27" fmla="*/ 82004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6" h="256">
                    <a:moveTo>
                      <a:pt x="237" y="228"/>
                    </a:moveTo>
                    <a:lnTo>
                      <a:pt x="237" y="228"/>
                    </a:lnTo>
                    <a:cubicBezTo>
                      <a:pt x="255" y="211"/>
                      <a:pt x="255" y="182"/>
                      <a:pt x="237" y="164"/>
                    </a:cubicBezTo>
                    <a:lnTo>
                      <a:pt x="94" y="21"/>
                    </a:lnTo>
                    <a:cubicBezTo>
                      <a:pt x="76" y="3"/>
                      <a:pt x="51" y="0"/>
                      <a:pt x="37" y="13"/>
                    </a:cubicBezTo>
                    <a:lnTo>
                      <a:pt x="25" y="24"/>
                    </a:lnTo>
                    <a:lnTo>
                      <a:pt x="13" y="37"/>
                    </a:lnTo>
                    <a:cubicBezTo>
                      <a:pt x="0" y="51"/>
                      <a:pt x="4" y="77"/>
                      <a:pt x="21" y="94"/>
                    </a:cubicBezTo>
                    <a:lnTo>
                      <a:pt x="164" y="237"/>
                    </a:lnTo>
                    <a:cubicBezTo>
                      <a:pt x="182" y="255"/>
                      <a:pt x="210" y="255"/>
                      <a:pt x="228" y="237"/>
                    </a:cubicBezTo>
                    <a:lnTo>
                      <a:pt x="237" y="22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C1D480F4-9714-6049-A8C1-BDAAB07D1A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6325" y="4316413"/>
                <a:ext cx="106363" cy="38100"/>
              </a:xfrm>
              <a:custGeom>
                <a:avLst/>
                <a:gdLst>
                  <a:gd name="T0" fmla="*/ 106001 w 294"/>
                  <a:gd name="T1" fmla="*/ 16486 h 104"/>
                  <a:gd name="T2" fmla="*/ 106001 w 294"/>
                  <a:gd name="T3" fmla="*/ 16486 h 104"/>
                  <a:gd name="T4" fmla="*/ 89721 w 294"/>
                  <a:gd name="T5" fmla="*/ 0 h 104"/>
                  <a:gd name="T6" fmla="*/ 17004 w 294"/>
                  <a:gd name="T7" fmla="*/ 0 h 104"/>
                  <a:gd name="T8" fmla="*/ 17004 w 294"/>
                  <a:gd name="T9" fmla="*/ 0 h 104"/>
                  <a:gd name="T10" fmla="*/ 362 w 294"/>
                  <a:gd name="T11" fmla="*/ 12822 h 104"/>
                  <a:gd name="T12" fmla="*/ 362 w 294"/>
                  <a:gd name="T13" fmla="*/ 12822 h 104"/>
                  <a:gd name="T14" fmla="*/ 17004 w 294"/>
                  <a:gd name="T15" fmla="*/ 37734 h 104"/>
                  <a:gd name="T16" fmla="*/ 89721 w 294"/>
                  <a:gd name="T17" fmla="*/ 37734 h 104"/>
                  <a:gd name="T18" fmla="*/ 89721 w 294"/>
                  <a:gd name="T19" fmla="*/ 37734 h 104"/>
                  <a:gd name="T20" fmla="*/ 106001 w 294"/>
                  <a:gd name="T21" fmla="*/ 21248 h 104"/>
                  <a:gd name="T22" fmla="*/ 106001 w 294"/>
                  <a:gd name="T23" fmla="*/ 16486 h 10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94" h="104">
                    <a:moveTo>
                      <a:pt x="293" y="45"/>
                    </a:moveTo>
                    <a:lnTo>
                      <a:pt x="293" y="45"/>
                    </a:lnTo>
                    <a:cubicBezTo>
                      <a:pt x="293" y="21"/>
                      <a:pt x="273" y="0"/>
                      <a:pt x="248" y="0"/>
                    </a:cubicBezTo>
                    <a:lnTo>
                      <a:pt x="47" y="0"/>
                    </a:lnTo>
                    <a:cubicBezTo>
                      <a:pt x="21" y="0"/>
                      <a:pt x="1" y="15"/>
                      <a:pt x="1" y="35"/>
                    </a:cubicBezTo>
                    <a:cubicBezTo>
                      <a:pt x="0" y="53"/>
                      <a:pt x="21" y="103"/>
                      <a:pt x="47" y="103"/>
                    </a:cubicBezTo>
                    <a:lnTo>
                      <a:pt x="248" y="103"/>
                    </a:lnTo>
                    <a:cubicBezTo>
                      <a:pt x="273" y="103"/>
                      <a:pt x="293" y="83"/>
                      <a:pt x="293" y="58"/>
                    </a:cubicBezTo>
                    <a:lnTo>
                      <a:pt x="293" y="4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266E5503-2434-8046-BBF6-99C702EEA0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600" y="4679950"/>
                <a:ext cx="92075" cy="92075"/>
              </a:xfrm>
              <a:custGeom>
                <a:avLst/>
                <a:gdLst>
                  <a:gd name="T0" fmla="*/ 82004 w 256"/>
                  <a:gd name="T1" fmla="*/ 6114 h 256"/>
                  <a:gd name="T2" fmla="*/ 82004 w 256"/>
                  <a:gd name="T3" fmla="*/ 6114 h 256"/>
                  <a:gd name="T4" fmla="*/ 58986 w 256"/>
                  <a:gd name="T5" fmla="*/ 6114 h 256"/>
                  <a:gd name="T6" fmla="*/ 7553 w 256"/>
                  <a:gd name="T7" fmla="*/ 57907 h 256"/>
                  <a:gd name="T8" fmla="*/ 7553 w 256"/>
                  <a:gd name="T9" fmla="*/ 57907 h 256"/>
                  <a:gd name="T10" fmla="*/ 4676 w 256"/>
                  <a:gd name="T11" fmla="*/ 78408 h 256"/>
                  <a:gd name="T12" fmla="*/ 8992 w 256"/>
                  <a:gd name="T13" fmla="*/ 82724 h 256"/>
                  <a:gd name="T14" fmla="*/ 13308 w 256"/>
                  <a:gd name="T15" fmla="*/ 87399 h 256"/>
                  <a:gd name="T16" fmla="*/ 13308 w 256"/>
                  <a:gd name="T17" fmla="*/ 87399 h 256"/>
                  <a:gd name="T18" fmla="*/ 33809 w 256"/>
                  <a:gd name="T19" fmla="*/ 84162 h 256"/>
                  <a:gd name="T20" fmla="*/ 85241 w 256"/>
                  <a:gd name="T21" fmla="*/ 32370 h 256"/>
                  <a:gd name="T22" fmla="*/ 85241 w 256"/>
                  <a:gd name="T23" fmla="*/ 32370 h 256"/>
                  <a:gd name="T24" fmla="*/ 85241 w 256"/>
                  <a:gd name="T25" fmla="*/ 9711 h 256"/>
                  <a:gd name="T26" fmla="*/ 82004 w 256"/>
                  <a:gd name="T27" fmla="*/ 6114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6" h="256">
                    <a:moveTo>
                      <a:pt x="228" y="17"/>
                    </a:moveTo>
                    <a:lnTo>
                      <a:pt x="228" y="17"/>
                    </a:lnTo>
                    <a:cubicBezTo>
                      <a:pt x="210" y="0"/>
                      <a:pt x="182" y="0"/>
                      <a:pt x="164" y="17"/>
                    </a:cubicBezTo>
                    <a:lnTo>
                      <a:pt x="21" y="161"/>
                    </a:lnTo>
                    <a:cubicBezTo>
                      <a:pt x="4" y="178"/>
                      <a:pt x="0" y="204"/>
                      <a:pt x="13" y="218"/>
                    </a:cubicBezTo>
                    <a:lnTo>
                      <a:pt x="25" y="230"/>
                    </a:lnTo>
                    <a:lnTo>
                      <a:pt x="37" y="243"/>
                    </a:lnTo>
                    <a:cubicBezTo>
                      <a:pt x="51" y="255"/>
                      <a:pt x="76" y="251"/>
                      <a:pt x="94" y="234"/>
                    </a:cubicBezTo>
                    <a:lnTo>
                      <a:pt x="237" y="90"/>
                    </a:lnTo>
                    <a:cubicBezTo>
                      <a:pt x="255" y="73"/>
                      <a:pt x="255" y="44"/>
                      <a:pt x="237" y="27"/>
                    </a:cubicBezTo>
                    <a:lnTo>
                      <a:pt x="228" y="1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CDADDE97-CD4A-6D47-85C0-53507A5198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700" y="4835525"/>
                <a:ext cx="38100" cy="104775"/>
              </a:xfrm>
              <a:custGeom>
                <a:avLst/>
                <a:gdLst>
                  <a:gd name="T0" fmla="*/ 16329 w 105"/>
                  <a:gd name="T1" fmla="*/ 0 h 293"/>
                  <a:gd name="T2" fmla="*/ 16329 w 105"/>
                  <a:gd name="T3" fmla="*/ 0 h 293"/>
                  <a:gd name="T4" fmla="*/ 0 w 105"/>
                  <a:gd name="T5" fmla="*/ 16092 h 293"/>
                  <a:gd name="T6" fmla="*/ 0 w 105"/>
                  <a:gd name="T7" fmla="*/ 87968 h 293"/>
                  <a:gd name="T8" fmla="*/ 0 w 105"/>
                  <a:gd name="T9" fmla="*/ 87968 h 293"/>
                  <a:gd name="T10" fmla="*/ 12700 w 105"/>
                  <a:gd name="T11" fmla="*/ 104417 h 293"/>
                  <a:gd name="T12" fmla="*/ 12700 w 105"/>
                  <a:gd name="T13" fmla="*/ 104417 h 293"/>
                  <a:gd name="T14" fmla="*/ 37737 w 105"/>
                  <a:gd name="T15" fmla="*/ 87968 h 293"/>
                  <a:gd name="T16" fmla="*/ 37737 w 105"/>
                  <a:gd name="T17" fmla="*/ 16092 h 293"/>
                  <a:gd name="T18" fmla="*/ 37737 w 105"/>
                  <a:gd name="T19" fmla="*/ 16092 h 293"/>
                  <a:gd name="T20" fmla="*/ 21046 w 105"/>
                  <a:gd name="T21" fmla="*/ 0 h 293"/>
                  <a:gd name="T22" fmla="*/ 16329 w 105"/>
                  <a:gd name="T23" fmla="*/ 0 h 29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5" h="293">
                    <a:moveTo>
                      <a:pt x="45" y="0"/>
                    </a:moveTo>
                    <a:lnTo>
                      <a:pt x="45" y="0"/>
                    </a:lnTo>
                    <a:cubicBezTo>
                      <a:pt x="20" y="0"/>
                      <a:pt x="0" y="20"/>
                      <a:pt x="0" y="45"/>
                    </a:cubicBezTo>
                    <a:lnTo>
                      <a:pt x="0" y="246"/>
                    </a:lnTo>
                    <a:cubicBezTo>
                      <a:pt x="0" y="271"/>
                      <a:pt x="16" y="292"/>
                      <a:pt x="35" y="292"/>
                    </a:cubicBezTo>
                    <a:cubicBezTo>
                      <a:pt x="54" y="292"/>
                      <a:pt x="104" y="271"/>
                      <a:pt x="104" y="246"/>
                    </a:cubicBezTo>
                    <a:lnTo>
                      <a:pt x="104" y="45"/>
                    </a:lnTo>
                    <a:cubicBezTo>
                      <a:pt x="104" y="20"/>
                      <a:pt x="83" y="0"/>
                      <a:pt x="58" y="0"/>
                    </a:cubicBezTo>
                    <a:lnTo>
                      <a:pt x="45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9" name="Freeform 9">
                <a:extLst>
                  <a:ext uri="{FF2B5EF4-FFF2-40B4-BE49-F238E27FC236}">
                    <a16:creationId xmlns:a16="http://schemas.microsoft.com/office/drawing/2014/main" id="{CC4DE547-63CC-574F-A5D6-C6826EF6CF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7238" y="4679950"/>
                <a:ext cx="92075" cy="92075"/>
              </a:xfrm>
              <a:custGeom>
                <a:avLst/>
                <a:gdLst>
                  <a:gd name="T0" fmla="*/ 6449 w 257"/>
                  <a:gd name="T1" fmla="*/ 9711 h 256"/>
                  <a:gd name="T2" fmla="*/ 6449 w 257"/>
                  <a:gd name="T3" fmla="*/ 9711 h 256"/>
                  <a:gd name="T4" fmla="*/ 6449 w 257"/>
                  <a:gd name="T5" fmla="*/ 32370 h 256"/>
                  <a:gd name="T6" fmla="*/ 57681 w 257"/>
                  <a:gd name="T7" fmla="*/ 84162 h 256"/>
                  <a:gd name="T8" fmla="*/ 57681 w 257"/>
                  <a:gd name="T9" fmla="*/ 84162 h 256"/>
                  <a:gd name="T10" fmla="*/ 78461 w 257"/>
                  <a:gd name="T11" fmla="*/ 87399 h 256"/>
                  <a:gd name="T12" fmla="*/ 82760 w 257"/>
                  <a:gd name="T13" fmla="*/ 82724 h 256"/>
                  <a:gd name="T14" fmla="*/ 87059 w 257"/>
                  <a:gd name="T15" fmla="*/ 78408 h 256"/>
                  <a:gd name="T16" fmla="*/ 87059 w 257"/>
                  <a:gd name="T17" fmla="*/ 78408 h 256"/>
                  <a:gd name="T18" fmla="*/ 83835 w 257"/>
                  <a:gd name="T19" fmla="*/ 57907 h 256"/>
                  <a:gd name="T20" fmla="*/ 32961 w 257"/>
                  <a:gd name="T21" fmla="*/ 6114 h 256"/>
                  <a:gd name="T22" fmla="*/ 32961 w 257"/>
                  <a:gd name="T23" fmla="*/ 6114 h 256"/>
                  <a:gd name="T24" fmla="*/ 10032 w 257"/>
                  <a:gd name="T25" fmla="*/ 6114 h 256"/>
                  <a:gd name="T26" fmla="*/ 6449 w 257"/>
                  <a:gd name="T27" fmla="*/ 9711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7" h="256">
                    <a:moveTo>
                      <a:pt x="18" y="27"/>
                    </a:moveTo>
                    <a:lnTo>
                      <a:pt x="18" y="27"/>
                    </a:lnTo>
                    <a:cubicBezTo>
                      <a:pt x="0" y="44"/>
                      <a:pt x="0" y="73"/>
                      <a:pt x="18" y="90"/>
                    </a:cubicBezTo>
                    <a:lnTo>
                      <a:pt x="161" y="234"/>
                    </a:lnTo>
                    <a:cubicBezTo>
                      <a:pt x="179" y="251"/>
                      <a:pt x="205" y="255"/>
                      <a:pt x="219" y="243"/>
                    </a:cubicBezTo>
                    <a:lnTo>
                      <a:pt x="231" y="230"/>
                    </a:lnTo>
                    <a:lnTo>
                      <a:pt x="243" y="218"/>
                    </a:lnTo>
                    <a:cubicBezTo>
                      <a:pt x="256" y="204"/>
                      <a:pt x="252" y="178"/>
                      <a:pt x="234" y="161"/>
                    </a:cubicBezTo>
                    <a:lnTo>
                      <a:pt x="92" y="17"/>
                    </a:lnTo>
                    <a:cubicBezTo>
                      <a:pt x="74" y="0"/>
                      <a:pt x="45" y="0"/>
                      <a:pt x="28" y="17"/>
                    </a:cubicBezTo>
                    <a:lnTo>
                      <a:pt x="18" y="2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0" name="Freeform 10">
                <a:extLst>
                  <a:ext uri="{FF2B5EF4-FFF2-40B4-BE49-F238E27FC236}">
                    <a16:creationId xmlns:a16="http://schemas.microsoft.com/office/drawing/2014/main" id="{9A7B6340-2DFA-3E47-A68C-75F140E2EB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1225" y="4316413"/>
                <a:ext cx="106363" cy="38100"/>
              </a:xfrm>
              <a:custGeom>
                <a:avLst/>
                <a:gdLst>
                  <a:gd name="T0" fmla="*/ 0 w 294"/>
                  <a:gd name="T1" fmla="*/ 21046 h 105"/>
                  <a:gd name="T2" fmla="*/ 0 w 294"/>
                  <a:gd name="T3" fmla="*/ 21046 h 105"/>
                  <a:gd name="T4" fmla="*/ 16642 w 294"/>
                  <a:gd name="T5" fmla="*/ 37374 h 105"/>
                  <a:gd name="T6" fmla="*/ 89721 w 294"/>
                  <a:gd name="T7" fmla="*/ 37737 h 105"/>
                  <a:gd name="T8" fmla="*/ 89721 w 294"/>
                  <a:gd name="T9" fmla="*/ 37737 h 105"/>
                  <a:gd name="T10" fmla="*/ 106001 w 294"/>
                  <a:gd name="T11" fmla="*/ 25037 h 105"/>
                  <a:gd name="T12" fmla="*/ 106001 w 294"/>
                  <a:gd name="T13" fmla="*/ 25037 h 105"/>
                  <a:gd name="T14" fmla="*/ 89721 w 294"/>
                  <a:gd name="T15" fmla="*/ 0 h 105"/>
                  <a:gd name="T16" fmla="*/ 16642 w 294"/>
                  <a:gd name="T17" fmla="*/ 0 h 105"/>
                  <a:gd name="T18" fmla="*/ 16642 w 294"/>
                  <a:gd name="T19" fmla="*/ 0 h 105"/>
                  <a:gd name="T20" fmla="*/ 0 w 294"/>
                  <a:gd name="T21" fmla="*/ 16329 h 105"/>
                  <a:gd name="T22" fmla="*/ 0 w 294"/>
                  <a:gd name="T23" fmla="*/ 21046 h 10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94" h="105">
                    <a:moveTo>
                      <a:pt x="0" y="58"/>
                    </a:moveTo>
                    <a:lnTo>
                      <a:pt x="0" y="58"/>
                    </a:lnTo>
                    <a:cubicBezTo>
                      <a:pt x="0" y="83"/>
                      <a:pt x="21" y="103"/>
                      <a:pt x="46" y="103"/>
                    </a:cubicBezTo>
                    <a:lnTo>
                      <a:pt x="248" y="104"/>
                    </a:lnTo>
                    <a:cubicBezTo>
                      <a:pt x="272" y="104"/>
                      <a:pt x="293" y="88"/>
                      <a:pt x="293" y="69"/>
                    </a:cubicBezTo>
                    <a:cubicBezTo>
                      <a:pt x="293" y="50"/>
                      <a:pt x="272" y="0"/>
                      <a:pt x="248" y="0"/>
                    </a:cubicBezTo>
                    <a:lnTo>
                      <a:pt x="46" y="0"/>
                    </a:lnTo>
                    <a:cubicBezTo>
                      <a:pt x="21" y="0"/>
                      <a:pt x="0" y="21"/>
                      <a:pt x="0" y="45"/>
                    </a:cubicBezTo>
                    <a:lnTo>
                      <a:pt x="0" y="5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1" name="Freeform 11">
                <a:extLst>
                  <a:ext uri="{FF2B5EF4-FFF2-40B4-BE49-F238E27FC236}">
                    <a16:creationId xmlns:a16="http://schemas.microsoft.com/office/drawing/2014/main" id="{EDD834F6-6DB7-1740-A1FC-086E848C43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7238" y="3898900"/>
                <a:ext cx="92075" cy="92075"/>
              </a:xfrm>
              <a:custGeom>
                <a:avLst/>
                <a:gdLst>
                  <a:gd name="T0" fmla="*/ 10032 w 257"/>
                  <a:gd name="T1" fmla="*/ 85601 h 256"/>
                  <a:gd name="T2" fmla="*/ 10032 w 257"/>
                  <a:gd name="T3" fmla="*/ 85601 h 256"/>
                  <a:gd name="T4" fmla="*/ 32961 w 257"/>
                  <a:gd name="T5" fmla="*/ 85601 h 256"/>
                  <a:gd name="T6" fmla="*/ 84193 w 257"/>
                  <a:gd name="T7" fmla="*/ 33809 h 256"/>
                  <a:gd name="T8" fmla="*/ 84193 w 257"/>
                  <a:gd name="T9" fmla="*/ 33809 h 256"/>
                  <a:gd name="T10" fmla="*/ 87059 w 257"/>
                  <a:gd name="T11" fmla="*/ 13308 h 256"/>
                  <a:gd name="T12" fmla="*/ 82760 w 257"/>
                  <a:gd name="T13" fmla="*/ 8632 h 256"/>
                  <a:gd name="T14" fmla="*/ 78461 w 257"/>
                  <a:gd name="T15" fmla="*/ 4676 h 256"/>
                  <a:gd name="T16" fmla="*/ 78461 w 257"/>
                  <a:gd name="T17" fmla="*/ 4676 h 256"/>
                  <a:gd name="T18" fmla="*/ 57681 w 257"/>
                  <a:gd name="T19" fmla="*/ 7553 h 256"/>
                  <a:gd name="T20" fmla="*/ 6449 w 257"/>
                  <a:gd name="T21" fmla="*/ 58986 h 256"/>
                  <a:gd name="T22" fmla="*/ 6449 w 257"/>
                  <a:gd name="T23" fmla="*/ 58986 h 256"/>
                  <a:gd name="T24" fmla="*/ 6449 w 257"/>
                  <a:gd name="T25" fmla="*/ 82004 h 256"/>
                  <a:gd name="T26" fmla="*/ 10032 w 257"/>
                  <a:gd name="T27" fmla="*/ 85601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7" h="256">
                    <a:moveTo>
                      <a:pt x="28" y="238"/>
                    </a:moveTo>
                    <a:lnTo>
                      <a:pt x="28" y="238"/>
                    </a:lnTo>
                    <a:cubicBezTo>
                      <a:pt x="45" y="255"/>
                      <a:pt x="74" y="255"/>
                      <a:pt x="92" y="238"/>
                    </a:cubicBezTo>
                    <a:lnTo>
                      <a:pt x="235" y="94"/>
                    </a:lnTo>
                    <a:cubicBezTo>
                      <a:pt x="252" y="77"/>
                      <a:pt x="256" y="51"/>
                      <a:pt x="243" y="37"/>
                    </a:cubicBezTo>
                    <a:lnTo>
                      <a:pt x="231" y="24"/>
                    </a:lnTo>
                    <a:lnTo>
                      <a:pt x="219" y="13"/>
                    </a:lnTo>
                    <a:cubicBezTo>
                      <a:pt x="205" y="0"/>
                      <a:pt x="179" y="3"/>
                      <a:pt x="161" y="21"/>
                    </a:cubicBezTo>
                    <a:lnTo>
                      <a:pt x="18" y="164"/>
                    </a:lnTo>
                    <a:cubicBezTo>
                      <a:pt x="0" y="182"/>
                      <a:pt x="0" y="211"/>
                      <a:pt x="18" y="228"/>
                    </a:cubicBezTo>
                    <a:lnTo>
                      <a:pt x="28" y="23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2" name="Freeform 12">
                <a:extLst>
                  <a:ext uri="{FF2B5EF4-FFF2-40B4-BE49-F238E27FC236}">
                    <a16:creationId xmlns:a16="http://schemas.microsoft.com/office/drawing/2014/main" id="{872ED8C4-1DDC-8945-B066-9764C6C34E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700" y="3730625"/>
                <a:ext cx="38100" cy="104775"/>
              </a:xfrm>
              <a:custGeom>
                <a:avLst/>
                <a:gdLst>
                  <a:gd name="T0" fmla="*/ 21046 w 105"/>
                  <a:gd name="T1" fmla="*/ 104417 h 293"/>
                  <a:gd name="T2" fmla="*/ 21046 w 105"/>
                  <a:gd name="T3" fmla="*/ 104417 h 293"/>
                  <a:gd name="T4" fmla="*/ 37737 w 105"/>
                  <a:gd name="T5" fmla="*/ 88326 h 293"/>
                  <a:gd name="T6" fmla="*/ 37737 w 105"/>
                  <a:gd name="T7" fmla="*/ 16449 h 293"/>
                  <a:gd name="T8" fmla="*/ 37737 w 105"/>
                  <a:gd name="T9" fmla="*/ 16449 h 293"/>
                  <a:gd name="T10" fmla="*/ 25037 w 105"/>
                  <a:gd name="T11" fmla="*/ 0 h 293"/>
                  <a:gd name="T12" fmla="*/ 25037 w 105"/>
                  <a:gd name="T13" fmla="*/ 0 h 293"/>
                  <a:gd name="T14" fmla="*/ 0 w 105"/>
                  <a:gd name="T15" fmla="*/ 16449 h 293"/>
                  <a:gd name="T16" fmla="*/ 0 w 105"/>
                  <a:gd name="T17" fmla="*/ 88326 h 293"/>
                  <a:gd name="T18" fmla="*/ 0 w 105"/>
                  <a:gd name="T19" fmla="*/ 88326 h 293"/>
                  <a:gd name="T20" fmla="*/ 16329 w 105"/>
                  <a:gd name="T21" fmla="*/ 104417 h 293"/>
                  <a:gd name="T22" fmla="*/ 21046 w 105"/>
                  <a:gd name="T23" fmla="*/ 104417 h 29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5" h="293">
                    <a:moveTo>
                      <a:pt x="58" y="292"/>
                    </a:moveTo>
                    <a:lnTo>
                      <a:pt x="58" y="292"/>
                    </a:lnTo>
                    <a:cubicBezTo>
                      <a:pt x="83" y="292"/>
                      <a:pt x="104" y="272"/>
                      <a:pt x="104" y="247"/>
                    </a:cubicBezTo>
                    <a:lnTo>
                      <a:pt x="104" y="46"/>
                    </a:lnTo>
                    <a:cubicBezTo>
                      <a:pt x="104" y="21"/>
                      <a:pt x="88" y="1"/>
                      <a:pt x="69" y="0"/>
                    </a:cubicBezTo>
                    <a:cubicBezTo>
                      <a:pt x="50" y="0"/>
                      <a:pt x="0" y="21"/>
                      <a:pt x="0" y="46"/>
                    </a:cubicBezTo>
                    <a:lnTo>
                      <a:pt x="0" y="247"/>
                    </a:lnTo>
                    <a:cubicBezTo>
                      <a:pt x="0" y="272"/>
                      <a:pt x="20" y="292"/>
                      <a:pt x="45" y="292"/>
                    </a:cubicBezTo>
                    <a:lnTo>
                      <a:pt x="58" y="2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3" name="Freeform 13">
                <a:extLst>
                  <a:ext uri="{FF2B5EF4-FFF2-40B4-BE49-F238E27FC236}">
                    <a16:creationId xmlns:a16="http://schemas.microsoft.com/office/drawing/2014/main" id="{6F034ED0-CACB-B544-BE6E-B556EBC650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0663" y="4143375"/>
                <a:ext cx="250825" cy="250825"/>
              </a:xfrm>
              <a:custGeom>
                <a:avLst/>
                <a:gdLst>
                  <a:gd name="T0" fmla="*/ 237529 w 698"/>
                  <a:gd name="T1" fmla="*/ 185064 h 698"/>
                  <a:gd name="T2" fmla="*/ 237529 w 698"/>
                  <a:gd name="T3" fmla="*/ 185064 h 698"/>
                  <a:gd name="T4" fmla="*/ 237529 w 698"/>
                  <a:gd name="T5" fmla="*/ 231420 h 698"/>
                  <a:gd name="T6" fmla="*/ 230702 w 698"/>
                  <a:gd name="T7" fmla="*/ 237888 h 698"/>
                  <a:gd name="T8" fmla="*/ 230702 w 698"/>
                  <a:gd name="T9" fmla="*/ 237888 h 698"/>
                  <a:gd name="T10" fmla="*/ 185064 w 698"/>
                  <a:gd name="T11" fmla="*/ 237888 h 698"/>
                  <a:gd name="T12" fmla="*/ 23717 w 698"/>
                  <a:gd name="T13" fmla="*/ 76901 h 698"/>
                  <a:gd name="T14" fmla="*/ 23717 w 698"/>
                  <a:gd name="T15" fmla="*/ 76901 h 698"/>
                  <a:gd name="T16" fmla="*/ 0 w 698"/>
                  <a:gd name="T17" fmla="*/ 26951 h 698"/>
                  <a:gd name="T18" fmla="*/ 0 w 698"/>
                  <a:gd name="T19" fmla="*/ 26951 h 698"/>
                  <a:gd name="T20" fmla="*/ 26592 w 698"/>
                  <a:gd name="T21" fmla="*/ 719 h 698"/>
                  <a:gd name="T22" fmla="*/ 26592 w 698"/>
                  <a:gd name="T23" fmla="*/ 719 h 698"/>
                  <a:gd name="T24" fmla="*/ 76182 w 698"/>
                  <a:gd name="T25" fmla="*/ 24076 h 698"/>
                  <a:gd name="T26" fmla="*/ 237529 w 698"/>
                  <a:gd name="T27" fmla="*/ 185064 h 6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98" h="698">
                    <a:moveTo>
                      <a:pt x="661" y="515"/>
                    </a:moveTo>
                    <a:lnTo>
                      <a:pt x="661" y="515"/>
                    </a:lnTo>
                    <a:cubicBezTo>
                      <a:pt x="697" y="551"/>
                      <a:pt x="697" y="608"/>
                      <a:pt x="661" y="644"/>
                    </a:cubicBezTo>
                    <a:lnTo>
                      <a:pt x="642" y="662"/>
                    </a:lnTo>
                    <a:cubicBezTo>
                      <a:pt x="608" y="697"/>
                      <a:pt x="550" y="697"/>
                      <a:pt x="515" y="662"/>
                    </a:cubicBezTo>
                    <a:lnTo>
                      <a:pt x="66" y="214"/>
                    </a:lnTo>
                    <a:cubicBezTo>
                      <a:pt x="31" y="178"/>
                      <a:pt x="2" y="116"/>
                      <a:pt x="0" y="75"/>
                    </a:cubicBezTo>
                    <a:cubicBezTo>
                      <a:pt x="0" y="34"/>
                      <a:pt x="33" y="0"/>
                      <a:pt x="74" y="2"/>
                    </a:cubicBezTo>
                    <a:cubicBezTo>
                      <a:pt x="115" y="2"/>
                      <a:pt x="177" y="32"/>
                      <a:pt x="212" y="67"/>
                    </a:cubicBezTo>
                    <a:lnTo>
                      <a:pt x="661" y="51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4" name="Freeform 14">
                <a:extLst>
                  <a:ext uri="{FF2B5EF4-FFF2-40B4-BE49-F238E27FC236}">
                    <a16:creationId xmlns:a16="http://schemas.microsoft.com/office/drawing/2014/main" id="{839FFBDF-238A-9745-9A97-2986492B4E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9250" y="4049713"/>
                <a:ext cx="349250" cy="349250"/>
              </a:xfrm>
              <a:custGeom>
                <a:avLst/>
                <a:gdLst>
                  <a:gd name="T0" fmla="*/ 52154 w 971"/>
                  <a:gd name="T1" fmla="*/ 334518 h 972"/>
                  <a:gd name="T2" fmla="*/ 52154 w 971"/>
                  <a:gd name="T3" fmla="*/ 334518 h 972"/>
                  <a:gd name="T4" fmla="*/ 10071 w 971"/>
                  <a:gd name="T5" fmla="*/ 338471 h 972"/>
                  <a:gd name="T6" fmla="*/ 10071 w 971"/>
                  <a:gd name="T7" fmla="*/ 338471 h 972"/>
                  <a:gd name="T8" fmla="*/ 14387 w 971"/>
                  <a:gd name="T9" fmla="*/ 296431 h 972"/>
                  <a:gd name="T10" fmla="*/ 287745 w 971"/>
                  <a:gd name="T11" fmla="*/ 23715 h 972"/>
                  <a:gd name="T12" fmla="*/ 287745 w 971"/>
                  <a:gd name="T13" fmla="*/ 23715 h 972"/>
                  <a:gd name="T14" fmla="*/ 329827 w 971"/>
                  <a:gd name="T15" fmla="*/ 359 h 972"/>
                  <a:gd name="T16" fmla="*/ 329827 w 971"/>
                  <a:gd name="T17" fmla="*/ 359 h 972"/>
                  <a:gd name="T18" fmla="*/ 348890 w 971"/>
                  <a:gd name="T19" fmla="*/ 19403 h 972"/>
                  <a:gd name="T20" fmla="*/ 348890 w 971"/>
                  <a:gd name="T21" fmla="*/ 19403 h 972"/>
                  <a:gd name="T22" fmla="*/ 325511 w 971"/>
                  <a:gd name="T23" fmla="*/ 61801 h 972"/>
                  <a:gd name="T24" fmla="*/ 52154 w 971"/>
                  <a:gd name="T25" fmla="*/ 334518 h 9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71" h="972">
                    <a:moveTo>
                      <a:pt x="145" y="931"/>
                    </a:moveTo>
                    <a:lnTo>
                      <a:pt x="145" y="931"/>
                    </a:lnTo>
                    <a:cubicBezTo>
                      <a:pt x="110" y="966"/>
                      <a:pt x="58" y="971"/>
                      <a:pt x="28" y="942"/>
                    </a:cubicBezTo>
                    <a:cubicBezTo>
                      <a:pt x="0" y="913"/>
                      <a:pt x="4" y="861"/>
                      <a:pt x="40" y="825"/>
                    </a:cubicBezTo>
                    <a:lnTo>
                      <a:pt x="800" y="66"/>
                    </a:lnTo>
                    <a:cubicBezTo>
                      <a:pt x="834" y="31"/>
                      <a:pt x="888" y="1"/>
                      <a:pt x="917" y="1"/>
                    </a:cubicBezTo>
                    <a:cubicBezTo>
                      <a:pt x="947" y="0"/>
                      <a:pt x="970" y="24"/>
                      <a:pt x="970" y="54"/>
                    </a:cubicBezTo>
                    <a:cubicBezTo>
                      <a:pt x="969" y="84"/>
                      <a:pt x="940" y="136"/>
                      <a:pt x="905" y="172"/>
                    </a:cubicBezTo>
                    <a:lnTo>
                      <a:pt x="145" y="93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163796FC-B428-A94E-9E11-15560CA487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41798" y="5616590"/>
              <a:ext cx="2250956" cy="1241410"/>
              <a:chOff x="5265738" y="5084763"/>
              <a:chExt cx="2481262" cy="1368425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51" name="Freeform 20">
                <a:extLst>
                  <a:ext uri="{FF2B5EF4-FFF2-40B4-BE49-F238E27FC236}">
                    <a16:creationId xmlns:a16="http://schemas.microsoft.com/office/drawing/2014/main" id="{2FFD97EF-D184-E74A-BB70-8719A1E18B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3913" y="5557838"/>
                <a:ext cx="180975" cy="180975"/>
              </a:xfrm>
              <a:custGeom>
                <a:avLst/>
                <a:gdLst>
                  <a:gd name="T0" fmla="*/ 180614 w 502"/>
                  <a:gd name="T1" fmla="*/ 90307 h 501"/>
                  <a:gd name="T2" fmla="*/ 180614 w 502"/>
                  <a:gd name="T3" fmla="*/ 90307 h 501"/>
                  <a:gd name="T4" fmla="*/ 90488 w 502"/>
                  <a:gd name="T5" fmla="*/ 180614 h 501"/>
                  <a:gd name="T6" fmla="*/ 90488 w 502"/>
                  <a:gd name="T7" fmla="*/ 180614 h 501"/>
                  <a:gd name="T8" fmla="*/ 0 w 502"/>
                  <a:gd name="T9" fmla="*/ 90307 h 501"/>
                  <a:gd name="T10" fmla="*/ 0 w 502"/>
                  <a:gd name="T11" fmla="*/ 90307 h 501"/>
                  <a:gd name="T12" fmla="*/ 90488 w 502"/>
                  <a:gd name="T13" fmla="*/ 0 h 501"/>
                  <a:gd name="T14" fmla="*/ 90488 w 502"/>
                  <a:gd name="T15" fmla="*/ 0 h 501"/>
                  <a:gd name="T16" fmla="*/ 180614 w 502"/>
                  <a:gd name="T17" fmla="*/ 90307 h 5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02" h="501">
                    <a:moveTo>
                      <a:pt x="501" y="250"/>
                    </a:moveTo>
                    <a:lnTo>
                      <a:pt x="501" y="250"/>
                    </a:lnTo>
                    <a:cubicBezTo>
                      <a:pt x="501" y="388"/>
                      <a:pt x="389" y="500"/>
                      <a:pt x="251" y="500"/>
                    </a:cubicBezTo>
                    <a:cubicBezTo>
                      <a:pt x="112" y="500"/>
                      <a:pt x="0" y="388"/>
                      <a:pt x="0" y="250"/>
                    </a:cubicBezTo>
                    <a:cubicBezTo>
                      <a:pt x="0" y="111"/>
                      <a:pt x="112" y="0"/>
                      <a:pt x="251" y="0"/>
                    </a:cubicBezTo>
                    <a:cubicBezTo>
                      <a:pt x="389" y="0"/>
                      <a:pt x="501" y="111"/>
                      <a:pt x="501" y="25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2" name="Freeform 25">
                <a:extLst>
                  <a:ext uri="{FF2B5EF4-FFF2-40B4-BE49-F238E27FC236}">
                    <a16:creationId xmlns:a16="http://schemas.microsoft.com/office/drawing/2014/main" id="{A8B7E59E-EDA6-FE4E-8EDE-86049630F9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7688" y="5230813"/>
                <a:ext cx="180975" cy="180975"/>
              </a:xfrm>
              <a:custGeom>
                <a:avLst/>
                <a:gdLst>
                  <a:gd name="T0" fmla="*/ 0 w 501"/>
                  <a:gd name="T1" fmla="*/ 180614 h 501"/>
                  <a:gd name="T2" fmla="*/ 180614 w 501"/>
                  <a:gd name="T3" fmla="*/ 0 h 501"/>
                  <a:gd name="T4" fmla="*/ 0 w 501"/>
                  <a:gd name="T5" fmla="*/ 0 h 501"/>
                  <a:gd name="T6" fmla="*/ 0 w 501"/>
                  <a:gd name="T7" fmla="*/ 180614 h 50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1" h="501">
                    <a:moveTo>
                      <a:pt x="0" y="500"/>
                    </a:moveTo>
                    <a:lnTo>
                      <a:pt x="500" y="0"/>
                    </a:lnTo>
                    <a:lnTo>
                      <a:pt x="0" y="0"/>
                    </a:lnTo>
                    <a:lnTo>
                      <a:pt x="0" y="50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3" name="Freeform 26">
                <a:extLst>
                  <a:ext uri="{FF2B5EF4-FFF2-40B4-BE49-F238E27FC236}">
                    <a16:creationId xmlns:a16="http://schemas.microsoft.com/office/drawing/2014/main" id="{6ECAE653-C592-8744-AC85-B9E5083152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7688" y="5884863"/>
                <a:ext cx="180975" cy="180975"/>
              </a:xfrm>
              <a:custGeom>
                <a:avLst/>
                <a:gdLst>
                  <a:gd name="T0" fmla="*/ 180614 w 501"/>
                  <a:gd name="T1" fmla="*/ 180614 h 502"/>
                  <a:gd name="T2" fmla="*/ 0 w 501"/>
                  <a:gd name="T3" fmla="*/ 0 h 502"/>
                  <a:gd name="T4" fmla="*/ 0 w 501"/>
                  <a:gd name="T5" fmla="*/ 180614 h 502"/>
                  <a:gd name="T6" fmla="*/ 180614 w 501"/>
                  <a:gd name="T7" fmla="*/ 180614 h 5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1" h="502">
                    <a:moveTo>
                      <a:pt x="500" y="501"/>
                    </a:moveTo>
                    <a:lnTo>
                      <a:pt x="0" y="0"/>
                    </a:lnTo>
                    <a:lnTo>
                      <a:pt x="0" y="501"/>
                    </a:lnTo>
                    <a:lnTo>
                      <a:pt x="500" y="50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4" name="Freeform 27">
                <a:extLst>
                  <a:ext uri="{FF2B5EF4-FFF2-40B4-BE49-F238E27FC236}">
                    <a16:creationId xmlns:a16="http://schemas.microsoft.com/office/drawing/2014/main" id="{06590E92-4131-0345-A789-237D83B06B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2675" y="5884863"/>
                <a:ext cx="180975" cy="180975"/>
              </a:xfrm>
              <a:custGeom>
                <a:avLst/>
                <a:gdLst>
                  <a:gd name="T0" fmla="*/ 180614 w 502"/>
                  <a:gd name="T1" fmla="*/ 0 h 502"/>
                  <a:gd name="T2" fmla="*/ 0 w 502"/>
                  <a:gd name="T3" fmla="*/ 180614 h 502"/>
                  <a:gd name="T4" fmla="*/ 180614 w 502"/>
                  <a:gd name="T5" fmla="*/ 180614 h 502"/>
                  <a:gd name="T6" fmla="*/ 180614 w 502"/>
                  <a:gd name="T7" fmla="*/ 0 h 5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2" h="502">
                    <a:moveTo>
                      <a:pt x="501" y="0"/>
                    </a:moveTo>
                    <a:lnTo>
                      <a:pt x="0" y="501"/>
                    </a:lnTo>
                    <a:lnTo>
                      <a:pt x="501" y="501"/>
                    </a:lnTo>
                    <a:lnTo>
                      <a:pt x="501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5" name="Freeform 15">
                <a:extLst>
                  <a:ext uri="{FF2B5EF4-FFF2-40B4-BE49-F238E27FC236}">
                    <a16:creationId xmlns:a16="http://schemas.microsoft.com/office/drawing/2014/main" id="{CB4FAC66-64F9-5E4E-82C4-65DB0CB40B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5738" y="5329238"/>
                <a:ext cx="2252662" cy="1123950"/>
              </a:xfrm>
              <a:custGeom>
                <a:avLst/>
                <a:gdLst>
                  <a:gd name="T0" fmla="*/ 2219905 w 6258"/>
                  <a:gd name="T1" fmla="*/ 1123590 h 3124"/>
                  <a:gd name="T2" fmla="*/ 64794 w 6258"/>
                  <a:gd name="T3" fmla="*/ 1123590 h 3124"/>
                  <a:gd name="T4" fmla="*/ 64794 w 6258"/>
                  <a:gd name="T5" fmla="*/ 1123590 h 3124"/>
                  <a:gd name="T6" fmla="*/ 0 w 6258"/>
                  <a:gd name="T7" fmla="*/ 1058470 h 3124"/>
                  <a:gd name="T8" fmla="*/ 0 w 6258"/>
                  <a:gd name="T9" fmla="*/ 32380 h 3124"/>
                  <a:gd name="T10" fmla="*/ 0 w 6258"/>
                  <a:gd name="T11" fmla="*/ 32380 h 3124"/>
                  <a:gd name="T12" fmla="*/ 32397 w 6258"/>
                  <a:gd name="T13" fmla="*/ 0 h 3124"/>
                  <a:gd name="T14" fmla="*/ 32397 w 6258"/>
                  <a:gd name="T15" fmla="*/ 0 h 3124"/>
                  <a:gd name="T16" fmla="*/ 64794 w 6258"/>
                  <a:gd name="T17" fmla="*/ 32380 h 3124"/>
                  <a:gd name="T18" fmla="*/ 64794 w 6258"/>
                  <a:gd name="T19" fmla="*/ 1058470 h 3124"/>
                  <a:gd name="T20" fmla="*/ 2219905 w 6258"/>
                  <a:gd name="T21" fmla="*/ 1058470 h 3124"/>
                  <a:gd name="T22" fmla="*/ 2219905 w 6258"/>
                  <a:gd name="T23" fmla="*/ 1058470 h 3124"/>
                  <a:gd name="T24" fmla="*/ 2252302 w 6258"/>
                  <a:gd name="T25" fmla="*/ 1090850 h 3124"/>
                  <a:gd name="T26" fmla="*/ 2252302 w 6258"/>
                  <a:gd name="T27" fmla="*/ 1090850 h 3124"/>
                  <a:gd name="T28" fmla="*/ 2219905 w 6258"/>
                  <a:gd name="T29" fmla="*/ 1123590 h 31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58" h="3124">
                    <a:moveTo>
                      <a:pt x="6167" y="3123"/>
                    </a:moveTo>
                    <a:lnTo>
                      <a:pt x="180" y="3123"/>
                    </a:lnTo>
                    <a:cubicBezTo>
                      <a:pt x="81" y="3123"/>
                      <a:pt x="0" y="3042"/>
                      <a:pt x="0" y="2942"/>
                    </a:cubicBezTo>
                    <a:lnTo>
                      <a:pt x="0" y="90"/>
                    </a:lnTo>
                    <a:cubicBezTo>
                      <a:pt x="0" y="40"/>
                      <a:pt x="40" y="0"/>
                      <a:pt x="90" y="0"/>
                    </a:cubicBezTo>
                    <a:cubicBezTo>
                      <a:pt x="140" y="0"/>
                      <a:pt x="180" y="40"/>
                      <a:pt x="180" y="90"/>
                    </a:cubicBezTo>
                    <a:lnTo>
                      <a:pt x="180" y="2942"/>
                    </a:lnTo>
                    <a:lnTo>
                      <a:pt x="6167" y="2942"/>
                    </a:lnTo>
                    <a:cubicBezTo>
                      <a:pt x="6217" y="2942"/>
                      <a:pt x="6257" y="2982"/>
                      <a:pt x="6257" y="3032"/>
                    </a:cubicBezTo>
                    <a:cubicBezTo>
                      <a:pt x="6257" y="3082"/>
                      <a:pt x="6217" y="3123"/>
                      <a:pt x="6167" y="3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6" name="Freeform 16">
                <a:extLst>
                  <a:ext uri="{FF2B5EF4-FFF2-40B4-BE49-F238E27FC236}">
                    <a16:creationId xmlns:a16="http://schemas.microsoft.com/office/drawing/2014/main" id="{9D27D54A-4CE6-7C41-9B1E-CA71CFE784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0038" y="5214938"/>
                <a:ext cx="2254250" cy="1123950"/>
              </a:xfrm>
              <a:custGeom>
                <a:avLst/>
                <a:gdLst>
                  <a:gd name="T0" fmla="*/ 2221120 w 6260"/>
                  <a:gd name="T1" fmla="*/ 1123590 h 3124"/>
                  <a:gd name="T2" fmla="*/ 65179 w 6260"/>
                  <a:gd name="T3" fmla="*/ 1123590 h 3124"/>
                  <a:gd name="T4" fmla="*/ 65179 w 6260"/>
                  <a:gd name="T5" fmla="*/ 1123590 h 3124"/>
                  <a:gd name="T6" fmla="*/ 0 w 6260"/>
                  <a:gd name="T7" fmla="*/ 1058470 h 3124"/>
                  <a:gd name="T8" fmla="*/ 0 w 6260"/>
                  <a:gd name="T9" fmla="*/ 32740 h 3124"/>
                  <a:gd name="T10" fmla="*/ 0 w 6260"/>
                  <a:gd name="T11" fmla="*/ 32740 h 3124"/>
                  <a:gd name="T12" fmla="*/ 32769 w 6260"/>
                  <a:gd name="T13" fmla="*/ 0 h 3124"/>
                  <a:gd name="T14" fmla="*/ 32769 w 6260"/>
                  <a:gd name="T15" fmla="*/ 0 h 3124"/>
                  <a:gd name="T16" fmla="*/ 65179 w 6260"/>
                  <a:gd name="T17" fmla="*/ 32740 h 3124"/>
                  <a:gd name="T18" fmla="*/ 65179 w 6260"/>
                  <a:gd name="T19" fmla="*/ 1058470 h 3124"/>
                  <a:gd name="T20" fmla="*/ 2221120 w 6260"/>
                  <a:gd name="T21" fmla="*/ 1058470 h 3124"/>
                  <a:gd name="T22" fmla="*/ 2221120 w 6260"/>
                  <a:gd name="T23" fmla="*/ 1058470 h 3124"/>
                  <a:gd name="T24" fmla="*/ 2253890 w 6260"/>
                  <a:gd name="T25" fmla="*/ 1091210 h 3124"/>
                  <a:gd name="T26" fmla="*/ 2253890 w 6260"/>
                  <a:gd name="T27" fmla="*/ 1091210 h 3124"/>
                  <a:gd name="T28" fmla="*/ 2221120 w 6260"/>
                  <a:gd name="T29" fmla="*/ 1123590 h 31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60" h="3124">
                    <a:moveTo>
                      <a:pt x="6168" y="3123"/>
                    </a:moveTo>
                    <a:lnTo>
                      <a:pt x="181" y="3123"/>
                    </a:lnTo>
                    <a:cubicBezTo>
                      <a:pt x="81" y="3123"/>
                      <a:pt x="0" y="3042"/>
                      <a:pt x="0" y="2942"/>
                    </a:cubicBezTo>
                    <a:lnTo>
                      <a:pt x="0" y="91"/>
                    </a:lnTo>
                    <a:cubicBezTo>
                      <a:pt x="0" y="41"/>
                      <a:pt x="41" y="0"/>
                      <a:pt x="91" y="0"/>
                    </a:cubicBezTo>
                    <a:cubicBezTo>
                      <a:pt x="141" y="0"/>
                      <a:pt x="181" y="41"/>
                      <a:pt x="181" y="91"/>
                    </a:cubicBezTo>
                    <a:lnTo>
                      <a:pt x="181" y="2942"/>
                    </a:lnTo>
                    <a:lnTo>
                      <a:pt x="6168" y="2942"/>
                    </a:lnTo>
                    <a:cubicBezTo>
                      <a:pt x="6218" y="2942"/>
                      <a:pt x="6259" y="2983"/>
                      <a:pt x="6259" y="3033"/>
                    </a:cubicBezTo>
                    <a:cubicBezTo>
                      <a:pt x="6259" y="3083"/>
                      <a:pt x="6218" y="3123"/>
                      <a:pt x="6168" y="3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7" name="Freeform 17">
                <a:extLst>
                  <a:ext uri="{FF2B5EF4-FFF2-40B4-BE49-F238E27FC236}">
                    <a16:creationId xmlns:a16="http://schemas.microsoft.com/office/drawing/2014/main" id="{5057F51F-950A-2B49-93EE-971C4D2087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4350" y="5195888"/>
                <a:ext cx="2051050" cy="903287"/>
              </a:xfrm>
              <a:custGeom>
                <a:avLst/>
                <a:gdLst>
                  <a:gd name="T0" fmla="*/ 65141 w 5699"/>
                  <a:gd name="T1" fmla="*/ 65215 h 2507"/>
                  <a:gd name="T2" fmla="*/ 65141 w 5699"/>
                  <a:gd name="T3" fmla="*/ 837711 h 2507"/>
                  <a:gd name="T4" fmla="*/ 1985549 w 5699"/>
                  <a:gd name="T5" fmla="*/ 837711 h 2507"/>
                  <a:gd name="T6" fmla="*/ 1985549 w 5699"/>
                  <a:gd name="T7" fmla="*/ 65215 h 2507"/>
                  <a:gd name="T8" fmla="*/ 65141 w 5699"/>
                  <a:gd name="T9" fmla="*/ 65215 h 2507"/>
                  <a:gd name="T10" fmla="*/ 1985549 w 5699"/>
                  <a:gd name="T11" fmla="*/ 837711 h 2507"/>
                  <a:gd name="T12" fmla="*/ 1985549 w 5699"/>
                  <a:gd name="T13" fmla="*/ 870499 h 2507"/>
                  <a:gd name="T14" fmla="*/ 1985549 w 5699"/>
                  <a:gd name="T15" fmla="*/ 837711 h 2507"/>
                  <a:gd name="T16" fmla="*/ 1985549 w 5699"/>
                  <a:gd name="T17" fmla="*/ 902927 h 2507"/>
                  <a:gd name="T18" fmla="*/ 65141 w 5699"/>
                  <a:gd name="T19" fmla="*/ 902927 h 2507"/>
                  <a:gd name="T20" fmla="*/ 65141 w 5699"/>
                  <a:gd name="T21" fmla="*/ 902927 h 2507"/>
                  <a:gd name="T22" fmla="*/ 0 w 5699"/>
                  <a:gd name="T23" fmla="*/ 837711 h 2507"/>
                  <a:gd name="T24" fmla="*/ 0 w 5699"/>
                  <a:gd name="T25" fmla="*/ 65215 h 2507"/>
                  <a:gd name="T26" fmla="*/ 0 w 5699"/>
                  <a:gd name="T27" fmla="*/ 65215 h 2507"/>
                  <a:gd name="T28" fmla="*/ 65141 w 5699"/>
                  <a:gd name="T29" fmla="*/ 0 h 2507"/>
                  <a:gd name="T30" fmla="*/ 1985549 w 5699"/>
                  <a:gd name="T31" fmla="*/ 0 h 2507"/>
                  <a:gd name="T32" fmla="*/ 1985549 w 5699"/>
                  <a:gd name="T33" fmla="*/ 0 h 2507"/>
                  <a:gd name="T34" fmla="*/ 2050690 w 5699"/>
                  <a:gd name="T35" fmla="*/ 65215 h 2507"/>
                  <a:gd name="T36" fmla="*/ 2050690 w 5699"/>
                  <a:gd name="T37" fmla="*/ 837711 h 2507"/>
                  <a:gd name="T38" fmla="*/ 2050690 w 5699"/>
                  <a:gd name="T39" fmla="*/ 837711 h 2507"/>
                  <a:gd name="T40" fmla="*/ 1985549 w 5699"/>
                  <a:gd name="T41" fmla="*/ 902927 h 250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699" h="2507">
                    <a:moveTo>
                      <a:pt x="181" y="181"/>
                    </a:moveTo>
                    <a:lnTo>
                      <a:pt x="181" y="2325"/>
                    </a:lnTo>
                    <a:lnTo>
                      <a:pt x="5517" y="2325"/>
                    </a:lnTo>
                    <a:lnTo>
                      <a:pt x="5517" y="181"/>
                    </a:lnTo>
                    <a:lnTo>
                      <a:pt x="181" y="181"/>
                    </a:lnTo>
                    <a:close/>
                    <a:moveTo>
                      <a:pt x="5517" y="2325"/>
                    </a:moveTo>
                    <a:lnTo>
                      <a:pt x="5517" y="2416"/>
                    </a:lnTo>
                    <a:lnTo>
                      <a:pt x="5517" y="2325"/>
                    </a:lnTo>
                    <a:close/>
                    <a:moveTo>
                      <a:pt x="5517" y="2506"/>
                    </a:moveTo>
                    <a:lnTo>
                      <a:pt x="181" y="2506"/>
                    </a:lnTo>
                    <a:cubicBezTo>
                      <a:pt x="81" y="2506"/>
                      <a:pt x="0" y="2425"/>
                      <a:pt x="0" y="2325"/>
                    </a:cubicBezTo>
                    <a:lnTo>
                      <a:pt x="0" y="181"/>
                    </a:lnTo>
                    <a:cubicBezTo>
                      <a:pt x="0" y="81"/>
                      <a:pt x="81" y="0"/>
                      <a:pt x="181" y="0"/>
                    </a:cubicBezTo>
                    <a:lnTo>
                      <a:pt x="5517" y="0"/>
                    </a:lnTo>
                    <a:cubicBezTo>
                      <a:pt x="5617" y="0"/>
                      <a:pt x="5698" y="81"/>
                      <a:pt x="5698" y="181"/>
                    </a:cubicBezTo>
                    <a:lnTo>
                      <a:pt x="5698" y="2325"/>
                    </a:lnTo>
                    <a:cubicBezTo>
                      <a:pt x="5698" y="2425"/>
                      <a:pt x="5617" y="2506"/>
                      <a:pt x="5517" y="250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8" name="Freeform 18">
                <a:extLst>
                  <a:ext uri="{FF2B5EF4-FFF2-40B4-BE49-F238E27FC236}">
                    <a16:creationId xmlns:a16="http://schemas.microsoft.com/office/drawing/2014/main" id="{C4A75047-DD63-7A40-BE05-52678F62A9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4338" y="5084763"/>
                <a:ext cx="2252662" cy="1123950"/>
              </a:xfrm>
              <a:custGeom>
                <a:avLst/>
                <a:gdLst>
                  <a:gd name="T0" fmla="*/ 65143 w 6259"/>
                  <a:gd name="T1" fmla="*/ 64781 h 3123"/>
                  <a:gd name="T2" fmla="*/ 65143 w 6259"/>
                  <a:gd name="T3" fmla="*/ 1058809 h 3123"/>
                  <a:gd name="T4" fmla="*/ 2187519 w 6259"/>
                  <a:gd name="T5" fmla="*/ 1058809 h 3123"/>
                  <a:gd name="T6" fmla="*/ 2187519 w 6259"/>
                  <a:gd name="T7" fmla="*/ 64781 h 3123"/>
                  <a:gd name="T8" fmla="*/ 65143 w 6259"/>
                  <a:gd name="T9" fmla="*/ 64781 h 3123"/>
                  <a:gd name="T10" fmla="*/ 2187519 w 6259"/>
                  <a:gd name="T11" fmla="*/ 1058809 h 3123"/>
                  <a:gd name="T12" fmla="*/ 2187519 w 6259"/>
                  <a:gd name="T13" fmla="*/ 1091200 h 3123"/>
                  <a:gd name="T14" fmla="*/ 2187519 w 6259"/>
                  <a:gd name="T15" fmla="*/ 1058809 h 3123"/>
                  <a:gd name="T16" fmla="*/ 2187519 w 6259"/>
                  <a:gd name="T17" fmla="*/ 1123590 h 3123"/>
                  <a:gd name="T18" fmla="*/ 65143 w 6259"/>
                  <a:gd name="T19" fmla="*/ 1123590 h 3123"/>
                  <a:gd name="T20" fmla="*/ 65143 w 6259"/>
                  <a:gd name="T21" fmla="*/ 1123590 h 3123"/>
                  <a:gd name="T22" fmla="*/ 0 w 6259"/>
                  <a:gd name="T23" fmla="*/ 1058809 h 3123"/>
                  <a:gd name="T24" fmla="*/ 0 w 6259"/>
                  <a:gd name="T25" fmla="*/ 64781 h 3123"/>
                  <a:gd name="T26" fmla="*/ 0 w 6259"/>
                  <a:gd name="T27" fmla="*/ 64781 h 3123"/>
                  <a:gd name="T28" fmla="*/ 65143 w 6259"/>
                  <a:gd name="T29" fmla="*/ 0 h 3123"/>
                  <a:gd name="T30" fmla="*/ 2187519 w 6259"/>
                  <a:gd name="T31" fmla="*/ 0 h 3123"/>
                  <a:gd name="T32" fmla="*/ 2187519 w 6259"/>
                  <a:gd name="T33" fmla="*/ 0 h 3123"/>
                  <a:gd name="T34" fmla="*/ 2252302 w 6259"/>
                  <a:gd name="T35" fmla="*/ 64781 h 3123"/>
                  <a:gd name="T36" fmla="*/ 2252302 w 6259"/>
                  <a:gd name="T37" fmla="*/ 1058809 h 3123"/>
                  <a:gd name="T38" fmla="*/ 2252302 w 6259"/>
                  <a:gd name="T39" fmla="*/ 1058809 h 3123"/>
                  <a:gd name="T40" fmla="*/ 2187519 w 6259"/>
                  <a:gd name="T41" fmla="*/ 1123590 h 312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259" h="3123">
                    <a:moveTo>
                      <a:pt x="181" y="180"/>
                    </a:moveTo>
                    <a:lnTo>
                      <a:pt x="181" y="2942"/>
                    </a:lnTo>
                    <a:lnTo>
                      <a:pt x="6078" y="2942"/>
                    </a:lnTo>
                    <a:lnTo>
                      <a:pt x="6078" y="180"/>
                    </a:lnTo>
                    <a:lnTo>
                      <a:pt x="181" y="180"/>
                    </a:lnTo>
                    <a:close/>
                    <a:moveTo>
                      <a:pt x="6078" y="2942"/>
                    </a:moveTo>
                    <a:lnTo>
                      <a:pt x="6078" y="3032"/>
                    </a:lnTo>
                    <a:lnTo>
                      <a:pt x="6078" y="2942"/>
                    </a:lnTo>
                    <a:close/>
                    <a:moveTo>
                      <a:pt x="6078" y="3122"/>
                    </a:moveTo>
                    <a:lnTo>
                      <a:pt x="181" y="3122"/>
                    </a:lnTo>
                    <a:cubicBezTo>
                      <a:pt x="81" y="3122"/>
                      <a:pt x="0" y="3041"/>
                      <a:pt x="0" y="2942"/>
                    </a:cubicBezTo>
                    <a:lnTo>
                      <a:pt x="0" y="180"/>
                    </a:lnTo>
                    <a:cubicBezTo>
                      <a:pt x="0" y="81"/>
                      <a:pt x="81" y="0"/>
                      <a:pt x="181" y="0"/>
                    </a:cubicBezTo>
                    <a:lnTo>
                      <a:pt x="6078" y="0"/>
                    </a:lnTo>
                    <a:cubicBezTo>
                      <a:pt x="6177" y="0"/>
                      <a:pt x="6258" y="81"/>
                      <a:pt x="6258" y="180"/>
                    </a:cubicBezTo>
                    <a:lnTo>
                      <a:pt x="6258" y="2942"/>
                    </a:lnTo>
                    <a:cubicBezTo>
                      <a:pt x="6258" y="3041"/>
                      <a:pt x="6177" y="3122"/>
                      <a:pt x="6078" y="312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9" name="Freeform 19">
                <a:extLst>
                  <a:ext uri="{FF2B5EF4-FFF2-40B4-BE49-F238E27FC236}">
                    <a16:creationId xmlns:a16="http://schemas.microsoft.com/office/drawing/2014/main" id="{CDFC7247-C072-5444-A133-82D78409DE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0788" y="5273675"/>
                <a:ext cx="639762" cy="747713"/>
              </a:xfrm>
              <a:custGeom>
                <a:avLst/>
                <a:gdLst>
                  <a:gd name="T0" fmla="*/ 319521 w 1778"/>
                  <a:gd name="T1" fmla="*/ 65159 h 2077"/>
                  <a:gd name="T2" fmla="*/ 319521 w 1778"/>
                  <a:gd name="T3" fmla="*/ 65159 h 2077"/>
                  <a:gd name="T4" fmla="*/ 64768 w 1778"/>
                  <a:gd name="T5" fmla="*/ 373677 h 2077"/>
                  <a:gd name="T6" fmla="*/ 64768 w 1778"/>
                  <a:gd name="T7" fmla="*/ 373677 h 2077"/>
                  <a:gd name="T8" fmla="*/ 319521 w 1778"/>
                  <a:gd name="T9" fmla="*/ 682194 h 2077"/>
                  <a:gd name="T10" fmla="*/ 319521 w 1778"/>
                  <a:gd name="T11" fmla="*/ 682194 h 2077"/>
                  <a:gd name="T12" fmla="*/ 574275 w 1778"/>
                  <a:gd name="T13" fmla="*/ 373677 h 2077"/>
                  <a:gd name="T14" fmla="*/ 574275 w 1778"/>
                  <a:gd name="T15" fmla="*/ 373677 h 2077"/>
                  <a:gd name="T16" fmla="*/ 319521 w 1778"/>
                  <a:gd name="T17" fmla="*/ 65159 h 2077"/>
                  <a:gd name="T18" fmla="*/ 319521 w 1778"/>
                  <a:gd name="T19" fmla="*/ 747353 h 2077"/>
                  <a:gd name="T20" fmla="*/ 319521 w 1778"/>
                  <a:gd name="T21" fmla="*/ 747353 h 2077"/>
                  <a:gd name="T22" fmla="*/ 0 w 1778"/>
                  <a:gd name="T23" fmla="*/ 373677 h 2077"/>
                  <a:gd name="T24" fmla="*/ 0 w 1778"/>
                  <a:gd name="T25" fmla="*/ 373677 h 2077"/>
                  <a:gd name="T26" fmla="*/ 319521 w 1778"/>
                  <a:gd name="T27" fmla="*/ 0 h 2077"/>
                  <a:gd name="T28" fmla="*/ 319521 w 1778"/>
                  <a:gd name="T29" fmla="*/ 0 h 2077"/>
                  <a:gd name="T30" fmla="*/ 639402 w 1778"/>
                  <a:gd name="T31" fmla="*/ 373677 h 2077"/>
                  <a:gd name="T32" fmla="*/ 639402 w 1778"/>
                  <a:gd name="T33" fmla="*/ 373677 h 2077"/>
                  <a:gd name="T34" fmla="*/ 319521 w 1778"/>
                  <a:gd name="T35" fmla="*/ 747353 h 207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778" h="2077">
                    <a:moveTo>
                      <a:pt x="888" y="181"/>
                    </a:moveTo>
                    <a:lnTo>
                      <a:pt x="888" y="181"/>
                    </a:lnTo>
                    <a:cubicBezTo>
                      <a:pt x="498" y="181"/>
                      <a:pt x="180" y="565"/>
                      <a:pt x="180" y="1038"/>
                    </a:cubicBezTo>
                    <a:cubicBezTo>
                      <a:pt x="180" y="1510"/>
                      <a:pt x="498" y="1895"/>
                      <a:pt x="888" y="1895"/>
                    </a:cubicBezTo>
                    <a:cubicBezTo>
                      <a:pt x="1279" y="1895"/>
                      <a:pt x="1596" y="1510"/>
                      <a:pt x="1596" y="1038"/>
                    </a:cubicBezTo>
                    <a:cubicBezTo>
                      <a:pt x="1596" y="565"/>
                      <a:pt x="1279" y="181"/>
                      <a:pt x="888" y="181"/>
                    </a:cubicBezTo>
                    <a:close/>
                    <a:moveTo>
                      <a:pt x="888" y="2076"/>
                    </a:moveTo>
                    <a:lnTo>
                      <a:pt x="888" y="2076"/>
                    </a:lnTo>
                    <a:cubicBezTo>
                      <a:pt x="398" y="2076"/>
                      <a:pt x="0" y="1610"/>
                      <a:pt x="0" y="1038"/>
                    </a:cubicBezTo>
                    <a:cubicBezTo>
                      <a:pt x="0" y="466"/>
                      <a:pt x="398" y="0"/>
                      <a:pt x="888" y="0"/>
                    </a:cubicBezTo>
                    <a:cubicBezTo>
                      <a:pt x="1379" y="0"/>
                      <a:pt x="1777" y="466"/>
                      <a:pt x="1777" y="1038"/>
                    </a:cubicBezTo>
                    <a:cubicBezTo>
                      <a:pt x="1777" y="1610"/>
                      <a:pt x="1379" y="2076"/>
                      <a:pt x="888" y="207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0" name="Freeform 21">
                <a:extLst>
                  <a:ext uri="{FF2B5EF4-FFF2-40B4-BE49-F238E27FC236}">
                    <a16:creationId xmlns:a16="http://schemas.microsoft.com/office/drawing/2014/main" id="{407E41E1-E30F-4C4F-BC07-597366E909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6450" y="5557838"/>
                <a:ext cx="180975" cy="180975"/>
              </a:xfrm>
              <a:custGeom>
                <a:avLst/>
                <a:gdLst>
                  <a:gd name="T0" fmla="*/ 180614 w 502"/>
                  <a:gd name="T1" fmla="*/ 90307 h 501"/>
                  <a:gd name="T2" fmla="*/ 180614 w 502"/>
                  <a:gd name="T3" fmla="*/ 90307 h 501"/>
                  <a:gd name="T4" fmla="*/ 90488 w 502"/>
                  <a:gd name="T5" fmla="*/ 180614 h 501"/>
                  <a:gd name="T6" fmla="*/ 90488 w 502"/>
                  <a:gd name="T7" fmla="*/ 180614 h 501"/>
                  <a:gd name="T8" fmla="*/ 0 w 502"/>
                  <a:gd name="T9" fmla="*/ 90307 h 501"/>
                  <a:gd name="T10" fmla="*/ 0 w 502"/>
                  <a:gd name="T11" fmla="*/ 90307 h 501"/>
                  <a:gd name="T12" fmla="*/ 90488 w 502"/>
                  <a:gd name="T13" fmla="*/ 0 h 501"/>
                  <a:gd name="T14" fmla="*/ 90488 w 502"/>
                  <a:gd name="T15" fmla="*/ 0 h 501"/>
                  <a:gd name="T16" fmla="*/ 180614 w 502"/>
                  <a:gd name="T17" fmla="*/ 90307 h 5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02" h="501">
                    <a:moveTo>
                      <a:pt x="501" y="250"/>
                    </a:moveTo>
                    <a:lnTo>
                      <a:pt x="501" y="250"/>
                    </a:lnTo>
                    <a:cubicBezTo>
                      <a:pt x="501" y="388"/>
                      <a:pt x="389" y="500"/>
                      <a:pt x="251" y="500"/>
                    </a:cubicBezTo>
                    <a:cubicBezTo>
                      <a:pt x="112" y="500"/>
                      <a:pt x="0" y="388"/>
                      <a:pt x="0" y="250"/>
                    </a:cubicBezTo>
                    <a:cubicBezTo>
                      <a:pt x="0" y="111"/>
                      <a:pt x="112" y="0"/>
                      <a:pt x="251" y="0"/>
                    </a:cubicBezTo>
                    <a:cubicBezTo>
                      <a:pt x="389" y="0"/>
                      <a:pt x="501" y="111"/>
                      <a:pt x="501" y="25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1" name="Freeform 22">
                <a:extLst>
                  <a:ext uri="{FF2B5EF4-FFF2-40B4-BE49-F238E27FC236}">
                    <a16:creationId xmlns:a16="http://schemas.microsoft.com/office/drawing/2014/main" id="{1227C996-BD99-DF4A-BF21-F0B4962DBA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0000" y="5665788"/>
                <a:ext cx="541338" cy="322262"/>
              </a:xfrm>
              <a:custGeom>
                <a:avLst/>
                <a:gdLst>
                  <a:gd name="T0" fmla="*/ 270489 w 1503"/>
                  <a:gd name="T1" fmla="*/ 0 h 895"/>
                  <a:gd name="T2" fmla="*/ 270489 w 1503"/>
                  <a:gd name="T3" fmla="*/ 0 h 895"/>
                  <a:gd name="T4" fmla="*/ 0 w 1503"/>
                  <a:gd name="T5" fmla="*/ 97219 h 895"/>
                  <a:gd name="T6" fmla="*/ 0 w 1503"/>
                  <a:gd name="T7" fmla="*/ 97219 h 895"/>
                  <a:gd name="T8" fmla="*/ 270489 w 1503"/>
                  <a:gd name="T9" fmla="*/ 321902 h 895"/>
                  <a:gd name="T10" fmla="*/ 270489 w 1503"/>
                  <a:gd name="T11" fmla="*/ 321902 h 895"/>
                  <a:gd name="T12" fmla="*/ 540978 w 1503"/>
                  <a:gd name="T13" fmla="*/ 97219 h 895"/>
                  <a:gd name="T14" fmla="*/ 540978 w 1503"/>
                  <a:gd name="T15" fmla="*/ 97219 h 895"/>
                  <a:gd name="T16" fmla="*/ 270489 w 1503"/>
                  <a:gd name="T17" fmla="*/ 0 h 8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3" h="895">
                    <a:moveTo>
                      <a:pt x="751" y="0"/>
                    </a:moveTo>
                    <a:lnTo>
                      <a:pt x="751" y="0"/>
                    </a:lnTo>
                    <a:cubicBezTo>
                      <a:pt x="466" y="0"/>
                      <a:pt x="204" y="102"/>
                      <a:pt x="0" y="270"/>
                    </a:cubicBezTo>
                    <a:cubicBezTo>
                      <a:pt x="112" y="634"/>
                      <a:pt x="406" y="894"/>
                      <a:pt x="751" y="894"/>
                    </a:cubicBezTo>
                    <a:cubicBezTo>
                      <a:pt x="1097" y="894"/>
                      <a:pt x="1391" y="634"/>
                      <a:pt x="1502" y="270"/>
                    </a:cubicBezTo>
                    <a:cubicBezTo>
                      <a:pt x="1298" y="102"/>
                      <a:pt x="1037" y="0"/>
                      <a:pt x="751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2" name="Freeform 24">
                <a:extLst>
                  <a:ext uri="{FF2B5EF4-FFF2-40B4-BE49-F238E27FC236}">
                    <a16:creationId xmlns:a16="http://schemas.microsoft.com/office/drawing/2014/main" id="{C59F7D37-0AF6-5D49-889E-37E52E7DC1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92875" y="5381625"/>
                <a:ext cx="255588" cy="255588"/>
              </a:xfrm>
              <a:custGeom>
                <a:avLst/>
                <a:gdLst>
                  <a:gd name="T0" fmla="*/ 255229 w 711"/>
                  <a:gd name="T1" fmla="*/ 127614 h 711"/>
                  <a:gd name="T2" fmla="*/ 255229 w 711"/>
                  <a:gd name="T3" fmla="*/ 127614 h 711"/>
                  <a:gd name="T4" fmla="*/ 127614 w 711"/>
                  <a:gd name="T5" fmla="*/ 255229 h 711"/>
                  <a:gd name="T6" fmla="*/ 127614 w 711"/>
                  <a:gd name="T7" fmla="*/ 255229 h 711"/>
                  <a:gd name="T8" fmla="*/ 0 w 711"/>
                  <a:gd name="T9" fmla="*/ 127614 h 711"/>
                  <a:gd name="T10" fmla="*/ 0 w 711"/>
                  <a:gd name="T11" fmla="*/ 127614 h 711"/>
                  <a:gd name="T12" fmla="*/ 127614 w 711"/>
                  <a:gd name="T13" fmla="*/ 0 h 711"/>
                  <a:gd name="T14" fmla="*/ 127614 w 711"/>
                  <a:gd name="T15" fmla="*/ 0 h 711"/>
                  <a:gd name="T16" fmla="*/ 255229 w 711"/>
                  <a:gd name="T17" fmla="*/ 127614 h 7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11" h="711">
                    <a:moveTo>
                      <a:pt x="710" y="355"/>
                    </a:moveTo>
                    <a:lnTo>
                      <a:pt x="710" y="355"/>
                    </a:lnTo>
                    <a:cubicBezTo>
                      <a:pt x="710" y="552"/>
                      <a:pt x="551" y="710"/>
                      <a:pt x="355" y="710"/>
                    </a:cubicBezTo>
                    <a:cubicBezTo>
                      <a:pt x="159" y="710"/>
                      <a:pt x="0" y="552"/>
                      <a:pt x="0" y="355"/>
                    </a:cubicBezTo>
                    <a:cubicBezTo>
                      <a:pt x="0" y="159"/>
                      <a:pt x="159" y="0"/>
                      <a:pt x="355" y="0"/>
                    </a:cubicBezTo>
                    <a:cubicBezTo>
                      <a:pt x="551" y="0"/>
                      <a:pt x="710" y="159"/>
                      <a:pt x="710" y="35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3" name="Freeform 28">
                <a:extLst>
                  <a:ext uri="{FF2B5EF4-FFF2-40B4-BE49-F238E27FC236}">
                    <a16:creationId xmlns:a16="http://schemas.microsoft.com/office/drawing/2014/main" id="{55F2E7A2-C389-AB42-A1CE-3195D568FD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2675" y="5230813"/>
                <a:ext cx="180975" cy="180975"/>
              </a:xfrm>
              <a:custGeom>
                <a:avLst/>
                <a:gdLst>
                  <a:gd name="T0" fmla="*/ 0 w 502"/>
                  <a:gd name="T1" fmla="*/ 0 h 501"/>
                  <a:gd name="T2" fmla="*/ 180614 w 502"/>
                  <a:gd name="T3" fmla="*/ 180614 h 501"/>
                  <a:gd name="T4" fmla="*/ 180614 w 502"/>
                  <a:gd name="T5" fmla="*/ 0 h 501"/>
                  <a:gd name="T6" fmla="*/ 0 w 502"/>
                  <a:gd name="T7" fmla="*/ 0 h 50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2" h="501">
                    <a:moveTo>
                      <a:pt x="0" y="0"/>
                    </a:moveTo>
                    <a:lnTo>
                      <a:pt x="501" y="500"/>
                    </a:lnTo>
                    <a:lnTo>
                      <a:pt x="501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sp>
          <p:nvSpPr>
            <p:cNvPr id="10" name="Freeform 29">
              <a:extLst>
                <a:ext uri="{FF2B5EF4-FFF2-40B4-BE49-F238E27FC236}">
                  <a16:creationId xmlns:a16="http://schemas.microsoft.com/office/drawing/2014/main" id="{6003F170-6B12-904B-9CAA-2F0B71195D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5296" y="4520720"/>
              <a:ext cx="993704" cy="1005226"/>
            </a:xfrm>
            <a:custGeom>
              <a:avLst/>
              <a:gdLst>
                <a:gd name="T0" fmla="*/ 403066 w 3041"/>
                <a:gd name="T1" fmla="*/ 553858 h 3079"/>
                <a:gd name="T2" fmla="*/ 551470 w 3041"/>
                <a:gd name="T3" fmla="*/ 702848 h 3079"/>
                <a:gd name="T4" fmla="*/ 551470 w 3041"/>
                <a:gd name="T5" fmla="*/ 405227 h 3079"/>
                <a:gd name="T6" fmla="*/ 337870 w 3041"/>
                <a:gd name="T7" fmla="*/ 553858 h 3079"/>
                <a:gd name="T8" fmla="*/ 551470 w 3041"/>
                <a:gd name="T9" fmla="*/ 340088 h 3079"/>
                <a:gd name="T10" fmla="*/ 551470 w 3041"/>
                <a:gd name="T11" fmla="*/ 767987 h 3079"/>
                <a:gd name="T12" fmla="*/ 320580 w 3041"/>
                <a:gd name="T13" fmla="*/ 843562 h 3079"/>
                <a:gd name="T14" fmla="*/ 416394 w 3041"/>
                <a:gd name="T15" fmla="*/ 898984 h 3079"/>
                <a:gd name="T16" fmla="*/ 436925 w 3041"/>
                <a:gd name="T17" fmla="*/ 1026742 h 3079"/>
                <a:gd name="T18" fmla="*/ 650525 w 3041"/>
                <a:gd name="T19" fmla="*/ 1042577 h 3079"/>
                <a:gd name="T20" fmla="*/ 666374 w 3041"/>
                <a:gd name="T21" fmla="*/ 929214 h 3079"/>
                <a:gd name="T22" fmla="*/ 782719 w 3041"/>
                <a:gd name="T23" fmla="*/ 843562 h 3079"/>
                <a:gd name="T24" fmla="*/ 904108 w 3041"/>
                <a:gd name="T25" fmla="*/ 889987 h 3079"/>
                <a:gd name="T26" fmla="*/ 912032 w 3041"/>
                <a:gd name="T27" fmla="*/ 892146 h 3079"/>
                <a:gd name="T28" fmla="*/ 1024775 w 3041"/>
                <a:gd name="T29" fmla="*/ 712925 h 3079"/>
                <a:gd name="T30" fmla="*/ 1019012 w 3041"/>
                <a:gd name="T31" fmla="*/ 691332 h 3079"/>
                <a:gd name="T32" fmla="*/ 918516 w 3041"/>
                <a:gd name="T33" fmla="*/ 609279 h 3079"/>
                <a:gd name="T34" fmla="*/ 922478 w 3041"/>
                <a:gd name="T35" fmla="*/ 553858 h 3079"/>
                <a:gd name="T36" fmla="*/ 934365 w 3041"/>
                <a:gd name="T37" fmla="*/ 466046 h 3079"/>
                <a:gd name="T38" fmla="*/ 1026216 w 3041"/>
                <a:gd name="T39" fmla="*/ 407386 h 3079"/>
                <a:gd name="T40" fmla="*/ 925720 w 3041"/>
                <a:gd name="T41" fmla="*/ 224206 h 3079"/>
                <a:gd name="T42" fmla="*/ 912032 w 3041"/>
                <a:gd name="T43" fmla="*/ 216289 h 3079"/>
                <a:gd name="T44" fmla="*/ 819460 w 3041"/>
                <a:gd name="T45" fmla="*/ 267032 h 3079"/>
                <a:gd name="T46" fmla="*/ 687266 w 3041"/>
                <a:gd name="T47" fmla="*/ 209091 h 3079"/>
                <a:gd name="T48" fmla="*/ 666374 w 3041"/>
                <a:gd name="T49" fmla="*/ 80973 h 3079"/>
                <a:gd name="T50" fmla="*/ 452774 w 3041"/>
                <a:gd name="T51" fmla="*/ 65139 h 3079"/>
                <a:gd name="T52" fmla="*/ 436925 w 3041"/>
                <a:gd name="T53" fmla="*/ 178861 h 3079"/>
                <a:gd name="T54" fmla="*/ 416394 w 3041"/>
                <a:gd name="T55" fmla="*/ 209091 h 3079"/>
                <a:gd name="T56" fmla="*/ 283839 w 3041"/>
                <a:gd name="T57" fmla="*/ 267032 h 3079"/>
                <a:gd name="T58" fmla="*/ 191267 w 3041"/>
                <a:gd name="T59" fmla="*/ 216289 h 3079"/>
                <a:gd name="T60" fmla="*/ 78524 w 3041"/>
                <a:gd name="T61" fmla="*/ 395150 h 3079"/>
                <a:gd name="T62" fmla="*/ 77083 w 3041"/>
                <a:gd name="T63" fmla="*/ 407386 h 3079"/>
                <a:gd name="T64" fmla="*/ 169295 w 3041"/>
                <a:gd name="T65" fmla="*/ 465687 h 3079"/>
                <a:gd name="T66" fmla="*/ 180822 w 3041"/>
                <a:gd name="T67" fmla="*/ 553858 h 3079"/>
                <a:gd name="T68" fmla="*/ 184784 w 3041"/>
                <a:gd name="T69" fmla="*/ 609279 h 3079"/>
                <a:gd name="T70" fmla="*/ 84287 w 3041"/>
                <a:gd name="T71" fmla="*/ 691332 h 3079"/>
                <a:gd name="T72" fmla="*/ 177580 w 3041"/>
                <a:gd name="T73" fmla="*/ 883869 h 3079"/>
                <a:gd name="T74" fmla="*/ 199192 w 3041"/>
                <a:gd name="T75" fmla="*/ 889987 h 3079"/>
                <a:gd name="T76" fmla="*/ 300409 w 3041"/>
                <a:gd name="T77" fmla="*/ 836724 h 3079"/>
                <a:gd name="T78" fmla="*/ 452774 w 3041"/>
                <a:gd name="T79" fmla="*/ 1107715 h 3079"/>
                <a:gd name="T80" fmla="*/ 371729 w 3041"/>
                <a:gd name="T81" fmla="*/ 950807 h 3079"/>
                <a:gd name="T82" fmla="*/ 231610 w 3041"/>
                <a:gd name="T83" fmla="*/ 946128 h 3079"/>
                <a:gd name="T84" fmla="*/ 121028 w 3041"/>
                <a:gd name="T85" fmla="*/ 916618 h 3079"/>
                <a:gd name="T86" fmla="*/ 51869 w 3041"/>
                <a:gd name="T87" fmla="*/ 634831 h 3079"/>
                <a:gd name="T88" fmla="*/ 115625 w 3041"/>
                <a:gd name="T89" fmla="*/ 553858 h 3079"/>
                <a:gd name="T90" fmla="*/ 51869 w 3041"/>
                <a:gd name="T91" fmla="*/ 473244 h 3079"/>
                <a:gd name="T92" fmla="*/ 14048 w 3041"/>
                <a:gd name="T93" fmla="*/ 424300 h 3079"/>
                <a:gd name="T94" fmla="*/ 121028 w 3041"/>
                <a:gd name="T95" fmla="*/ 191457 h 3079"/>
                <a:gd name="T96" fmla="*/ 231610 w 3041"/>
                <a:gd name="T97" fmla="*/ 161947 h 3079"/>
                <a:gd name="T98" fmla="*/ 371729 w 3041"/>
                <a:gd name="T99" fmla="*/ 157268 h 3079"/>
                <a:gd name="T100" fmla="*/ 452774 w 3041"/>
                <a:gd name="T101" fmla="*/ 0 h 3079"/>
                <a:gd name="T102" fmla="*/ 731571 w 3041"/>
                <a:gd name="T103" fmla="*/ 80973 h 3079"/>
                <a:gd name="T104" fmla="*/ 805412 w 3041"/>
                <a:gd name="T105" fmla="*/ 200094 h 3079"/>
                <a:gd name="T106" fmla="*/ 912032 w 3041"/>
                <a:gd name="T107" fmla="*/ 151150 h 3079"/>
                <a:gd name="T108" fmla="*/ 1080967 w 3041"/>
                <a:gd name="T109" fmla="*/ 362761 h 3079"/>
                <a:gd name="T110" fmla="*/ 1089252 w 3041"/>
                <a:gd name="T111" fmla="*/ 424300 h 3079"/>
                <a:gd name="T112" fmla="*/ 985513 w 3041"/>
                <a:gd name="T113" fmla="*/ 511392 h 3079"/>
                <a:gd name="T114" fmla="*/ 985513 w 3041"/>
                <a:gd name="T115" fmla="*/ 596683 h 3079"/>
                <a:gd name="T116" fmla="*/ 1089252 w 3041"/>
                <a:gd name="T117" fmla="*/ 684135 h 3079"/>
                <a:gd name="T118" fmla="*/ 982271 w 3041"/>
                <a:gd name="T119" fmla="*/ 916618 h 3079"/>
                <a:gd name="T120" fmla="*/ 912032 w 3041"/>
                <a:gd name="T121" fmla="*/ 956925 h 3079"/>
                <a:gd name="T122" fmla="*/ 805412 w 3041"/>
                <a:gd name="T123" fmla="*/ 907981 h 3079"/>
                <a:gd name="T124" fmla="*/ 731571 w 3041"/>
                <a:gd name="T125" fmla="*/ 1026742 h 307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41" h="3079">
                  <a:moveTo>
                    <a:pt x="1531" y="1126"/>
                  </a:moveTo>
                  <a:lnTo>
                    <a:pt x="1531" y="1126"/>
                  </a:lnTo>
                  <a:cubicBezTo>
                    <a:pt x="1303" y="1126"/>
                    <a:pt x="1119" y="1312"/>
                    <a:pt x="1119" y="1539"/>
                  </a:cubicBezTo>
                  <a:cubicBezTo>
                    <a:pt x="1119" y="1767"/>
                    <a:pt x="1303" y="1953"/>
                    <a:pt x="1531" y="1953"/>
                  </a:cubicBezTo>
                  <a:cubicBezTo>
                    <a:pt x="1759" y="1953"/>
                    <a:pt x="1945" y="1767"/>
                    <a:pt x="1945" y="1539"/>
                  </a:cubicBezTo>
                  <a:cubicBezTo>
                    <a:pt x="1945" y="1312"/>
                    <a:pt x="1759" y="1126"/>
                    <a:pt x="1531" y="1126"/>
                  </a:cubicBezTo>
                  <a:close/>
                  <a:moveTo>
                    <a:pt x="1531" y="2134"/>
                  </a:moveTo>
                  <a:lnTo>
                    <a:pt x="1531" y="2134"/>
                  </a:lnTo>
                  <a:cubicBezTo>
                    <a:pt x="1204" y="2134"/>
                    <a:pt x="938" y="1867"/>
                    <a:pt x="938" y="1539"/>
                  </a:cubicBezTo>
                  <a:cubicBezTo>
                    <a:pt x="938" y="1212"/>
                    <a:pt x="1204" y="945"/>
                    <a:pt x="1531" y="945"/>
                  </a:cubicBezTo>
                  <a:cubicBezTo>
                    <a:pt x="1859" y="945"/>
                    <a:pt x="2126" y="1212"/>
                    <a:pt x="2126" y="1539"/>
                  </a:cubicBezTo>
                  <a:cubicBezTo>
                    <a:pt x="2126" y="1867"/>
                    <a:pt x="1859" y="2134"/>
                    <a:pt x="1531" y="2134"/>
                  </a:cubicBezTo>
                  <a:close/>
                  <a:moveTo>
                    <a:pt x="834" y="2325"/>
                  </a:moveTo>
                  <a:lnTo>
                    <a:pt x="834" y="2325"/>
                  </a:lnTo>
                  <a:cubicBezTo>
                    <a:pt x="854" y="2325"/>
                    <a:pt x="874" y="2331"/>
                    <a:pt x="890" y="2344"/>
                  </a:cubicBezTo>
                  <a:cubicBezTo>
                    <a:pt x="970" y="2409"/>
                    <a:pt x="1060" y="2460"/>
                    <a:pt x="1156" y="2498"/>
                  </a:cubicBezTo>
                  <a:cubicBezTo>
                    <a:pt x="1190" y="2511"/>
                    <a:pt x="1213" y="2545"/>
                    <a:pt x="1213" y="2582"/>
                  </a:cubicBezTo>
                  <a:lnTo>
                    <a:pt x="1213" y="2853"/>
                  </a:lnTo>
                  <a:cubicBezTo>
                    <a:pt x="1213" y="2877"/>
                    <a:pt x="1233" y="2897"/>
                    <a:pt x="1257" y="2897"/>
                  </a:cubicBezTo>
                  <a:lnTo>
                    <a:pt x="1806" y="2897"/>
                  </a:lnTo>
                  <a:cubicBezTo>
                    <a:pt x="1830" y="2897"/>
                    <a:pt x="1850" y="2877"/>
                    <a:pt x="1850" y="2853"/>
                  </a:cubicBezTo>
                  <a:lnTo>
                    <a:pt x="1850" y="2582"/>
                  </a:lnTo>
                  <a:cubicBezTo>
                    <a:pt x="1850" y="2545"/>
                    <a:pt x="1873" y="2511"/>
                    <a:pt x="1908" y="2498"/>
                  </a:cubicBezTo>
                  <a:cubicBezTo>
                    <a:pt x="2003" y="2460"/>
                    <a:pt x="2093" y="2409"/>
                    <a:pt x="2173" y="2344"/>
                  </a:cubicBezTo>
                  <a:cubicBezTo>
                    <a:pt x="2202" y="2321"/>
                    <a:pt x="2243" y="2318"/>
                    <a:pt x="2275" y="2337"/>
                  </a:cubicBezTo>
                  <a:lnTo>
                    <a:pt x="2510" y="2473"/>
                  </a:lnTo>
                  <a:cubicBezTo>
                    <a:pt x="2517" y="2476"/>
                    <a:pt x="2524" y="2479"/>
                    <a:pt x="2532" y="2479"/>
                  </a:cubicBezTo>
                  <a:cubicBezTo>
                    <a:pt x="2545" y="2479"/>
                    <a:pt x="2561" y="2473"/>
                    <a:pt x="2570" y="2456"/>
                  </a:cubicBezTo>
                  <a:lnTo>
                    <a:pt x="2845" y="1981"/>
                  </a:lnTo>
                  <a:cubicBezTo>
                    <a:pt x="2853" y="1967"/>
                    <a:pt x="2851" y="1954"/>
                    <a:pt x="2849" y="1947"/>
                  </a:cubicBezTo>
                  <a:cubicBezTo>
                    <a:pt x="2848" y="1941"/>
                    <a:pt x="2842" y="1928"/>
                    <a:pt x="2829" y="1921"/>
                  </a:cubicBezTo>
                  <a:lnTo>
                    <a:pt x="2594" y="1785"/>
                  </a:lnTo>
                  <a:cubicBezTo>
                    <a:pt x="2561" y="1766"/>
                    <a:pt x="2544" y="1730"/>
                    <a:pt x="2550" y="1693"/>
                  </a:cubicBezTo>
                  <a:cubicBezTo>
                    <a:pt x="2557" y="1642"/>
                    <a:pt x="2561" y="1590"/>
                    <a:pt x="2561" y="1539"/>
                  </a:cubicBezTo>
                  <a:cubicBezTo>
                    <a:pt x="2561" y="1488"/>
                    <a:pt x="2557" y="1437"/>
                    <a:pt x="2550" y="1386"/>
                  </a:cubicBezTo>
                  <a:cubicBezTo>
                    <a:pt x="2544" y="1349"/>
                    <a:pt x="2561" y="1313"/>
                    <a:pt x="2594" y="1295"/>
                  </a:cubicBezTo>
                  <a:lnTo>
                    <a:pt x="2829" y="1158"/>
                  </a:lnTo>
                  <a:cubicBezTo>
                    <a:pt x="2842" y="1151"/>
                    <a:pt x="2848" y="1138"/>
                    <a:pt x="2849" y="1132"/>
                  </a:cubicBezTo>
                  <a:cubicBezTo>
                    <a:pt x="2851" y="1125"/>
                    <a:pt x="2853" y="1112"/>
                    <a:pt x="2845" y="1098"/>
                  </a:cubicBezTo>
                  <a:lnTo>
                    <a:pt x="2570" y="623"/>
                  </a:lnTo>
                  <a:cubicBezTo>
                    <a:pt x="2561" y="607"/>
                    <a:pt x="2545" y="601"/>
                    <a:pt x="2532" y="601"/>
                  </a:cubicBezTo>
                  <a:cubicBezTo>
                    <a:pt x="2524" y="601"/>
                    <a:pt x="2517" y="603"/>
                    <a:pt x="2510" y="607"/>
                  </a:cubicBezTo>
                  <a:lnTo>
                    <a:pt x="2275" y="742"/>
                  </a:lnTo>
                  <a:cubicBezTo>
                    <a:pt x="2243" y="760"/>
                    <a:pt x="2202" y="758"/>
                    <a:pt x="2173" y="735"/>
                  </a:cubicBezTo>
                  <a:cubicBezTo>
                    <a:pt x="2092" y="670"/>
                    <a:pt x="2003" y="618"/>
                    <a:pt x="1908" y="581"/>
                  </a:cubicBezTo>
                  <a:cubicBezTo>
                    <a:pt x="1873" y="567"/>
                    <a:pt x="1850" y="535"/>
                    <a:pt x="1850" y="497"/>
                  </a:cubicBezTo>
                  <a:lnTo>
                    <a:pt x="1850" y="225"/>
                  </a:lnTo>
                  <a:cubicBezTo>
                    <a:pt x="1850" y="201"/>
                    <a:pt x="1830" y="181"/>
                    <a:pt x="1806" y="181"/>
                  </a:cubicBezTo>
                  <a:lnTo>
                    <a:pt x="1257" y="181"/>
                  </a:lnTo>
                  <a:cubicBezTo>
                    <a:pt x="1233" y="181"/>
                    <a:pt x="1213" y="201"/>
                    <a:pt x="1213" y="225"/>
                  </a:cubicBezTo>
                  <a:lnTo>
                    <a:pt x="1213" y="497"/>
                  </a:lnTo>
                  <a:cubicBezTo>
                    <a:pt x="1213" y="535"/>
                    <a:pt x="1190" y="567"/>
                    <a:pt x="1156" y="581"/>
                  </a:cubicBezTo>
                  <a:cubicBezTo>
                    <a:pt x="1060" y="618"/>
                    <a:pt x="970" y="670"/>
                    <a:pt x="890" y="735"/>
                  </a:cubicBezTo>
                  <a:cubicBezTo>
                    <a:pt x="861" y="758"/>
                    <a:pt x="821" y="760"/>
                    <a:pt x="788" y="742"/>
                  </a:cubicBezTo>
                  <a:lnTo>
                    <a:pt x="553" y="607"/>
                  </a:lnTo>
                  <a:cubicBezTo>
                    <a:pt x="546" y="603"/>
                    <a:pt x="539" y="601"/>
                    <a:pt x="531" y="601"/>
                  </a:cubicBezTo>
                  <a:cubicBezTo>
                    <a:pt x="519" y="601"/>
                    <a:pt x="502" y="607"/>
                    <a:pt x="493" y="623"/>
                  </a:cubicBezTo>
                  <a:lnTo>
                    <a:pt x="218" y="1098"/>
                  </a:lnTo>
                  <a:cubicBezTo>
                    <a:pt x="210" y="1112"/>
                    <a:pt x="212" y="1125"/>
                    <a:pt x="214" y="1132"/>
                  </a:cubicBezTo>
                  <a:cubicBezTo>
                    <a:pt x="216" y="1138"/>
                    <a:pt x="220" y="1151"/>
                    <a:pt x="234" y="1158"/>
                  </a:cubicBezTo>
                  <a:lnTo>
                    <a:pt x="470" y="1294"/>
                  </a:lnTo>
                  <a:cubicBezTo>
                    <a:pt x="502" y="1313"/>
                    <a:pt x="519" y="1349"/>
                    <a:pt x="513" y="1386"/>
                  </a:cubicBezTo>
                  <a:cubicBezTo>
                    <a:pt x="506" y="1437"/>
                    <a:pt x="502" y="1488"/>
                    <a:pt x="502" y="1539"/>
                  </a:cubicBezTo>
                  <a:cubicBezTo>
                    <a:pt x="502" y="1590"/>
                    <a:pt x="506" y="1642"/>
                    <a:pt x="513" y="1693"/>
                  </a:cubicBezTo>
                  <a:cubicBezTo>
                    <a:pt x="519" y="1730"/>
                    <a:pt x="501" y="1766"/>
                    <a:pt x="470" y="1785"/>
                  </a:cubicBezTo>
                  <a:lnTo>
                    <a:pt x="234" y="1921"/>
                  </a:lnTo>
                  <a:cubicBezTo>
                    <a:pt x="213" y="1932"/>
                    <a:pt x="206" y="1960"/>
                    <a:pt x="218" y="1981"/>
                  </a:cubicBezTo>
                  <a:lnTo>
                    <a:pt x="493" y="2456"/>
                  </a:lnTo>
                  <a:cubicBezTo>
                    <a:pt x="502" y="2473"/>
                    <a:pt x="519" y="2479"/>
                    <a:pt x="531" y="2479"/>
                  </a:cubicBezTo>
                  <a:cubicBezTo>
                    <a:pt x="539" y="2479"/>
                    <a:pt x="546" y="2476"/>
                    <a:pt x="553" y="2473"/>
                  </a:cubicBezTo>
                  <a:lnTo>
                    <a:pt x="788" y="2337"/>
                  </a:lnTo>
                  <a:cubicBezTo>
                    <a:pt x="803" y="2328"/>
                    <a:pt x="818" y="2325"/>
                    <a:pt x="834" y="2325"/>
                  </a:cubicBezTo>
                  <a:close/>
                  <a:moveTo>
                    <a:pt x="1806" y="3078"/>
                  </a:moveTo>
                  <a:lnTo>
                    <a:pt x="1257" y="3078"/>
                  </a:lnTo>
                  <a:cubicBezTo>
                    <a:pt x="1133" y="3078"/>
                    <a:pt x="1032" y="2978"/>
                    <a:pt x="1032" y="2853"/>
                  </a:cubicBezTo>
                  <a:lnTo>
                    <a:pt x="1032" y="2642"/>
                  </a:lnTo>
                  <a:cubicBezTo>
                    <a:pt x="960" y="2609"/>
                    <a:pt x="891" y="2570"/>
                    <a:pt x="827" y="2523"/>
                  </a:cubicBezTo>
                  <a:lnTo>
                    <a:pt x="643" y="2629"/>
                  </a:lnTo>
                  <a:cubicBezTo>
                    <a:pt x="609" y="2649"/>
                    <a:pt x="571" y="2659"/>
                    <a:pt x="531" y="2659"/>
                  </a:cubicBezTo>
                  <a:cubicBezTo>
                    <a:pt x="451" y="2659"/>
                    <a:pt x="376" y="2616"/>
                    <a:pt x="336" y="2547"/>
                  </a:cubicBezTo>
                  <a:lnTo>
                    <a:pt x="61" y="2071"/>
                  </a:lnTo>
                  <a:cubicBezTo>
                    <a:pt x="0" y="1963"/>
                    <a:pt x="37" y="1826"/>
                    <a:pt x="144" y="1764"/>
                  </a:cubicBezTo>
                  <a:lnTo>
                    <a:pt x="327" y="1658"/>
                  </a:lnTo>
                  <a:cubicBezTo>
                    <a:pt x="323" y="1619"/>
                    <a:pt x="321" y="1579"/>
                    <a:pt x="321" y="1539"/>
                  </a:cubicBezTo>
                  <a:cubicBezTo>
                    <a:pt x="321" y="1500"/>
                    <a:pt x="323" y="1460"/>
                    <a:pt x="327" y="1421"/>
                  </a:cubicBezTo>
                  <a:lnTo>
                    <a:pt x="144" y="1315"/>
                  </a:lnTo>
                  <a:cubicBezTo>
                    <a:pt x="92" y="1285"/>
                    <a:pt x="55" y="1237"/>
                    <a:pt x="39" y="1179"/>
                  </a:cubicBezTo>
                  <a:cubicBezTo>
                    <a:pt x="24" y="1121"/>
                    <a:pt x="32" y="1060"/>
                    <a:pt x="62" y="1008"/>
                  </a:cubicBezTo>
                  <a:lnTo>
                    <a:pt x="336" y="532"/>
                  </a:lnTo>
                  <a:cubicBezTo>
                    <a:pt x="376" y="463"/>
                    <a:pt x="451" y="420"/>
                    <a:pt x="531" y="420"/>
                  </a:cubicBezTo>
                  <a:cubicBezTo>
                    <a:pt x="571" y="420"/>
                    <a:pt x="609" y="431"/>
                    <a:pt x="643" y="450"/>
                  </a:cubicBezTo>
                  <a:lnTo>
                    <a:pt x="827" y="556"/>
                  </a:lnTo>
                  <a:cubicBezTo>
                    <a:pt x="891" y="509"/>
                    <a:pt x="960" y="470"/>
                    <a:pt x="1032" y="437"/>
                  </a:cubicBezTo>
                  <a:lnTo>
                    <a:pt x="1032" y="225"/>
                  </a:lnTo>
                  <a:cubicBezTo>
                    <a:pt x="1032" y="102"/>
                    <a:pt x="1133" y="0"/>
                    <a:pt x="1257" y="0"/>
                  </a:cubicBezTo>
                  <a:lnTo>
                    <a:pt x="1806" y="0"/>
                  </a:lnTo>
                  <a:cubicBezTo>
                    <a:pt x="1930" y="0"/>
                    <a:pt x="2031" y="102"/>
                    <a:pt x="2031" y="225"/>
                  </a:cubicBezTo>
                  <a:lnTo>
                    <a:pt x="2031" y="437"/>
                  </a:lnTo>
                  <a:cubicBezTo>
                    <a:pt x="2103" y="470"/>
                    <a:pt x="2172" y="510"/>
                    <a:pt x="2236" y="556"/>
                  </a:cubicBezTo>
                  <a:lnTo>
                    <a:pt x="2420" y="450"/>
                  </a:lnTo>
                  <a:cubicBezTo>
                    <a:pt x="2454" y="431"/>
                    <a:pt x="2493" y="420"/>
                    <a:pt x="2532" y="420"/>
                  </a:cubicBezTo>
                  <a:cubicBezTo>
                    <a:pt x="2612" y="420"/>
                    <a:pt x="2687" y="463"/>
                    <a:pt x="2727" y="532"/>
                  </a:cubicBezTo>
                  <a:lnTo>
                    <a:pt x="3001" y="1008"/>
                  </a:lnTo>
                  <a:cubicBezTo>
                    <a:pt x="3031" y="1060"/>
                    <a:pt x="3040" y="1121"/>
                    <a:pt x="3024" y="1179"/>
                  </a:cubicBezTo>
                  <a:cubicBezTo>
                    <a:pt x="3009" y="1236"/>
                    <a:pt x="2971" y="1285"/>
                    <a:pt x="2919" y="1315"/>
                  </a:cubicBezTo>
                  <a:lnTo>
                    <a:pt x="2736" y="1421"/>
                  </a:lnTo>
                  <a:cubicBezTo>
                    <a:pt x="2740" y="1460"/>
                    <a:pt x="2742" y="1500"/>
                    <a:pt x="2742" y="1539"/>
                  </a:cubicBezTo>
                  <a:cubicBezTo>
                    <a:pt x="2742" y="1579"/>
                    <a:pt x="2740" y="1619"/>
                    <a:pt x="2736" y="1658"/>
                  </a:cubicBezTo>
                  <a:lnTo>
                    <a:pt x="2919" y="1764"/>
                  </a:lnTo>
                  <a:cubicBezTo>
                    <a:pt x="2971" y="1794"/>
                    <a:pt x="3009" y="1842"/>
                    <a:pt x="3024" y="1901"/>
                  </a:cubicBezTo>
                  <a:cubicBezTo>
                    <a:pt x="3040" y="1959"/>
                    <a:pt x="3031" y="2019"/>
                    <a:pt x="3001" y="2071"/>
                  </a:cubicBezTo>
                  <a:lnTo>
                    <a:pt x="2727" y="2547"/>
                  </a:lnTo>
                  <a:cubicBezTo>
                    <a:pt x="2687" y="2616"/>
                    <a:pt x="2612" y="2659"/>
                    <a:pt x="2532" y="2659"/>
                  </a:cubicBezTo>
                  <a:cubicBezTo>
                    <a:pt x="2493" y="2659"/>
                    <a:pt x="2454" y="2649"/>
                    <a:pt x="2420" y="2629"/>
                  </a:cubicBezTo>
                  <a:lnTo>
                    <a:pt x="2236" y="2523"/>
                  </a:lnTo>
                  <a:cubicBezTo>
                    <a:pt x="2172" y="2570"/>
                    <a:pt x="2103" y="2609"/>
                    <a:pt x="2031" y="2642"/>
                  </a:cubicBezTo>
                  <a:lnTo>
                    <a:pt x="2031" y="2853"/>
                  </a:lnTo>
                  <a:cubicBezTo>
                    <a:pt x="2031" y="2978"/>
                    <a:pt x="1930" y="3078"/>
                    <a:pt x="1806" y="3078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sp>
          <p:nvSpPr>
            <p:cNvPr id="11" name="Freeform 30">
              <a:extLst>
                <a:ext uri="{FF2B5EF4-FFF2-40B4-BE49-F238E27FC236}">
                  <a16:creationId xmlns:a16="http://schemas.microsoft.com/office/drawing/2014/main" id="{20CBB482-69CD-F140-A803-782485418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148540"/>
              <a:ext cx="1751224" cy="1709460"/>
            </a:xfrm>
            <a:custGeom>
              <a:avLst/>
              <a:gdLst>
                <a:gd name="T0" fmla="*/ 1748198 w 5361"/>
                <a:gd name="T1" fmla="*/ 1076676 h 5233"/>
                <a:gd name="T2" fmla="*/ 1662139 w 5361"/>
                <a:gd name="T3" fmla="*/ 1002857 h 5233"/>
                <a:gd name="T4" fmla="*/ 1669701 w 5361"/>
                <a:gd name="T5" fmla="*/ 897710 h 5233"/>
                <a:gd name="T6" fmla="*/ 1677982 w 5361"/>
                <a:gd name="T7" fmla="*/ 759435 h 5233"/>
                <a:gd name="T8" fmla="*/ 1858744 w 5361"/>
                <a:gd name="T9" fmla="*/ 636283 h 5233"/>
                <a:gd name="T10" fmla="*/ 1785647 w 5361"/>
                <a:gd name="T11" fmla="*/ 476762 h 5233"/>
                <a:gd name="T12" fmla="*/ 1797530 w 5361"/>
                <a:gd name="T13" fmla="*/ 432471 h 5233"/>
                <a:gd name="T14" fmla="*/ 1909515 w 5361"/>
                <a:gd name="T15" fmla="*/ 561384 h 5233"/>
                <a:gd name="T16" fmla="*/ 1865225 w 5361"/>
                <a:gd name="T17" fmla="*/ 726306 h 5233"/>
                <a:gd name="T18" fmla="*/ 1734875 w 5361"/>
                <a:gd name="T19" fmla="*/ 897710 h 5233"/>
                <a:gd name="T20" fmla="*/ 1780966 w 5361"/>
                <a:gd name="T21" fmla="*/ 1020141 h 5233"/>
                <a:gd name="T22" fmla="*/ 1792489 w 5361"/>
                <a:gd name="T23" fmla="*/ 1064433 h 5233"/>
                <a:gd name="T24" fmla="*/ 965020 w 5361"/>
                <a:gd name="T25" fmla="*/ 598473 h 5233"/>
                <a:gd name="T26" fmla="*/ 965020 w 5361"/>
                <a:gd name="T27" fmla="*/ 1196587 h 5233"/>
                <a:gd name="T28" fmla="*/ 1263888 w 5361"/>
                <a:gd name="T29" fmla="*/ 897710 h 5233"/>
                <a:gd name="T30" fmla="*/ 965020 w 5361"/>
                <a:gd name="T31" fmla="*/ 1261763 h 5233"/>
                <a:gd name="T32" fmla="*/ 965020 w 5361"/>
                <a:gd name="T33" fmla="*/ 533297 h 5233"/>
                <a:gd name="T34" fmla="*/ 1329063 w 5361"/>
                <a:gd name="T35" fmla="*/ 897710 h 5233"/>
                <a:gd name="T36" fmla="*/ 784259 w 5361"/>
                <a:gd name="T37" fmla="*/ 1884003 h 5233"/>
                <a:gd name="T38" fmla="*/ 662911 w 5361"/>
                <a:gd name="T39" fmla="*/ 1606012 h 5233"/>
                <a:gd name="T40" fmla="*/ 366564 w 5361"/>
                <a:gd name="T41" fmla="*/ 1591968 h 5233"/>
                <a:gd name="T42" fmla="*/ 275103 w 5361"/>
                <a:gd name="T43" fmla="*/ 1603851 h 5233"/>
                <a:gd name="T44" fmla="*/ 20165 w 5361"/>
                <a:gd name="T45" fmla="*/ 1234396 h 5233"/>
                <a:gd name="T46" fmla="*/ 64455 w 5361"/>
                <a:gd name="T47" fmla="*/ 1068754 h 5233"/>
                <a:gd name="T48" fmla="*/ 194804 w 5361"/>
                <a:gd name="T49" fmla="*/ 897710 h 5233"/>
                <a:gd name="T50" fmla="*/ 64815 w 5361"/>
                <a:gd name="T51" fmla="*/ 726306 h 5233"/>
                <a:gd name="T52" fmla="*/ 8642 w 5361"/>
                <a:gd name="T53" fmla="*/ 652847 h 5233"/>
                <a:gd name="T54" fmla="*/ 201286 w 5361"/>
                <a:gd name="T55" fmla="*/ 247744 h 5233"/>
                <a:gd name="T56" fmla="*/ 366564 w 5361"/>
                <a:gd name="T57" fmla="*/ 203452 h 5233"/>
                <a:gd name="T58" fmla="*/ 662911 w 5361"/>
                <a:gd name="T59" fmla="*/ 189409 h 5233"/>
                <a:gd name="T60" fmla="*/ 695679 w 5361"/>
                <a:gd name="T61" fmla="*/ 0 h 5233"/>
                <a:gd name="T62" fmla="*/ 728086 w 5361"/>
                <a:gd name="T63" fmla="*/ 211014 h 5233"/>
                <a:gd name="T64" fmla="*/ 707561 w 5361"/>
                <a:gd name="T65" fmla="*/ 241262 h 5233"/>
                <a:gd name="T66" fmla="*/ 488991 w 5361"/>
                <a:gd name="T67" fmla="*/ 349290 h 5233"/>
                <a:gd name="T68" fmla="*/ 291666 w 5361"/>
                <a:gd name="T69" fmla="*/ 254225 h 5233"/>
                <a:gd name="T70" fmla="*/ 76697 w 5361"/>
                <a:gd name="T71" fmla="*/ 593792 h 5233"/>
                <a:gd name="T72" fmla="*/ 71296 w 5361"/>
                <a:gd name="T73" fmla="*/ 636283 h 5233"/>
                <a:gd name="T74" fmla="*/ 252057 w 5361"/>
                <a:gd name="T75" fmla="*/ 759435 h 5233"/>
                <a:gd name="T76" fmla="*/ 259979 w 5361"/>
                <a:gd name="T77" fmla="*/ 897710 h 5233"/>
                <a:gd name="T78" fmla="*/ 267901 w 5361"/>
                <a:gd name="T79" fmla="*/ 1002857 h 5233"/>
                <a:gd name="T80" fmla="*/ 96862 w 5361"/>
                <a:gd name="T81" fmla="*/ 1125288 h 5233"/>
                <a:gd name="T82" fmla="*/ 76697 w 5361"/>
                <a:gd name="T83" fmla="*/ 1201628 h 5233"/>
                <a:gd name="T84" fmla="*/ 291666 w 5361"/>
                <a:gd name="T85" fmla="*/ 1540835 h 5233"/>
                <a:gd name="T86" fmla="*/ 488991 w 5361"/>
                <a:gd name="T87" fmla="*/ 1445771 h 5233"/>
                <a:gd name="T88" fmla="*/ 525720 w 5361"/>
                <a:gd name="T89" fmla="*/ 1448651 h 5233"/>
                <a:gd name="T90" fmla="*/ 728086 w 5361"/>
                <a:gd name="T91" fmla="*/ 1584406 h 5233"/>
                <a:gd name="T92" fmla="*/ 784259 w 5361"/>
                <a:gd name="T93" fmla="*/ 1818826 h 5233"/>
                <a:gd name="T94" fmla="*/ 1201954 w 5361"/>
                <a:gd name="T95" fmla="*/ 1763012 h 5233"/>
                <a:gd name="T96" fmla="*/ 1222479 w 5361"/>
                <a:gd name="T97" fmla="*/ 1553798 h 5233"/>
                <a:gd name="T98" fmla="*/ 1404320 w 5361"/>
                <a:gd name="T99" fmla="*/ 1448651 h 5233"/>
                <a:gd name="T100" fmla="*/ 1595884 w 5361"/>
                <a:gd name="T101" fmla="*/ 1535434 h 5233"/>
                <a:gd name="T102" fmla="*/ 1744238 w 5361"/>
                <a:gd name="T103" fmla="*/ 1391037 h 5233"/>
                <a:gd name="T104" fmla="*/ 1800410 w 5361"/>
                <a:gd name="T105" fmla="*/ 1423085 h 5233"/>
                <a:gd name="T106" fmla="*/ 1563116 w 5361"/>
                <a:gd name="T107" fmla="*/ 1591968 h 5233"/>
                <a:gd name="T108" fmla="*/ 1266769 w 5361"/>
                <a:gd name="T109" fmla="*/ 1606012 h 5233"/>
                <a:gd name="T110" fmla="*/ 1145781 w 5361"/>
                <a:gd name="T111" fmla="*/ 1884003 h 52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361" h="5233">
                  <a:moveTo>
                    <a:pt x="4901" y="3002"/>
                  </a:moveTo>
                  <a:lnTo>
                    <a:pt x="4901" y="3002"/>
                  </a:lnTo>
                  <a:cubicBezTo>
                    <a:pt x="4885" y="3002"/>
                    <a:pt x="4869" y="2998"/>
                    <a:pt x="4855" y="2990"/>
                  </a:cubicBezTo>
                  <a:lnTo>
                    <a:pt x="4660" y="2876"/>
                  </a:lnTo>
                  <a:cubicBezTo>
                    <a:pt x="4627" y="2858"/>
                    <a:pt x="4610" y="2822"/>
                    <a:pt x="4616" y="2785"/>
                  </a:cubicBezTo>
                  <a:cubicBezTo>
                    <a:pt x="4630" y="2689"/>
                    <a:pt x="4637" y="2591"/>
                    <a:pt x="4637" y="2493"/>
                  </a:cubicBezTo>
                  <a:cubicBezTo>
                    <a:pt x="4637" y="2396"/>
                    <a:pt x="4630" y="2297"/>
                    <a:pt x="4616" y="2201"/>
                  </a:cubicBezTo>
                  <a:cubicBezTo>
                    <a:pt x="4610" y="2164"/>
                    <a:pt x="4627" y="2128"/>
                    <a:pt x="4660" y="2109"/>
                  </a:cubicBezTo>
                  <a:lnTo>
                    <a:pt x="5089" y="1861"/>
                  </a:lnTo>
                  <a:cubicBezTo>
                    <a:pt x="5126" y="1841"/>
                    <a:pt x="5151" y="1807"/>
                    <a:pt x="5162" y="1767"/>
                  </a:cubicBezTo>
                  <a:cubicBezTo>
                    <a:pt x="5172" y="1727"/>
                    <a:pt x="5167" y="1684"/>
                    <a:pt x="5147" y="1649"/>
                  </a:cubicBezTo>
                  <a:lnTo>
                    <a:pt x="4959" y="1324"/>
                  </a:lnTo>
                  <a:cubicBezTo>
                    <a:pt x="4934" y="1281"/>
                    <a:pt x="4949" y="1225"/>
                    <a:pt x="4992" y="1201"/>
                  </a:cubicBezTo>
                  <a:cubicBezTo>
                    <a:pt x="5036" y="1176"/>
                    <a:pt x="5091" y="1190"/>
                    <a:pt x="5116" y="1234"/>
                  </a:cubicBezTo>
                  <a:lnTo>
                    <a:pt x="5303" y="1559"/>
                  </a:lnTo>
                  <a:cubicBezTo>
                    <a:pt x="5348" y="1636"/>
                    <a:pt x="5360" y="1727"/>
                    <a:pt x="5336" y="1813"/>
                  </a:cubicBezTo>
                  <a:cubicBezTo>
                    <a:pt x="5313" y="1900"/>
                    <a:pt x="5258" y="1973"/>
                    <a:pt x="5180" y="2017"/>
                  </a:cubicBezTo>
                  <a:lnTo>
                    <a:pt x="4802" y="2236"/>
                  </a:lnTo>
                  <a:cubicBezTo>
                    <a:pt x="4813" y="2321"/>
                    <a:pt x="4818" y="2407"/>
                    <a:pt x="4818" y="2493"/>
                  </a:cubicBezTo>
                  <a:cubicBezTo>
                    <a:pt x="4818" y="2579"/>
                    <a:pt x="4813" y="2665"/>
                    <a:pt x="4802" y="2750"/>
                  </a:cubicBezTo>
                  <a:lnTo>
                    <a:pt x="4946" y="2833"/>
                  </a:lnTo>
                  <a:cubicBezTo>
                    <a:pt x="4989" y="2858"/>
                    <a:pt x="5004" y="2914"/>
                    <a:pt x="4978" y="2956"/>
                  </a:cubicBezTo>
                  <a:cubicBezTo>
                    <a:pt x="4962" y="2986"/>
                    <a:pt x="4932" y="3002"/>
                    <a:pt x="4901" y="3002"/>
                  </a:cubicBezTo>
                  <a:close/>
                  <a:moveTo>
                    <a:pt x="2680" y="1662"/>
                  </a:moveTo>
                  <a:lnTo>
                    <a:pt x="2680" y="1662"/>
                  </a:lnTo>
                  <a:cubicBezTo>
                    <a:pt x="2222" y="1662"/>
                    <a:pt x="1849" y="2035"/>
                    <a:pt x="1849" y="2493"/>
                  </a:cubicBezTo>
                  <a:cubicBezTo>
                    <a:pt x="1849" y="2951"/>
                    <a:pt x="2222" y="3323"/>
                    <a:pt x="2680" y="3323"/>
                  </a:cubicBezTo>
                  <a:cubicBezTo>
                    <a:pt x="3138" y="3323"/>
                    <a:pt x="3510" y="2951"/>
                    <a:pt x="3510" y="2493"/>
                  </a:cubicBezTo>
                  <a:cubicBezTo>
                    <a:pt x="3510" y="2035"/>
                    <a:pt x="3138" y="1662"/>
                    <a:pt x="2680" y="1662"/>
                  </a:cubicBezTo>
                  <a:close/>
                  <a:moveTo>
                    <a:pt x="2680" y="3504"/>
                  </a:moveTo>
                  <a:lnTo>
                    <a:pt x="2680" y="3504"/>
                  </a:lnTo>
                  <a:cubicBezTo>
                    <a:pt x="2122" y="3504"/>
                    <a:pt x="1668" y="3051"/>
                    <a:pt x="1668" y="2493"/>
                  </a:cubicBezTo>
                  <a:cubicBezTo>
                    <a:pt x="1668" y="1935"/>
                    <a:pt x="2122" y="1481"/>
                    <a:pt x="2680" y="1481"/>
                  </a:cubicBezTo>
                  <a:cubicBezTo>
                    <a:pt x="3237" y="1481"/>
                    <a:pt x="3691" y="1935"/>
                    <a:pt x="3691" y="2493"/>
                  </a:cubicBezTo>
                  <a:cubicBezTo>
                    <a:pt x="3691" y="3051"/>
                    <a:pt x="3237" y="3504"/>
                    <a:pt x="2680" y="3504"/>
                  </a:cubicBezTo>
                  <a:close/>
                  <a:moveTo>
                    <a:pt x="3182" y="5232"/>
                  </a:moveTo>
                  <a:lnTo>
                    <a:pt x="2178" y="5232"/>
                  </a:lnTo>
                  <a:cubicBezTo>
                    <a:pt x="1992" y="5232"/>
                    <a:pt x="1841" y="5081"/>
                    <a:pt x="1841" y="4896"/>
                  </a:cubicBezTo>
                  <a:lnTo>
                    <a:pt x="1841" y="4460"/>
                  </a:lnTo>
                  <a:cubicBezTo>
                    <a:pt x="1683" y="4393"/>
                    <a:pt x="1533" y="4306"/>
                    <a:pt x="1395" y="4203"/>
                  </a:cubicBezTo>
                  <a:lnTo>
                    <a:pt x="1018" y="4421"/>
                  </a:lnTo>
                  <a:cubicBezTo>
                    <a:pt x="941" y="4465"/>
                    <a:pt x="850" y="4477"/>
                    <a:pt x="764" y="4454"/>
                  </a:cubicBezTo>
                  <a:cubicBezTo>
                    <a:pt x="676" y="4431"/>
                    <a:pt x="604" y="4375"/>
                    <a:pt x="559" y="4298"/>
                  </a:cubicBezTo>
                  <a:lnTo>
                    <a:pt x="56" y="3428"/>
                  </a:lnTo>
                  <a:cubicBezTo>
                    <a:pt x="12" y="3350"/>
                    <a:pt x="0" y="3259"/>
                    <a:pt x="23" y="3173"/>
                  </a:cubicBezTo>
                  <a:cubicBezTo>
                    <a:pt x="46" y="3086"/>
                    <a:pt x="102" y="3013"/>
                    <a:pt x="179" y="2968"/>
                  </a:cubicBezTo>
                  <a:lnTo>
                    <a:pt x="557" y="2750"/>
                  </a:lnTo>
                  <a:cubicBezTo>
                    <a:pt x="547" y="2664"/>
                    <a:pt x="541" y="2578"/>
                    <a:pt x="541" y="2493"/>
                  </a:cubicBezTo>
                  <a:cubicBezTo>
                    <a:pt x="541" y="2407"/>
                    <a:pt x="547" y="2321"/>
                    <a:pt x="557" y="2236"/>
                  </a:cubicBezTo>
                  <a:lnTo>
                    <a:pt x="180" y="2017"/>
                  </a:lnTo>
                  <a:cubicBezTo>
                    <a:pt x="102" y="1973"/>
                    <a:pt x="46" y="1900"/>
                    <a:pt x="24" y="1813"/>
                  </a:cubicBezTo>
                  <a:cubicBezTo>
                    <a:pt x="0" y="1727"/>
                    <a:pt x="12" y="1636"/>
                    <a:pt x="56" y="1559"/>
                  </a:cubicBezTo>
                  <a:lnTo>
                    <a:pt x="559" y="688"/>
                  </a:lnTo>
                  <a:cubicBezTo>
                    <a:pt x="604" y="611"/>
                    <a:pt x="676" y="555"/>
                    <a:pt x="763" y="532"/>
                  </a:cubicBezTo>
                  <a:cubicBezTo>
                    <a:pt x="850" y="508"/>
                    <a:pt x="940" y="521"/>
                    <a:pt x="1018" y="565"/>
                  </a:cubicBezTo>
                  <a:lnTo>
                    <a:pt x="1396" y="783"/>
                  </a:lnTo>
                  <a:cubicBezTo>
                    <a:pt x="1533" y="679"/>
                    <a:pt x="1683" y="593"/>
                    <a:pt x="1841" y="526"/>
                  </a:cubicBezTo>
                  <a:lnTo>
                    <a:pt x="1841" y="90"/>
                  </a:lnTo>
                  <a:cubicBezTo>
                    <a:pt x="1841" y="40"/>
                    <a:pt x="1882" y="0"/>
                    <a:pt x="1932" y="0"/>
                  </a:cubicBezTo>
                  <a:cubicBezTo>
                    <a:pt x="1981" y="0"/>
                    <a:pt x="2022" y="40"/>
                    <a:pt x="2022" y="90"/>
                  </a:cubicBezTo>
                  <a:lnTo>
                    <a:pt x="2022" y="586"/>
                  </a:lnTo>
                  <a:cubicBezTo>
                    <a:pt x="2022" y="624"/>
                    <a:pt x="1999" y="657"/>
                    <a:pt x="1965" y="670"/>
                  </a:cubicBezTo>
                  <a:cubicBezTo>
                    <a:pt x="1783" y="742"/>
                    <a:pt x="1613" y="840"/>
                    <a:pt x="1460" y="962"/>
                  </a:cubicBezTo>
                  <a:cubicBezTo>
                    <a:pt x="1431" y="986"/>
                    <a:pt x="1390" y="989"/>
                    <a:pt x="1358" y="970"/>
                  </a:cubicBezTo>
                  <a:lnTo>
                    <a:pt x="927" y="722"/>
                  </a:lnTo>
                  <a:cubicBezTo>
                    <a:pt x="892" y="701"/>
                    <a:pt x="850" y="696"/>
                    <a:pt x="810" y="706"/>
                  </a:cubicBezTo>
                  <a:cubicBezTo>
                    <a:pt x="769" y="717"/>
                    <a:pt x="736" y="743"/>
                    <a:pt x="715" y="779"/>
                  </a:cubicBezTo>
                  <a:lnTo>
                    <a:pt x="213" y="1649"/>
                  </a:lnTo>
                  <a:cubicBezTo>
                    <a:pt x="193" y="1685"/>
                    <a:pt x="187" y="1727"/>
                    <a:pt x="198" y="1767"/>
                  </a:cubicBezTo>
                  <a:cubicBezTo>
                    <a:pt x="208" y="1807"/>
                    <a:pt x="234" y="1841"/>
                    <a:pt x="270" y="1861"/>
                  </a:cubicBezTo>
                  <a:lnTo>
                    <a:pt x="700" y="2109"/>
                  </a:lnTo>
                  <a:cubicBezTo>
                    <a:pt x="732" y="2128"/>
                    <a:pt x="749" y="2164"/>
                    <a:pt x="744" y="2201"/>
                  </a:cubicBezTo>
                  <a:cubicBezTo>
                    <a:pt x="729" y="2298"/>
                    <a:pt x="722" y="2396"/>
                    <a:pt x="722" y="2493"/>
                  </a:cubicBezTo>
                  <a:cubicBezTo>
                    <a:pt x="722" y="2590"/>
                    <a:pt x="729" y="2688"/>
                    <a:pt x="744" y="2785"/>
                  </a:cubicBezTo>
                  <a:cubicBezTo>
                    <a:pt x="749" y="2822"/>
                    <a:pt x="732" y="2858"/>
                    <a:pt x="700" y="2876"/>
                  </a:cubicBezTo>
                  <a:lnTo>
                    <a:pt x="269" y="3125"/>
                  </a:lnTo>
                  <a:cubicBezTo>
                    <a:pt x="234" y="3146"/>
                    <a:pt x="208" y="3179"/>
                    <a:pt x="198" y="3219"/>
                  </a:cubicBezTo>
                  <a:cubicBezTo>
                    <a:pt x="187" y="3259"/>
                    <a:pt x="193" y="3301"/>
                    <a:pt x="213" y="3337"/>
                  </a:cubicBezTo>
                  <a:lnTo>
                    <a:pt x="715" y="4208"/>
                  </a:lnTo>
                  <a:cubicBezTo>
                    <a:pt x="736" y="4243"/>
                    <a:pt x="769" y="4269"/>
                    <a:pt x="810" y="4279"/>
                  </a:cubicBezTo>
                  <a:cubicBezTo>
                    <a:pt x="850" y="4290"/>
                    <a:pt x="892" y="4284"/>
                    <a:pt x="927" y="4264"/>
                  </a:cubicBezTo>
                  <a:lnTo>
                    <a:pt x="1358" y="4015"/>
                  </a:lnTo>
                  <a:cubicBezTo>
                    <a:pt x="1390" y="3997"/>
                    <a:pt x="1431" y="4000"/>
                    <a:pt x="1460" y="4023"/>
                  </a:cubicBezTo>
                  <a:cubicBezTo>
                    <a:pt x="1612" y="4145"/>
                    <a:pt x="1782" y="4244"/>
                    <a:pt x="1965" y="4315"/>
                  </a:cubicBezTo>
                  <a:cubicBezTo>
                    <a:pt x="1999" y="4329"/>
                    <a:pt x="2022" y="4362"/>
                    <a:pt x="2022" y="4400"/>
                  </a:cubicBezTo>
                  <a:lnTo>
                    <a:pt x="2022" y="4896"/>
                  </a:lnTo>
                  <a:cubicBezTo>
                    <a:pt x="2022" y="4982"/>
                    <a:pt x="2092" y="5051"/>
                    <a:pt x="2178" y="5051"/>
                  </a:cubicBezTo>
                  <a:lnTo>
                    <a:pt x="3182" y="5051"/>
                  </a:lnTo>
                  <a:cubicBezTo>
                    <a:pt x="3268" y="5051"/>
                    <a:pt x="3338" y="4982"/>
                    <a:pt x="3338" y="4896"/>
                  </a:cubicBezTo>
                  <a:lnTo>
                    <a:pt x="3338" y="4400"/>
                  </a:lnTo>
                  <a:cubicBezTo>
                    <a:pt x="3338" y="4362"/>
                    <a:pt x="3360" y="4329"/>
                    <a:pt x="3395" y="4315"/>
                  </a:cubicBezTo>
                  <a:cubicBezTo>
                    <a:pt x="3577" y="4244"/>
                    <a:pt x="3747" y="4146"/>
                    <a:pt x="3900" y="4023"/>
                  </a:cubicBezTo>
                  <a:cubicBezTo>
                    <a:pt x="3929" y="4000"/>
                    <a:pt x="3970" y="3997"/>
                    <a:pt x="4001" y="4015"/>
                  </a:cubicBezTo>
                  <a:lnTo>
                    <a:pt x="4432" y="4264"/>
                  </a:lnTo>
                  <a:cubicBezTo>
                    <a:pt x="4506" y="4307"/>
                    <a:pt x="4602" y="4282"/>
                    <a:pt x="4644" y="4207"/>
                  </a:cubicBezTo>
                  <a:lnTo>
                    <a:pt x="4844" y="3863"/>
                  </a:lnTo>
                  <a:cubicBezTo>
                    <a:pt x="4868" y="3819"/>
                    <a:pt x="4923" y="3805"/>
                    <a:pt x="4967" y="3829"/>
                  </a:cubicBezTo>
                  <a:cubicBezTo>
                    <a:pt x="5010" y="3855"/>
                    <a:pt x="5025" y="3910"/>
                    <a:pt x="5000" y="3952"/>
                  </a:cubicBezTo>
                  <a:lnTo>
                    <a:pt x="4801" y="4298"/>
                  </a:lnTo>
                  <a:cubicBezTo>
                    <a:pt x="4708" y="4458"/>
                    <a:pt x="4502" y="4514"/>
                    <a:pt x="4341" y="4421"/>
                  </a:cubicBezTo>
                  <a:lnTo>
                    <a:pt x="3964" y="4203"/>
                  </a:lnTo>
                  <a:cubicBezTo>
                    <a:pt x="3826" y="4306"/>
                    <a:pt x="3677" y="4393"/>
                    <a:pt x="3518" y="4460"/>
                  </a:cubicBezTo>
                  <a:lnTo>
                    <a:pt x="3518" y="4896"/>
                  </a:lnTo>
                  <a:cubicBezTo>
                    <a:pt x="3518" y="5081"/>
                    <a:pt x="3368" y="5232"/>
                    <a:pt x="3182" y="523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grpSp>
          <p:nvGrpSpPr>
            <p:cNvPr id="14" name="Group 6">
              <a:extLst>
                <a:ext uri="{FF2B5EF4-FFF2-40B4-BE49-F238E27FC236}">
                  <a16:creationId xmlns:a16="http://schemas.microsoft.com/office/drawing/2014/main" id="{54C66550-9E3B-A64C-8B7A-C36166B2AFCE}"/>
                </a:ext>
              </a:extLst>
            </p:cNvPr>
            <p:cNvGrpSpPr>
              <a:grpSpLocks/>
            </p:cNvGrpSpPr>
            <p:nvPr/>
          </p:nvGrpSpPr>
          <p:grpSpPr bwMode="auto">
            <a:xfrm rot="19964076">
              <a:off x="-1371198" y="1551348"/>
              <a:ext cx="1666254" cy="2151586"/>
              <a:chOff x="3309938" y="4121150"/>
              <a:chExt cx="1836737" cy="2371725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47" name="Freeform 1">
                <a:extLst>
                  <a:ext uri="{FF2B5EF4-FFF2-40B4-BE49-F238E27FC236}">
                    <a16:creationId xmlns:a16="http://schemas.microsoft.com/office/drawing/2014/main" id="{0EAC8004-C5BB-2B49-93E2-0410A5CEB9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8450" y="5248275"/>
                <a:ext cx="290513" cy="741363"/>
              </a:xfrm>
              <a:custGeom>
                <a:avLst/>
                <a:gdLst>
                  <a:gd name="T0" fmla="*/ 175099 w 808"/>
                  <a:gd name="T1" fmla="*/ 51798 h 2061"/>
                  <a:gd name="T2" fmla="*/ 175099 w 808"/>
                  <a:gd name="T3" fmla="*/ 51798 h 2061"/>
                  <a:gd name="T4" fmla="*/ 289075 w 808"/>
                  <a:gd name="T5" fmla="*/ 210431 h 2061"/>
                  <a:gd name="T6" fmla="*/ 289075 w 808"/>
                  <a:gd name="T7" fmla="*/ 227697 h 2061"/>
                  <a:gd name="T8" fmla="*/ 221840 w 808"/>
                  <a:gd name="T9" fmla="*/ 227697 h 2061"/>
                  <a:gd name="T10" fmla="*/ 221840 w 808"/>
                  <a:gd name="T11" fmla="*/ 205754 h 2061"/>
                  <a:gd name="T12" fmla="*/ 221840 w 808"/>
                  <a:gd name="T13" fmla="*/ 205754 h 2061"/>
                  <a:gd name="T14" fmla="*/ 147414 w 808"/>
                  <a:gd name="T15" fmla="*/ 113668 h 2061"/>
                  <a:gd name="T16" fmla="*/ 147414 w 808"/>
                  <a:gd name="T17" fmla="*/ 113668 h 2061"/>
                  <a:gd name="T18" fmla="*/ 73707 w 808"/>
                  <a:gd name="T19" fmla="*/ 205754 h 2061"/>
                  <a:gd name="T20" fmla="*/ 73707 w 808"/>
                  <a:gd name="T21" fmla="*/ 205754 h 2061"/>
                  <a:gd name="T22" fmla="*/ 290153 w 808"/>
                  <a:gd name="T23" fmla="*/ 532731 h 2061"/>
                  <a:gd name="T24" fmla="*/ 290153 w 808"/>
                  <a:gd name="T25" fmla="*/ 532731 h 2061"/>
                  <a:gd name="T26" fmla="*/ 175099 w 808"/>
                  <a:gd name="T27" fmla="*/ 692083 h 2061"/>
                  <a:gd name="T28" fmla="*/ 175099 w 808"/>
                  <a:gd name="T29" fmla="*/ 741003 h 2061"/>
                  <a:gd name="T30" fmla="*/ 116133 w 808"/>
                  <a:gd name="T31" fmla="*/ 741003 h 2061"/>
                  <a:gd name="T32" fmla="*/ 116133 w 808"/>
                  <a:gd name="T33" fmla="*/ 692083 h 2061"/>
                  <a:gd name="T34" fmla="*/ 116133 w 808"/>
                  <a:gd name="T35" fmla="*/ 692083 h 2061"/>
                  <a:gd name="T36" fmla="*/ 0 w 808"/>
                  <a:gd name="T37" fmla="*/ 532731 h 2061"/>
                  <a:gd name="T38" fmla="*/ 0 w 808"/>
                  <a:gd name="T39" fmla="*/ 493163 h 2061"/>
                  <a:gd name="T40" fmla="*/ 67235 w 808"/>
                  <a:gd name="T41" fmla="*/ 493163 h 2061"/>
                  <a:gd name="T42" fmla="*/ 67235 w 808"/>
                  <a:gd name="T43" fmla="*/ 537407 h 2061"/>
                  <a:gd name="T44" fmla="*/ 67235 w 808"/>
                  <a:gd name="T45" fmla="*/ 537407 h 2061"/>
                  <a:gd name="T46" fmla="*/ 142740 w 808"/>
                  <a:gd name="T47" fmla="*/ 628774 h 2061"/>
                  <a:gd name="T48" fmla="*/ 142740 w 808"/>
                  <a:gd name="T49" fmla="*/ 628774 h 2061"/>
                  <a:gd name="T50" fmla="*/ 218244 w 808"/>
                  <a:gd name="T51" fmla="*/ 537407 h 2061"/>
                  <a:gd name="T52" fmla="*/ 218244 w 808"/>
                  <a:gd name="T53" fmla="*/ 537407 h 2061"/>
                  <a:gd name="T54" fmla="*/ 2876 w 808"/>
                  <a:gd name="T55" fmla="*/ 210431 h 2061"/>
                  <a:gd name="T56" fmla="*/ 2876 w 808"/>
                  <a:gd name="T57" fmla="*/ 210431 h 2061"/>
                  <a:gd name="T58" fmla="*/ 116133 w 808"/>
                  <a:gd name="T59" fmla="*/ 51798 h 2061"/>
                  <a:gd name="T60" fmla="*/ 116133 w 808"/>
                  <a:gd name="T61" fmla="*/ 0 h 2061"/>
                  <a:gd name="T62" fmla="*/ 175099 w 808"/>
                  <a:gd name="T63" fmla="*/ 0 h 2061"/>
                  <a:gd name="T64" fmla="*/ 175099 w 808"/>
                  <a:gd name="T65" fmla="*/ 51798 h 206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8" h="2061">
                    <a:moveTo>
                      <a:pt x="487" y="144"/>
                    </a:moveTo>
                    <a:lnTo>
                      <a:pt x="487" y="144"/>
                    </a:lnTo>
                    <a:cubicBezTo>
                      <a:pt x="705" y="175"/>
                      <a:pt x="804" y="344"/>
                      <a:pt x="804" y="585"/>
                    </a:cubicBezTo>
                    <a:lnTo>
                      <a:pt x="804" y="633"/>
                    </a:lnTo>
                    <a:lnTo>
                      <a:pt x="617" y="633"/>
                    </a:lnTo>
                    <a:lnTo>
                      <a:pt x="617" y="572"/>
                    </a:lnTo>
                    <a:cubicBezTo>
                      <a:pt x="617" y="413"/>
                      <a:pt x="553" y="316"/>
                      <a:pt x="410" y="316"/>
                    </a:cubicBezTo>
                    <a:cubicBezTo>
                      <a:pt x="269" y="316"/>
                      <a:pt x="205" y="413"/>
                      <a:pt x="205" y="572"/>
                    </a:cubicBezTo>
                    <a:cubicBezTo>
                      <a:pt x="205" y="974"/>
                      <a:pt x="807" y="977"/>
                      <a:pt x="807" y="1481"/>
                    </a:cubicBezTo>
                    <a:cubicBezTo>
                      <a:pt x="807" y="1722"/>
                      <a:pt x="705" y="1893"/>
                      <a:pt x="487" y="1924"/>
                    </a:cubicBezTo>
                    <a:lnTo>
                      <a:pt x="487" y="2060"/>
                    </a:lnTo>
                    <a:lnTo>
                      <a:pt x="323" y="2060"/>
                    </a:lnTo>
                    <a:lnTo>
                      <a:pt x="323" y="1924"/>
                    </a:lnTo>
                    <a:cubicBezTo>
                      <a:pt x="100" y="1893"/>
                      <a:pt x="0" y="1724"/>
                      <a:pt x="0" y="1481"/>
                    </a:cubicBezTo>
                    <a:lnTo>
                      <a:pt x="0" y="1371"/>
                    </a:lnTo>
                    <a:lnTo>
                      <a:pt x="187" y="1371"/>
                    </a:lnTo>
                    <a:lnTo>
                      <a:pt x="187" y="1494"/>
                    </a:lnTo>
                    <a:cubicBezTo>
                      <a:pt x="187" y="1656"/>
                      <a:pt x="254" y="1748"/>
                      <a:pt x="397" y="1748"/>
                    </a:cubicBezTo>
                    <a:cubicBezTo>
                      <a:pt x="543" y="1748"/>
                      <a:pt x="607" y="1656"/>
                      <a:pt x="607" y="1494"/>
                    </a:cubicBezTo>
                    <a:cubicBezTo>
                      <a:pt x="607" y="1095"/>
                      <a:pt x="8" y="1089"/>
                      <a:pt x="8" y="585"/>
                    </a:cubicBezTo>
                    <a:cubicBezTo>
                      <a:pt x="8" y="339"/>
                      <a:pt x="107" y="177"/>
                      <a:pt x="323" y="144"/>
                    </a:cubicBezTo>
                    <a:lnTo>
                      <a:pt x="323" y="0"/>
                    </a:lnTo>
                    <a:lnTo>
                      <a:pt x="487" y="0"/>
                    </a:lnTo>
                    <a:lnTo>
                      <a:pt x="487" y="144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8" name="Freeform 31">
                <a:extLst>
                  <a:ext uri="{FF2B5EF4-FFF2-40B4-BE49-F238E27FC236}">
                    <a16:creationId xmlns:a16="http://schemas.microsoft.com/office/drawing/2014/main" id="{97087E85-88AE-0A49-A2DA-543F243CCE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9938" y="4754563"/>
                <a:ext cx="1836737" cy="1738312"/>
              </a:xfrm>
              <a:custGeom>
                <a:avLst/>
                <a:gdLst>
                  <a:gd name="T0" fmla="*/ 918008 w 5102"/>
                  <a:gd name="T1" fmla="*/ 64782 h 4830"/>
                  <a:gd name="T2" fmla="*/ 918008 w 5102"/>
                  <a:gd name="T3" fmla="*/ 64782 h 4830"/>
                  <a:gd name="T4" fmla="*/ 317163 w 5102"/>
                  <a:gd name="T5" fmla="*/ 396609 h 4830"/>
                  <a:gd name="T6" fmla="*/ 317163 w 5102"/>
                  <a:gd name="T7" fmla="*/ 396609 h 4830"/>
                  <a:gd name="T8" fmla="*/ 64801 w 5102"/>
                  <a:gd name="T9" fmla="*/ 1044787 h 4830"/>
                  <a:gd name="T10" fmla="*/ 64801 w 5102"/>
                  <a:gd name="T11" fmla="*/ 1044787 h 4830"/>
                  <a:gd name="T12" fmla="*/ 918008 w 5102"/>
                  <a:gd name="T13" fmla="*/ 1672810 h 4830"/>
                  <a:gd name="T14" fmla="*/ 918008 w 5102"/>
                  <a:gd name="T15" fmla="*/ 1672810 h 4830"/>
                  <a:gd name="T16" fmla="*/ 1771216 w 5102"/>
                  <a:gd name="T17" fmla="*/ 1044787 h 4830"/>
                  <a:gd name="T18" fmla="*/ 1771216 w 5102"/>
                  <a:gd name="T19" fmla="*/ 1044787 h 4830"/>
                  <a:gd name="T20" fmla="*/ 1518854 w 5102"/>
                  <a:gd name="T21" fmla="*/ 396609 h 4830"/>
                  <a:gd name="T22" fmla="*/ 1518854 w 5102"/>
                  <a:gd name="T23" fmla="*/ 396609 h 4830"/>
                  <a:gd name="T24" fmla="*/ 918008 w 5102"/>
                  <a:gd name="T25" fmla="*/ 64782 h 4830"/>
                  <a:gd name="T26" fmla="*/ 918008 w 5102"/>
                  <a:gd name="T27" fmla="*/ 1737952 h 4830"/>
                  <a:gd name="T28" fmla="*/ 918008 w 5102"/>
                  <a:gd name="T29" fmla="*/ 1737952 h 4830"/>
                  <a:gd name="T30" fmla="*/ 0 w 5102"/>
                  <a:gd name="T31" fmla="*/ 1044787 h 4830"/>
                  <a:gd name="T32" fmla="*/ 0 w 5102"/>
                  <a:gd name="T33" fmla="*/ 1044787 h 4830"/>
                  <a:gd name="T34" fmla="*/ 918008 w 5102"/>
                  <a:gd name="T35" fmla="*/ 0 h 4830"/>
                  <a:gd name="T36" fmla="*/ 918008 w 5102"/>
                  <a:gd name="T37" fmla="*/ 0 h 4830"/>
                  <a:gd name="T38" fmla="*/ 1569615 w 5102"/>
                  <a:gd name="T39" fmla="*/ 355940 h 4830"/>
                  <a:gd name="T40" fmla="*/ 1569615 w 5102"/>
                  <a:gd name="T41" fmla="*/ 355940 h 4830"/>
                  <a:gd name="T42" fmla="*/ 1836377 w 5102"/>
                  <a:gd name="T43" fmla="*/ 1044787 h 4830"/>
                  <a:gd name="T44" fmla="*/ 1836377 w 5102"/>
                  <a:gd name="T45" fmla="*/ 1044787 h 4830"/>
                  <a:gd name="T46" fmla="*/ 918008 w 5102"/>
                  <a:gd name="T47" fmla="*/ 1737952 h 483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5102" h="4830">
                    <a:moveTo>
                      <a:pt x="2550" y="180"/>
                    </a:moveTo>
                    <a:lnTo>
                      <a:pt x="2550" y="180"/>
                    </a:lnTo>
                    <a:cubicBezTo>
                      <a:pt x="1952" y="180"/>
                      <a:pt x="1360" y="507"/>
                      <a:pt x="881" y="1102"/>
                    </a:cubicBezTo>
                    <a:cubicBezTo>
                      <a:pt x="449" y="1638"/>
                      <a:pt x="180" y="2329"/>
                      <a:pt x="180" y="2903"/>
                    </a:cubicBezTo>
                    <a:cubicBezTo>
                      <a:pt x="180" y="3963"/>
                      <a:pt x="1111" y="4648"/>
                      <a:pt x="2550" y="4648"/>
                    </a:cubicBezTo>
                    <a:cubicBezTo>
                      <a:pt x="3989" y="4648"/>
                      <a:pt x="4920" y="3963"/>
                      <a:pt x="4920" y="2903"/>
                    </a:cubicBezTo>
                    <a:cubicBezTo>
                      <a:pt x="4920" y="2329"/>
                      <a:pt x="4651" y="1638"/>
                      <a:pt x="4219" y="1102"/>
                    </a:cubicBezTo>
                    <a:cubicBezTo>
                      <a:pt x="3741" y="507"/>
                      <a:pt x="3149" y="180"/>
                      <a:pt x="2550" y="180"/>
                    </a:cubicBezTo>
                    <a:close/>
                    <a:moveTo>
                      <a:pt x="2550" y="4829"/>
                    </a:moveTo>
                    <a:lnTo>
                      <a:pt x="2550" y="4829"/>
                    </a:lnTo>
                    <a:cubicBezTo>
                      <a:pt x="1001" y="4829"/>
                      <a:pt x="0" y="4072"/>
                      <a:pt x="0" y="2903"/>
                    </a:cubicBezTo>
                    <a:cubicBezTo>
                      <a:pt x="0" y="1596"/>
                      <a:pt x="1176" y="0"/>
                      <a:pt x="2550" y="0"/>
                    </a:cubicBezTo>
                    <a:cubicBezTo>
                      <a:pt x="3204" y="0"/>
                      <a:pt x="3846" y="351"/>
                      <a:pt x="4360" y="989"/>
                    </a:cubicBezTo>
                    <a:cubicBezTo>
                      <a:pt x="4823" y="1564"/>
                      <a:pt x="5101" y="2280"/>
                      <a:pt x="5101" y="2903"/>
                    </a:cubicBezTo>
                    <a:cubicBezTo>
                      <a:pt x="5101" y="4072"/>
                      <a:pt x="4099" y="4829"/>
                      <a:pt x="2550" y="482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9" name="Freeform 32">
                <a:extLst>
                  <a:ext uri="{FF2B5EF4-FFF2-40B4-BE49-F238E27FC236}">
                    <a16:creationId xmlns:a16="http://schemas.microsoft.com/office/drawing/2014/main" id="{EE387C11-5F11-284F-AA4E-5B3951E917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338" y="4121150"/>
                <a:ext cx="769937" cy="534988"/>
              </a:xfrm>
              <a:custGeom>
                <a:avLst/>
                <a:gdLst>
                  <a:gd name="T0" fmla="*/ 80705 w 2137"/>
                  <a:gd name="T1" fmla="*/ 65076 h 1488"/>
                  <a:gd name="T2" fmla="*/ 381546 w 2137"/>
                  <a:gd name="T3" fmla="*/ 466676 h 1488"/>
                  <a:gd name="T4" fmla="*/ 381546 w 2137"/>
                  <a:gd name="T5" fmla="*/ 466676 h 1488"/>
                  <a:gd name="T6" fmla="*/ 384788 w 2137"/>
                  <a:gd name="T7" fmla="*/ 469553 h 1488"/>
                  <a:gd name="T8" fmla="*/ 384788 w 2137"/>
                  <a:gd name="T9" fmla="*/ 469553 h 1488"/>
                  <a:gd name="T10" fmla="*/ 388031 w 2137"/>
                  <a:gd name="T11" fmla="*/ 466676 h 1488"/>
                  <a:gd name="T12" fmla="*/ 688872 w 2137"/>
                  <a:gd name="T13" fmla="*/ 65076 h 1488"/>
                  <a:gd name="T14" fmla="*/ 80705 w 2137"/>
                  <a:gd name="T15" fmla="*/ 65076 h 1488"/>
                  <a:gd name="T16" fmla="*/ 384788 w 2137"/>
                  <a:gd name="T17" fmla="*/ 534628 h 1488"/>
                  <a:gd name="T18" fmla="*/ 384788 w 2137"/>
                  <a:gd name="T19" fmla="*/ 534628 h 1488"/>
                  <a:gd name="T20" fmla="*/ 329664 w 2137"/>
                  <a:gd name="T21" fmla="*/ 505506 h 1488"/>
                  <a:gd name="T22" fmla="*/ 19095 w 2137"/>
                  <a:gd name="T23" fmla="*/ 90962 h 1488"/>
                  <a:gd name="T24" fmla="*/ 19095 w 2137"/>
                  <a:gd name="T25" fmla="*/ 90962 h 1488"/>
                  <a:gd name="T26" fmla="*/ 9728 w 2137"/>
                  <a:gd name="T27" fmla="*/ 29482 h 1488"/>
                  <a:gd name="T28" fmla="*/ 9728 w 2137"/>
                  <a:gd name="T29" fmla="*/ 29482 h 1488"/>
                  <a:gd name="T30" fmla="*/ 64852 w 2137"/>
                  <a:gd name="T31" fmla="*/ 0 h 1488"/>
                  <a:gd name="T32" fmla="*/ 705085 w 2137"/>
                  <a:gd name="T33" fmla="*/ 0 h 1488"/>
                  <a:gd name="T34" fmla="*/ 705085 w 2137"/>
                  <a:gd name="T35" fmla="*/ 0 h 1488"/>
                  <a:gd name="T36" fmla="*/ 760209 w 2137"/>
                  <a:gd name="T37" fmla="*/ 29482 h 1488"/>
                  <a:gd name="T38" fmla="*/ 760209 w 2137"/>
                  <a:gd name="T39" fmla="*/ 29482 h 1488"/>
                  <a:gd name="T40" fmla="*/ 750842 w 2137"/>
                  <a:gd name="T41" fmla="*/ 90962 h 1488"/>
                  <a:gd name="T42" fmla="*/ 440273 w 2137"/>
                  <a:gd name="T43" fmla="*/ 505506 h 1488"/>
                  <a:gd name="T44" fmla="*/ 440273 w 2137"/>
                  <a:gd name="T45" fmla="*/ 505506 h 1488"/>
                  <a:gd name="T46" fmla="*/ 384788 w 2137"/>
                  <a:gd name="T47" fmla="*/ 534628 h 14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137" h="1488">
                    <a:moveTo>
                      <a:pt x="224" y="181"/>
                    </a:moveTo>
                    <a:lnTo>
                      <a:pt x="1059" y="1298"/>
                    </a:lnTo>
                    <a:cubicBezTo>
                      <a:pt x="1063" y="1303"/>
                      <a:pt x="1067" y="1305"/>
                      <a:pt x="1068" y="1306"/>
                    </a:cubicBezTo>
                    <a:cubicBezTo>
                      <a:pt x="1070" y="1305"/>
                      <a:pt x="1073" y="1303"/>
                      <a:pt x="1077" y="1298"/>
                    </a:cubicBezTo>
                    <a:lnTo>
                      <a:pt x="1912" y="181"/>
                    </a:lnTo>
                    <a:lnTo>
                      <a:pt x="224" y="181"/>
                    </a:lnTo>
                    <a:close/>
                    <a:moveTo>
                      <a:pt x="1068" y="1487"/>
                    </a:moveTo>
                    <a:lnTo>
                      <a:pt x="1068" y="1487"/>
                    </a:lnTo>
                    <a:cubicBezTo>
                      <a:pt x="1009" y="1487"/>
                      <a:pt x="953" y="1457"/>
                      <a:pt x="915" y="1406"/>
                    </a:cubicBezTo>
                    <a:lnTo>
                      <a:pt x="53" y="253"/>
                    </a:lnTo>
                    <a:cubicBezTo>
                      <a:pt x="10" y="197"/>
                      <a:pt x="0" y="134"/>
                      <a:pt x="27" y="82"/>
                    </a:cubicBezTo>
                    <a:cubicBezTo>
                      <a:pt x="53" y="30"/>
                      <a:pt x="108" y="0"/>
                      <a:pt x="180" y="0"/>
                    </a:cubicBezTo>
                    <a:lnTo>
                      <a:pt x="1957" y="0"/>
                    </a:lnTo>
                    <a:cubicBezTo>
                      <a:pt x="2028" y="0"/>
                      <a:pt x="2084" y="30"/>
                      <a:pt x="2110" y="82"/>
                    </a:cubicBezTo>
                    <a:cubicBezTo>
                      <a:pt x="2136" y="134"/>
                      <a:pt x="2126" y="197"/>
                      <a:pt x="2084" y="253"/>
                    </a:cubicBezTo>
                    <a:lnTo>
                      <a:pt x="1222" y="1406"/>
                    </a:lnTo>
                    <a:cubicBezTo>
                      <a:pt x="1183" y="1457"/>
                      <a:pt x="1128" y="1487"/>
                      <a:pt x="1068" y="148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0" name="Freeform 33">
                <a:extLst>
                  <a:ext uri="{FF2B5EF4-FFF2-40B4-BE49-F238E27FC236}">
                    <a16:creationId xmlns:a16="http://schemas.microsoft.com/office/drawing/2014/main" id="{AD918545-96A4-FC47-A122-949A2B5A3B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4313" y="4597400"/>
                <a:ext cx="407987" cy="222250"/>
              </a:xfrm>
              <a:custGeom>
                <a:avLst/>
                <a:gdLst>
                  <a:gd name="T0" fmla="*/ 111007 w 1132"/>
                  <a:gd name="T1" fmla="*/ 64987 h 619"/>
                  <a:gd name="T2" fmla="*/ 111007 w 1132"/>
                  <a:gd name="T3" fmla="*/ 64987 h 619"/>
                  <a:gd name="T4" fmla="*/ 64874 w 1132"/>
                  <a:gd name="T5" fmla="*/ 110945 h 619"/>
                  <a:gd name="T6" fmla="*/ 64874 w 1132"/>
                  <a:gd name="T7" fmla="*/ 110945 h 619"/>
                  <a:gd name="T8" fmla="*/ 111007 w 1132"/>
                  <a:gd name="T9" fmla="*/ 157263 h 619"/>
                  <a:gd name="T10" fmla="*/ 296259 w 1132"/>
                  <a:gd name="T11" fmla="*/ 157263 h 619"/>
                  <a:gd name="T12" fmla="*/ 296259 w 1132"/>
                  <a:gd name="T13" fmla="*/ 157263 h 619"/>
                  <a:gd name="T14" fmla="*/ 342392 w 1132"/>
                  <a:gd name="T15" fmla="*/ 110945 h 619"/>
                  <a:gd name="T16" fmla="*/ 342392 w 1132"/>
                  <a:gd name="T17" fmla="*/ 110945 h 619"/>
                  <a:gd name="T18" fmla="*/ 296259 w 1132"/>
                  <a:gd name="T19" fmla="*/ 64987 h 619"/>
                  <a:gd name="T20" fmla="*/ 111007 w 1132"/>
                  <a:gd name="T21" fmla="*/ 64987 h 619"/>
                  <a:gd name="T22" fmla="*/ 296259 w 1132"/>
                  <a:gd name="T23" fmla="*/ 221891 h 619"/>
                  <a:gd name="T24" fmla="*/ 111007 w 1132"/>
                  <a:gd name="T25" fmla="*/ 221891 h 619"/>
                  <a:gd name="T26" fmla="*/ 111007 w 1132"/>
                  <a:gd name="T27" fmla="*/ 221891 h 619"/>
                  <a:gd name="T28" fmla="*/ 0 w 1132"/>
                  <a:gd name="T29" fmla="*/ 110945 h 619"/>
                  <a:gd name="T30" fmla="*/ 0 w 1132"/>
                  <a:gd name="T31" fmla="*/ 110945 h 619"/>
                  <a:gd name="T32" fmla="*/ 111007 w 1132"/>
                  <a:gd name="T33" fmla="*/ 0 h 619"/>
                  <a:gd name="T34" fmla="*/ 296259 w 1132"/>
                  <a:gd name="T35" fmla="*/ 0 h 619"/>
                  <a:gd name="T36" fmla="*/ 296259 w 1132"/>
                  <a:gd name="T37" fmla="*/ 0 h 619"/>
                  <a:gd name="T38" fmla="*/ 407627 w 1132"/>
                  <a:gd name="T39" fmla="*/ 110945 h 619"/>
                  <a:gd name="T40" fmla="*/ 407627 w 1132"/>
                  <a:gd name="T41" fmla="*/ 110945 h 619"/>
                  <a:gd name="T42" fmla="*/ 296259 w 1132"/>
                  <a:gd name="T43" fmla="*/ 221891 h 61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2" h="619">
                    <a:moveTo>
                      <a:pt x="308" y="181"/>
                    </a:moveTo>
                    <a:lnTo>
                      <a:pt x="308" y="181"/>
                    </a:lnTo>
                    <a:cubicBezTo>
                      <a:pt x="237" y="181"/>
                      <a:pt x="180" y="239"/>
                      <a:pt x="180" y="309"/>
                    </a:cubicBezTo>
                    <a:cubicBezTo>
                      <a:pt x="180" y="380"/>
                      <a:pt x="237" y="438"/>
                      <a:pt x="308" y="438"/>
                    </a:cubicBezTo>
                    <a:lnTo>
                      <a:pt x="822" y="438"/>
                    </a:lnTo>
                    <a:cubicBezTo>
                      <a:pt x="893" y="438"/>
                      <a:pt x="950" y="380"/>
                      <a:pt x="950" y="309"/>
                    </a:cubicBezTo>
                    <a:cubicBezTo>
                      <a:pt x="950" y="239"/>
                      <a:pt x="893" y="181"/>
                      <a:pt x="822" y="181"/>
                    </a:cubicBezTo>
                    <a:lnTo>
                      <a:pt x="308" y="181"/>
                    </a:lnTo>
                    <a:close/>
                    <a:moveTo>
                      <a:pt x="822" y="618"/>
                    </a:moveTo>
                    <a:lnTo>
                      <a:pt x="308" y="618"/>
                    </a:lnTo>
                    <a:cubicBezTo>
                      <a:pt x="138" y="618"/>
                      <a:pt x="0" y="480"/>
                      <a:pt x="0" y="309"/>
                    </a:cubicBezTo>
                    <a:cubicBezTo>
                      <a:pt x="0" y="139"/>
                      <a:pt x="138" y="0"/>
                      <a:pt x="308" y="0"/>
                    </a:cubicBezTo>
                    <a:lnTo>
                      <a:pt x="822" y="0"/>
                    </a:lnTo>
                    <a:cubicBezTo>
                      <a:pt x="993" y="0"/>
                      <a:pt x="1131" y="139"/>
                      <a:pt x="1131" y="309"/>
                    </a:cubicBezTo>
                    <a:cubicBezTo>
                      <a:pt x="1131" y="480"/>
                      <a:pt x="993" y="618"/>
                      <a:pt x="822" y="61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5" name="Group 9">
              <a:extLst>
                <a:ext uri="{FF2B5EF4-FFF2-40B4-BE49-F238E27FC236}">
                  <a16:creationId xmlns:a16="http://schemas.microsoft.com/office/drawing/2014/main" id="{C6FD967E-E066-764E-8542-88222B4307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7994" y="1804368"/>
              <a:ext cx="1690738" cy="966342"/>
              <a:chOff x="5507038" y="1647825"/>
              <a:chExt cx="1863725" cy="1065213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45" name="Freeform 34">
                <a:extLst>
                  <a:ext uri="{FF2B5EF4-FFF2-40B4-BE49-F238E27FC236}">
                    <a16:creationId xmlns:a16="http://schemas.microsoft.com/office/drawing/2014/main" id="{28D85829-3624-6342-9BB0-C0CDF5A074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92950" y="1647825"/>
                <a:ext cx="277813" cy="246063"/>
              </a:xfrm>
              <a:custGeom>
                <a:avLst/>
                <a:gdLst>
                  <a:gd name="T0" fmla="*/ 15474 w 772"/>
                  <a:gd name="T1" fmla="*/ 110764 h 682"/>
                  <a:gd name="T2" fmla="*/ 15474 w 772"/>
                  <a:gd name="T3" fmla="*/ 110764 h 682"/>
                  <a:gd name="T4" fmla="*/ 17273 w 772"/>
                  <a:gd name="T5" fmla="*/ 139989 h 682"/>
                  <a:gd name="T6" fmla="*/ 250823 w 772"/>
                  <a:gd name="T7" fmla="*/ 238486 h 682"/>
                  <a:gd name="T8" fmla="*/ 250823 w 772"/>
                  <a:gd name="T9" fmla="*/ 238486 h 682"/>
                  <a:gd name="T10" fmla="*/ 272775 w 772"/>
                  <a:gd name="T11" fmla="*/ 219725 h 682"/>
                  <a:gd name="T12" fmla="*/ 224554 w 772"/>
                  <a:gd name="T13" fmla="*/ 24173 h 682"/>
                  <a:gd name="T14" fmla="*/ 224554 w 772"/>
                  <a:gd name="T15" fmla="*/ 24173 h 682"/>
                  <a:gd name="T16" fmla="*/ 188927 w 772"/>
                  <a:gd name="T17" fmla="*/ 9020 h 682"/>
                  <a:gd name="T18" fmla="*/ 15474 w 772"/>
                  <a:gd name="T19" fmla="*/ 110764 h 68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72" h="682">
                    <a:moveTo>
                      <a:pt x="43" y="307"/>
                    </a:moveTo>
                    <a:lnTo>
                      <a:pt x="43" y="307"/>
                    </a:lnTo>
                    <a:cubicBezTo>
                      <a:pt x="0" y="332"/>
                      <a:pt x="2" y="368"/>
                      <a:pt x="48" y="388"/>
                    </a:cubicBezTo>
                    <a:lnTo>
                      <a:pt x="697" y="661"/>
                    </a:lnTo>
                    <a:cubicBezTo>
                      <a:pt x="743" y="681"/>
                      <a:pt x="771" y="657"/>
                      <a:pt x="758" y="609"/>
                    </a:cubicBezTo>
                    <a:lnTo>
                      <a:pt x="624" y="67"/>
                    </a:lnTo>
                    <a:cubicBezTo>
                      <a:pt x="612" y="19"/>
                      <a:pt x="567" y="0"/>
                      <a:pt x="525" y="25"/>
                    </a:cubicBezTo>
                    <a:lnTo>
                      <a:pt x="43" y="30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6" name="Freeform 35">
                <a:extLst>
                  <a:ext uri="{FF2B5EF4-FFF2-40B4-BE49-F238E27FC236}">
                    <a16:creationId xmlns:a16="http://schemas.microsoft.com/office/drawing/2014/main" id="{904BCE6F-90FC-8E45-9476-9C0C0ECC24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7038" y="1752600"/>
                <a:ext cx="1771650" cy="960438"/>
              </a:xfrm>
              <a:custGeom>
                <a:avLst/>
                <a:gdLst>
                  <a:gd name="T0" fmla="*/ 37067 w 4923"/>
                  <a:gd name="T1" fmla="*/ 960078 h 2666"/>
                  <a:gd name="T2" fmla="*/ 37067 w 4923"/>
                  <a:gd name="T3" fmla="*/ 960078 h 2666"/>
                  <a:gd name="T4" fmla="*/ 20873 w 4923"/>
                  <a:gd name="T5" fmla="*/ 955755 h 2666"/>
                  <a:gd name="T6" fmla="*/ 20873 w 4923"/>
                  <a:gd name="T7" fmla="*/ 955755 h 2666"/>
                  <a:gd name="T8" fmla="*/ 8637 w 4923"/>
                  <a:gd name="T9" fmla="*/ 911443 h 2666"/>
                  <a:gd name="T10" fmla="*/ 393340 w 4923"/>
                  <a:gd name="T11" fmla="*/ 235967 h 2666"/>
                  <a:gd name="T12" fmla="*/ 393340 w 4923"/>
                  <a:gd name="T13" fmla="*/ 235967 h 2666"/>
                  <a:gd name="T14" fmla="*/ 445522 w 4923"/>
                  <a:gd name="T15" fmla="*/ 201742 h 2666"/>
                  <a:gd name="T16" fmla="*/ 445522 w 4923"/>
                  <a:gd name="T17" fmla="*/ 201742 h 2666"/>
                  <a:gd name="T18" fmla="*/ 499143 w 4923"/>
                  <a:gd name="T19" fmla="*/ 233805 h 2666"/>
                  <a:gd name="T20" fmla="*/ 747814 w 4923"/>
                  <a:gd name="T21" fmla="*/ 631526 h 2666"/>
                  <a:gd name="T22" fmla="*/ 987129 w 4923"/>
                  <a:gd name="T23" fmla="*/ 284241 h 2666"/>
                  <a:gd name="T24" fmla="*/ 987129 w 4923"/>
                  <a:gd name="T25" fmla="*/ 284241 h 2666"/>
                  <a:gd name="T26" fmla="*/ 1040390 w 4923"/>
                  <a:gd name="T27" fmla="*/ 253979 h 2666"/>
                  <a:gd name="T28" fmla="*/ 1040390 w 4923"/>
                  <a:gd name="T29" fmla="*/ 253979 h 2666"/>
                  <a:gd name="T30" fmla="*/ 1041830 w 4923"/>
                  <a:gd name="T31" fmla="*/ 253979 h 2666"/>
                  <a:gd name="T32" fmla="*/ 1041830 w 4923"/>
                  <a:gd name="T33" fmla="*/ 253979 h 2666"/>
                  <a:gd name="T34" fmla="*/ 1095091 w 4923"/>
                  <a:gd name="T35" fmla="*/ 286402 h 2666"/>
                  <a:gd name="T36" fmla="*/ 1373991 w 4923"/>
                  <a:gd name="T37" fmla="*/ 730956 h 2666"/>
                  <a:gd name="T38" fmla="*/ 1704714 w 4923"/>
                  <a:gd name="T39" fmla="*/ 23056 h 2666"/>
                  <a:gd name="T40" fmla="*/ 1704714 w 4923"/>
                  <a:gd name="T41" fmla="*/ 23056 h 2666"/>
                  <a:gd name="T42" fmla="*/ 1747898 w 4923"/>
                  <a:gd name="T43" fmla="*/ 7565 h 2666"/>
                  <a:gd name="T44" fmla="*/ 1747898 w 4923"/>
                  <a:gd name="T45" fmla="*/ 7565 h 2666"/>
                  <a:gd name="T46" fmla="*/ 1763733 w 4923"/>
                  <a:gd name="T47" fmla="*/ 50796 h 2666"/>
                  <a:gd name="T48" fmla="*/ 1428332 w 4923"/>
                  <a:gd name="T49" fmla="*/ 768422 h 2666"/>
                  <a:gd name="T50" fmla="*/ 1428332 w 4923"/>
                  <a:gd name="T51" fmla="*/ 768422 h 2666"/>
                  <a:gd name="T52" fmla="*/ 1378670 w 4923"/>
                  <a:gd name="T53" fmla="*/ 806249 h 2666"/>
                  <a:gd name="T54" fmla="*/ 1378670 w 4923"/>
                  <a:gd name="T55" fmla="*/ 806249 h 2666"/>
                  <a:gd name="T56" fmla="*/ 1324329 w 4923"/>
                  <a:gd name="T57" fmla="*/ 774907 h 2666"/>
                  <a:gd name="T58" fmla="*/ 1040390 w 4923"/>
                  <a:gd name="T59" fmla="*/ 321707 h 2666"/>
                  <a:gd name="T60" fmla="*/ 801075 w 4923"/>
                  <a:gd name="T61" fmla="*/ 668992 h 2666"/>
                  <a:gd name="T62" fmla="*/ 801075 w 4923"/>
                  <a:gd name="T63" fmla="*/ 668992 h 2666"/>
                  <a:gd name="T64" fmla="*/ 746015 w 4923"/>
                  <a:gd name="T65" fmla="*/ 698893 h 2666"/>
                  <a:gd name="T66" fmla="*/ 746015 w 4923"/>
                  <a:gd name="T67" fmla="*/ 698893 h 2666"/>
                  <a:gd name="T68" fmla="*/ 692754 w 4923"/>
                  <a:gd name="T69" fmla="*/ 666470 h 2666"/>
                  <a:gd name="T70" fmla="*/ 446961 w 4923"/>
                  <a:gd name="T71" fmla="*/ 273073 h 2666"/>
                  <a:gd name="T72" fmla="*/ 65497 w 4923"/>
                  <a:gd name="T73" fmla="*/ 943506 h 2666"/>
                  <a:gd name="T74" fmla="*/ 65497 w 4923"/>
                  <a:gd name="T75" fmla="*/ 943506 h 2666"/>
                  <a:gd name="T76" fmla="*/ 37067 w 4923"/>
                  <a:gd name="T77" fmla="*/ 960078 h 26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4923" h="2666">
                    <a:moveTo>
                      <a:pt x="103" y="2665"/>
                    </a:moveTo>
                    <a:lnTo>
                      <a:pt x="103" y="2665"/>
                    </a:lnTo>
                    <a:cubicBezTo>
                      <a:pt x="88" y="2665"/>
                      <a:pt x="73" y="2661"/>
                      <a:pt x="58" y="2653"/>
                    </a:cubicBezTo>
                    <a:cubicBezTo>
                      <a:pt x="15" y="2628"/>
                      <a:pt x="0" y="2573"/>
                      <a:pt x="24" y="2530"/>
                    </a:cubicBezTo>
                    <a:lnTo>
                      <a:pt x="1093" y="655"/>
                    </a:lnTo>
                    <a:cubicBezTo>
                      <a:pt x="1127" y="596"/>
                      <a:pt x="1179" y="561"/>
                      <a:pt x="1238" y="560"/>
                    </a:cubicBezTo>
                    <a:cubicBezTo>
                      <a:pt x="1297" y="560"/>
                      <a:pt x="1351" y="591"/>
                      <a:pt x="1387" y="649"/>
                    </a:cubicBezTo>
                    <a:lnTo>
                      <a:pt x="2078" y="1753"/>
                    </a:lnTo>
                    <a:lnTo>
                      <a:pt x="2743" y="789"/>
                    </a:lnTo>
                    <a:cubicBezTo>
                      <a:pt x="2780" y="735"/>
                      <a:pt x="2834" y="705"/>
                      <a:pt x="2891" y="705"/>
                    </a:cubicBezTo>
                    <a:cubicBezTo>
                      <a:pt x="2893" y="705"/>
                      <a:pt x="2894" y="705"/>
                      <a:pt x="2895" y="705"/>
                    </a:cubicBezTo>
                    <a:cubicBezTo>
                      <a:pt x="2954" y="706"/>
                      <a:pt x="3008" y="739"/>
                      <a:pt x="3043" y="795"/>
                    </a:cubicBezTo>
                    <a:lnTo>
                      <a:pt x="3818" y="2029"/>
                    </a:lnTo>
                    <a:lnTo>
                      <a:pt x="4737" y="64"/>
                    </a:lnTo>
                    <a:cubicBezTo>
                      <a:pt x="4758" y="19"/>
                      <a:pt x="4812" y="0"/>
                      <a:pt x="4857" y="21"/>
                    </a:cubicBezTo>
                    <a:cubicBezTo>
                      <a:pt x="4903" y="42"/>
                      <a:pt x="4922" y="95"/>
                      <a:pt x="4901" y="141"/>
                    </a:cubicBezTo>
                    <a:lnTo>
                      <a:pt x="3969" y="2133"/>
                    </a:lnTo>
                    <a:cubicBezTo>
                      <a:pt x="3939" y="2197"/>
                      <a:pt x="3889" y="2235"/>
                      <a:pt x="3831" y="2238"/>
                    </a:cubicBezTo>
                    <a:cubicBezTo>
                      <a:pt x="3771" y="2242"/>
                      <a:pt x="3717" y="2210"/>
                      <a:pt x="3680" y="2151"/>
                    </a:cubicBezTo>
                    <a:lnTo>
                      <a:pt x="2891" y="893"/>
                    </a:lnTo>
                    <a:lnTo>
                      <a:pt x="2226" y="1857"/>
                    </a:lnTo>
                    <a:cubicBezTo>
                      <a:pt x="2188" y="1912"/>
                      <a:pt x="2134" y="1942"/>
                      <a:pt x="2073" y="1940"/>
                    </a:cubicBezTo>
                    <a:cubicBezTo>
                      <a:pt x="2015" y="1939"/>
                      <a:pt x="1961" y="1906"/>
                      <a:pt x="1925" y="1850"/>
                    </a:cubicBezTo>
                    <a:lnTo>
                      <a:pt x="1242" y="758"/>
                    </a:lnTo>
                    <a:lnTo>
                      <a:pt x="182" y="2619"/>
                    </a:lnTo>
                    <a:cubicBezTo>
                      <a:pt x="165" y="2648"/>
                      <a:pt x="134" y="2665"/>
                      <a:pt x="103" y="266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6" name="Group 5">
              <a:extLst>
                <a:ext uri="{FF2B5EF4-FFF2-40B4-BE49-F238E27FC236}">
                  <a16:creationId xmlns:a16="http://schemas.microsoft.com/office/drawing/2014/main" id="{9ED851F3-A5D6-6F46-8D00-5FEEEAB442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0143" y="2873562"/>
              <a:ext cx="1474715" cy="1356622"/>
              <a:chOff x="4892675" y="3322638"/>
              <a:chExt cx="1625600" cy="1495425"/>
            </a:xfrm>
            <a:solidFill>
              <a:schemeClr val="tx2">
                <a:lumMod val="75000"/>
              </a:schemeClr>
            </a:solidFill>
          </p:grpSpPr>
          <p:sp>
            <p:nvSpPr>
              <p:cNvPr id="42" name="Freeform 2">
                <a:extLst>
                  <a:ext uri="{FF2B5EF4-FFF2-40B4-BE49-F238E27FC236}">
                    <a16:creationId xmlns:a16="http://schemas.microsoft.com/office/drawing/2014/main" id="{A0E2E9CE-DEB2-3A49-8C7A-0092D9A2F2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5788" y="3751263"/>
                <a:ext cx="252412" cy="642937"/>
              </a:xfrm>
              <a:custGeom>
                <a:avLst/>
                <a:gdLst>
                  <a:gd name="T0" fmla="*/ 152311 w 701"/>
                  <a:gd name="T1" fmla="*/ 44229 h 1788"/>
                  <a:gd name="T2" fmla="*/ 152311 w 701"/>
                  <a:gd name="T3" fmla="*/ 44229 h 1788"/>
                  <a:gd name="T4" fmla="*/ 251332 w 701"/>
                  <a:gd name="T5" fmla="*/ 181950 h 1788"/>
                  <a:gd name="T6" fmla="*/ 251332 w 701"/>
                  <a:gd name="T7" fmla="*/ 197052 h 1788"/>
                  <a:gd name="T8" fmla="*/ 193000 w 701"/>
                  <a:gd name="T9" fmla="*/ 197052 h 1788"/>
                  <a:gd name="T10" fmla="*/ 193000 w 701"/>
                  <a:gd name="T11" fmla="*/ 177994 h 1788"/>
                  <a:gd name="T12" fmla="*/ 193000 w 701"/>
                  <a:gd name="T13" fmla="*/ 177994 h 1788"/>
                  <a:gd name="T14" fmla="*/ 128186 w 701"/>
                  <a:gd name="T15" fmla="*/ 97807 h 1788"/>
                  <a:gd name="T16" fmla="*/ 128186 w 701"/>
                  <a:gd name="T17" fmla="*/ 97807 h 1788"/>
                  <a:gd name="T18" fmla="*/ 64093 w 701"/>
                  <a:gd name="T19" fmla="*/ 177994 h 1788"/>
                  <a:gd name="T20" fmla="*/ 64093 w 701"/>
                  <a:gd name="T21" fmla="*/ 177994 h 1788"/>
                  <a:gd name="T22" fmla="*/ 252052 w 701"/>
                  <a:gd name="T23" fmla="*/ 461706 h 1788"/>
                  <a:gd name="T24" fmla="*/ 252052 w 701"/>
                  <a:gd name="T25" fmla="*/ 461706 h 1788"/>
                  <a:gd name="T26" fmla="*/ 152311 w 701"/>
                  <a:gd name="T27" fmla="*/ 600146 h 1788"/>
                  <a:gd name="T28" fmla="*/ 152311 w 701"/>
                  <a:gd name="T29" fmla="*/ 642577 h 1788"/>
                  <a:gd name="T30" fmla="*/ 100821 w 701"/>
                  <a:gd name="T31" fmla="*/ 642577 h 1788"/>
                  <a:gd name="T32" fmla="*/ 100821 w 701"/>
                  <a:gd name="T33" fmla="*/ 600146 h 1788"/>
                  <a:gd name="T34" fmla="*/ 100821 w 701"/>
                  <a:gd name="T35" fmla="*/ 600146 h 1788"/>
                  <a:gd name="T36" fmla="*/ 0 w 701"/>
                  <a:gd name="T37" fmla="*/ 461706 h 1788"/>
                  <a:gd name="T38" fmla="*/ 0 w 701"/>
                  <a:gd name="T39" fmla="*/ 427186 h 1788"/>
                  <a:gd name="T40" fmla="*/ 58332 w 701"/>
                  <a:gd name="T41" fmla="*/ 427186 h 1788"/>
                  <a:gd name="T42" fmla="*/ 58332 w 701"/>
                  <a:gd name="T43" fmla="*/ 465662 h 1788"/>
                  <a:gd name="T44" fmla="*/ 58332 w 701"/>
                  <a:gd name="T45" fmla="*/ 465662 h 1788"/>
                  <a:gd name="T46" fmla="*/ 124226 w 701"/>
                  <a:gd name="T47" fmla="*/ 545130 h 1788"/>
                  <a:gd name="T48" fmla="*/ 124226 w 701"/>
                  <a:gd name="T49" fmla="*/ 545130 h 1788"/>
                  <a:gd name="T50" fmla="*/ 189759 w 701"/>
                  <a:gd name="T51" fmla="*/ 465662 h 1788"/>
                  <a:gd name="T52" fmla="*/ 189759 w 701"/>
                  <a:gd name="T53" fmla="*/ 465662 h 1788"/>
                  <a:gd name="T54" fmla="*/ 2521 w 701"/>
                  <a:gd name="T55" fmla="*/ 181950 h 1788"/>
                  <a:gd name="T56" fmla="*/ 2521 w 701"/>
                  <a:gd name="T57" fmla="*/ 181950 h 1788"/>
                  <a:gd name="T58" fmla="*/ 100821 w 701"/>
                  <a:gd name="T59" fmla="*/ 44229 h 1788"/>
                  <a:gd name="T60" fmla="*/ 100821 w 701"/>
                  <a:gd name="T61" fmla="*/ 0 h 1788"/>
                  <a:gd name="T62" fmla="*/ 152311 w 701"/>
                  <a:gd name="T63" fmla="*/ 0 h 1788"/>
                  <a:gd name="T64" fmla="*/ 152311 w 701"/>
                  <a:gd name="T65" fmla="*/ 44229 h 17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01" h="1788">
                    <a:moveTo>
                      <a:pt x="423" y="123"/>
                    </a:moveTo>
                    <a:lnTo>
                      <a:pt x="423" y="123"/>
                    </a:lnTo>
                    <a:cubicBezTo>
                      <a:pt x="612" y="150"/>
                      <a:pt x="698" y="297"/>
                      <a:pt x="698" y="506"/>
                    </a:cubicBezTo>
                    <a:lnTo>
                      <a:pt x="698" y="548"/>
                    </a:lnTo>
                    <a:lnTo>
                      <a:pt x="536" y="548"/>
                    </a:lnTo>
                    <a:lnTo>
                      <a:pt x="536" y="495"/>
                    </a:lnTo>
                    <a:cubicBezTo>
                      <a:pt x="536" y="357"/>
                      <a:pt x="481" y="272"/>
                      <a:pt x="356" y="272"/>
                    </a:cubicBezTo>
                    <a:cubicBezTo>
                      <a:pt x="233" y="272"/>
                      <a:pt x="178" y="357"/>
                      <a:pt x="178" y="495"/>
                    </a:cubicBezTo>
                    <a:cubicBezTo>
                      <a:pt x="178" y="844"/>
                      <a:pt x="700" y="846"/>
                      <a:pt x="700" y="1284"/>
                    </a:cubicBezTo>
                    <a:cubicBezTo>
                      <a:pt x="700" y="1493"/>
                      <a:pt x="612" y="1642"/>
                      <a:pt x="423" y="1669"/>
                    </a:cubicBezTo>
                    <a:lnTo>
                      <a:pt x="423" y="1787"/>
                    </a:lnTo>
                    <a:lnTo>
                      <a:pt x="280" y="1787"/>
                    </a:lnTo>
                    <a:lnTo>
                      <a:pt x="280" y="1669"/>
                    </a:lnTo>
                    <a:cubicBezTo>
                      <a:pt x="87" y="1642"/>
                      <a:pt x="0" y="1496"/>
                      <a:pt x="0" y="1284"/>
                    </a:cubicBezTo>
                    <a:lnTo>
                      <a:pt x="0" y="1188"/>
                    </a:lnTo>
                    <a:lnTo>
                      <a:pt x="162" y="1188"/>
                    </a:lnTo>
                    <a:lnTo>
                      <a:pt x="162" y="1295"/>
                    </a:lnTo>
                    <a:cubicBezTo>
                      <a:pt x="162" y="1435"/>
                      <a:pt x="221" y="1516"/>
                      <a:pt x="345" y="1516"/>
                    </a:cubicBezTo>
                    <a:cubicBezTo>
                      <a:pt x="471" y="1516"/>
                      <a:pt x="527" y="1435"/>
                      <a:pt x="527" y="1295"/>
                    </a:cubicBezTo>
                    <a:cubicBezTo>
                      <a:pt x="527" y="948"/>
                      <a:pt x="7" y="944"/>
                      <a:pt x="7" y="506"/>
                    </a:cubicBezTo>
                    <a:cubicBezTo>
                      <a:pt x="7" y="292"/>
                      <a:pt x="94" y="152"/>
                      <a:pt x="280" y="123"/>
                    </a:cubicBezTo>
                    <a:lnTo>
                      <a:pt x="280" y="0"/>
                    </a:lnTo>
                    <a:lnTo>
                      <a:pt x="423" y="0"/>
                    </a:lnTo>
                    <a:lnTo>
                      <a:pt x="423" y="123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3" name="Freeform 36">
                <a:extLst>
                  <a:ext uri="{FF2B5EF4-FFF2-40B4-BE49-F238E27FC236}">
                    <a16:creationId xmlns:a16="http://schemas.microsoft.com/office/drawing/2014/main" id="{0C12554A-3EAF-B041-8AED-37E98C69B8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2850" y="3322638"/>
                <a:ext cx="1495425" cy="1495425"/>
              </a:xfrm>
              <a:custGeom>
                <a:avLst/>
                <a:gdLst>
                  <a:gd name="T0" fmla="*/ 747353 w 4154"/>
                  <a:gd name="T1" fmla="*/ 65175 h 4153"/>
                  <a:gd name="T2" fmla="*/ 747353 w 4154"/>
                  <a:gd name="T3" fmla="*/ 65175 h 4153"/>
                  <a:gd name="T4" fmla="*/ 65159 w 4154"/>
                  <a:gd name="T5" fmla="*/ 747172 h 4153"/>
                  <a:gd name="T6" fmla="*/ 65159 w 4154"/>
                  <a:gd name="T7" fmla="*/ 747172 h 4153"/>
                  <a:gd name="T8" fmla="*/ 747353 w 4154"/>
                  <a:gd name="T9" fmla="*/ 1429890 h 4153"/>
                  <a:gd name="T10" fmla="*/ 747353 w 4154"/>
                  <a:gd name="T11" fmla="*/ 1429890 h 4153"/>
                  <a:gd name="T12" fmla="*/ 1429906 w 4154"/>
                  <a:gd name="T13" fmla="*/ 747172 h 4153"/>
                  <a:gd name="T14" fmla="*/ 1429906 w 4154"/>
                  <a:gd name="T15" fmla="*/ 747172 h 4153"/>
                  <a:gd name="T16" fmla="*/ 747353 w 4154"/>
                  <a:gd name="T17" fmla="*/ 65175 h 4153"/>
                  <a:gd name="T18" fmla="*/ 747353 w 4154"/>
                  <a:gd name="T19" fmla="*/ 1495065 h 4153"/>
                  <a:gd name="T20" fmla="*/ 747353 w 4154"/>
                  <a:gd name="T21" fmla="*/ 1495065 h 4153"/>
                  <a:gd name="T22" fmla="*/ 0 w 4154"/>
                  <a:gd name="T23" fmla="*/ 747172 h 4153"/>
                  <a:gd name="T24" fmla="*/ 0 w 4154"/>
                  <a:gd name="T25" fmla="*/ 747172 h 4153"/>
                  <a:gd name="T26" fmla="*/ 747353 w 4154"/>
                  <a:gd name="T27" fmla="*/ 0 h 4153"/>
                  <a:gd name="T28" fmla="*/ 747353 w 4154"/>
                  <a:gd name="T29" fmla="*/ 0 h 4153"/>
                  <a:gd name="T30" fmla="*/ 1495065 w 4154"/>
                  <a:gd name="T31" fmla="*/ 747172 h 4153"/>
                  <a:gd name="T32" fmla="*/ 1495065 w 4154"/>
                  <a:gd name="T33" fmla="*/ 747172 h 4153"/>
                  <a:gd name="T34" fmla="*/ 747353 w 4154"/>
                  <a:gd name="T35" fmla="*/ 1495065 h 41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154" h="4153">
                    <a:moveTo>
                      <a:pt x="2076" y="181"/>
                    </a:moveTo>
                    <a:lnTo>
                      <a:pt x="2076" y="181"/>
                    </a:lnTo>
                    <a:cubicBezTo>
                      <a:pt x="1031" y="181"/>
                      <a:pt x="181" y="1032"/>
                      <a:pt x="181" y="2075"/>
                    </a:cubicBezTo>
                    <a:cubicBezTo>
                      <a:pt x="181" y="3121"/>
                      <a:pt x="1031" y="3971"/>
                      <a:pt x="2076" y="3971"/>
                    </a:cubicBezTo>
                    <a:cubicBezTo>
                      <a:pt x="3121" y="3971"/>
                      <a:pt x="3972" y="3121"/>
                      <a:pt x="3972" y="2075"/>
                    </a:cubicBezTo>
                    <a:cubicBezTo>
                      <a:pt x="3972" y="1032"/>
                      <a:pt x="3121" y="181"/>
                      <a:pt x="2076" y="181"/>
                    </a:cubicBezTo>
                    <a:close/>
                    <a:moveTo>
                      <a:pt x="2076" y="4152"/>
                    </a:moveTo>
                    <a:lnTo>
                      <a:pt x="2076" y="4152"/>
                    </a:lnTo>
                    <a:cubicBezTo>
                      <a:pt x="931" y="4152"/>
                      <a:pt x="0" y="3220"/>
                      <a:pt x="0" y="2075"/>
                    </a:cubicBezTo>
                    <a:cubicBezTo>
                      <a:pt x="0" y="932"/>
                      <a:pt x="931" y="0"/>
                      <a:pt x="2076" y="0"/>
                    </a:cubicBezTo>
                    <a:cubicBezTo>
                      <a:pt x="3221" y="0"/>
                      <a:pt x="4153" y="932"/>
                      <a:pt x="4153" y="2075"/>
                    </a:cubicBezTo>
                    <a:cubicBezTo>
                      <a:pt x="4153" y="3220"/>
                      <a:pt x="3221" y="4152"/>
                      <a:pt x="2076" y="415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4" name="Freeform 37">
                <a:extLst>
                  <a:ext uri="{FF2B5EF4-FFF2-40B4-BE49-F238E27FC236}">
                    <a16:creationId xmlns:a16="http://schemas.microsoft.com/office/drawing/2014/main" id="{A7F5FE30-0BBE-2142-A098-AC8526FF7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2675" y="3322638"/>
                <a:ext cx="909638" cy="1495425"/>
              </a:xfrm>
              <a:custGeom>
                <a:avLst/>
                <a:gdLst>
                  <a:gd name="T0" fmla="*/ 876534 w 2528"/>
                  <a:gd name="T1" fmla="*/ 1495065 h 4153"/>
                  <a:gd name="T2" fmla="*/ 746997 w 2528"/>
                  <a:gd name="T3" fmla="*/ 1495065 h 4153"/>
                  <a:gd name="T4" fmla="*/ 746997 w 2528"/>
                  <a:gd name="T5" fmla="*/ 1495065 h 4153"/>
                  <a:gd name="T6" fmla="*/ 0 w 2528"/>
                  <a:gd name="T7" fmla="*/ 747172 h 4153"/>
                  <a:gd name="T8" fmla="*/ 0 w 2528"/>
                  <a:gd name="T9" fmla="*/ 747172 h 4153"/>
                  <a:gd name="T10" fmla="*/ 746997 w 2528"/>
                  <a:gd name="T11" fmla="*/ 0 h 4153"/>
                  <a:gd name="T12" fmla="*/ 876534 w 2528"/>
                  <a:gd name="T13" fmla="*/ 0 h 4153"/>
                  <a:gd name="T14" fmla="*/ 876534 w 2528"/>
                  <a:gd name="T15" fmla="*/ 0 h 4153"/>
                  <a:gd name="T16" fmla="*/ 909278 w 2528"/>
                  <a:gd name="T17" fmla="*/ 32768 h 4153"/>
                  <a:gd name="T18" fmla="*/ 909278 w 2528"/>
                  <a:gd name="T19" fmla="*/ 32768 h 4153"/>
                  <a:gd name="T20" fmla="*/ 876534 w 2528"/>
                  <a:gd name="T21" fmla="*/ 65175 h 4153"/>
                  <a:gd name="T22" fmla="*/ 746997 w 2528"/>
                  <a:gd name="T23" fmla="*/ 65175 h 4153"/>
                  <a:gd name="T24" fmla="*/ 746997 w 2528"/>
                  <a:gd name="T25" fmla="*/ 65175 h 4153"/>
                  <a:gd name="T26" fmla="*/ 64769 w 2528"/>
                  <a:gd name="T27" fmla="*/ 747172 h 4153"/>
                  <a:gd name="T28" fmla="*/ 64769 w 2528"/>
                  <a:gd name="T29" fmla="*/ 747172 h 4153"/>
                  <a:gd name="T30" fmla="*/ 746997 w 2528"/>
                  <a:gd name="T31" fmla="*/ 1429890 h 4153"/>
                  <a:gd name="T32" fmla="*/ 876534 w 2528"/>
                  <a:gd name="T33" fmla="*/ 1429890 h 4153"/>
                  <a:gd name="T34" fmla="*/ 876534 w 2528"/>
                  <a:gd name="T35" fmla="*/ 1429890 h 4153"/>
                  <a:gd name="T36" fmla="*/ 909278 w 2528"/>
                  <a:gd name="T37" fmla="*/ 1462297 h 4153"/>
                  <a:gd name="T38" fmla="*/ 909278 w 2528"/>
                  <a:gd name="T39" fmla="*/ 1462297 h 4153"/>
                  <a:gd name="T40" fmla="*/ 876534 w 2528"/>
                  <a:gd name="T41" fmla="*/ 1495065 h 415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528" h="4153">
                    <a:moveTo>
                      <a:pt x="2436" y="4152"/>
                    </a:moveTo>
                    <a:lnTo>
                      <a:pt x="2076" y="4152"/>
                    </a:lnTo>
                    <a:cubicBezTo>
                      <a:pt x="930" y="4152"/>
                      <a:pt x="0" y="3221"/>
                      <a:pt x="0" y="2075"/>
                    </a:cubicBezTo>
                    <a:cubicBezTo>
                      <a:pt x="0" y="932"/>
                      <a:pt x="930" y="0"/>
                      <a:pt x="2076" y="0"/>
                    </a:cubicBezTo>
                    <a:lnTo>
                      <a:pt x="2436" y="0"/>
                    </a:lnTo>
                    <a:cubicBezTo>
                      <a:pt x="2486" y="0"/>
                      <a:pt x="2527" y="41"/>
                      <a:pt x="2527" y="91"/>
                    </a:cubicBezTo>
                    <a:cubicBezTo>
                      <a:pt x="2527" y="141"/>
                      <a:pt x="2486" y="181"/>
                      <a:pt x="2436" y="181"/>
                    </a:cubicBezTo>
                    <a:lnTo>
                      <a:pt x="2076" y="181"/>
                    </a:lnTo>
                    <a:cubicBezTo>
                      <a:pt x="1030" y="181"/>
                      <a:pt x="180" y="1032"/>
                      <a:pt x="180" y="2075"/>
                    </a:cubicBezTo>
                    <a:cubicBezTo>
                      <a:pt x="180" y="3121"/>
                      <a:pt x="1030" y="3971"/>
                      <a:pt x="2076" y="3971"/>
                    </a:cubicBezTo>
                    <a:lnTo>
                      <a:pt x="2436" y="3971"/>
                    </a:lnTo>
                    <a:cubicBezTo>
                      <a:pt x="2486" y="3971"/>
                      <a:pt x="2527" y="4011"/>
                      <a:pt x="2527" y="4061"/>
                    </a:cubicBezTo>
                    <a:cubicBezTo>
                      <a:pt x="2527" y="4111"/>
                      <a:pt x="2486" y="4152"/>
                      <a:pt x="2436" y="415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7" name="Group 11">
              <a:extLst>
                <a:ext uri="{FF2B5EF4-FFF2-40B4-BE49-F238E27FC236}">
                  <a16:creationId xmlns:a16="http://schemas.microsoft.com/office/drawing/2014/main" id="{85EF2628-9B3F-0247-9725-5DAB6D921E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954917"/>
              <a:ext cx="1765625" cy="1659054"/>
              <a:chOff x="3332163" y="2060575"/>
              <a:chExt cx="1946275" cy="1828800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35" name="Freeform 43">
                <a:extLst>
                  <a:ext uri="{FF2B5EF4-FFF2-40B4-BE49-F238E27FC236}">
                    <a16:creationId xmlns:a16="http://schemas.microsoft.com/office/drawing/2014/main" id="{4AB4F621-491A-D64F-9A14-751921BD64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1663" y="2060575"/>
                <a:ext cx="273050" cy="481013"/>
              </a:xfrm>
              <a:custGeom>
                <a:avLst/>
                <a:gdLst>
                  <a:gd name="T0" fmla="*/ 65115 w 759"/>
                  <a:gd name="T1" fmla="*/ 415584 h 1338"/>
                  <a:gd name="T2" fmla="*/ 207935 w 759"/>
                  <a:gd name="T3" fmla="*/ 415584 h 1338"/>
                  <a:gd name="T4" fmla="*/ 207935 w 759"/>
                  <a:gd name="T5" fmla="*/ 68305 h 1338"/>
                  <a:gd name="T6" fmla="*/ 207935 w 759"/>
                  <a:gd name="T7" fmla="*/ 68305 h 1338"/>
                  <a:gd name="T8" fmla="*/ 65115 w 759"/>
                  <a:gd name="T9" fmla="*/ 240507 h 1338"/>
                  <a:gd name="T10" fmla="*/ 65115 w 759"/>
                  <a:gd name="T11" fmla="*/ 415584 h 1338"/>
                  <a:gd name="T12" fmla="*/ 240313 w 759"/>
                  <a:gd name="T13" fmla="*/ 480653 h 1338"/>
                  <a:gd name="T14" fmla="*/ 32377 w 759"/>
                  <a:gd name="T15" fmla="*/ 480653 h 1338"/>
                  <a:gd name="T16" fmla="*/ 32377 w 759"/>
                  <a:gd name="T17" fmla="*/ 480653 h 1338"/>
                  <a:gd name="T18" fmla="*/ 0 w 759"/>
                  <a:gd name="T19" fmla="*/ 448298 h 1338"/>
                  <a:gd name="T20" fmla="*/ 0 w 759"/>
                  <a:gd name="T21" fmla="*/ 240507 h 1338"/>
                  <a:gd name="T22" fmla="*/ 0 w 759"/>
                  <a:gd name="T23" fmla="*/ 240507 h 1338"/>
                  <a:gd name="T24" fmla="*/ 240313 w 759"/>
                  <a:gd name="T25" fmla="*/ 0 h 1338"/>
                  <a:gd name="T26" fmla="*/ 240313 w 759"/>
                  <a:gd name="T27" fmla="*/ 0 h 1338"/>
                  <a:gd name="T28" fmla="*/ 272690 w 759"/>
                  <a:gd name="T29" fmla="*/ 32715 h 1338"/>
                  <a:gd name="T30" fmla="*/ 272690 w 759"/>
                  <a:gd name="T31" fmla="*/ 448298 h 1338"/>
                  <a:gd name="T32" fmla="*/ 272690 w 759"/>
                  <a:gd name="T33" fmla="*/ 448298 h 1338"/>
                  <a:gd name="T34" fmla="*/ 240313 w 759"/>
                  <a:gd name="T35" fmla="*/ 480653 h 133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59" h="1338">
                    <a:moveTo>
                      <a:pt x="181" y="1156"/>
                    </a:moveTo>
                    <a:lnTo>
                      <a:pt x="578" y="1156"/>
                    </a:lnTo>
                    <a:lnTo>
                      <a:pt x="578" y="190"/>
                    </a:lnTo>
                    <a:cubicBezTo>
                      <a:pt x="352" y="232"/>
                      <a:pt x="181" y="431"/>
                      <a:pt x="181" y="669"/>
                    </a:cubicBezTo>
                    <a:lnTo>
                      <a:pt x="181" y="1156"/>
                    </a:lnTo>
                    <a:close/>
                    <a:moveTo>
                      <a:pt x="668" y="1337"/>
                    </a:moveTo>
                    <a:lnTo>
                      <a:pt x="90" y="1337"/>
                    </a:lnTo>
                    <a:cubicBezTo>
                      <a:pt x="40" y="1337"/>
                      <a:pt x="0" y="1297"/>
                      <a:pt x="0" y="1247"/>
                    </a:cubicBezTo>
                    <a:lnTo>
                      <a:pt x="0" y="669"/>
                    </a:lnTo>
                    <a:cubicBezTo>
                      <a:pt x="0" y="300"/>
                      <a:pt x="300" y="0"/>
                      <a:pt x="668" y="0"/>
                    </a:cubicBezTo>
                    <a:cubicBezTo>
                      <a:pt x="717" y="0"/>
                      <a:pt x="758" y="41"/>
                      <a:pt x="758" y="91"/>
                    </a:cubicBezTo>
                    <a:lnTo>
                      <a:pt x="758" y="1247"/>
                    </a:lnTo>
                    <a:cubicBezTo>
                      <a:pt x="758" y="1297"/>
                      <a:pt x="717" y="1337"/>
                      <a:pt x="668" y="133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6" name="Freeform 38">
                <a:extLst>
                  <a:ext uri="{FF2B5EF4-FFF2-40B4-BE49-F238E27FC236}">
                    <a16:creationId xmlns:a16="http://schemas.microsoft.com/office/drawing/2014/main" id="{104A7377-1865-3C44-9085-2C834DF9FF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1100" y="2716213"/>
                <a:ext cx="287338" cy="500062"/>
              </a:xfrm>
              <a:custGeom>
                <a:avLst/>
                <a:gdLst>
                  <a:gd name="T0" fmla="*/ 254530 w 797"/>
                  <a:gd name="T1" fmla="*/ 499702 h 1390"/>
                  <a:gd name="T2" fmla="*/ 32087 w 797"/>
                  <a:gd name="T3" fmla="*/ 499702 h 1390"/>
                  <a:gd name="T4" fmla="*/ 32087 w 797"/>
                  <a:gd name="T5" fmla="*/ 499702 h 1390"/>
                  <a:gd name="T6" fmla="*/ 0 w 797"/>
                  <a:gd name="T7" fmla="*/ 466964 h 1390"/>
                  <a:gd name="T8" fmla="*/ 0 w 797"/>
                  <a:gd name="T9" fmla="*/ 466964 h 1390"/>
                  <a:gd name="T10" fmla="*/ 32087 w 797"/>
                  <a:gd name="T11" fmla="*/ 434586 h 1390"/>
                  <a:gd name="T12" fmla="*/ 221723 w 797"/>
                  <a:gd name="T13" fmla="*/ 434586 h 1390"/>
                  <a:gd name="T14" fmla="*/ 221723 w 797"/>
                  <a:gd name="T15" fmla="*/ 64756 h 1390"/>
                  <a:gd name="T16" fmla="*/ 32087 w 797"/>
                  <a:gd name="T17" fmla="*/ 64756 h 1390"/>
                  <a:gd name="T18" fmla="*/ 32087 w 797"/>
                  <a:gd name="T19" fmla="*/ 64756 h 1390"/>
                  <a:gd name="T20" fmla="*/ 0 w 797"/>
                  <a:gd name="T21" fmla="*/ 32378 h 1390"/>
                  <a:gd name="T22" fmla="*/ 0 w 797"/>
                  <a:gd name="T23" fmla="*/ 32378 h 1390"/>
                  <a:gd name="T24" fmla="*/ 32087 w 797"/>
                  <a:gd name="T25" fmla="*/ 0 h 1390"/>
                  <a:gd name="T26" fmla="*/ 254530 w 797"/>
                  <a:gd name="T27" fmla="*/ 0 h 1390"/>
                  <a:gd name="T28" fmla="*/ 254530 w 797"/>
                  <a:gd name="T29" fmla="*/ 0 h 1390"/>
                  <a:gd name="T30" fmla="*/ 286977 w 797"/>
                  <a:gd name="T31" fmla="*/ 32378 h 1390"/>
                  <a:gd name="T32" fmla="*/ 286977 w 797"/>
                  <a:gd name="T33" fmla="*/ 466964 h 1390"/>
                  <a:gd name="T34" fmla="*/ 286977 w 797"/>
                  <a:gd name="T35" fmla="*/ 466964 h 1390"/>
                  <a:gd name="T36" fmla="*/ 254530 w 797"/>
                  <a:gd name="T37" fmla="*/ 499702 h 139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797" h="1390">
                    <a:moveTo>
                      <a:pt x="706" y="1389"/>
                    </a:moveTo>
                    <a:lnTo>
                      <a:pt x="89" y="1389"/>
                    </a:lnTo>
                    <a:cubicBezTo>
                      <a:pt x="40" y="1389"/>
                      <a:pt x="0" y="1348"/>
                      <a:pt x="0" y="1298"/>
                    </a:cubicBezTo>
                    <a:cubicBezTo>
                      <a:pt x="0" y="1248"/>
                      <a:pt x="40" y="1208"/>
                      <a:pt x="89" y="1208"/>
                    </a:cubicBezTo>
                    <a:lnTo>
                      <a:pt x="615" y="1208"/>
                    </a:lnTo>
                    <a:lnTo>
                      <a:pt x="615" y="180"/>
                    </a:lnTo>
                    <a:lnTo>
                      <a:pt x="89" y="180"/>
                    </a:lnTo>
                    <a:cubicBezTo>
                      <a:pt x="40" y="180"/>
                      <a:pt x="0" y="140"/>
                      <a:pt x="0" y="90"/>
                    </a:cubicBezTo>
                    <a:cubicBezTo>
                      <a:pt x="0" y="40"/>
                      <a:pt x="40" y="0"/>
                      <a:pt x="89" y="0"/>
                    </a:cubicBezTo>
                    <a:lnTo>
                      <a:pt x="706" y="0"/>
                    </a:lnTo>
                    <a:cubicBezTo>
                      <a:pt x="756" y="0"/>
                      <a:pt x="796" y="40"/>
                      <a:pt x="796" y="90"/>
                    </a:cubicBezTo>
                    <a:lnTo>
                      <a:pt x="796" y="1298"/>
                    </a:lnTo>
                    <a:cubicBezTo>
                      <a:pt x="796" y="1348"/>
                      <a:pt x="756" y="1389"/>
                      <a:pt x="706" y="138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7" name="Freeform 39">
                <a:extLst>
                  <a:ext uri="{FF2B5EF4-FFF2-40B4-BE49-F238E27FC236}">
                    <a16:creationId xmlns:a16="http://schemas.microsoft.com/office/drawing/2014/main" id="{065B7E18-2D19-2343-9FBF-79C9D9F2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8363" y="2614613"/>
                <a:ext cx="153987" cy="153987"/>
              </a:xfrm>
              <a:custGeom>
                <a:avLst/>
                <a:gdLst>
                  <a:gd name="T0" fmla="*/ 153628 w 429"/>
                  <a:gd name="T1" fmla="*/ 76994 h 428"/>
                  <a:gd name="T2" fmla="*/ 153628 w 429"/>
                  <a:gd name="T3" fmla="*/ 76994 h 428"/>
                  <a:gd name="T4" fmla="*/ 76814 w 429"/>
                  <a:gd name="T5" fmla="*/ 153627 h 428"/>
                  <a:gd name="T6" fmla="*/ 76814 w 429"/>
                  <a:gd name="T7" fmla="*/ 153627 h 428"/>
                  <a:gd name="T8" fmla="*/ 0 w 429"/>
                  <a:gd name="T9" fmla="*/ 76994 h 428"/>
                  <a:gd name="T10" fmla="*/ 0 w 429"/>
                  <a:gd name="T11" fmla="*/ 76994 h 428"/>
                  <a:gd name="T12" fmla="*/ 76814 w 429"/>
                  <a:gd name="T13" fmla="*/ 0 h 428"/>
                  <a:gd name="T14" fmla="*/ 76814 w 429"/>
                  <a:gd name="T15" fmla="*/ 0 h 428"/>
                  <a:gd name="T16" fmla="*/ 153628 w 429"/>
                  <a:gd name="T17" fmla="*/ 76994 h 4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29" h="428">
                    <a:moveTo>
                      <a:pt x="428" y="214"/>
                    </a:moveTo>
                    <a:lnTo>
                      <a:pt x="428" y="214"/>
                    </a:lnTo>
                    <a:cubicBezTo>
                      <a:pt x="428" y="332"/>
                      <a:pt x="332" y="427"/>
                      <a:pt x="214" y="427"/>
                    </a:cubicBezTo>
                    <a:cubicBezTo>
                      <a:pt x="96" y="427"/>
                      <a:pt x="0" y="332"/>
                      <a:pt x="0" y="214"/>
                    </a:cubicBezTo>
                    <a:cubicBezTo>
                      <a:pt x="0" y="96"/>
                      <a:pt x="96" y="0"/>
                      <a:pt x="214" y="0"/>
                    </a:cubicBezTo>
                    <a:cubicBezTo>
                      <a:pt x="332" y="0"/>
                      <a:pt x="428" y="96"/>
                      <a:pt x="428" y="21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8" name="Freeform 40">
                <a:extLst>
                  <a:ext uri="{FF2B5EF4-FFF2-40B4-BE49-F238E27FC236}">
                    <a16:creationId xmlns:a16="http://schemas.microsoft.com/office/drawing/2014/main" id="{8FE6AABC-A768-674F-94C6-C88F28B0C2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575" y="3552825"/>
                <a:ext cx="355600" cy="336550"/>
              </a:xfrm>
              <a:custGeom>
                <a:avLst/>
                <a:gdLst>
                  <a:gd name="T0" fmla="*/ 322847 w 988"/>
                  <a:gd name="T1" fmla="*/ 336190 h 936"/>
                  <a:gd name="T2" fmla="*/ 32393 w 988"/>
                  <a:gd name="T3" fmla="*/ 336190 h 936"/>
                  <a:gd name="T4" fmla="*/ 32393 w 988"/>
                  <a:gd name="T5" fmla="*/ 336190 h 936"/>
                  <a:gd name="T6" fmla="*/ 0 w 988"/>
                  <a:gd name="T7" fmla="*/ 303830 h 936"/>
                  <a:gd name="T8" fmla="*/ 0 w 988"/>
                  <a:gd name="T9" fmla="*/ 32720 h 936"/>
                  <a:gd name="T10" fmla="*/ 0 w 988"/>
                  <a:gd name="T11" fmla="*/ 32720 h 936"/>
                  <a:gd name="T12" fmla="*/ 32393 w 988"/>
                  <a:gd name="T13" fmla="*/ 0 h 936"/>
                  <a:gd name="T14" fmla="*/ 32393 w 988"/>
                  <a:gd name="T15" fmla="*/ 0 h 936"/>
                  <a:gd name="T16" fmla="*/ 65145 w 988"/>
                  <a:gd name="T17" fmla="*/ 32720 h 936"/>
                  <a:gd name="T18" fmla="*/ 65145 w 988"/>
                  <a:gd name="T19" fmla="*/ 271469 h 936"/>
                  <a:gd name="T20" fmla="*/ 290095 w 988"/>
                  <a:gd name="T21" fmla="*/ 271469 h 936"/>
                  <a:gd name="T22" fmla="*/ 290095 w 988"/>
                  <a:gd name="T23" fmla="*/ 154612 h 936"/>
                  <a:gd name="T24" fmla="*/ 290095 w 988"/>
                  <a:gd name="T25" fmla="*/ 154612 h 936"/>
                  <a:gd name="T26" fmla="*/ 322847 w 988"/>
                  <a:gd name="T27" fmla="*/ 121892 h 936"/>
                  <a:gd name="T28" fmla="*/ 322847 w 988"/>
                  <a:gd name="T29" fmla="*/ 121892 h 936"/>
                  <a:gd name="T30" fmla="*/ 355240 w 988"/>
                  <a:gd name="T31" fmla="*/ 154612 h 936"/>
                  <a:gd name="T32" fmla="*/ 355240 w 988"/>
                  <a:gd name="T33" fmla="*/ 303830 h 936"/>
                  <a:gd name="T34" fmla="*/ 355240 w 988"/>
                  <a:gd name="T35" fmla="*/ 303830 h 936"/>
                  <a:gd name="T36" fmla="*/ 322847 w 988"/>
                  <a:gd name="T37" fmla="*/ 336190 h 9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88" h="936">
                    <a:moveTo>
                      <a:pt x="897" y="935"/>
                    </a:moveTo>
                    <a:lnTo>
                      <a:pt x="90" y="935"/>
                    </a:lnTo>
                    <a:cubicBezTo>
                      <a:pt x="41" y="935"/>
                      <a:pt x="0" y="894"/>
                      <a:pt x="0" y="845"/>
                    </a:cubicBezTo>
                    <a:lnTo>
                      <a:pt x="0" y="91"/>
                    </a:lnTo>
                    <a:cubicBezTo>
                      <a:pt x="0" y="41"/>
                      <a:pt x="41" y="0"/>
                      <a:pt x="90" y="0"/>
                    </a:cubicBezTo>
                    <a:cubicBezTo>
                      <a:pt x="140" y="0"/>
                      <a:pt x="181" y="41"/>
                      <a:pt x="181" y="91"/>
                    </a:cubicBezTo>
                    <a:lnTo>
                      <a:pt x="181" y="755"/>
                    </a:lnTo>
                    <a:lnTo>
                      <a:pt x="806" y="755"/>
                    </a:lnTo>
                    <a:lnTo>
                      <a:pt x="806" y="430"/>
                    </a:lnTo>
                    <a:cubicBezTo>
                      <a:pt x="806" y="380"/>
                      <a:pt x="847" y="339"/>
                      <a:pt x="897" y="339"/>
                    </a:cubicBezTo>
                    <a:cubicBezTo>
                      <a:pt x="947" y="339"/>
                      <a:pt x="987" y="380"/>
                      <a:pt x="987" y="430"/>
                    </a:cubicBezTo>
                    <a:lnTo>
                      <a:pt x="987" y="845"/>
                    </a:lnTo>
                    <a:cubicBezTo>
                      <a:pt x="987" y="894"/>
                      <a:pt x="947" y="935"/>
                      <a:pt x="897" y="93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9" name="Freeform 41">
                <a:extLst>
                  <a:ext uri="{FF2B5EF4-FFF2-40B4-BE49-F238E27FC236}">
                    <a16:creationId xmlns:a16="http://schemas.microsoft.com/office/drawing/2014/main" id="{2DD26DEE-B89B-514C-9104-9E3AA587EF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8488" y="3552825"/>
                <a:ext cx="355600" cy="336550"/>
              </a:xfrm>
              <a:custGeom>
                <a:avLst/>
                <a:gdLst>
                  <a:gd name="T0" fmla="*/ 322814 w 987"/>
                  <a:gd name="T1" fmla="*/ 336190 h 936"/>
                  <a:gd name="T2" fmla="*/ 32426 w 987"/>
                  <a:gd name="T3" fmla="*/ 336190 h 936"/>
                  <a:gd name="T4" fmla="*/ 32426 w 987"/>
                  <a:gd name="T5" fmla="*/ 336190 h 936"/>
                  <a:gd name="T6" fmla="*/ 0 w 987"/>
                  <a:gd name="T7" fmla="*/ 303830 h 936"/>
                  <a:gd name="T8" fmla="*/ 0 w 987"/>
                  <a:gd name="T9" fmla="*/ 154612 h 936"/>
                  <a:gd name="T10" fmla="*/ 0 w 987"/>
                  <a:gd name="T11" fmla="*/ 154612 h 936"/>
                  <a:gd name="T12" fmla="*/ 32426 w 987"/>
                  <a:gd name="T13" fmla="*/ 121892 h 936"/>
                  <a:gd name="T14" fmla="*/ 32426 w 987"/>
                  <a:gd name="T15" fmla="*/ 121892 h 936"/>
                  <a:gd name="T16" fmla="*/ 65211 w 987"/>
                  <a:gd name="T17" fmla="*/ 154612 h 936"/>
                  <a:gd name="T18" fmla="*/ 65211 w 987"/>
                  <a:gd name="T19" fmla="*/ 271469 h 936"/>
                  <a:gd name="T20" fmla="*/ 290028 w 987"/>
                  <a:gd name="T21" fmla="*/ 271469 h 936"/>
                  <a:gd name="T22" fmla="*/ 290028 w 987"/>
                  <a:gd name="T23" fmla="*/ 32720 h 936"/>
                  <a:gd name="T24" fmla="*/ 290028 w 987"/>
                  <a:gd name="T25" fmla="*/ 32720 h 936"/>
                  <a:gd name="T26" fmla="*/ 322814 w 987"/>
                  <a:gd name="T27" fmla="*/ 0 h 936"/>
                  <a:gd name="T28" fmla="*/ 322814 w 987"/>
                  <a:gd name="T29" fmla="*/ 0 h 936"/>
                  <a:gd name="T30" fmla="*/ 355240 w 987"/>
                  <a:gd name="T31" fmla="*/ 32720 h 936"/>
                  <a:gd name="T32" fmla="*/ 355240 w 987"/>
                  <a:gd name="T33" fmla="*/ 303830 h 936"/>
                  <a:gd name="T34" fmla="*/ 355240 w 987"/>
                  <a:gd name="T35" fmla="*/ 303830 h 936"/>
                  <a:gd name="T36" fmla="*/ 322814 w 987"/>
                  <a:gd name="T37" fmla="*/ 336190 h 9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87" h="936">
                    <a:moveTo>
                      <a:pt x="896" y="935"/>
                    </a:moveTo>
                    <a:lnTo>
                      <a:pt x="90" y="935"/>
                    </a:lnTo>
                    <a:cubicBezTo>
                      <a:pt x="40" y="935"/>
                      <a:pt x="0" y="894"/>
                      <a:pt x="0" y="845"/>
                    </a:cubicBezTo>
                    <a:lnTo>
                      <a:pt x="0" y="430"/>
                    </a:lnTo>
                    <a:cubicBezTo>
                      <a:pt x="0" y="380"/>
                      <a:pt x="40" y="339"/>
                      <a:pt x="90" y="339"/>
                    </a:cubicBezTo>
                    <a:cubicBezTo>
                      <a:pt x="140" y="339"/>
                      <a:pt x="181" y="380"/>
                      <a:pt x="181" y="430"/>
                    </a:cubicBezTo>
                    <a:lnTo>
                      <a:pt x="181" y="755"/>
                    </a:lnTo>
                    <a:lnTo>
                      <a:pt x="805" y="755"/>
                    </a:lnTo>
                    <a:lnTo>
                      <a:pt x="805" y="91"/>
                    </a:lnTo>
                    <a:cubicBezTo>
                      <a:pt x="805" y="41"/>
                      <a:pt x="846" y="0"/>
                      <a:pt x="896" y="0"/>
                    </a:cubicBezTo>
                    <a:cubicBezTo>
                      <a:pt x="946" y="0"/>
                      <a:pt x="986" y="41"/>
                      <a:pt x="986" y="91"/>
                    </a:cubicBezTo>
                    <a:lnTo>
                      <a:pt x="986" y="845"/>
                    </a:lnTo>
                    <a:cubicBezTo>
                      <a:pt x="986" y="894"/>
                      <a:pt x="946" y="935"/>
                      <a:pt x="896" y="93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0" name="Freeform 42">
                <a:extLst>
                  <a:ext uri="{FF2B5EF4-FFF2-40B4-BE49-F238E27FC236}">
                    <a16:creationId xmlns:a16="http://schemas.microsoft.com/office/drawing/2014/main" id="{EBF798C1-37A2-7C4E-B185-FB695C1F5A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2163" y="2924175"/>
                <a:ext cx="236537" cy="65088"/>
              </a:xfrm>
              <a:custGeom>
                <a:avLst/>
                <a:gdLst>
                  <a:gd name="T0" fmla="*/ 203775 w 657"/>
                  <a:gd name="T1" fmla="*/ 64730 h 182"/>
                  <a:gd name="T2" fmla="*/ 32402 w 657"/>
                  <a:gd name="T3" fmla="*/ 64730 h 182"/>
                  <a:gd name="T4" fmla="*/ 32402 w 657"/>
                  <a:gd name="T5" fmla="*/ 64730 h 182"/>
                  <a:gd name="T6" fmla="*/ 0 w 657"/>
                  <a:gd name="T7" fmla="*/ 32544 h 182"/>
                  <a:gd name="T8" fmla="*/ 0 w 657"/>
                  <a:gd name="T9" fmla="*/ 32544 h 182"/>
                  <a:gd name="T10" fmla="*/ 32402 w 657"/>
                  <a:gd name="T11" fmla="*/ 0 h 182"/>
                  <a:gd name="T12" fmla="*/ 203775 w 657"/>
                  <a:gd name="T13" fmla="*/ 0 h 182"/>
                  <a:gd name="T14" fmla="*/ 203775 w 657"/>
                  <a:gd name="T15" fmla="*/ 0 h 182"/>
                  <a:gd name="T16" fmla="*/ 236177 w 657"/>
                  <a:gd name="T17" fmla="*/ 32544 h 182"/>
                  <a:gd name="T18" fmla="*/ 236177 w 657"/>
                  <a:gd name="T19" fmla="*/ 32544 h 182"/>
                  <a:gd name="T20" fmla="*/ 203775 w 657"/>
                  <a:gd name="T21" fmla="*/ 64730 h 1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57" h="182">
                    <a:moveTo>
                      <a:pt x="566" y="181"/>
                    </a:moveTo>
                    <a:lnTo>
                      <a:pt x="90" y="181"/>
                    </a:lnTo>
                    <a:cubicBezTo>
                      <a:pt x="40" y="181"/>
                      <a:pt x="0" y="141"/>
                      <a:pt x="0" y="91"/>
                    </a:cubicBezTo>
                    <a:cubicBezTo>
                      <a:pt x="0" y="41"/>
                      <a:pt x="40" y="0"/>
                      <a:pt x="90" y="0"/>
                    </a:cubicBezTo>
                    <a:lnTo>
                      <a:pt x="566" y="0"/>
                    </a:lnTo>
                    <a:cubicBezTo>
                      <a:pt x="616" y="0"/>
                      <a:pt x="656" y="41"/>
                      <a:pt x="656" y="91"/>
                    </a:cubicBezTo>
                    <a:cubicBezTo>
                      <a:pt x="656" y="141"/>
                      <a:pt x="616" y="181"/>
                      <a:pt x="566" y="18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1" name="Freeform 44">
                <a:extLst>
                  <a:ext uri="{FF2B5EF4-FFF2-40B4-BE49-F238E27FC236}">
                    <a16:creationId xmlns:a16="http://schemas.microsoft.com/office/drawing/2014/main" id="{8A8ED536-4442-904A-8DE3-793C518513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3613" y="2165350"/>
                <a:ext cx="1581150" cy="1581150"/>
              </a:xfrm>
              <a:custGeom>
                <a:avLst/>
                <a:gdLst>
                  <a:gd name="T0" fmla="*/ 790395 w 4393"/>
                  <a:gd name="T1" fmla="*/ 1580790 h 4394"/>
                  <a:gd name="T2" fmla="*/ 790395 w 4393"/>
                  <a:gd name="T3" fmla="*/ 1580790 h 4394"/>
                  <a:gd name="T4" fmla="*/ 0 w 4393"/>
                  <a:gd name="T5" fmla="*/ 790575 h 4394"/>
                  <a:gd name="T6" fmla="*/ 0 w 4393"/>
                  <a:gd name="T7" fmla="*/ 790575 h 4394"/>
                  <a:gd name="T8" fmla="*/ 790395 w 4393"/>
                  <a:gd name="T9" fmla="*/ 0 h 4394"/>
                  <a:gd name="T10" fmla="*/ 790395 w 4393"/>
                  <a:gd name="T11" fmla="*/ 0 h 4394"/>
                  <a:gd name="T12" fmla="*/ 965678 w 4393"/>
                  <a:gd name="T13" fmla="*/ 19432 h 4394"/>
                  <a:gd name="T14" fmla="*/ 965678 w 4393"/>
                  <a:gd name="T15" fmla="*/ 19432 h 4394"/>
                  <a:gd name="T16" fmla="*/ 990513 w 4393"/>
                  <a:gd name="T17" fmla="*/ 58295 h 4394"/>
                  <a:gd name="T18" fmla="*/ 990513 w 4393"/>
                  <a:gd name="T19" fmla="*/ 58295 h 4394"/>
                  <a:gd name="T20" fmla="*/ 951281 w 4393"/>
                  <a:gd name="T21" fmla="*/ 82764 h 4394"/>
                  <a:gd name="T22" fmla="*/ 951281 w 4393"/>
                  <a:gd name="T23" fmla="*/ 82764 h 4394"/>
                  <a:gd name="T24" fmla="*/ 790395 w 4393"/>
                  <a:gd name="T25" fmla="*/ 65132 h 4394"/>
                  <a:gd name="T26" fmla="*/ 790395 w 4393"/>
                  <a:gd name="T27" fmla="*/ 65132 h 4394"/>
                  <a:gd name="T28" fmla="*/ 65146 w 4393"/>
                  <a:gd name="T29" fmla="*/ 790575 h 4394"/>
                  <a:gd name="T30" fmla="*/ 65146 w 4393"/>
                  <a:gd name="T31" fmla="*/ 790575 h 4394"/>
                  <a:gd name="T32" fmla="*/ 790395 w 4393"/>
                  <a:gd name="T33" fmla="*/ 1515659 h 4394"/>
                  <a:gd name="T34" fmla="*/ 790395 w 4393"/>
                  <a:gd name="T35" fmla="*/ 1515659 h 4394"/>
                  <a:gd name="T36" fmla="*/ 1515644 w 4393"/>
                  <a:gd name="T37" fmla="*/ 790575 h 4394"/>
                  <a:gd name="T38" fmla="*/ 1515644 w 4393"/>
                  <a:gd name="T39" fmla="*/ 790575 h 4394"/>
                  <a:gd name="T40" fmla="*/ 1133403 w 4393"/>
                  <a:gd name="T41" fmla="*/ 150774 h 4394"/>
                  <a:gd name="T42" fmla="*/ 1133403 w 4393"/>
                  <a:gd name="T43" fmla="*/ 150774 h 4394"/>
                  <a:gd name="T44" fmla="*/ 1120086 w 4393"/>
                  <a:gd name="T45" fmla="*/ 106873 h 4394"/>
                  <a:gd name="T46" fmla="*/ 1120086 w 4393"/>
                  <a:gd name="T47" fmla="*/ 106873 h 4394"/>
                  <a:gd name="T48" fmla="*/ 1163637 w 4393"/>
                  <a:gd name="T49" fmla="*/ 93559 h 4394"/>
                  <a:gd name="T50" fmla="*/ 1163637 w 4393"/>
                  <a:gd name="T51" fmla="*/ 93559 h 4394"/>
                  <a:gd name="T52" fmla="*/ 1580790 w 4393"/>
                  <a:gd name="T53" fmla="*/ 790575 h 4394"/>
                  <a:gd name="T54" fmla="*/ 1580790 w 4393"/>
                  <a:gd name="T55" fmla="*/ 790575 h 4394"/>
                  <a:gd name="T56" fmla="*/ 790395 w 4393"/>
                  <a:gd name="T57" fmla="*/ 1580790 h 439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4393" h="4394">
                    <a:moveTo>
                      <a:pt x="2196" y="4393"/>
                    </a:moveTo>
                    <a:lnTo>
                      <a:pt x="2196" y="4393"/>
                    </a:lnTo>
                    <a:cubicBezTo>
                      <a:pt x="985" y="4393"/>
                      <a:pt x="0" y="3408"/>
                      <a:pt x="0" y="2197"/>
                    </a:cubicBezTo>
                    <a:cubicBezTo>
                      <a:pt x="0" y="985"/>
                      <a:pt x="985" y="0"/>
                      <a:pt x="2196" y="0"/>
                    </a:cubicBezTo>
                    <a:cubicBezTo>
                      <a:pt x="2361" y="0"/>
                      <a:pt x="2525" y="18"/>
                      <a:pt x="2683" y="54"/>
                    </a:cubicBezTo>
                    <a:cubicBezTo>
                      <a:pt x="2732" y="65"/>
                      <a:pt x="2763" y="113"/>
                      <a:pt x="2752" y="162"/>
                    </a:cubicBezTo>
                    <a:cubicBezTo>
                      <a:pt x="2740" y="211"/>
                      <a:pt x="2692" y="241"/>
                      <a:pt x="2643" y="230"/>
                    </a:cubicBezTo>
                    <a:cubicBezTo>
                      <a:pt x="2498" y="197"/>
                      <a:pt x="2347" y="181"/>
                      <a:pt x="2196" y="181"/>
                    </a:cubicBezTo>
                    <a:cubicBezTo>
                      <a:pt x="1085" y="181"/>
                      <a:pt x="181" y="1085"/>
                      <a:pt x="181" y="2197"/>
                    </a:cubicBezTo>
                    <a:cubicBezTo>
                      <a:pt x="181" y="3308"/>
                      <a:pt x="1085" y="4212"/>
                      <a:pt x="2196" y="4212"/>
                    </a:cubicBezTo>
                    <a:cubicBezTo>
                      <a:pt x="3307" y="4212"/>
                      <a:pt x="4211" y="3308"/>
                      <a:pt x="4211" y="2197"/>
                    </a:cubicBezTo>
                    <a:cubicBezTo>
                      <a:pt x="4211" y="1452"/>
                      <a:pt x="3804" y="772"/>
                      <a:pt x="3149" y="419"/>
                    </a:cubicBezTo>
                    <a:cubicBezTo>
                      <a:pt x="3105" y="396"/>
                      <a:pt x="3088" y="341"/>
                      <a:pt x="3112" y="297"/>
                    </a:cubicBezTo>
                    <a:cubicBezTo>
                      <a:pt x="3136" y="253"/>
                      <a:pt x="3190" y="236"/>
                      <a:pt x="3233" y="260"/>
                    </a:cubicBezTo>
                    <a:cubicBezTo>
                      <a:pt x="3948" y="644"/>
                      <a:pt x="4392" y="1386"/>
                      <a:pt x="4392" y="2197"/>
                    </a:cubicBezTo>
                    <a:cubicBezTo>
                      <a:pt x="4392" y="3408"/>
                      <a:pt x="3406" y="4393"/>
                      <a:pt x="2196" y="439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8" name="Group 13">
              <a:extLst>
                <a:ext uri="{FF2B5EF4-FFF2-40B4-BE49-F238E27FC236}">
                  <a16:creationId xmlns:a16="http://schemas.microsoft.com/office/drawing/2014/main" id="{CE814B1B-E9BC-8B49-B958-C63FD52DC5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0830" y="774098"/>
              <a:ext cx="1607209" cy="809365"/>
              <a:chOff x="5826125" y="2760663"/>
              <a:chExt cx="1771650" cy="892175"/>
            </a:xfrm>
            <a:solidFill>
              <a:schemeClr val="accent5"/>
            </a:solidFill>
          </p:grpSpPr>
          <p:sp>
            <p:nvSpPr>
              <p:cNvPr id="29" name="Freeform 45">
                <a:extLst>
                  <a:ext uri="{FF2B5EF4-FFF2-40B4-BE49-F238E27FC236}">
                    <a16:creationId xmlns:a16="http://schemas.microsoft.com/office/drawing/2014/main" id="{FAB9292C-914F-1C4A-AE87-ED729E8B2D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6125" y="2760663"/>
                <a:ext cx="1771650" cy="892175"/>
              </a:xfrm>
              <a:custGeom>
                <a:avLst/>
                <a:gdLst>
                  <a:gd name="T0" fmla="*/ 1706153 w 4923"/>
                  <a:gd name="T1" fmla="*/ 891815 h 2477"/>
                  <a:gd name="T2" fmla="*/ 647770 w 4923"/>
                  <a:gd name="T3" fmla="*/ 891815 h 2477"/>
                  <a:gd name="T4" fmla="*/ 647770 w 4923"/>
                  <a:gd name="T5" fmla="*/ 891815 h 2477"/>
                  <a:gd name="T6" fmla="*/ 615381 w 4923"/>
                  <a:gd name="T7" fmla="*/ 859398 h 2477"/>
                  <a:gd name="T8" fmla="*/ 615381 w 4923"/>
                  <a:gd name="T9" fmla="*/ 859398 h 2477"/>
                  <a:gd name="T10" fmla="*/ 647770 w 4923"/>
                  <a:gd name="T11" fmla="*/ 826622 h 2477"/>
                  <a:gd name="T12" fmla="*/ 1706153 w 4923"/>
                  <a:gd name="T13" fmla="*/ 826622 h 2477"/>
                  <a:gd name="T14" fmla="*/ 1706153 w 4923"/>
                  <a:gd name="T15" fmla="*/ 65193 h 2477"/>
                  <a:gd name="T16" fmla="*/ 65137 w 4923"/>
                  <a:gd name="T17" fmla="*/ 65193 h 2477"/>
                  <a:gd name="T18" fmla="*/ 65137 w 4923"/>
                  <a:gd name="T19" fmla="*/ 497774 h 2477"/>
                  <a:gd name="T20" fmla="*/ 65137 w 4923"/>
                  <a:gd name="T21" fmla="*/ 497774 h 2477"/>
                  <a:gd name="T22" fmla="*/ 32748 w 4923"/>
                  <a:gd name="T23" fmla="*/ 530190 h 2477"/>
                  <a:gd name="T24" fmla="*/ 32748 w 4923"/>
                  <a:gd name="T25" fmla="*/ 530190 h 2477"/>
                  <a:gd name="T26" fmla="*/ 0 w 4923"/>
                  <a:gd name="T27" fmla="*/ 497774 h 2477"/>
                  <a:gd name="T28" fmla="*/ 0 w 4923"/>
                  <a:gd name="T29" fmla="*/ 65193 h 2477"/>
                  <a:gd name="T30" fmla="*/ 0 w 4923"/>
                  <a:gd name="T31" fmla="*/ 65193 h 2477"/>
                  <a:gd name="T32" fmla="*/ 65137 w 4923"/>
                  <a:gd name="T33" fmla="*/ 0 h 2477"/>
                  <a:gd name="T34" fmla="*/ 1706153 w 4923"/>
                  <a:gd name="T35" fmla="*/ 0 h 2477"/>
                  <a:gd name="T36" fmla="*/ 1706153 w 4923"/>
                  <a:gd name="T37" fmla="*/ 0 h 2477"/>
                  <a:gd name="T38" fmla="*/ 1771290 w 4923"/>
                  <a:gd name="T39" fmla="*/ 65193 h 2477"/>
                  <a:gd name="T40" fmla="*/ 1771290 w 4923"/>
                  <a:gd name="T41" fmla="*/ 826622 h 2477"/>
                  <a:gd name="T42" fmla="*/ 1771290 w 4923"/>
                  <a:gd name="T43" fmla="*/ 826622 h 2477"/>
                  <a:gd name="T44" fmla="*/ 1706153 w 4923"/>
                  <a:gd name="T45" fmla="*/ 891815 h 247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923" h="2477">
                    <a:moveTo>
                      <a:pt x="4741" y="2476"/>
                    </a:moveTo>
                    <a:lnTo>
                      <a:pt x="1800" y="2476"/>
                    </a:lnTo>
                    <a:cubicBezTo>
                      <a:pt x="1751" y="2476"/>
                      <a:pt x="1710" y="2436"/>
                      <a:pt x="1710" y="2386"/>
                    </a:cubicBezTo>
                    <a:cubicBezTo>
                      <a:pt x="1710" y="2336"/>
                      <a:pt x="1751" y="2295"/>
                      <a:pt x="1800" y="2295"/>
                    </a:cubicBezTo>
                    <a:lnTo>
                      <a:pt x="4741" y="2295"/>
                    </a:lnTo>
                    <a:lnTo>
                      <a:pt x="4741" y="181"/>
                    </a:lnTo>
                    <a:lnTo>
                      <a:pt x="181" y="181"/>
                    </a:lnTo>
                    <a:lnTo>
                      <a:pt x="181" y="1382"/>
                    </a:lnTo>
                    <a:cubicBezTo>
                      <a:pt x="181" y="1432"/>
                      <a:pt x="141" y="1472"/>
                      <a:pt x="91" y="1472"/>
                    </a:cubicBezTo>
                    <a:cubicBezTo>
                      <a:pt x="41" y="1472"/>
                      <a:pt x="0" y="1432"/>
                      <a:pt x="0" y="1382"/>
                    </a:cubicBezTo>
                    <a:lnTo>
                      <a:pt x="0" y="181"/>
                    </a:lnTo>
                    <a:cubicBezTo>
                      <a:pt x="0" y="82"/>
                      <a:pt x="81" y="0"/>
                      <a:pt x="181" y="0"/>
                    </a:cubicBezTo>
                    <a:lnTo>
                      <a:pt x="4741" y="0"/>
                    </a:lnTo>
                    <a:cubicBezTo>
                      <a:pt x="4841" y="0"/>
                      <a:pt x="4922" y="82"/>
                      <a:pt x="4922" y="181"/>
                    </a:cubicBezTo>
                    <a:lnTo>
                      <a:pt x="4922" y="2295"/>
                    </a:lnTo>
                    <a:cubicBezTo>
                      <a:pt x="4922" y="2395"/>
                      <a:pt x="4841" y="2476"/>
                      <a:pt x="4741" y="247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0" name="Freeform 46">
                <a:extLst>
                  <a:ext uri="{FF2B5EF4-FFF2-40B4-BE49-F238E27FC236}">
                    <a16:creationId xmlns:a16="http://schemas.microsoft.com/office/drawing/2014/main" id="{60302F24-C8EF-EA4C-A84F-AB681568E9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7588" y="2955925"/>
                <a:ext cx="923925" cy="85725"/>
              </a:xfrm>
              <a:custGeom>
                <a:avLst/>
                <a:gdLst>
                  <a:gd name="T0" fmla="*/ 923565 w 2565"/>
                  <a:gd name="T1" fmla="*/ 69156 h 238"/>
                  <a:gd name="T2" fmla="*/ 923565 w 2565"/>
                  <a:gd name="T3" fmla="*/ 69156 h 238"/>
                  <a:gd name="T4" fmla="*/ 907356 w 2565"/>
                  <a:gd name="T5" fmla="*/ 85365 h 238"/>
                  <a:gd name="T6" fmla="*/ 16209 w 2565"/>
                  <a:gd name="T7" fmla="*/ 85365 h 238"/>
                  <a:gd name="T8" fmla="*/ 16209 w 2565"/>
                  <a:gd name="T9" fmla="*/ 85365 h 238"/>
                  <a:gd name="T10" fmla="*/ 0 w 2565"/>
                  <a:gd name="T11" fmla="*/ 69156 h 238"/>
                  <a:gd name="T12" fmla="*/ 0 w 2565"/>
                  <a:gd name="T13" fmla="*/ 16209 h 238"/>
                  <a:gd name="T14" fmla="*/ 0 w 2565"/>
                  <a:gd name="T15" fmla="*/ 16209 h 238"/>
                  <a:gd name="T16" fmla="*/ 16209 w 2565"/>
                  <a:gd name="T17" fmla="*/ 0 h 238"/>
                  <a:gd name="T18" fmla="*/ 907356 w 2565"/>
                  <a:gd name="T19" fmla="*/ 0 h 238"/>
                  <a:gd name="T20" fmla="*/ 907356 w 2565"/>
                  <a:gd name="T21" fmla="*/ 0 h 238"/>
                  <a:gd name="T22" fmla="*/ 923565 w 2565"/>
                  <a:gd name="T23" fmla="*/ 16209 h 238"/>
                  <a:gd name="T24" fmla="*/ 923565 w 2565"/>
                  <a:gd name="T25" fmla="*/ 69156 h 2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65" h="238">
                    <a:moveTo>
                      <a:pt x="2564" y="192"/>
                    </a:moveTo>
                    <a:lnTo>
                      <a:pt x="2564" y="192"/>
                    </a:lnTo>
                    <a:cubicBezTo>
                      <a:pt x="2564" y="216"/>
                      <a:pt x="2543" y="237"/>
                      <a:pt x="2519" y="237"/>
                    </a:cubicBezTo>
                    <a:lnTo>
                      <a:pt x="45" y="237"/>
                    </a:lnTo>
                    <a:cubicBezTo>
                      <a:pt x="21" y="237"/>
                      <a:pt x="0" y="216"/>
                      <a:pt x="0" y="192"/>
                    </a:cubicBezTo>
                    <a:lnTo>
                      <a:pt x="0" y="45"/>
                    </a:lnTo>
                    <a:cubicBezTo>
                      <a:pt x="0" y="21"/>
                      <a:pt x="21" y="0"/>
                      <a:pt x="45" y="0"/>
                    </a:cubicBezTo>
                    <a:lnTo>
                      <a:pt x="2519" y="0"/>
                    </a:lnTo>
                    <a:cubicBezTo>
                      <a:pt x="2543" y="0"/>
                      <a:pt x="2564" y="21"/>
                      <a:pt x="2564" y="45"/>
                    </a:cubicBezTo>
                    <a:lnTo>
                      <a:pt x="2564" y="1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1" name="Freeform 47">
                <a:extLst>
                  <a:ext uri="{FF2B5EF4-FFF2-40B4-BE49-F238E27FC236}">
                    <a16:creationId xmlns:a16="http://schemas.microsoft.com/office/drawing/2014/main" id="{24613E42-1B9D-6642-A157-5C4B316542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70725" y="2955925"/>
                <a:ext cx="257175" cy="85725"/>
              </a:xfrm>
              <a:custGeom>
                <a:avLst/>
                <a:gdLst>
                  <a:gd name="T0" fmla="*/ 256815 w 714"/>
                  <a:gd name="T1" fmla="*/ 69156 h 238"/>
                  <a:gd name="T2" fmla="*/ 256815 w 714"/>
                  <a:gd name="T3" fmla="*/ 69156 h 238"/>
                  <a:gd name="T4" fmla="*/ 240606 w 714"/>
                  <a:gd name="T5" fmla="*/ 85365 h 238"/>
                  <a:gd name="T6" fmla="*/ 16209 w 714"/>
                  <a:gd name="T7" fmla="*/ 85365 h 238"/>
                  <a:gd name="T8" fmla="*/ 16209 w 714"/>
                  <a:gd name="T9" fmla="*/ 85365 h 238"/>
                  <a:gd name="T10" fmla="*/ 0 w 714"/>
                  <a:gd name="T11" fmla="*/ 69156 h 238"/>
                  <a:gd name="T12" fmla="*/ 0 w 714"/>
                  <a:gd name="T13" fmla="*/ 16209 h 238"/>
                  <a:gd name="T14" fmla="*/ 0 w 714"/>
                  <a:gd name="T15" fmla="*/ 16209 h 238"/>
                  <a:gd name="T16" fmla="*/ 16209 w 714"/>
                  <a:gd name="T17" fmla="*/ 0 h 238"/>
                  <a:gd name="T18" fmla="*/ 240606 w 714"/>
                  <a:gd name="T19" fmla="*/ 0 h 238"/>
                  <a:gd name="T20" fmla="*/ 240606 w 714"/>
                  <a:gd name="T21" fmla="*/ 0 h 238"/>
                  <a:gd name="T22" fmla="*/ 256815 w 714"/>
                  <a:gd name="T23" fmla="*/ 16209 h 238"/>
                  <a:gd name="T24" fmla="*/ 256815 w 714"/>
                  <a:gd name="T25" fmla="*/ 69156 h 2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14" h="238">
                    <a:moveTo>
                      <a:pt x="713" y="192"/>
                    </a:moveTo>
                    <a:lnTo>
                      <a:pt x="713" y="192"/>
                    </a:lnTo>
                    <a:cubicBezTo>
                      <a:pt x="713" y="216"/>
                      <a:pt x="693" y="237"/>
                      <a:pt x="668" y="237"/>
                    </a:cubicBezTo>
                    <a:lnTo>
                      <a:pt x="45" y="237"/>
                    </a:lnTo>
                    <a:cubicBezTo>
                      <a:pt x="20" y="237"/>
                      <a:pt x="0" y="216"/>
                      <a:pt x="0" y="192"/>
                    </a:cubicBezTo>
                    <a:lnTo>
                      <a:pt x="0" y="45"/>
                    </a:lnTo>
                    <a:cubicBezTo>
                      <a:pt x="0" y="21"/>
                      <a:pt x="20" y="0"/>
                      <a:pt x="45" y="0"/>
                    </a:cubicBezTo>
                    <a:lnTo>
                      <a:pt x="668" y="0"/>
                    </a:lnTo>
                    <a:cubicBezTo>
                      <a:pt x="693" y="0"/>
                      <a:pt x="713" y="21"/>
                      <a:pt x="713" y="45"/>
                    </a:cubicBezTo>
                    <a:lnTo>
                      <a:pt x="713" y="1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2" name="Freeform 48">
                <a:extLst>
                  <a:ext uri="{FF2B5EF4-FFF2-40B4-BE49-F238E27FC236}">
                    <a16:creationId xmlns:a16="http://schemas.microsoft.com/office/drawing/2014/main" id="{3CF608DC-3F72-8549-B7D0-19A9DBC4C9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8700" y="3217863"/>
                <a:ext cx="1219200" cy="34925"/>
              </a:xfrm>
              <a:custGeom>
                <a:avLst/>
                <a:gdLst>
                  <a:gd name="T0" fmla="*/ 1218840 w 3388"/>
                  <a:gd name="T1" fmla="*/ 18190 h 96"/>
                  <a:gd name="T2" fmla="*/ 1218840 w 3388"/>
                  <a:gd name="T3" fmla="*/ 18190 h 96"/>
                  <a:gd name="T4" fmla="*/ 1202647 w 3388"/>
                  <a:gd name="T5" fmla="*/ 34561 h 96"/>
                  <a:gd name="T6" fmla="*/ 16194 w 3388"/>
                  <a:gd name="T7" fmla="*/ 34561 h 96"/>
                  <a:gd name="T8" fmla="*/ 16194 w 3388"/>
                  <a:gd name="T9" fmla="*/ 34561 h 96"/>
                  <a:gd name="T10" fmla="*/ 0 w 3388"/>
                  <a:gd name="T11" fmla="*/ 18190 h 96"/>
                  <a:gd name="T12" fmla="*/ 0 w 3388"/>
                  <a:gd name="T13" fmla="*/ 16371 h 96"/>
                  <a:gd name="T14" fmla="*/ 0 w 3388"/>
                  <a:gd name="T15" fmla="*/ 16371 h 96"/>
                  <a:gd name="T16" fmla="*/ 16194 w 3388"/>
                  <a:gd name="T17" fmla="*/ 0 h 96"/>
                  <a:gd name="T18" fmla="*/ 1202647 w 3388"/>
                  <a:gd name="T19" fmla="*/ 0 h 96"/>
                  <a:gd name="T20" fmla="*/ 1202647 w 3388"/>
                  <a:gd name="T21" fmla="*/ 0 h 96"/>
                  <a:gd name="T22" fmla="*/ 1218840 w 3388"/>
                  <a:gd name="T23" fmla="*/ 16371 h 96"/>
                  <a:gd name="T24" fmla="*/ 1218840 w 3388"/>
                  <a:gd name="T25" fmla="*/ 18190 h 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88" h="96">
                    <a:moveTo>
                      <a:pt x="3387" y="50"/>
                    </a:moveTo>
                    <a:lnTo>
                      <a:pt x="3387" y="50"/>
                    </a:lnTo>
                    <a:cubicBezTo>
                      <a:pt x="3387" y="75"/>
                      <a:pt x="3367" y="95"/>
                      <a:pt x="3342" y="95"/>
                    </a:cubicBezTo>
                    <a:lnTo>
                      <a:pt x="45" y="95"/>
                    </a:lnTo>
                    <a:cubicBezTo>
                      <a:pt x="20" y="95"/>
                      <a:pt x="0" y="75"/>
                      <a:pt x="0" y="50"/>
                    </a:cubicBezTo>
                    <a:lnTo>
                      <a:pt x="0" y="45"/>
                    </a:lnTo>
                    <a:cubicBezTo>
                      <a:pt x="0" y="20"/>
                      <a:pt x="20" y="0"/>
                      <a:pt x="45" y="0"/>
                    </a:cubicBezTo>
                    <a:lnTo>
                      <a:pt x="3342" y="0"/>
                    </a:lnTo>
                    <a:cubicBezTo>
                      <a:pt x="3367" y="0"/>
                      <a:pt x="3387" y="20"/>
                      <a:pt x="3387" y="45"/>
                    </a:cubicBezTo>
                    <a:lnTo>
                      <a:pt x="3387" y="5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3" name="Freeform 49">
                <a:extLst>
                  <a:ext uri="{FF2B5EF4-FFF2-40B4-BE49-F238E27FC236}">
                    <a16:creationId xmlns:a16="http://schemas.microsoft.com/office/drawing/2014/main" id="{73EB5ACB-0DE2-4349-85A8-250CE5ADAF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8700" y="3144838"/>
                <a:ext cx="1219200" cy="34925"/>
              </a:xfrm>
              <a:custGeom>
                <a:avLst/>
                <a:gdLst>
                  <a:gd name="T0" fmla="*/ 1218840 w 3388"/>
                  <a:gd name="T1" fmla="*/ 18003 h 97"/>
                  <a:gd name="T2" fmla="*/ 1218840 w 3388"/>
                  <a:gd name="T3" fmla="*/ 18003 h 97"/>
                  <a:gd name="T4" fmla="*/ 1202647 w 3388"/>
                  <a:gd name="T5" fmla="*/ 34565 h 97"/>
                  <a:gd name="T6" fmla="*/ 16194 w 3388"/>
                  <a:gd name="T7" fmla="*/ 34565 h 97"/>
                  <a:gd name="T8" fmla="*/ 16194 w 3388"/>
                  <a:gd name="T9" fmla="*/ 34565 h 97"/>
                  <a:gd name="T10" fmla="*/ 0 w 3388"/>
                  <a:gd name="T11" fmla="*/ 18003 h 97"/>
                  <a:gd name="T12" fmla="*/ 0 w 3388"/>
                  <a:gd name="T13" fmla="*/ 16202 h 97"/>
                  <a:gd name="T14" fmla="*/ 0 w 3388"/>
                  <a:gd name="T15" fmla="*/ 16202 h 97"/>
                  <a:gd name="T16" fmla="*/ 16194 w 3388"/>
                  <a:gd name="T17" fmla="*/ 0 h 97"/>
                  <a:gd name="T18" fmla="*/ 1202647 w 3388"/>
                  <a:gd name="T19" fmla="*/ 0 h 97"/>
                  <a:gd name="T20" fmla="*/ 1202647 w 3388"/>
                  <a:gd name="T21" fmla="*/ 0 h 97"/>
                  <a:gd name="T22" fmla="*/ 1218840 w 3388"/>
                  <a:gd name="T23" fmla="*/ 16202 h 97"/>
                  <a:gd name="T24" fmla="*/ 1218840 w 3388"/>
                  <a:gd name="T25" fmla="*/ 18003 h 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88" h="97">
                    <a:moveTo>
                      <a:pt x="3387" y="50"/>
                    </a:moveTo>
                    <a:lnTo>
                      <a:pt x="3387" y="50"/>
                    </a:lnTo>
                    <a:cubicBezTo>
                      <a:pt x="3387" y="76"/>
                      <a:pt x="3367" y="96"/>
                      <a:pt x="3342" y="96"/>
                    </a:cubicBezTo>
                    <a:lnTo>
                      <a:pt x="45" y="96"/>
                    </a:lnTo>
                    <a:cubicBezTo>
                      <a:pt x="20" y="96"/>
                      <a:pt x="0" y="76"/>
                      <a:pt x="0" y="50"/>
                    </a:cubicBezTo>
                    <a:lnTo>
                      <a:pt x="0" y="45"/>
                    </a:lnTo>
                    <a:cubicBezTo>
                      <a:pt x="0" y="20"/>
                      <a:pt x="20" y="0"/>
                      <a:pt x="45" y="0"/>
                    </a:cubicBezTo>
                    <a:lnTo>
                      <a:pt x="3342" y="0"/>
                    </a:lnTo>
                    <a:cubicBezTo>
                      <a:pt x="3367" y="0"/>
                      <a:pt x="3387" y="20"/>
                      <a:pt x="3387" y="45"/>
                    </a:cubicBezTo>
                    <a:lnTo>
                      <a:pt x="3387" y="5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4" name="Freeform 50">
                <a:extLst>
                  <a:ext uri="{FF2B5EF4-FFF2-40B4-BE49-F238E27FC236}">
                    <a16:creationId xmlns:a16="http://schemas.microsoft.com/office/drawing/2014/main" id="{9030FF45-9345-3149-BEA0-6897AF9A3D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5150" y="3471863"/>
                <a:ext cx="504825" cy="33337"/>
              </a:xfrm>
              <a:custGeom>
                <a:avLst/>
                <a:gdLst>
                  <a:gd name="T0" fmla="*/ 488273 w 1403"/>
                  <a:gd name="T1" fmla="*/ 32975 h 92"/>
                  <a:gd name="T2" fmla="*/ 15832 w 1403"/>
                  <a:gd name="T3" fmla="*/ 32975 h 92"/>
                  <a:gd name="T4" fmla="*/ 15832 w 1403"/>
                  <a:gd name="T5" fmla="*/ 32975 h 92"/>
                  <a:gd name="T6" fmla="*/ 0 w 1403"/>
                  <a:gd name="T7" fmla="*/ 16669 h 92"/>
                  <a:gd name="T8" fmla="*/ 0 w 1403"/>
                  <a:gd name="T9" fmla="*/ 16669 h 92"/>
                  <a:gd name="T10" fmla="*/ 15832 w 1403"/>
                  <a:gd name="T11" fmla="*/ 0 h 92"/>
                  <a:gd name="T12" fmla="*/ 488273 w 1403"/>
                  <a:gd name="T13" fmla="*/ 0 h 92"/>
                  <a:gd name="T14" fmla="*/ 488273 w 1403"/>
                  <a:gd name="T15" fmla="*/ 0 h 92"/>
                  <a:gd name="T16" fmla="*/ 504465 w 1403"/>
                  <a:gd name="T17" fmla="*/ 16669 h 92"/>
                  <a:gd name="T18" fmla="*/ 504465 w 1403"/>
                  <a:gd name="T19" fmla="*/ 16669 h 92"/>
                  <a:gd name="T20" fmla="*/ 488273 w 1403"/>
                  <a:gd name="T21" fmla="*/ 32975 h 9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03" h="92">
                    <a:moveTo>
                      <a:pt x="1357" y="91"/>
                    </a:moveTo>
                    <a:lnTo>
                      <a:pt x="44" y="91"/>
                    </a:lnTo>
                    <a:cubicBezTo>
                      <a:pt x="20" y="91"/>
                      <a:pt x="0" y="70"/>
                      <a:pt x="0" y="46"/>
                    </a:cubicBezTo>
                    <a:cubicBezTo>
                      <a:pt x="0" y="20"/>
                      <a:pt x="20" y="0"/>
                      <a:pt x="44" y="0"/>
                    </a:cubicBezTo>
                    <a:lnTo>
                      <a:pt x="1357" y="0"/>
                    </a:lnTo>
                    <a:cubicBezTo>
                      <a:pt x="1382" y="0"/>
                      <a:pt x="1402" y="20"/>
                      <a:pt x="1402" y="46"/>
                    </a:cubicBezTo>
                    <a:cubicBezTo>
                      <a:pt x="1402" y="70"/>
                      <a:pt x="1382" y="91"/>
                      <a:pt x="1357" y="9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sp>
          <p:nvSpPr>
            <p:cNvPr id="19" name="Freeform 52">
              <a:extLst>
                <a:ext uri="{FF2B5EF4-FFF2-40B4-BE49-F238E27FC236}">
                  <a16:creationId xmlns:a16="http://schemas.microsoft.com/office/drawing/2014/main" id="{D9A69930-005B-7447-86DB-AA799C6249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231819">
              <a:off x="-207506" y="3563729"/>
              <a:ext cx="1337901" cy="1176604"/>
            </a:xfrm>
            <a:custGeom>
              <a:avLst/>
              <a:gdLst>
                <a:gd name="T0" fmla="*/ 519327 w 4095"/>
                <a:gd name="T1" fmla="*/ 752916 h 3602"/>
                <a:gd name="T2" fmla="*/ 737214 w 4095"/>
                <a:gd name="T3" fmla="*/ 971121 h 3602"/>
                <a:gd name="T4" fmla="*/ 737214 w 4095"/>
                <a:gd name="T5" fmla="*/ 535071 h 3602"/>
                <a:gd name="T6" fmla="*/ 454141 w 4095"/>
                <a:gd name="T7" fmla="*/ 752916 h 3602"/>
                <a:gd name="T8" fmla="*/ 737214 w 4095"/>
                <a:gd name="T9" fmla="*/ 469897 h 3602"/>
                <a:gd name="T10" fmla="*/ 737214 w 4095"/>
                <a:gd name="T11" fmla="*/ 1035934 h 3602"/>
                <a:gd name="T12" fmla="*/ 1212603 w 4095"/>
                <a:gd name="T13" fmla="*/ 1268902 h 3602"/>
                <a:gd name="T14" fmla="*/ 1240335 w 4095"/>
                <a:gd name="T15" fmla="*/ 1232175 h 3602"/>
                <a:gd name="T16" fmla="*/ 1401319 w 4095"/>
                <a:gd name="T17" fmla="*/ 978322 h 3602"/>
                <a:gd name="T18" fmla="*/ 1388714 w 4095"/>
                <a:gd name="T19" fmla="*/ 931512 h 3602"/>
                <a:gd name="T20" fmla="*/ 1255821 w 4095"/>
                <a:gd name="T21" fmla="*/ 831052 h 3602"/>
                <a:gd name="T22" fmla="*/ 1261943 w 4095"/>
                <a:gd name="T23" fmla="*/ 752916 h 3602"/>
                <a:gd name="T24" fmla="*/ 1272027 w 4095"/>
                <a:gd name="T25" fmla="*/ 641653 h 3602"/>
                <a:gd name="T26" fmla="*/ 1404560 w 4095"/>
                <a:gd name="T27" fmla="*/ 553434 h 3602"/>
                <a:gd name="T28" fmla="*/ 1264824 w 4095"/>
                <a:gd name="T29" fmla="*/ 290580 h 3602"/>
                <a:gd name="T30" fmla="*/ 1100599 w 4095"/>
                <a:gd name="T31" fmla="*/ 345671 h 3602"/>
                <a:gd name="T32" fmla="*/ 1064224 w 4095"/>
                <a:gd name="T33" fmla="*/ 342791 h 3602"/>
                <a:gd name="T34" fmla="*/ 908282 w 4095"/>
                <a:gd name="T35" fmla="*/ 234408 h 3602"/>
                <a:gd name="T36" fmla="*/ 873708 w 4095"/>
                <a:gd name="T37" fmla="*/ 65173 h 3602"/>
                <a:gd name="T38" fmla="*/ 566146 w 4095"/>
                <a:gd name="T39" fmla="*/ 99381 h 3602"/>
                <a:gd name="T40" fmla="*/ 545618 w 4095"/>
                <a:gd name="T41" fmla="*/ 264655 h 3602"/>
                <a:gd name="T42" fmla="*/ 410204 w 4095"/>
                <a:gd name="T43" fmla="*/ 342791 h 3602"/>
                <a:gd name="T44" fmla="*/ 256422 w 4095"/>
                <a:gd name="T45" fmla="*/ 277977 h 3602"/>
                <a:gd name="T46" fmla="*/ 73109 w 4095"/>
                <a:gd name="T47" fmla="*/ 527509 h 3602"/>
                <a:gd name="T48" fmla="*/ 85714 w 4095"/>
                <a:gd name="T49" fmla="*/ 573959 h 3602"/>
                <a:gd name="T50" fmla="*/ 218607 w 4095"/>
                <a:gd name="T51" fmla="*/ 674419 h 3602"/>
                <a:gd name="T52" fmla="*/ 212485 w 4095"/>
                <a:gd name="T53" fmla="*/ 752916 h 3602"/>
                <a:gd name="T54" fmla="*/ 202761 w 4095"/>
                <a:gd name="T55" fmla="*/ 864179 h 3602"/>
                <a:gd name="T56" fmla="*/ 69868 w 4095"/>
                <a:gd name="T57" fmla="*/ 952397 h 3602"/>
                <a:gd name="T58" fmla="*/ 145858 w 4095"/>
                <a:gd name="T59" fmla="*/ 1104708 h 3602"/>
                <a:gd name="T60" fmla="*/ 133973 w 4095"/>
                <a:gd name="T61" fmla="*/ 1148997 h 3602"/>
                <a:gd name="T62" fmla="*/ 16567 w 4095"/>
                <a:gd name="T63" fmla="*/ 1011089 h 3602"/>
                <a:gd name="T64" fmla="*/ 52941 w 4095"/>
                <a:gd name="T65" fmla="*/ 875341 h 3602"/>
                <a:gd name="T66" fmla="*/ 147659 w 4095"/>
                <a:gd name="T67" fmla="*/ 752916 h 3602"/>
                <a:gd name="T68" fmla="*/ 52941 w 4095"/>
                <a:gd name="T69" fmla="*/ 630490 h 3602"/>
                <a:gd name="T70" fmla="*/ 6843 w 4095"/>
                <a:gd name="T71" fmla="*/ 569998 h 3602"/>
                <a:gd name="T72" fmla="*/ 153421 w 4095"/>
                <a:gd name="T73" fmla="*/ 258173 h 3602"/>
                <a:gd name="T74" fmla="*/ 387154 w 4095"/>
                <a:gd name="T75" fmla="*/ 278338 h 3602"/>
                <a:gd name="T76" fmla="*/ 500960 w 4095"/>
                <a:gd name="T77" fmla="*/ 99381 h 3602"/>
                <a:gd name="T78" fmla="*/ 873708 w 4095"/>
                <a:gd name="T79" fmla="*/ 0 h 3602"/>
                <a:gd name="T80" fmla="*/ 973468 w 4095"/>
                <a:gd name="T81" fmla="*/ 212444 h 3602"/>
                <a:gd name="T82" fmla="*/ 1185233 w 4095"/>
                <a:gd name="T83" fmla="*/ 221806 h 3602"/>
                <a:gd name="T84" fmla="*/ 1457861 w 4095"/>
                <a:gd name="T85" fmla="*/ 494742 h 3602"/>
                <a:gd name="T86" fmla="*/ 1421487 w 4095"/>
                <a:gd name="T87" fmla="*/ 630490 h 3602"/>
                <a:gd name="T88" fmla="*/ 1326769 w 4095"/>
                <a:gd name="T89" fmla="*/ 752916 h 3602"/>
                <a:gd name="T90" fmla="*/ 1421487 w 4095"/>
                <a:gd name="T91" fmla="*/ 875341 h 3602"/>
                <a:gd name="T92" fmla="*/ 1467585 w 4095"/>
                <a:gd name="T93" fmla="*/ 935833 h 3602"/>
                <a:gd name="T94" fmla="*/ 1321007 w 4095"/>
                <a:gd name="T95" fmla="*/ 1248018 h 3602"/>
                <a:gd name="T96" fmla="*/ 1244656 w 4095"/>
                <a:gd name="T97" fmla="*/ 1296628 h 360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095" h="3602">
                  <a:moveTo>
                    <a:pt x="2047" y="1486"/>
                  </a:moveTo>
                  <a:lnTo>
                    <a:pt x="2047" y="1486"/>
                  </a:lnTo>
                  <a:cubicBezTo>
                    <a:pt x="1713" y="1486"/>
                    <a:pt x="1442" y="1757"/>
                    <a:pt x="1442" y="2091"/>
                  </a:cubicBezTo>
                  <a:cubicBezTo>
                    <a:pt x="1442" y="2425"/>
                    <a:pt x="1713" y="2697"/>
                    <a:pt x="2047" y="2697"/>
                  </a:cubicBezTo>
                  <a:cubicBezTo>
                    <a:pt x="2381" y="2697"/>
                    <a:pt x="2653" y="2425"/>
                    <a:pt x="2653" y="2091"/>
                  </a:cubicBezTo>
                  <a:cubicBezTo>
                    <a:pt x="2653" y="1757"/>
                    <a:pt x="2381" y="1486"/>
                    <a:pt x="2047" y="1486"/>
                  </a:cubicBezTo>
                  <a:close/>
                  <a:moveTo>
                    <a:pt x="2047" y="2877"/>
                  </a:moveTo>
                  <a:lnTo>
                    <a:pt x="2047" y="2877"/>
                  </a:lnTo>
                  <a:cubicBezTo>
                    <a:pt x="1613" y="2877"/>
                    <a:pt x="1261" y="2525"/>
                    <a:pt x="1261" y="2091"/>
                  </a:cubicBezTo>
                  <a:cubicBezTo>
                    <a:pt x="1261" y="1657"/>
                    <a:pt x="1613" y="1305"/>
                    <a:pt x="2047" y="1305"/>
                  </a:cubicBezTo>
                  <a:cubicBezTo>
                    <a:pt x="2481" y="1305"/>
                    <a:pt x="2833" y="1657"/>
                    <a:pt x="2833" y="2091"/>
                  </a:cubicBezTo>
                  <a:cubicBezTo>
                    <a:pt x="2833" y="2525"/>
                    <a:pt x="2481" y="2877"/>
                    <a:pt x="2047" y="2877"/>
                  </a:cubicBezTo>
                  <a:close/>
                  <a:moveTo>
                    <a:pt x="3456" y="3601"/>
                  </a:moveTo>
                  <a:lnTo>
                    <a:pt x="3456" y="3601"/>
                  </a:lnTo>
                  <a:cubicBezTo>
                    <a:pt x="3412" y="3601"/>
                    <a:pt x="3374" y="3569"/>
                    <a:pt x="3367" y="3524"/>
                  </a:cubicBezTo>
                  <a:cubicBezTo>
                    <a:pt x="3360" y="3475"/>
                    <a:pt x="3394" y="3429"/>
                    <a:pt x="3444" y="3422"/>
                  </a:cubicBezTo>
                  <a:cubicBezTo>
                    <a:pt x="3472" y="3417"/>
                    <a:pt x="3497" y="3400"/>
                    <a:pt x="3512" y="3375"/>
                  </a:cubicBezTo>
                  <a:lnTo>
                    <a:pt x="3891" y="2717"/>
                  </a:lnTo>
                  <a:cubicBezTo>
                    <a:pt x="3904" y="2696"/>
                    <a:pt x="3908" y="2670"/>
                    <a:pt x="3900" y="2645"/>
                  </a:cubicBezTo>
                  <a:cubicBezTo>
                    <a:pt x="3894" y="2620"/>
                    <a:pt x="3879" y="2600"/>
                    <a:pt x="3856" y="2587"/>
                  </a:cubicBezTo>
                  <a:lnTo>
                    <a:pt x="3532" y="2400"/>
                  </a:lnTo>
                  <a:cubicBezTo>
                    <a:pt x="3499" y="2381"/>
                    <a:pt x="3482" y="2345"/>
                    <a:pt x="3487" y="2308"/>
                  </a:cubicBezTo>
                  <a:cubicBezTo>
                    <a:pt x="3498" y="2237"/>
                    <a:pt x="3504" y="2163"/>
                    <a:pt x="3504" y="2091"/>
                  </a:cubicBezTo>
                  <a:cubicBezTo>
                    <a:pt x="3504" y="2018"/>
                    <a:pt x="3498" y="1945"/>
                    <a:pt x="3487" y="1874"/>
                  </a:cubicBezTo>
                  <a:cubicBezTo>
                    <a:pt x="3482" y="1837"/>
                    <a:pt x="3499" y="1801"/>
                    <a:pt x="3532" y="1782"/>
                  </a:cubicBezTo>
                  <a:lnTo>
                    <a:pt x="3856" y="1594"/>
                  </a:lnTo>
                  <a:cubicBezTo>
                    <a:pt x="3879" y="1582"/>
                    <a:pt x="3894" y="1561"/>
                    <a:pt x="3900" y="1537"/>
                  </a:cubicBezTo>
                  <a:cubicBezTo>
                    <a:pt x="3908" y="1512"/>
                    <a:pt x="3904" y="1486"/>
                    <a:pt x="3892" y="1465"/>
                  </a:cubicBezTo>
                  <a:lnTo>
                    <a:pt x="3512" y="807"/>
                  </a:lnTo>
                  <a:cubicBezTo>
                    <a:pt x="3486" y="761"/>
                    <a:pt x="3427" y="746"/>
                    <a:pt x="3382" y="772"/>
                  </a:cubicBezTo>
                  <a:lnTo>
                    <a:pt x="3056" y="960"/>
                  </a:lnTo>
                  <a:cubicBezTo>
                    <a:pt x="3024" y="979"/>
                    <a:pt x="2984" y="975"/>
                    <a:pt x="2955" y="952"/>
                  </a:cubicBezTo>
                  <a:cubicBezTo>
                    <a:pt x="2841" y="861"/>
                    <a:pt x="2715" y="788"/>
                    <a:pt x="2579" y="735"/>
                  </a:cubicBezTo>
                  <a:cubicBezTo>
                    <a:pt x="2544" y="721"/>
                    <a:pt x="2522" y="688"/>
                    <a:pt x="2522" y="651"/>
                  </a:cubicBezTo>
                  <a:lnTo>
                    <a:pt x="2522" y="276"/>
                  </a:lnTo>
                  <a:cubicBezTo>
                    <a:pt x="2522" y="223"/>
                    <a:pt x="2479" y="181"/>
                    <a:pt x="2426" y="181"/>
                  </a:cubicBezTo>
                  <a:lnTo>
                    <a:pt x="1667" y="181"/>
                  </a:lnTo>
                  <a:cubicBezTo>
                    <a:pt x="1615" y="181"/>
                    <a:pt x="1572" y="223"/>
                    <a:pt x="1572" y="276"/>
                  </a:cubicBezTo>
                  <a:lnTo>
                    <a:pt x="1572" y="651"/>
                  </a:lnTo>
                  <a:cubicBezTo>
                    <a:pt x="1572" y="688"/>
                    <a:pt x="1549" y="721"/>
                    <a:pt x="1515" y="735"/>
                  </a:cubicBezTo>
                  <a:cubicBezTo>
                    <a:pt x="1380" y="788"/>
                    <a:pt x="1253" y="861"/>
                    <a:pt x="1139" y="952"/>
                  </a:cubicBezTo>
                  <a:cubicBezTo>
                    <a:pt x="1110" y="975"/>
                    <a:pt x="1069" y="979"/>
                    <a:pt x="1038" y="960"/>
                  </a:cubicBezTo>
                  <a:lnTo>
                    <a:pt x="712" y="772"/>
                  </a:lnTo>
                  <a:cubicBezTo>
                    <a:pt x="667" y="746"/>
                    <a:pt x="609" y="761"/>
                    <a:pt x="582" y="807"/>
                  </a:cubicBezTo>
                  <a:lnTo>
                    <a:pt x="203" y="1465"/>
                  </a:lnTo>
                  <a:cubicBezTo>
                    <a:pt x="190" y="1486"/>
                    <a:pt x="187" y="1511"/>
                    <a:pt x="194" y="1537"/>
                  </a:cubicBezTo>
                  <a:cubicBezTo>
                    <a:pt x="200" y="1561"/>
                    <a:pt x="216" y="1582"/>
                    <a:pt x="238" y="1594"/>
                  </a:cubicBezTo>
                  <a:lnTo>
                    <a:pt x="563" y="1782"/>
                  </a:lnTo>
                  <a:cubicBezTo>
                    <a:pt x="594" y="1801"/>
                    <a:pt x="612" y="1837"/>
                    <a:pt x="607" y="1873"/>
                  </a:cubicBezTo>
                  <a:cubicBezTo>
                    <a:pt x="596" y="1946"/>
                    <a:pt x="590" y="2018"/>
                    <a:pt x="590" y="2091"/>
                  </a:cubicBezTo>
                  <a:cubicBezTo>
                    <a:pt x="590" y="2163"/>
                    <a:pt x="596" y="2236"/>
                    <a:pt x="607" y="2309"/>
                  </a:cubicBezTo>
                  <a:cubicBezTo>
                    <a:pt x="612" y="2345"/>
                    <a:pt x="594" y="2381"/>
                    <a:pt x="563" y="2400"/>
                  </a:cubicBezTo>
                  <a:lnTo>
                    <a:pt x="238" y="2587"/>
                  </a:lnTo>
                  <a:cubicBezTo>
                    <a:pt x="216" y="2600"/>
                    <a:pt x="200" y="2620"/>
                    <a:pt x="194" y="2645"/>
                  </a:cubicBezTo>
                  <a:cubicBezTo>
                    <a:pt x="187" y="2670"/>
                    <a:pt x="190" y="2696"/>
                    <a:pt x="203" y="2717"/>
                  </a:cubicBezTo>
                  <a:lnTo>
                    <a:pt x="405" y="3068"/>
                  </a:lnTo>
                  <a:cubicBezTo>
                    <a:pt x="430" y="3111"/>
                    <a:pt x="415" y="3167"/>
                    <a:pt x="372" y="3191"/>
                  </a:cubicBezTo>
                  <a:cubicBezTo>
                    <a:pt x="329" y="3217"/>
                    <a:pt x="274" y="3202"/>
                    <a:pt x="248" y="3159"/>
                  </a:cubicBezTo>
                  <a:lnTo>
                    <a:pt x="46" y="2808"/>
                  </a:lnTo>
                  <a:cubicBezTo>
                    <a:pt x="9" y="2744"/>
                    <a:pt x="0" y="2670"/>
                    <a:pt x="19" y="2599"/>
                  </a:cubicBezTo>
                  <a:cubicBezTo>
                    <a:pt x="38" y="2527"/>
                    <a:pt x="83" y="2468"/>
                    <a:pt x="147" y="2431"/>
                  </a:cubicBezTo>
                  <a:lnTo>
                    <a:pt x="420" y="2273"/>
                  </a:lnTo>
                  <a:cubicBezTo>
                    <a:pt x="413" y="2213"/>
                    <a:pt x="410" y="2152"/>
                    <a:pt x="410" y="2091"/>
                  </a:cubicBezTo>
                  <a:cubicBezTo>
                    <a:pt x="410" y="2030"/>
                    <a:pt x="413" y="1969"/>
                    <a:pt x="420" y="1908"/>
                  </a:cubicBezTo>
                  <a:lnTo>
                    <a:pt x="147" y="1751"/>
                  </a:lnTo>
                  <a:cubicBezTo>
                    <a:pt x="84" y="1714"/>
                    <a:pt x="38" y="1655"/>
                    <a:pt x="19" y="1583"/>
                  </a:cubicBezTo>
                  <a:cubicBezTo>
                    <a:pt x="0" y="1512"/>
                    <a:pt x="9" y="1438"/>
                    <a:pt x="46" y="1374"/>
                  </a:cubicBezTo>
                  <a:lnTo>
                    <a:pt x="426" y="717"/>
                  </a:lnTo>
                  <a:cubicBezTo>
                    <a:pt x="502" y="585"/>
                    <a:pt x="671" y="539"/>
                    <a:pt x="803" y="616"/>
                  </a:cubicBezTo>
                  <a:lnTo>
                    <a:pt x="1075" y="773"/>
                  </a:lnTo>
                  <a:cubicBezTo>
                    <a:pt x="1174" y="700"/>
                    <a:pt x="1280" y="639"/>
                    <a:pt x="1391" y="590"/>
                  </a:cubicBezTo>
                  <a:lnTo>
                    <a:pt x="1391" y="276"/>
                  </a:lnTo>
                  <a:cubicBezTo>
                    <a:pt x="1391" y="124"/>
                    <a:pt x="1515" y="0"/>
                    <a:pt x="1667" y="0"/>
                  </a:cubicBezTo>
                  <a:lnTo>
                    <a:pt x="2426" y="0"/>
                  </a:lnTo>
                  <a:cubicBezTo>
                    <a:pt x="2579" y="0"/>
                    <a:pt x="2703" y="124"/>
                    <a:pt x="2703" y="276"/>
                  </a:cubicBezTo>
                  <a:lnTo>
                    <a:pt x="2703" y="590"/>
                  </a:lnTo>
                  <a:cubicBezTo>
                    <a:pt x="2815" y="639"/>
                    <a:pt x="2920" y="700"/>
                    <a:pt x="3018" y="773"/>
                  </a:cubicBezTo>
                  <a:lnTo>
                    <a:pt x="3291" y="616"/>
                  </a:lnTo>
                  <a:cubicBezTo>
                    <a:pt x="3423" y="539"/>
                    <a:pt x="3592" y="585"/>
                    <a:pt x="3668" y="717"/>
                  </a:cubicBezTo>
                  <a:lnTo>
                    <a:pt x="4048" y="1374"/>
                  </a:lnTo>
                  <a:cubicBezTo>
                    <a:pt x="4085" y="1438"/>
                    <a:pt x="4094" y="1512"/>
                    <a:pt x="4075" y="1583"/>
                  </a:cubicBezTo>
                  <a:cubicBezTo>
                    <a:pt x="4056" y="1655"/>
                    <a:pt x="4011" y="1714"/>
                    <a:pt x="3947" y="1751"/>
                  </a:cubicBezTo>
                  <a:lnTo>
                    <a:pt x="3674" y="1908"/>
                  </a:lnTo>
                  <a:cubicBezTo>
                    <a:pt x="3681" y="1969"/>
                    <a:pt x="3684" y="2030"/>
                    <a:pt x="3684" y="2091"/>
                  </a:cubicBezTo>
                  <a:cubicBezTo>
                    <a:pt x="3684" y="2152"/>
                    <a:pt x="3681" y="2213"/>
                    <a:pt x="3674" y="2273"/>
                  </a:cubicBezTo>
                  <a:lnTo>
                    <a:pt x="3947" y="2431"/>
                  </a:lnTo>
                  <a:cubicBezTo>
                    <a:pt x="4010" y="2468"/>
                    <a:pt x="4056" y="2527"/>
                    <a:pt x="4075" y="2599"/>
                  </a:cubicBezTo>
                  <a:cubicBezTo>
                    <a:pt x="4094" y="2670"/>
                    <a:pt x="4085" y="2744"/>
                    <a:pt x="4048" y="2808"/>
                  </a:cubicBezTo>
                  <a:lnTo>
                    <a:pt x="3668" y="3466"/>
                  </a:lnTo>
                  <a:cubicBezTo>
                    <a:pt x="3626" y="3538"/>
                    <a:pt x="3554" y="3587"/>
                    <a:pt x="3470" y="3600"/>
                  </a:cubicBezTo>
                  <a:cubicBezTo>
                    <a:pt x="3466" y="3601"/>
                    <a:pt x="3461" y="3601"/>
                    <a:pt x="3456" y="360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grpSp>
          <p:nvGrpSpPr>
            <p:cNvPr id="20" name="Group 12">
              <a:extLst>
                <a:ext uri="{FF2B5EF4-FFF2-40B4-BE49-F238E27FC236}">
                  <a16:creationId xmlns:a16="http://schemas.microsoft.com/office/drawing/2014/main" id="{B22A1BB3-38DC-5D47-A4B5-609B6CE0AD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268319" y="-51988"/>
              <a:ext cx="1552483" cy="1202526"/>
              <a:chOff x="3065463" y="1036638"/>
              <a:chExt cx="1711325" cy="1325562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21" name="Freeform 3">
                <a:extLst>
                  <a:ext uri="{FF2B5EF4-FFF2-40B4-BE49-F238E27FC236}">
                    <a16:creationId xmlns:a16="http://schemas.microsoft.com/office/drawing/2014/main" id="{929B0E0A-E6ED-1546-98B7-83FCD8FBCF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338" y="1706563"/>
                <a:ext cx="166687" cy="422275"/>
              </a:xfrm>
              <a:custGeom>
                <a:avLst/>
                <a:gdLst>
                  <a:gd name="T0" fmla="*/ 100518 w 461"/>
                  <a:gd name="T1" fmla="*/ 29469 h 1175"/>
                  <a:gd name="T2" fmla="*/ 100518 w 461"/>
                  <a:gd name="T3" fmla="*/ 29469 h 1175"/>
                  <a:gd name="T4" fmla="*/ 165964 w 461"/>
                  <a:gd name="T5" fmla="*/ 119675 h 1175"/>
                  <a:gd name="T6" fmla="*/ 165964 w 461"/>
                  <a:gd name="T7" fmla="*/ 129737 h 1175"/>
                  <a:gd name="T8" fmla="*/ 127275 w 461"/>
                  <a:gd name="T9" fmla="*/ 129737 h 1175"/>
                  <a:gd name="T10" fmla="*/ 127275 w 461"/>
                  <a:gd name="T11" fmla="*/ 117159 h 1175"/>
                  <a:gd name="T12" fmla="*/ 127275 w 461"/>
                  <a:gd name="T13" fmla="*/ 117159 h 1175"/>
                  <a:gd name="T14" fmla="*/ 84609 w 461"/>
                  <a:gd name="T15" fmla="*/ 64689 h 1175"/>
                  <a:gd name="T16" fmla="*/ 84609 w 461"/>
                  <a:gd name="T17" fmla="*/ 64689 h 1175"/>
                  <a:gd name="T18" fmla="*/ 42305 w 461"/>
                  <a:gd name="T19" fmla="*/ 117159 h 1175"/>
                  <a:gd name="T20" fmla="*/ 42305 w 461"/>
                  <a:gd name="T21" fmla="*/ 117159 h 1175"/>
                  <a:gd name="T22" fmla="*/ 166325 w 461"/>
                  <a:gd name="T23" fmla="*/ 303319 h 1175"/>
                  <a:gd name="T24" fmla="*/ 166325 w 461"/>
                  <a:gd name="T25" fmla="*/ 303319 h 1175"/>
                  <a:gd name="T26" fmla="*/ 100518 w 461"/>
                  <a:gd name="T27" fmla="*/ 394243 h 1175"/>
                  <a:gd name="T28" fmla="*/ 100518 w 461"/>
                  <a:gd name="T29" fmla="*/ 421916 h 1175"/>
                  <a:gd name="T30" fmla="*/ 66530 w 461"/>
                  <a:gd name="T31" fmla="*/ 421916 h 1175"/>
                  <a:gd name="T32" fmla="*/ 66530 w 461"/>
                  <a:gd name="T33" fmla="*/ 394243 h 1175"/>
                  <a:gd name="T34" fmla="*/ 66530 w 461"/>
                  <a:gd name="T35" fmla="*/ 394243 h 1175"/>
                  <a:gd name="T36" fmla="*/ 0 w 461"/>
                  <a:gd name="T37" fmla="*/ 303319 h 1175"/>
                  <a:gd name="T38" fmla="*/ 0 w 461"/>
                  <a:gd name="T39" fmla="*/ 280678 h 1175"/>
                  <a:gd name="T40" fmla="*/ 38689 w 461"/>
                  <a:gd name="T41" fmla="*/ 280678 h 1175"/>
                  <a:gd name="T42" fmla="*/ 38689 w 461"/>
                  <a:gd name="T43" fmla="*/ 306194 h 1175"/>
                  <a:gd name="T44" fmla="*/ 38689 w 461"/>
                  <a:gd name="T45" fmla="*/ 306194 h 1175"/>
                  <a:gd name="T46" fmla="*/ 82078 w 461"/>
                  <a:gd name="T47" fmla="*/ 357945 h 1175"/>
                  <a:gd name="T48" fmla="*/ 82078 w 461"/>
                  <a:gd name="T49" fmla="*/ 357945 h 1175"/>
                  <a:gd name="T50" fmla="*/ 125106 w 461"/>
                  <a:gd name="T51" fmla="*/ 306194 h 1175"/>
                  <a:gd name="T52" fmla="*/ 125106 w 461"/>
                  <a:gd name="T53" fmla="*/ 306194 h 1175"/>
                  <a:gd name="T54" fmla="*/ 1808 w 461"/>
                  <a:gd name="T55" fmla="*/ 119675 h 1175"/>
                  <a:gd name="T56" fmla="*/ 1808 w 461"/>
                  <a:gd name="T57" fmla="*/ 119675 h 1175"/>
                  <a:gd name="T58" fmla="*/ 66530 w 461"/>
                  <a:gd name="T59" fmla="*/ 29469 h 1175"/>
                  <a:gd name="T60" fmla="*/ 66530 w 461"/>
                  <a:gd name="T61" fmla="*/ 0 h 1175"/>
                  <a:gd name="T62" fmla="*/ 100518 w 461"/>
                  <a:gd name="T63" fmla="*/ 0 h 1175"/>
                  <a:gd name="T64" fmla="*/ 100518 w 461"/>
                  <a:gd name="T65" fmla="*/ 29469 h 117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61" h="1175">
                    <a:moveTo>
                      <a:pt x="278" y="82"/>
                    </a:moveTo>
                    <a:lnTo>
                      <a:pt x="278" y="82"/>
                    </a:lnTo>
                    <a:cubicBezTo>
                      <a:pt x="402" y="100"/>
                      <a:pt x="459" y="196"/>
                      <a:pt x="459" y="333"/>
                    </a:cubicBezTo>
                    <a:lnTo>
                      <a:pt x="459" y="361"/>
                    </a:lnTo>
                    <a:lnTo>
                      <a:pt x="352" y="361"/>
                    </a:lnTo>
                    <a:lnTo>
                      <a:pt x="352" y="326"/>
                    </a:lnTo>
                    <a:cubicBezTo>
                      <a:pt x="352" y="235"/>
                      <a:pt x="316" y="180"/>
                      <a:pt x="234" y="180"/>
                    </a:cubicBezTo>
                    <a:cubicBezTo>
                      <a:pt x="154" y="180"/>
                      <a:pt x="117" y="235"/>
                      <a:pt x="117" y="326"/>
                    </a:cubicBezTo>
                    <a:cubicBezTo>
                      <a:pt x="117" y="555"/>
                      <a:pt x="460" y="557"/>
                      <a:pt x="460" y="844"/>
                    </a:cubicBezTo>
                    <a:cubicBezTo>
                      <a:pt x="460" y="982"/>
                      <a:pt x="402" y="1080"/>
                      <a:pt x="278" y="1097"/>
                    </a:cubicBezTo>
                    <a:lnTo>
                      <a:pt x="278" y="1174"/>
                    </a:lnTo>
                    <a:lnTo>
                      <a:pt x="184" y="1174"/>
                    </a:lnTo>
                    <a:lnTo>
                      <a:pt x="184" y="1097"/>
                    </a:lnTo>
                    <a:cubicBezTo>
                      <a:pt x="58" y="1080"/>
                      <a:pt x="0" y="983"/>
                      <a:pt x="0" y="844"/>
                    </a:cubicBezTo>
                    <a:lnTo>
                      <a:pt x="0" y="781"/>
                    </a:lnTo>
                    <a:lnTo>
                      <a:pt x="107" y="781"/>
                    </a:lnTo>
                    <a:lnTo>
                      <a:pt x="107" y="852"/>
                    </a:lnTo>
                    <a:cubicBezTo>
                      <a:pt x="107" y="944"/>
                      <a:pt x="145" y="996"/>
                      <a:pt x="227" y="996"/>
                    </a:cubicBezTo>
                    <a:cubicBezTo>
                      <a:pt x="310" y="996"/>
                      <a:pt x="346" y="944"/>
                      <a:pt x="346" y="852"/>
                    </a:cubicBezTo>
                    <a:cubicBezTo>
                      <a:pt x="346" y="624"/>
                      <a:pt x="5" y="621"/>
                      <a:pt x="5" y="333"/>
                    </a:cubicBezTo>
                    <a:cubicBezTo>
                      <a:pt x="5" y="193"/>
                      <a:pt x="62" y="101"/>
                      <a:pt x="184" y="82"/>
                    </a:cubicBezTo>
                    <a:lnTo>
                      <a:pt x="184" y="0"/>
                    </a:lnTo>
                    <a:lnTo>
                      <a:pt x="278" y="0"/>
                    </a:lnTo>
                    <a:lnTo>
                      <a:pt x="278" y="8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2" name="Freeform 51">
                <a:extLst>
                  <a:ext uri="{FF2B5EF4-FFF2-40B4-BE49-F238E27FC236}">
                    <a16:creationId xmlns:a16="http://schemas.microsoft.com/office/drawing/2014/main" id="{99D5F6FE-7806-6746-BE94-4BA0186B14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9950" y="1414463"/>
                <a:ext cx="1004888" cy="947737"/>
              </a:xfrm>
              <a:custGeom>
                <a:avLst/>
                <a:gdLst>
                  <a:gd name="T0" fmla="*/ 278315 w 2791"/>
                  <a:gd name="T1" fmla="*/ 947377 h 2634"/>
                  <a:gd name="T2" fmla="*/ 278315 w 2791"/>
                  <a:gd name="T3" fmla="*/ 947377 h 2634"/>
                  <a:gd name="T4" fmla="*/ 262833 w 2791"/>
                  <a:gd name="T5" fmla="*/ 943419 h 2634"/>
                  <a:gd name="T6" fmla="*/ 262833 w 2791"/>
                  <a:gd name="T7" fmla="*/ 943419 h 2634"/>
                  <a:gd name="T8" fmla="*/ 85691 w 2791"/>
                  <a:gd name="T9" fmla="*/ 782585 h 2634"/>
                  <a:gd name="T10" fmla="*/ 85691 w 2791"/>
                  <a:gd name="T11" fmla="*/ 782585 h 2634"/>
                  <a:gd name="T12" fmla="*/ 0 w 2791"/>
                  <a:gd name="T13" fmla="*/ 501934 h 2634"/>
                  <a:gd name="T14" fmla="*/ 0 w 2791"/>
                  <a:gd name="T15" fmla="*/ 501934 h 2634"/>
                  <a:gd name="T16" fmla="*/ 502264 w 2791"/>
                  <a:gd name="T17" fmla="*/ 0 h 2634"/>
                  <a:gd name="T18" fmla="*/ 502264 w 2791"/>
                  <a:gd name="T19" fmla="*/ 0 h 2634"/>
                  <a:gd name="T20" fmla="*/ 1004528 w 2791"/>
                  <a:gd name="T21" fmla="*/ 501934 h 2634"/>
                  <a:gd name="T22" fmla="*/ 1004528 w 2791"/>
                  <a:gd name="T23" fmla="*/ 501934 h 2634"/>
                  <a:gd name="T24" fmla="*/ 964923 w 2791"/>
                  <a:gd name="T25" fmla="*/ 697310 h 2634"/>
                  <a:gd name="T26" fmla="*/ 964923 w 2791"/>
                  <a:gd name="T27" fmla="*/ 697310 h 2634"/>
                  <a:gd name="T28" fmla="*/ 922437 w 2791"/>
                  <a:gd name="T29" fmla="*/ 714581 h 2634"/>
                  <a:gd name="T30" fmla="*/ 922437 w 2791"/>
                  <a:gd name="T31" fmla="*/ 714581 h 2634"/>
                  <a:gd name="T32" fmla="*/ 905155 w 2791"/>
                  <a:gd name="T33" fmla="*/ 672123 h 2634"/>
                  <a:gd name="T34" fmla="*/ 905155 w 2791"/>
                  <a:gd name="T35" fmla="*/ 672123 h 2634"/>
                  <a:gd name="T36" fmla="*/ 939360 w 2791"/>
                  <a:gd name="T37" fmla="*/ 501934 h 2634"/>
                  <a:gd name="T38" fmla="*/ 939360 w 2791"/>
                  <a:gd name="T39" fmla="*/ 501934 h 2634"/>
                  <a:gd name="T40" fmla="*/ 502264 w 2791"/>
                  <a:gd name="T41" fmla="*/ 65125 h 2634"/>
                  <a:gd name="T42" fmla="*/ 502264 w 2791"/>
                  <a:gd name="T43" fmla="*/ 65125 h 2634"/>
                  <a:gd name="T44" fmla="*/ 65168 w 2791"/>
                  <a:gd name="T45" fmla="*/ 501934 h 2634"/>
                  <a:gd name="T46" fmla="*/ 65168 w 2791"/>
                  <a:gd name="T47" fmla="*/ 501934 h 2634"/>
                  <a:gd name="T48" fmla="*/ 139698 w 2791"/>
                  <a:gd name="T49" fmla="*/ 746244 h 2634"/>
                  <a:gd name="T50" fmla="*/ 139698 w 2791"/>
                  <a:gd name="T51" fmla="*/ 746244 h 2634"/>
                  <a:gd name="T52" fmla="*/ 293797 w 2791"/>
                  <a:gd name="T53" fmla="*/ 886210 h 2634"/>
                  <a:gd name="T54" fmla="*/ 293797 w 2791"/>
                  <a:gd name="T55" fmla="*/ 886210 h 2634"/>
                  <a:gd name="T56" fmla="*/ 307119 w 2791"/>
                  <a:gd name="T57" fmla="*/ 930466 h 2634"/>
                  <a:gd name="T58" fmla="*/ 307119 w 2791"/>
                  <a:gd name="T59" fmla="*/ 930466 h 2634"/>
                  <a:gd name="T60" fmla="*/ 278315 w 2791"/>
                  <a:gd name="T61" fmla="*/ 947377 h 263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791" h="2634">
                    <a:moveTo>
                      <a:pt x="773" y="2633"/>
                    </a:moveTo>
                    <a:lnTo>
                      <a:pt x="773" y="2633"/>
                    </a:lnTo>
                    <a:cubicBezTo>
                      <a:pt x="759" y="2633"/>
                      <a:pt x="743" y="2629"/>
                      <a:pt x="730" y="2622"/>
                    </a:cubicBezTo>
                    <a:cubicBezTo>
                      <a:pt x="534" y="2515"/>
                      <a:pt x="363" y="2361"/>
                      <a:pt x="238" y="2175"/>
                    </a:cubicBezTo>
                    <a:cubicBezTo>
                      <a:pt x="82" y="1945"/>
                      <a:pt x="0" y="1675"/>
                      <a:pt x="0" y="1395"/>
                    </a:cubicBezTo>
                    <a:cubicBezTo>
                      <a:pt x="0" y="626"/>
                      <a:pt x="626" y="0"/>
                      <a:pt x="1395" y="0"/>
                    </a:cubicBezTo>
                    <a:cubicBezTo>
                      <a:pt x="2164" y="0"/>
                      <a:pt x="2790" y="626"/>
                      <a:pt x="2790" y="1395"/>
                    </a:cubicBezTo>
                    <a:cubicBezTo>
                      <a:pt x="2790" y="1584"/>
                      <a:pt x="2753" y="1766"/>
                      <a:pt x="2680" y="1938"/>
                    </a:cubicBezTo>
                    <a:cubicBezTo>
                      <a:pt x="2660" y="1984"/>
                      <a:pt x="2608" y="2006"/>
                      <a:pt x="2562" y="1986"/>
                    </a:cubicBezTo>
                    <a:cubicBezTo>
                      <a:pt x="2515" y="1967"/>
                      <a:pt x="2494" y="1914"/>
                      <a:pt x="2514" y="1868"/>
                    </a:cubicBezTo>
                    <a:cubicBezTo>
                      <a:pt x="2577" y="1718"/>
                      <a:pt x="2609" y="1559"/>
                      <a:pt x="2609" y="1395"/>
                    </a:cubicBezTo>
                    <a:cubicBezTo>
                      <a:pt x="2609" y="726"/>
                      <a:pt x="2064" y="181"/>
                      <a:pt x="1395" y="181"/>
                    </a:cubicBezTo>
                    <a:cubicBezTo>
                      <a:pt x="725" y="181"/>
                      <a:pt x="181" y="726"/>
                      <a:pt x="181" y="1395"/>
                    </a:cubicBezTo>
                    <a:cubicBezTo>
                      <a:pt x="181" y="1638"/>
                      <a:pt x="252" y="1873"/>
                      <a:pt x="388" y="2074"/>
                    </a:cubicBezTo>
                    <a:cubicBezTo>
                      <a:pt x="497" y="2236"/>
                      <a:pt x="645" y="2370"/>
                      <a:pt x="816" y="2463"/>
                    </a:cubicBezTo>
                    <a:cubicBezTo>
                      <a:pt x="860" y="2487"/>
                      <a:pt x="876" y="2542"/>
                      <a:pt x="853" y="2586"/>
                    </a:cubicBezTo>
                    <a:cubicBezTo>
                      <a:pt x="836" y="2616"/>
                      <a:pt x="805" y="2633"/>
                      <a:pt x="773" y="263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3" name="Freeform 53">
                <a:extLst>
                  <a:ext uri="{FF2B5EF4-FFF2-40B4-BE49-F238E27FC236}">
                    <a16:creationId xmlns:a16="http://schemas.microsoft.com/office/drawing/2014/main" id="{7CAF0DF2-85E7-BE49-B8CD-4843CF5EB9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8263" y="1036638"/>
                <a:ext cx="65087" cy="288925"/>
              </a:xfrm>
              <a:custGeom>
                <a:avLst/>
                <a:gdLst>
                  <a:gd name="T0" fmla="*/ 32544 w 182"/>
                  <a:gd name="T1" fmla="*/ 288566 h 804"/>
                  <a:gd name="T2" fmla="*/ 32544 w 182"/>
                  <a:gd name="T3" fmla="*/ 288566 h 804"/>
                  <a:gd name="T4" fmla="*/ 0 w 182"/>
                  <a:gd name="T5" fmla="*/ 256223 h 804"/>
                  <a:gd name="T6" fmla="*/ 0 w 182"/>
                  <a:gd name="T7" fmla="*/ 32342 h 804"/>
                  <a:gd name="T8" fmla="*/ 0 w 182"/>
                  <a:gd name="T9" fmla="*/ 32342 h 804"/>
                  <a:gd name="T10" fmla="*/ 32544 w 182"/>
                  <a:gd name="T11" fmla="*/ 0 h 804"/>
                  <a:gd name="T12" fmla="*/ 32544 w 182"/>
                  <a:gd name="T13" fmla="*/ 0 h 804"/>
                  <a:gd name="T14" fmla="*/ 64729 w 182"/>
                  <a:gd name="T15" fmla="*/ 32342 h 804"/>
                  <a:gd name="T16" fmla="*/ 64729 w 182"/>
                  <a:gd name="T17" fmla="*/ 256223 h 804"/>
                  <a:gd name="T18" fmla="*/ 64729 w 182"/>
                  <a:gd name="T19" fmla="*/ 256223 h 804"/>
                  <a:gd name="T20" fmla="*/ 32544 w 182"/>
                  <a:gd name="T21" fmla="*/ 288566 h 8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2" h="804">
                    <a:moveTo>
                      <a:pt x="91" y="803"/>
                    </a:moveTo>
                    <a:lnTo>
                      <a:pt x="91" y="803"/>
                    </a:lnTo>
                    <a:cubicBezTo>
                      <a:pt x="41" y="803"/>
                      <a:pt x="0" y="763"/>
                      <a:pt x="0" y="713"/>
                    </a:cubicBezTo>
                    <a:lnTo>
                      <a:pt x="0" y="90"/>
                    </a:lnTo>
                    <a:cubicBezTo>
                      <a:pt x="0" y="41"/>
                      <a:pt x="41" y="0"/>
                      <a:pt x="91" y="0"/>
                    </a:cubicBezTo>
                    <a:cubicBezTo>
                      <a:pt x="141" y="0"/>
                      <a:pt x="181" y="41"/>
                      <a:pt x="181" y="90"/>
                    </a:cubicBezTo>
                    <a:lnTo>
                      <a:pt x="181" y="713"/>
                    </a:lnTo>
                    <a:cubicBezTo>
                      <a:pt x="181" y="763"/>
                      <a:pt x="141" y="803"/>
                      <a:pt x="91" y="80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4" name="Freeform 54">
                <a:extLst>
                  <a:ext uri="{FF2B5EF4-FFF2-40B4-BE49-F238E27FC236}">
                    <a16:creationId xmlns:a16="http://schemas.microsoft.com/office/drawing/2014/main" id="{AD6FDDF1-689E-224D-B859-B00CBCDC8A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0263" y="1204913"/>
                <a:ext cx="206375" cy="250825"/>
              </a:xfrm>
              <a:custGeom>
                <a:avLst/>
                <a:gdLst>
                  <a:gd name="T0" fmla="*/ 168852 w 572"/>
                  <a:gd name="T1" fmla="*/ 250465 h 697"/>
                  <a:gd name="T2" fmla="*/ 168852 w 572"/>
                  <a:gd name="T3" fmla="*/ 250465 h 697"/>
                  <a:gd name="T4" fmla="*/ 142514 w 572"/>
                  <a:gd name="T5" fmla="*/ 237150 h 697"/>
                  <a:gd name="T6" fmla="*/ 10824 w 572"/>
                  <a:gd name="T7" fmla="*/ 56139 h 697"/>
                  <a:gd name="T8" fmla="*/ 10824 w 572"/>
                  <a:gd name="T9" fmla="*/ 56139 h 697"/>
                  <a:gd name="T10" fmla="*/ 17679 w 572"/>
                  <a:gd name="T11" fmla="*/ 10796 h 697"/>
                  <a:gd name="T12" fmla="*/ 17679 w 572"/>
                  <a:gd name="T13" fmla="*/ 10796 h 697"/>
                  <a:gd name="T14" fmla="*/ 63500 w 572"/>
                  <a:gd name="T15" fmla="*/ 17993 h 697"/>
                  <a:gd name="T16" fmla="*/ 195551 w 572"/>
                  <a:gd name="T17" fmla="*/ 198645 h 697"/>
                  <a:gd name="T18" fmla="*/ 195551 w 572"/>
                  <a:gd name="T19" fmla="*/ 198645 h 697"/>
                  <a:gd name="T20" fmla="*/ 188335 w 572"/>
                  <a:gd name="T21" fmla="*/ 244347 h 697"/>
                  <a:gd name="T22" fmla="*/ 188335 w 572"/>
                  <a:gd name="T23" fmla="*/ 244347 h 697"/>
                  <a:gd name="T24" fmla="*/ 168852 w 572"/>
                  <a:gd name="T25" fmla="*/ 250465 h 6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72" h="697">
                    <a:moveTo>
                      <a:pt x="468" y="696"/>
                    </a:moveTo>
                    <a:lnTo>
                      <a:pt x="468" y="696"/>
                    </a:lnTo>
                    <a:cubicBezTo>
                      <a:pt x="441" y="696"/>
                      <a:pt x="413" y="683"/>
                      <a:pt x="395" y="659"/>
                    </a:cubicBezTo>
                    <a:lnTo>
                      <a:pt x="30" y="156"/>
                    </a:lnTo>
                    <a:cubicBezTo>
                      <a:pt x="0" y="115"/>
                      <a:pt x="10" y="59"/>
                      <a:pt x="49" y="30"/>
                    </a:cubicBezTo>
                    <a:cubicBezTo>
                      <a:pt x="90" y="0"/>
                      <a:pt x="147" y="9"/>
                      <a:pt x="176" y="50"/>
                    </a:cubicBezTo>
                    <a:lnTo>
                      <a:pt x="542" y="552"/>
                    </a:lnTo>
                    <a:cubicBezTo>
                      <a:pt x="571" y="593"/>
                      <a:pt x="562" y="649"/>
                      <a:pt x="522" y="679"/>
                    </a:cubicBezTo>
                    <a:cubicBezTo>
                      <a:pt x="505" y="690"/>
                      <a:pt x="487" y="696"/>
                      <a:pt x="468" y="69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5" name="Freeform 55">
                <a:extLst>
                  <a:ext uri="{FF2B5EF4-FFF2-40B4-BE49-F238E27FC236}">
                    <a16:creationId xmlns:a16="http://schemas.microsoft.com/office/drawing/2014/main" id="{14E3FD2C-8345-9244-8F1C-9A5C214F86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5463" y="1641475"/>
                <a:ext cx="285750" cy="138113"/>
              </a:xfrm>
              <a:custGeom>
                <a:avLst/>
                <a:gdLst>
                  <a:gd name="T0" fmla="*/ 248728 w 795"/>
                  <a:gd name="T1" fmla="*/ 137754 h 385"/>
                  <a:gd name="T2" fmla="*/ 248728 w 795"/>
                  <a:gd name="T3" fmla="*/ 137754 h 385"/>
                  <a:gd name="T4" fmla="*/ 239024 w 795"/>
                  <a:gd name="T5" fmla="*/ 136319 h 385"/>
                  <a:gd name="T6" fmla="*/ 26239 w 795"/>
                  <a:gd name="T7" fmla="*/ 67442 h 385"/>
                  <a:gd name="T8" fmla="*/ 26239 w 795"/>
                  <a:gd name="T9" fmla="*/ 67442 h 385"/>
                  <a:gd name="T10" fmla="*/ 5392 w 795"/>
                  <a:gd name="T11" fmla="*/ 26546 h 385"/>
                  <a:gd name="T12" fmla="*/ 5392 w 795"/>
                  <a:gd name="T13" fmla="*/ 26546 h 385"/>
                  <a:gd name="T14" fmla="*/ 46367 w 795"/>
                  <a:gd name="T15" fmla="*/ 5740 h 385"/>
                  <a:gd name="T16" fmla="*/ 258792 w 795"/>
                  <a:gd name="T17" fmla="*/ 74617 h 385"/>
                  <a:gd name="T18" fmla="*/ 258792 w 795"/>
                  <a:gd name="T19" fmla="*/ 74617 h 385"/>
                  <a:gd name="T20" fmla="*/ 279999 w 795"/>
                  <a:gd name="T21" fmla="*/ 115513 h 385"/>
                  <a:gd name="T22" fmla="*/ 279999 w 795"/>
                  <a:gd name="T23" fmla="*/ 115513 h 385"/>
                  <a:gd name="T24" fmla="*/ 248728 w 795"/>
                  <a:gd name="T25" fmla="*/ 137754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5" h="385">
                    <a:moveTo>
                      <a:pt x="692" y="384"/>
                    </a:moveTo>
                    <a:lnTo>
                      <a:pt x="692" y="384"/>
                    </a:lnTo>
                    <a:cubicBezTo>
                      <a:pt x="683" y="384"/>
                      <a:pt x="673" y="383"/>
                      <a:pt x="665" y="380"/>
                    </a:cubicBezTo>
                    <a:lnTo>
                      <a:pt x="73" y="188"/>
                    </a:lnTo>
                    <a:cubicBezTo>
                      <a:pt x="25" y="172"/>
                      <a:pt x="0" y="121"/>
                      <a:pt x="15" y="74"/>
                    </a:cubicBezTo>
                    <a:cubicBezTo>
                      <a:pt x="31" y="26"/>
                      <a:pt x="81" y="0"/>
                      <a:pt x="129" y="16"/>
                    </a:cubicBezTo>
                    <a:lnTo>
                      <a:pt x="720" y="208"/>
                    </a:lnTo>
                    <a:cubicBezTo>
                      <a:pt x="768" y="223"/>
                      <a:pt x="794" y="274"/>
                      <a:pt x="779" y="322"/>
                    </a:cubicBezTo>
                    <a:cubicBezTo>
                      <a:pt x="766" y="360"/>
                      <a:pt x="730" y="384"/>
                      <a:pt x="692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6" name="Freeform 56">
                <a:extLst>
                  <a:ext uri="{FF2B5EF4-FFF2-40B4-BE49-F238E27FC236}">
                    <a16:creationId xmlns:a16="http://schemas.microsoft.com/office/drawing/2014/main" id="{CBEECCFF-2EC5-A54E-940F-99A1C3F9BB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4988" y="2103438"/>
                <a:ext cx="285750" cy="138112"/>
              </a:xfrm>
              <a:custGeom>
                <a:avLst/>
                <a:gdLst>
                  <a:gd name="T0" fmla="*/ 36303 w 795"/>
                  <a:gd name="T1" fmla="*/ 137753 h 385"/>
                  <a:gd name="T2" fmla="*/ 36303 w 795"/>
                  <a:gd name="T3" fmla="*/ 137753 h 385"/>
                  <a:gd name="T4" fmla="*/ 5751 w 795"/>
                  <a:gd name="T5" fmla="*/ 115153 h 385"/>
                  <a:gd name="T6" fmla="*/ 5751 w 795"/>
                  <a:gd name="T7" fmla="*/ 115153 h 385"/>
                  <a:gd name="T8" fmla="*/ 26598 w 795"/>
                  <a:gd name="T9" fmla="*/ 74258 h 385"/>
                  <a:gd name="T10" fmla="*/ 239024 w 795"/>
                  <a:gd name="T11" fmla="*/ 5381 h 385"/>
                  <a:gd name="T12" fmla="*/ 239024 w 795"/>
                  <a:gd name="T13" fmla="*/ 5381 h 385"/>
                  <a:gd name="T14" fmla="*/ 279640 w 795"/>
                  <a:gd name="T15" fmla="*/ 26187 h 385"/>
                  <a:gd name="T16" fmla="*/ 279640 w 795"/>
                  <a:gd name="T17" fmla="*/ 26187 h 385"/>
                  <a:gd name="T18" fmla="*/ 258792 w 795"/>
                  <a:gd name="T19" fmla="*/ 67083 h 385"/>
                  <a:gd name="T20" fmla="*/ 46726 w 795"/>
                  <a:gd name="T21" fmla="*/ 135960 h 385"/>
                  <a:gd name="T22" fmla="*/ 46726 w 795"/>
                  <a:gd name="T23" fmla="*/ 135960 h 385"/>
                  <a:gd name="T24" fmla="*/ 36303 w 795"/>
                  <a:gd name="T25" fmla="*/ 137753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5" h="385">
                    <a:moveTo>
                      <a:pt x="101" y="384"/>
                    </a:moveTo>
                    <a:lnTo>
                      <a:pt x="101" y="384"/>
                    </a:lnTo>
                    <a:cubicBezTo>
                      <a:pt x="63" y="384"/>
                      <a:pt x="28" y="359"/>
                      <a:pt x="16" y="321"/>
                    </a:cubicBezTo>
                    <a:cubicBezTo>
                      <a:pt x="0" y="274"/>
                      <a:pt x="26" y="223"/>
                      <a:pt x="74" y="207"/>
                    </a:cubicBezTo>
                    <a:lnTo>
                      <a:pt x="665" y="15"/>
                    </a:lnTo>
                    <a:cubicBezTo>
                      <a:pt x="712" y="0"/>
                      <a:pt x="763" y="26"/>
                      <a:pt x="778" y="73"/>
                    </a:cubicBezTo>
                    <a:cubicBezTo>
                      <a:pt x="794" y="121"/>
                      <a:pt x="768" y="172"/>
                      <a:pt x="720" y="187"/>
                    </a:cubicBezTo>
                    <a:lnTo>
                      <a:pt x="130" y="379"/>
                    </a:lnTo>
                    <a:cubicBezTo>
                      <a:pt x="120" y="382"/>
                      <a:pt x="111" y="384"/>
                      <a:pt x="101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7" name="Freeform 57">
                <a:extLst>
                  <a:ext uri="{FF2B5EF4-FFF2-40B4-BE49-F238E27FC236}">
                    <a16:creationId xmlns:a16="http://schemas.microsoft.com/office/drawing/2014/main" id="{2A5DDBA6-6730-1C4E-9169-D3247BA932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1038" y="1614488"/>
                <a:ext cx="285750" cy="138112"/>
              </a:xfrm>
              <a:custGeom>
                <a:avLst/>
                <a:gdLst>
                  <a:gd name="T0" fmla="*/ 36394 w 793"/>
                  <a:gd name="T1" fmla="*/ 137753 h 385"/>
                  <a:gd name="T2" fmla="*/ 36394 w 793"/>
                  <a:gd name="T3" fmla="*/ 137753 h 385"/>
                  <a:gd name="T4" fmla="*/ 5405 w 793"/>
                  <a:gd name="T5" fmla="*/ 115153 h 385"/>
                  <a:gd name="T6" fmla="*/ 5405 w 793"/>
                  <a:gd name="T7" fmla="*/ 115153 h 385"/>
                  <a:gd name="T8" fmla="*/ 26305 w 793"/>
                  <a:gd name="T9" fmla="*/ 74258 h 385"/>
                  <a:gd name="T10" fmla="*/ 238906 w 793"/>
                  <a:gd name="T11" fmla="*/ 5381 h 385"/>
                  <a:gd name="T12" fmla="*/ 238906 w 793"/>
                  <a:gd name="T13" fmla="*/ 5381 h 385"/>
                  <a:gd name="T14" fmla="*/ 279985 w 793"/>
                  <a:gd name="T15" fmla="*/ 26546 h 385"/>
                  <a:gd name="T16" fmla="*/ 279985 w 793"/>
                  <a:gd name="T17" fmla="*/ 26546 h 385"/>
                  <a:gd name="T18" fmla="*/ 259085 w 793"/>
                  <a:gd name="T19" fmla="*/ 67083 h 385"/>
                  <a:gd name="T20" fmla="*/ 46484 w 793"/>
                  <a:gd name="T21" fmla="*/ 135960 h 385"/>
                  <a:gd name="T22" fmla="*/ 46484 w 793"/>
                  <a:gd name="T23" fmla="*/ 135960 h 385"/>
                  <a:gd name="T24" fmla="*/ 36394 w 793"/>
                  <a:gd name="T25" fmla="*/ 137753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3" h="385">
                    <a:moveTo>
                      <a:pt x="101" y="384"/>
                    </a:moveTo>
                    <a:lnTo>
                      <a:pt x="101" y="384"/>
                    </a:lnTo>
                    <a:cubicBezTo>
                      <a:pt x="63" y="384"/>
                      <a:pt x="28" y="359"/>
                      <a:pt x="15" y="321"/>
                    </a:cubicBezTo>
                    <a:cubicBezTo>
                      <a:pt x="0" y="274"/>
                      <a:pt x="26" y="223"/>
                      <a:pt x="73" y="207"/>
                    </a:cubicBezTo>
                    <a:lnTo>
                      <a:pt x="663" y="15"/>
                    </a:lnTo>
                    <a:cubicBezTo>
                      <a:pt x="711" y="0"/>
                      <a:pt x="762" y="26"/>
                      <a:pt x="777" y="74"/>
                    </a:cubicBezTo>
                    <a:cubicBezTo>
                      <a:pt x="792" y="121"/>
                      <a:pt x="767" y="172"/>
                      <a:pt x="719" y="187"/>
                    </a:cubicBezTo>
                    <a:lnTo>
                      <a:pt x="129" y="379"/>
                    </a:lnTo>
                    <a:cubicBezTo>
                      <a:pt x="120" y="382"/>
                      <a:pt x="111" y="384"/>
                      <a:pt x="101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8" name="Freeform 58">
                <a:extLst>
                  <a:ext uri="{FF2B5EF4-FFF2-40B4-BE49-F238E27FC236}">
                    <a16:creationId xmlns:a16="http://schemas.microsoft.com/office/drawing/2014/main" id="{EFCEA751-A23F-4549-A96A-8960965563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1325" y="1189038"/>
                <a:ext cx="206375" cy="250825"/>
              </a:xfrm>
              <a:custGeom>
                <a:avLst/>
                <a:gdLst>
                  <a:gd name="T0" fmla="*/ 36801 w 572"/>
                  <a:gd name="T1" fmla="*/ 250465 h 696"/>
                  <a:gd name="T2" fmla="*/ 36801 w 572"/>
                  <a:gd name="T3" fmla="*/ 250465 h 696"/>
                  <a:gd name="T4" fmla="*/ 18040 w 572"/>
                  <a:gd name="T5" fmla="*/ 244338 h 696"/>
                  <a:gd name="T6" fmla="*/ 18040 w 572"/>
                  <a:gd name="T7" fmla="*/ 244338 h 696"/>
                  <a:gd name="T8" fmla="*/ 10824 w 572"/>
                  <a:gd name="T9" fmla="*/ 198930 h 696"/>
                  <a:gd name="T10" fmla="*/ 142153 w 572"/>
                  <a:gd name="T11" fmla="*/ 17659 h 696"/>
                  <a:gd name="T12" fmla="*/ 142153 w 572"/>
                  <a:gd name="T13" fmla="*/ 17659 h 696"/>
                  <a:gd name="T14" fmla="*/ 187974 w 572"/>
                  <a:gd name="T15" fmla="*/ 10451 h 696"/>
                  <a:gd name="T16" fmla="*/ 187974 w 572"/>
                  <a:gd name="T17" fmla="*/ 10451 h 696"/>
                  <a:gd name="T18" fmla="*/ 195190 w 572"/>
                  <a:gd name="T19" fmla="*/ 55859 h 696"/>
                  <a:gd name="T20" fmla="*/ 63500 w 572"/>
                  <a:gd name="T21" fmla="*/ 237131 h 696"/>
                  <a:gd name="T22" fmla="*/ 63500 w 572"/>
                  <a:gd name="T23" fmla="*/ 237131 h 696"/>
                  <a:gd name="T24" fmla="*/ 36801 w 572"/>
                  <a:gd name="T25" fmla="*/ 250465 h 6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72" h="696">
                    <a:moveTo>
                      <a:pt x="102" y="695"/>
                    </a:moveTo>
                    <a:lnTo>
                      <a:pt x="102" y="695"/>
                    </a:lnTo>
                    <a:cubicBezTo>
                      <a:pt x="84" y="695"/>
                      <a:pt x="66" y="690"/>
                      <a:pt x="50" y="678"/>
                    </a:cubicBezTo>
                    <a:cubicBezTo>
                      <a:pt x="9" y="649"/>
                      <a:pt x="0" y="592"/>
                      <a:pt x="30" y="552"/>
                    </a:cubicBezTo>
                    <a:lnTo>
                      <a:pt x="394" y="49"/>
                    </a:lnTo>
                    <a:cubicBezTo>
                      <a:pt x="424" y="9"/>
                      <a:pt x="481" y="0"/>
                      <a:pt x="521" y="29"/>
                    </a:cubicBezTo>
                    <a:cubicBezTo>
                      <a:pt x="561" y="59"/>
                      <a:pt x="571" y="115"/>
                      <a:pt x="541" y="155"/>
                    </a:cubicBezTo>
                    <a:lnTo>
                      <a:pt x="176" y="658"/>
                    </a:lnTo>
                    <a:cubicBezTo>
                      <a:pt x="158" y="682"/>
                      <a:pt x="131" y="695"/>
                      <a:pt x="102" y="69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</p:grpSp>
      <p:pic>
        <p:nvPicPr>
          <p:cNvPr id="2" name="Paveikslėlis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320" y="207141"/>
            <a:ext cx="1538241" cy="147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5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>
            <a:extLst>
              <a:ext uri="{FF2B5EF4-FFF2-40B4-BE49-F238E27FC236}">
                <a16:creationId xmlns:a16="http://schemas.microsoft.com/office/drawing/2014/main" id="{4FE6CA15-9B0B-F642-942F-026A33A42767}"/>
              </a:ext>
            </a:extLst>
          </p:cNvPr>
          <p:cNvSpPr txBox="1"/>
          <p:nvPr/>
        </p:nvSpPr>
        <p:spPr>
          <a:xfrm>
            <a:off x="1087887" y="1249917"/>
            <a:ext cx="103067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600"/>
              </a:lnSpc>
              <a:buFont typeface="Wingdings" panose="05000000000000000000" pitchFamily="2" charset="2"/>
              <a:buChar char="v"/>
            </a:pPr>
            <a:r>
              <a:rPr lang="lt-LT" sz="2200" b="1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Daugiausia gyventojų balsų kiekvienoje projektų kategorijoje gavusius ir Savivaldybės administracijos direktoriaus įsakymu patvirtintus projektus įgyvendina Savivaldybės administracija;    </a:t>
            </a:r>
          </a:p>
          <a:p>
            <a:pPr marL="342900" indent="-342900">
              <a:lnSpc>
                <a:spcPts val="3600"/>
              </a:lnSpc>
              <a:buFont typeface="Wingdings" panose="05000000000000000000" pitchFamily="2" charset="2"/>
              <a:buChar char="v"/>
            </a:pPr>
            <a:r>
              <a:rPr lang="lt-LT" sz="2200" b="1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Projektų įgyvendinama tiek, kad neviršytų Savivaldybės strateginiame veiklos plane ir biudžete patvirtintų lėšų;</a:t>
            </a:r>
          </a:p>
          <a:p>
            <a:pPr marL="342900" indent="-342900">
              <a:lnSpc>
                <a:spcPts val="3600"/>
              </a:lnSpc>
              <a:buFont typeface="Wingdings" panose="05000000000000000000" pitchFamily="2" charset="2"/>
              <a:buChar char="v"/>
            </a:pPr>
            <a:r>
              <a:rPr lang="lt-LT" sz="2200" b="1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Projektai 100 proc. finansuojami Savivaldybės biudžeto lėšomis;</a:t>
            </a:r>
          </a:p>
          <a:p>
            <a:pPr marL="342900" indent="-342900">
              <a:lnSpc>
                <a:spcPts val="3600"/>
              </a:lnSpc>
              <a:buFont typeface="Wingdings" panose="05000000000000000000" pitchFamily="2" charset="2"/>
              <a:buChar char="v"/>
            </a:pPr>
            <a:r>
              <a:rPr lang="lt-LT" sz="2200" b="1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Patvirtinti projektai ir jų aprašymai viešai skelbiami Savivaldybės interneto svetainėje www.klaipedos-r.lt (GYVENTOJAMS – TAVO IDĖJA)</a:t>
            </a:r>
            <a:endParaRPr lang="en-US" sz="2200" b="1" dirty="0">
              <a:latin typeface="Quicksand" panose="02070303000000060000" pitchFamily="18" charset="77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0C170A5-2BCC-1641-AC0F-97230E222901}"/>
              </a:ext>
            </a:extLst>
          </p:cNvPr>
          <p:cNvSpPr txBox="1"/>
          <p:nvPr/>
        </p:nvSpPr>
        <p:spPr>
          <a:xfrm>
            <a:off x="912987" y="363707"/>
            <a:ext cx="10094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800" b="1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Projektų finansavimas/įgyvendinimas</a:t>
            </a:r>
            <a:endParaRPr lang="en-US" sz="4800" b="1" dirty="0">
              <a:solidFill>
                <a:schemeClr val="tx2"/>
              </a:solidFill>
              <a:latin typeface="Quicksand" panose="02070303000000060000" pitchFamily="18" charset="77"/>
              <a:ea typeface="Nunito Bold" charset="0"/>
              <a:cs typeface="Nunito Bold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6B4A4AB-3128-DE44-B3F9-E2FB16C5C790}"/>
              </a:ext>
            </a:extLst>
          </p:cNvPr>
          <p:cNvGrpSpPr>
            <a:grpSpLocks noChangeAspect="1"/>
          </p:cNvGrpSpPr>
          <p:nvPr/>
        </p:nvGrpSpPr>
        <p:grpSpPr>
          <a:xfrm>
            <a:off x="58410" y="4757796"/>
            <a:ext cx="10984695" cy="3014604"/>
            <a:chOff x="4356092" y="-331649"/>
            <a:chExt cx="7788729" cy="2137504"/>
          </a:xfrm>
        </p:grpSpPr>
        <p:grpSp>
          <p:nvGrpSpPr>
            <p:cNvPr id="48" name="Group 7">
              <a:extLst>
                <a:ext uri="{FF2B5EF4-FFF2-40B4-BE49-F238E27FC236}">
                  <a16:creationId xmlns:a16="http://schemas.microsoft.com/office/drawing/2014/main" id="{9B244CBD-BF62-E54F-B1C3-A13147489F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71767" y="-242756"/>
              <a:ext cx="1092528" cy="994943"/>
              <a:chOff x="2135188" y="3590925"/>
              <a:chExt cx="1635125" cy="1489075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107" name="Freeform 4">
                <a:extLst>
                  <a:ext uri="{FF2B5EF4-FFF2-40B4-BE49-F238E27FC236}">
                    <a16:creationId xmlns:a16="http://schemas.microsoft.com/office/drawing/2014/main" id="{8138A094-527F-1F45-AF36-4EEF6F1C32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5188" y="3590925"/>
                <a:ext cx="1635125" cy="1489075"/>
              </a:xfrm>
              <a:custGeom>
                <a:avLst/>
                <a:gdLst>
                  <a:gd name="T0" fmla="*/ 817383 w 4543"/>
                  <a:gd name="T1" fmla="*/ 172010 h 4138"/>
                  <a:gd name="T2" fmla="*/ 817383 w 4543"/>
                  <a:gd name="T3" fmla="*/ 172010 h 4138"/>
                  <a:gd name="T4" fmla="*/ 412470 w 4543"/>
                  <a:gd name="T5" fmla="*/ 338982 h 4138"/>
                  <a:gd name="T6" fmla="*/ 412470 w 4543"/>
                  <a:gd name="T7" fmla="*/ 338982 h 4138"/>
                  <a:gd name="T8" fmla="*/ 412470 w 4543"/>
                  <a:gd name="T9" fmla="*/ 1149013 h 4138"/>
                  <a:gd name="T10" fmla="*/ 412470 w 4543"/>
                  <a:gd name="T11" fmla="*/ 1149013 h 4138"/>
                  <a:gd name="T12" fmla="*/ 817383 w 4543"/>
                  <a:gd name="T13" fmla="*/ 1316345 h 4138"/>
                  <a:gd name="T14" fmla="*/ 817383 w 4543"/>
                  <a:gd name="T15" fmla="*/ 1316345 h 4138"/>
                  <a:gd name="T16" fmla="*/ 817383 w 4543"/>
                  <a:gd name="T17" fmla="*/ 1316345 h 4138"/>
                  <a:gd name="T18" fmla="*/ 1222295 w 4543"/>
                  <a:gd name="T19" fmla="*/ 1149013 h 4138"/>
                  <a:gd name="T20" fmla="*/ 1222295 w 4543"/>
                  <a:gd name="T21" fmla="*/ 1149013 h 4138"/>
                  <a:gd name="T22" fmla="*/ 1222655 w 4543"/>
                  <a:gd name="T23" fmla="*/ 338982 h 4138"/>
                  <a:gd name="T24" fmla="*/ 1222655 w 4543"/>
                  <a:gd name="T25" fmla="*/ 338982 h 4138"/>
                  <a:gd name="T26" fmla="*/ 817383 w 4543"/>
                  <a:gd name="T27" fmla="*/ 172010 h 4138"/>
                  <a:gd name="T28" fmla="*/ 817383 w 4543"/>
                  <a:gd name="T29" fmla="*/ 1381479 h 4138"/>
                  <a:gd name="T30" fmla="*/ 817383 w 4543"/>
                  <a:gd name="T31" fmla="*/ 1381479 h 4138"/>
                  <a:gd name="T32" fmla="*/ 817383 w 4543"/>
                  <a:gd name="T33" fmla="*/ 1381479 h 4138"/>
                  <a:gd name="T34" fmla="*/ 366400 w 4543"/>
                  <a:gd name="T35" fmla="*/ 1195074 h 4138"/>
                  <a:gd name="T36" fmla="*/ 366400 w 4543"/>
                  <a:gd name="T37" fmla="*/ 1195074 h 4138"/>
                  <a:gd name="T38" fmla="*/ 366400 w 4543"/>
                  <a:gd name="T39" fmla="*/ 293281 h 4138"/>
                  <a:gd name="T40" fmla="*/ 366400 w 4543"/>
                  <a:gd name="T41" fmla="*/ 293281 h 4138"/>
                  <a:gd name="T42" fmla="*/ 817383 w 4543"/>
                  <a:gd name="T43" fmla="*/ 106877 h 4138"/>
                  <a:gd name="T44" fmla="*/ 817383 w 4543"/>
                  <a:gd name="T45" fmla="*/ 106877 h 4138"/>
                  <a:gd name="T46" fmla="*/ 1268365 w 4543"/>
                  <a:gd name="T47" fmla="*/ 293281 h 4138"/>
                  <a:gd name="T48" fmla="*/ 1268365 w 4543"/>
                  <a:gd name="T49" fmla="*/ 293281 h 4138"/>
                  <a:gd name="T50" fmla="*/ 1268365 w 4543"/>
                  <a:gd name="T51" fmla="*/ 1195074 h 4138"/>
                  <a:gd name="T52" fmla="*/ 1268365 w 4543"/>
                  <a:gd name="T53" fmla="*/ 1195074 h 4138"/>
                  <a:gd name="T54" fmla="*/ 817383 w 4543"/>
                  <a:gd name="T55" fmla="*/ 1381479 h 4138"/>
                  <a:gd name="T56" fmla="*/ 817383 w 4543"/>
                  <a:gd name="T57" fmla="*/ 65134 h 4138"/>
                  <a:gd name="T58" fmla="*/ 817383 w 4543"/>
                  <a:gd name="T59" fmla="*/ 65134 h 4138"/>
                  <a:gd name="T60" fmla="*/ 336527 w 4543"/>
                  <a:gd name="T61" fmla="*/ 263413 h 4138"/>
                  <a:gd name="T62" fmla="*/ 336527 w 4543"/>
                  <a:gd name="T63" fmla="*/ 263413 h 4138"/>
                  <a:gd name="T64" fmla="*/ 336527 w 4543"/>
                  <a:gd name="T65" fmla="*/ 1224942 h 4138"/>
                  <a:gd name="T66" fmla="*/ 336527 w 4543"/>
                  <a:gd name="T67" fmla="*/ 1224942 h 4138"/>
                  <a:gd name="T68" fmla="*/ 817383 w 4543"/>
                  <a:gd name="T69" fmla="*/ 1423582 h 4138"/>
                  <a:gd name="T70" fmla="*/ 817383 w 4543"/>
                  <a:gd name="T71" fmla="*/ 1423582 h 4138"/>
                  <a:gd name="T72" fmla="*/ 1298238 w 4543"/>
                  <a:gd name="T73" fmla="*/ 1224942 h 4138"/>
                  <a:gd name="T74" fmla="*/ 1298238 w 4543"/>
                  <a:gd name="T75" fmla="*/ 1224942 h 4138"/>
                  <a:gd name="T76" fmla="*/ 1298238 w 4543"/>
                  <a:gd name="T77" fmla="*/ 263413 h 4138"/>
                  <a:gd name="T78" fmla="*/ 1298238 w 4543"/>
                  <a:gd name="T79" fmla="*/ 263413 h 4138"/>
                  <a:gd name="T80" fmla="*/ 817383 w 4543"/>
                  <a:gd name="T81" fmla="*/ 65134 h 4138"/>
                  <a:gd name="T82" fmla="*/ 817383 w 4543"/>
                  <a:gd name="T83" fmla="*/ 1488715 h 4138"/>
                  <a:gd name="T84" fmla="*/ 817383 w 4543"/>
                  <a:gd name="T85" fmla="*/ 1488715 h 4138"/>
                  <a:gd name="T86" fmla="*/ 290457 w 4543"/>
                  <a:gd name="T87" fmla="*/ 1270644 h 4138"/>
                  <a:gd name="T88" fmla="*/ 290457 w 4543"/>
                  <a:gd name="T89" fmla="*/ 1270644 h 4138"/>
                  <a:gd name="T90" fmla="*/ 290457 w 4543"/>
                  <a:gd name="T91" fmla="*/ 217352 h 4138"/>
                  <a:gd name="T92" fmla="*/ 290457 w 4543"/>
                  <a:gd name="T93" fmla="*/ 217352 h 4138"/>
                  <a:gd name="T94" fmla="*/ 817383 w 4543"/>
                  <a:gd name="T95" fmla="*/ 0 h 4138"/>
                  <a:gd name="T96" fmla="*/ 817383 w 4543"/>
                  <a:gd name="T97" fmla="*/ 0 h 4138"/>
                  <a:gd name="T98" fmla="*/ 1344308 w 4543"/>
                  <a:gd name="T99" fmla="*/ 217352 h 4138"/>
                  <a:gd name="T100" fmla="*/ 1344308 w 4543"/>
                  <a:gd name="T101" fmla="*/ 217352 h 4138"/>
                  <a:gd name="T102" fmla="*/ 1344308 w 4543"/>
                  <a:gd name="T103" fmla="*/ 1270644 h 4138"/>
                  <a:gd name="T104" fmla="*/ 1344308 w 4543"/>
                  <a:gd name="T105" fmla="*/ 1270644 h 4138"/>
                  <a:gd name="T106" fmla="*/ 817383 w 4543"/>
                  <a:gd name="T107" fmla="*/ 1488715 h 413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543" h="4138">
                    <a:moveTo>
                      <a:pt x="2271" y="478"/>
                    </a:moveTo>
                    <a:lnTo>
                      <a:pt x="2271" y="478"/>
                    </a:lnTo>
                    <a:cubicBezTo>
                      <a:pt x="1845" y="478"/>
                      <a:pt x="1446" y="642"/>
                      <a:pt x="1146" y="942"/>
                    </a:cubicBezTo>
                    <a:cubicBezTo>
                      <a:pt x="525" y="1563"/>
                      <a:pt x="525" y="2573"/>
                      <a:pt x="1146" y="3193"/>
                    </a:cubicBezTo>
                    <a:cubicBezTo>
                      <a:pt x="1445" y="3493"/>
                      <a:pt x="1845" y="3658"/>
                      <a:pt x="2271" y="3658"/>
                    </a:cubicBezTo>
                    <a:cubicBezTo>
                      <a:pt x="2696" y="3658"/>
                      <a:pt x="3096" y="3493"/>
                      <a:pt x="3396" y="3193"/>
                    </a:cubicBezTo>
                    <a:cubicBezTo>
                      <a:pt x="4017" y="2573"/>
                      <a:pt x="4017" y="1563"/>
                      <a:pt x="3397" y="942"/>
                    </a:cubicBezTo>
                    <a:cubicBezTo>
                      <a:pt x="3096" y="642"/>
                      <a:pt x="2696" y="478"/>
                      <a:pt x="2271" y="478"/>
                    </a:cubicBezTo>
                    <a:close/>
                    <a:moveTo>
                      <a:pt x="2271" y="3839"/>
                    </a:moveTo>
                    <a:lnTo>
                      <a:pt x="2271" y="3839"/>
                    </a:lnTo>
                    <a:cubicBezTo>
                      <a:pt x="1797" y="3839"/>
                      <a:pt x="1352" y="3655"/>
                      <a:pt x="1018" y="3321"/>
                    </a:cubicBezTo>
                    <a:cubicBezTo>
                      <a:pt x="327" y="2630"/>
                      <a:pt x="327" y="1506"/>
                      <a:pt x="1018" y="815"/>
                    </a:cubicBezTo>
                    <a:cubicBezTo>
                      <a:pt x="1352" y="481"/>
                      <a:pt x="1797" y="297"/>
                      <a:pt x="2271" y="297"/>
                    </a:cubicBezTo>
                    <a:cubicBezTo>
                      <a:pt x="2744" y="297"/>
                      <a:pt x="3190" y="481"/>
                      <a:pt x="3524" y="815"/>
                    </a:cubicBezTo>
                    <a:cubicBezTo>
                      <a:pt x="4215" y="1506"/>
                      <a:pt x="4215" y="2630"/>
                      <a:pt x="3524" y="3321"/>
                    </a:cubicBezTo>
                    <a:cubicBezTo>
                      <a:pt x="3190" y="3655"/>
                      <a:pt x="2744" y="3839"/>
                      <a:pt x="2271" y="3839"/>
                    </a:cubicBezTo>
                    <a:close/>
                    <a:moveTo>
                      <a:pt x="2271" y="181"/>
                    </a:moveTo>
                    <a:lnTo>
                      <a:pt x="2271" y="181"/>
                    </a:lnTo>
                    <a:cubicBezTo>
                      <a:pt x="1766" y="181"/>
                      <a:pt x="1292" y="377"/>
                      <a:pt x="935" y="732"/>
                    </a:cubicBezTo>
                    <a:cubicBezTo>
                      <a:pt x="199" y="1469"/>
                      <a:pt x="199" y="2667"/>
                      <a:pt x="935" y="3404"/>
                    </a:cubicBezTo>
                    <a:cubicBezTo>
                      <a:pt x="1292" y="3760"/>
                      <a:pt x="1766" y="3956"/>
                      <a:pt x="2271" y="3956"/>
                    </a:cubicBezTo>
                    <a:cubicBezTo>
                      <a:pt x="2776" y="3956"/>
                      <a:pt x="3251" y="3760"/>
                      <a:pt x="3607" y="3404"/>
                    </a:cubicBezTo>
                    <a:cubicBezTo>
                      <a:pt x="4343" y="2667"/>
                      <a:pt x="4343" y="1469"/>
                      <a:pt x="3607" y="732"/>
                    </a:cubicBezTo>
                    <a:cubicBezTo>
                      <a:pt x="3251" y="377"/>
                      <a:pt x="2776" y="181"/>
                      <a:pt x="2271" y="181"/>
                    </a:cubicBezTo>
                    <a:close/>
                    <a:moveTo>
                      <a:pt x="2271" y="4137"/>
                    </a:moveTo>
                    <a:lnTo>
                      <a:pt x="2271" y="4137"/>
                    </a:lnTo>
                    <a:cubicBezTo>
                      <a:pt x="1717" y="4137"/>
                      <a:pt x="1198" y="3922"/>
                      <a:pt x="807" y="3531"/>
                    </a:cubicBezTo>
                    <a:cubicBezTo>
                      <a:pt x="0" y="2724"/>
                      <a:pt x="0" y="1411"/>
                      <a:pt x="807" y="604"/>
                    </a:cubicBezTo>
                    <a:cubicBezTo>
                      <a:pt x="1198" y="214"/>
                      <a:pt x="1717" y="0"/>
                      <a:pt x="2271" y="0"/>
                    </a:cubicBezTo>
                    <a:cubicBezTo>
                      <a:pt x="2824" y="0"/>
                      <a:pt x="3344" y="214"/>
                      <a:pt x="3735" y="604"/>
                    </a:cubicBezTo>
                    <a:cubicBezTo>
                      <a:pt x="4542" y="1411"/>
                      <a:pt x="4542" y="2724"/>
                      <a:pt x="3735" y="3531"/>
                    </a:cubicBezTo>
                    <a:cubicBezTo>
                      <a:pt x="3344" y="3922"/>
                      <a:pt x="2824" y="4137"/>
                      <a:pt x="2271" y="413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08" name="Freeform 5">
                <a:extLst>
                  <a:ext uri="{FF2B5EF4-FFF2-40B4-BE49-F238E27FC236}">
                    <a16:creationId xmlns:a16="http://schemas.microsoft.com/office/drawing/2014/main" id="{FF302EBC-206C-9048-AB7D-F6E0154187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600" y="3898900"/>
                <a:ext cx="92075" cy="92075"/>
              </a:xfrm>
              <a:custGeom>
                <a:avLst/>
                <a:gdLst>
                  <a:gd name="T0" fmla="*/ 85241 w 256"/>
                  <a:gd name="T1" fmla="*/ 82004 h 256"/>
                  <a:gd name="T2" fmla="*/ 85241 w 256"/>
                  <a:gd name="T3" fmla="*/ 82004 h 256"/>
                  <a:gd name="T4" fmla="*/ 85241 w 256"/>
                  <a:gd name="T5" fmla="*/ 58986 h 256"/>
                  <a:gd name="T6" fmla="*/ 33809 w 256"/>
                  <a:gd name="T7" fmla="*/ 7553 h 256"/>
                  <a:gd name="T8" fmla="*/ 33809 w 256"/>
                  <a:gd name="T9" fmla="*/ 7553 h 256"/>
                  <a:gd name="T10" fmla="*/ 13308 w 256"/>
                  <a:gd name="T11" fmla="*/ 4676 h 256"/>
                  <a:gd name="T12" fmla="*/ 8992 w 256"/>
                  <a:gd name="T13" fmla="*/ 8632 h 256"/>
                  <a:gd name="T14" fmla="*/ 4676 w 256"/>
                  <a:gd name="T15" fmla="*/ 13308 h 256"/>
                  <a:gd name="T16" fmla="*/ 4676 w 256"/>
                  <a:gd name="T17" fmla="*/ 13308 h 256"/>
                  <a:gd name="T18" fmla="*/ 7553 w 256"/>
                  <a:gd name="T19" fmla="*/ 33809 h 256"/>
                  <a:gd name="T20" fmla="*/ 58986 w 256"/>
                  <a:gd name="T21" fmla="*/ 85241 h 256"/>
                  <a:gd name="T22" fmla="*/ 58986 w 256"/>
                  <a:gd name="T23" fmla="*/ 85241 h 256"/>
                  <a:gd name="T24" fmla="*/ 82004 w 256"/>
                  <a:gd name="T25" fmla="*/ 85241 h 256"/>
                  <a:gd name="T26" fmla="*/ 85241 w 256"/>
                  <a:gd name="T27" fmla="*/ 82004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6" h="256">
                    <a:moveTo>
                      <a:pt x="237" y="228"/>
                    </a:moveTo>
                    <a:lnTo>
                      <a:pt x="237" y="228"/>
                    </a:lnTo>
                    <a:cubicBezTo>
                      <a:pt x="255" y="211"/>
                      <a:pt x="255" y="182"/>
                      <a:pt x="237" y="164"/>
                    </a:cubicBezTo>
                    <a:lnTo>
                      <a:pt x="94" y="21"/>
                    </a:lnTo>
                    <a:cubicBezTo>
                      <a:pt x="76" y="3"/>
                      <a:pt x="51" y="0"/>
                      <a:pt x="37" y="13"/>
                    </a:cubicBezTo>
                    <a:lnTo>
                      <a:pt x="25" y="24"/>
                    </a:lnTo>
                    <a:lnTo>
                      <a:pt x="13" y="37"/>
                    </a:lnTo>
                    <a:cubicBezTo>
                      <a:pt x="0" y="51"/>
                      <a:pt x="4" y="77"/>
                      <a:pt x="21" y="94"/>
                    </a:cubicBezTo>
                    <a:lnTo>
                      <a:pt x="164" y="237"/>
                    </a:lnTo>
                    <a:cubicBezTo>
                      <a:pt x="182" y="255"/>
                      <a:pt x="210" y="255"/>
                      <a:pt x="228" y="237"/>
                    </a:cubicBezTo>
                    <a:lnTo>
                      <a:pt x="237" y="22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09" name="Freeform 6">
                <a:extLst>
                  <a:ext uri="{FF2B5EF4-FFF2-40B4-BE49-F238E27FC236}">
                    <a16:creationId xmlns:a16="http://schemas.microsoft.com/office/drawing/2014/main" id="{DD4D6EB6-86A6-1444-849D-6B05F76B0A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6325" y="4316413"/>
                <a:ext cx="106363" cy="38100"/>
              </a:xfrm>
              <a:custGeom>
                <a:avLst/>
                <a:gdLst>
                  <a:gd name="T0" fmla="*/ 106001 w 294"/>
                  <a:gd name="T1" fmla="*/ 16486 h 104"/>
                  <a:gd name="T2" fmla="*/ 106001 w 294"/>
                  <a:gd name="T3" fmla="*/ 16486 h 104"/>
                  <a:gd name="T4" fmla="*/ 89721 w 294"/>
                  <a:gd name="T5" fmla="*/ 0 h 104"/>
                  <a:gd name="T6" fmla="*/ 17004 w 294"/>
                  <a:gd name="T7" fmla="*/ 0 h 104"/>
                  <a:gd name="T8" fmla="*/ 17004 w 294"/>
                  <a:gd name="T9" fmla="*/ 0 h 104"/>
                  <a:gd name="T10" fmla="*/ 362 w 294"/>
                  <a:gd name="T11" fmla="*/ 12822 h 104"/>
                  <a:gd name="T12" fmla="*/ 362 w 294"/>
                  <a:gd name="T13" fmla="*/ 12822 h 104"/>
                  <a:gd name="T14" fmla="*/ 17004 w 294"/>
                  <a:gd name="T15" fmla="*/ 37734 h 104"/>
                  <a:gd name="T16" fmla="*/ 89721 w 294"/>
                  <a:gd name="T17" fmla="*/ 37734 h 104"/>
                  <a:gd name="T18" fmla="*/ 89721 w 294"/>
                  <a:gd name="T19" fmla="*/ 37734 h 104"/>
                  <a:gd name="T20" fmla="*/ 106001 w 294"/>
                  <a:gd name="T21" fmla="*/ 21248 h 104"/>
                  <a:gd name="T22" fmla="*/ 106001 w 294"/>
                  <a:gd name="T23" fmla="*/ 16486 h 10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94" h="104">
                    <a:moveTo>
                      <a:pt x="293" y="45"/>
                    </a:moveTo>
                    <a:lnTo>
                      <a:pt x="293" y="45"/>
                    </a:lnTo>
                    <a:cubicBezTo>
                      <a:pt x="293" y="21"/>
                      <a:pt x="273" y="0"/>
                      <a:pt x="248" y="0"/>
                    </a:cubicBezTo>
                    <a:lnTo>
                      <a:pt x="47" y="0"/>
                    </a:lnTo>
                    <a:cubicBezTo>
                      <a:pt x="21" y="0"/>
                      <a:pt x="1" y="15"/>
                      <a:pt x="1" y="35"/>
                    </a:cubicBezTo>
                    <a:cubicBezTo>
                      <a:pt x="0" y="53"/>
                      <a:pt x="21" y="103"/>
                      <a:pt x="47" y="103"/>
                    </a:cubicBezTo>
                    <a:lnTo>
                      <a:pt x="248" y="103"/>
                    </a:lnTo>
                    <a:cubicBezTo>
                      <a:pt x="273" y="103"/>
                      <a:pt x="293" y="83"/>
                      <a:pt x="293" y="58"/>
                    </a:cubicBezTo>
                    <a:lnTo>
                      <a:pt x="293" y="4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10" name="Freeform 7">
                <a:extLst>
                  <a:ext uri="{FF2B5EF4-FFF2-40B4-BE49-F238E27FC236}">
                    <a16:creationId xmlns:a16="http://schemas.microsoft.com/office/drawing/2014/main" id="{23D27F74-DF86-C04D-86BA-B75181A97C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600" y="4679950"/>
                <a:ext cx="92075" cy="92075"/>
              </a:xfrm>
              <a:custGeom>
                <a:avLst/>
                <a:gdLst>
                  <a:gd name="T0" fmla="*/ 82004 w 256"/>
                  <a:gd name="T1" fmla="*/ 6114 h 256"/>
                  <a:gd name="T2" fmla="*/ 82004 w 256"/>
                  <a:gd name="T3" fmla="*/ 6114 h 256"/>
                  <a:gd name="T4" fmla="*/ 58986 w 256"/>
                  <a:gd name="T5" fmla="*/ 6114 h 256"/>
                  <a:gd name="T6" fmla="*/ 7553 w 256"/>
                  <a:gd name="T7" fmla="*/ 57907 h 256"/>
                  <a:gd name="T8" fmla="*/ 7553 w 256"/>
                  <a:gd name="T9" fmla="*/ 57907 h 256"/>
                  <a:gd name="T10" fmla="*/ 4676 w 256"/>
                  <a:gd name="T11" fmla="*/ 78408 h 256"/>
                  <a:gd name="T12" fmla="*/ 8992 w 256"/>
                  <a:gd name="T13" fmla="*/ 82724 h 256"/>
                  <a:gd name="T14" fmla="*/ 13308 w 256"/>
                  <a:gd name="T15" fmla="*/ 87399 h 256"/>
                  <a:gd name="T16" fmla="*/ 13308 w 256"/>
                  <a:gd name="T17" fmla="*/ 87399 h 256"/>
                  <a:gd name="T18" fmla="*/ 33809 w 256"/>
                  <a:gd name="T19" fmla="*/ 84162 h 256"/>
                  <a:gd name="T20" fmla="*/ 85241 w 256"/>
                  <a:gd name="T21" fmla="*/ 32370 h 256"/>
                  <a:gd name="T22" fmla="*/ 85241 w 256"/>
                  <a:gd name="T23" fmla="*/ 32370 h 256"/>
                  <a:gd name="T24" fmla="*/ 85241 w 256"/>
                  <a:gd name="T25" fmla="*/ 9711 h 256"/>
                  <a:gd name="T26" fmla="*/ 82004 w 256"/>
                  <a:gd name="T27" fmla="*/ 6114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6" h="256">
                    <a:moveTo>
                      <a:pt x="228" y="17"/>
                    </a:moveTo>
                    <a:lnTo>
                      <a:pt x="228" y="17"/>
                    </a:lnTo>
                    <a:cubicBezTo>
                      <a:pt x="210" y="0"/>
                      <a:pt x="182" y="0"/>
                      <a:pt x="164" y="17"/>
                    </a:cubicBezTo>
                    <a:lnTo>
                      <a:pt x="21" y="161"/>
                    </a:lnTo>
                    <a:cubicBezTo>
                      <a:pt x="4" y="178"/>
                      <a:pt x="0" y="204"/>
                      <a:pt x="13" y="218"/>
                    </a:cubicBezTo>
                    <a:lnTo>
                      <a:pt x="25" y="230"/>
                    </a:lnTo>
                    <a:lnTo>
                      <a:pt x="37" y="243"/>
                    </a:lnTo>
                    <a:cubicBezTo>
                      <a:pt x="51" y="255"/>
                      <a:pt x="76" y="251"/>
                      <a:pt x="94" y="234"/>
                    </a:cubicBezTo>
                    <a:lnTo>
                      <a:pt x="237" y="90"/>
                    </a:lnTo>
                    <a:cubicBezTo>
                      <a:pt x="255" y="73"/>
                      <a:pt x="255" y="44"/>
                      <a:pt x="237" y="27"/>
                    </a:cubicBezTo>
                    <a:lnTo>
                      <a:pt x="228" y="1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11" name="Freeform 8">
                <a:extLst>
                  <a:ext uri="{FF2B5EF4-FFF2-40B4-BE49-F238E27FC236}">
                    <a16:creationId xmlns:a16="http://schemas.microsoft.com/office/drawing/2014/main" id="{4F7C1EAC-F9A5-FC4D-9F11-E03A917F77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700" y="4835525"/>
                <a:ext cx="38100" cy="104775"/>
              </a:xfrm>
              <a:custGeom>
                <a:avLst/>
                <a:gdLst>
                  <a:gd name="T0" fmla="*/ 16329 w 105"/>
                  <a:gd name="T1" fmla="*/ 0 h 293"/>
                  <a:gd name="T2" fmla="*/ 16329 w 105"/>
                  <a:gd name="T3" fmla="*/ 0 h 293"/>
                  <a:gd name="T4" fmla="*/ 0 w 105"/>
                  <a:gd name="T5" fmla="*/ 16092 h 293"/>
                  <a:gd name="T6" fmla="*/ 0 w 105"/>
                  <a:gd name="T7" fmla="*/ 87968 h 293"/>
                  <a:gd name="T8" fmla="*/ 0 w 105"/>
                  <a:gd name="T9" fmla="*/ 87968 h 293"/>
                  <a:gd name="T10" fmla="*/ 12700 w 105"/>
                  <a:gd name="T11" fmla="*/ 104417 h 293"/>
                  <a:gd name="T12" fmla="*/ 12700 w 105"/>
                  <a:gd name="T13" fmla="*/ 104417 h 293"/>
                  <a:gd name="T14" fmla="*/ 37737 w 105"/>
                  <a:gd name="T15" fmla="*/ 87968 h 293"/>
                  <a:gd name="T16" fmla="*/ 37737 w 105"/>
                  <a:gd name="T17" fmla="*/ 16092 h 293"/>
                  <a:gd name="T18" fmla="*/ 37737 w 105"/>
                  <a:gd name="T19" fmla="*/ 16092 h 293"/>
                  <a:gd name="T20" fmla="*/ 21046 w 105"/>
                  <a:gd name="T21" fmla="*/ 0 h 293"/>
                  <a:gd name="T22" fmla="*/ 16329 w 105"/>
                  <a:gd name="T23" fmla="*/ 0 h 29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5" h="293">
                    <a:moveTo>
                      <a:pt x="45" y="0"/>
                    </a:moveTo>
                    <a:lnTo>
                      <a:pt x="45" y="0"/>
                    </a:lnTo>
                    <a:cubicBezTo>
                      <a:pt x="20" y="0"/>
                      <a:pt x="0" y="20"/>
                      <a:pt x="0" y="45"/>
                    </a:cubicBezTo>
                    <a:lnTo>
                      <a:pt x="0" y="246"/>
                    </a:lnTo>
                    <a:cubicBezTo>
                      <a:pt x="0" y="271"/>
                      <a:pt x="16" y="292"/>
                      <a:pt x="35" y="292"/>
                    </a:cubicBezTo>
                    <a:cubicBezTo>
                      <a:pt x="54" y="292"/>
                      <a:pt x="104" y="271"/>
                      <a:pt x="104" y="246"/>
                    </a:cubicBezTo>
                    <a:lnTo>
                      <a:pt x="104" y="45"/>
                    </a:lnTo>
                    <a:cubicBezTo>
                      <a:pt x="104" y="20"/>
                      <a:pt x="83" y="0"/>
                      <a:pt x="58" y="0"/>
                    </a:cubicBezTo>
                    <a:lnTo>
                      <a:pt x="45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12" name="Freeform 9">
                <a:extLst>
                  <a:ext uri="{FF2B5EF4-FFF2-40B4-BE49-F238E27FC236}">
                    <a16:creationId xmlns:a16="http://schemas.microsoft.com/office/drawing/2014/main" id="{E0759B07-B1DA-DF47-BE9A-32B6A38F84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7238" y="4679950"/>
                <a:ext cx="92075" cy="92075"/>
              </a:xfrm>
              <a:custGeom>
                <a:avLst/>
                <a:gdLst>
                  <a:gd name="T0" fmla="*/ 6449 w 257"/>
                  <a:gd name="T1" fmla="*/ 9711 h 256"/>
                  <a:gd name="T2" fmla="*/ 6449 w 257"/>
                  <a:gd name="T3" fmla="*/ 9711 h 256"/>
                  <a:gd name="T4" fmla="*/ 6449 w 257"/>
                  <a:gd name="T5" fmla="*/ 32370 h 256"/>
                  <a:gd name="T6" fmla="*/ 57681 w 257"/>
                  <a:gd name="T7" fmla="*/ 84162 h 256"/>
                  <a:gd name="T8" fmla="*/ 57681 w 257"/>
                  <a:gd name="T9" fmla="*/ 84162 h 256"/>
                  <a:gd name="T10" fmla="*/ 78461 w 257"/>
                  <a:gd name="T11" fmla="*/ 87399 h 256"/>
                  <a:gd name="T12" fmla="*/ 82760 w 257"/>
                  <a:gd name="T13" fmla="*/ 82724 h 256"/>
                  <a:gd name="T14" fmla="*/ 87059 w 257"/>
                  <a:gd name="T15" fmla="*/ 78408 h 256"/>
                  <a:gd name="T16" fmla="*/ 87059 w 257"/>
                  <a:gd name="T17" fmla="*/ 78408 h 256"/>
                  <a:gd name="T18" fmla="*/ 83835 w 257"/>
                  <a:gd name="T19" fmla="*/ 57907 h 256"/>
                  <a:gd name="T20" fmla="*/ 32961 w 257"/>
                  <a:gd name="T21" fmla="*/ 6114 h 256"/>
                  <a:gd name="T22" fmla="*/ 32961 w 257"/>
                  <a:gd name="T23" fmla="*/ 6114 h 256"/>
                  <a:gd name="T24" fmla="*/ 10032 w 257"/>
                  <a:gd name="T25" fmla="*/ 6114 h 256"/>
                  <a:gd name="T26" fmla="*/ 6449 w 257"/>
                  <a:gd name="T27" fmla="*/ 9711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7" h="256">
                    <a:moveTo>
                      <a:pt x="18" y="27"/>
                    </a:moveTo>
                    <a:lnTo>
                      <a:pt x="18" y="27"/>
                    </a:lnTo>
                    <a:cubicBezTo>
                      <a:pt x="0" y="44"/>
                      <a:pt x="0" y="73"/>
                      <a:pt x="18" y="90"/>
                    </a:cubicBezTo>
                    <a:lnTo>
                      <a:pt x="161" y="234"/>
                    </a:lnTo>
                    <a:cubicBezTo>
                      <a:pt x="179" y="251"/>
                      <a:pt x="205" y="255"/>
                      <a:pt x="219" y="243"/>
                    </a:cubicBezTo>
                    <a:lnTo>
                      <a:pt x="231" y="230"/>
                    </a:lnTo>
                    <a:lnTo>
                      <a:pt x="243" y="218"/>
                    </a:lnTo>
                    <a:cubicBezTo>
                      <a:pt x="256" y="204"/>
                      <a:pt x="252" y="178"/>
                      <a:pt x="234" y="161"/>
                    </a:cubicBezTo>
                    <a:lnTo>
                      <a:pt x="92" y="17"/>
                    </a:lnTo>
                    <a:cubicBezTo>
                      <a:pt x="74" y="0"/>
                      <a:pt x="45" y="0"/>
                      <a:pt x="28" y="17"/>
                    </a:cubicBezTo>
                    <a:lnTo>
                      <a:pt x="18" y="2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13" name="Freeform 10">
                <a:extLst>
                  <a:ext uri="{FF2B5EF4-FFF2-40B4-BE49-F238E27FC236}">
                    <a16:creationId xmlns:a16="http://schemas.microsoft.com/office/drawing/2014/main" id="{FDDA4883-4362-1442-9F9C-338E33C2C1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1225" y="4316413"/>
                <a:ext cx="106363" cy="38100"/>
              </a:xfrm>
              <a:custGeom>
                <a:avLst/>
                <a:gdLst>
                  <a:gd name="T0" fmla="*/ 0 w 294"/>
                  <a:gd name="T1" fmla="*/ 21046 h 105"/>
                  <a:gd name="T2" fmla="*/ 0 w 294"/>
                  <a:gd name="T3" fmla="*/ 21046 h 105"/>
                  <a:gd name="T4" fmla="*/ 16642 w 294"/>
                  <a:gd name="T5" fmla="*/ 37374 h 105"/>
                  <a:gd name="T6" fmla="*/ 89721 w 294"/>
                  <a:gd name="T7" fmla="*/ 37737 h 105"/>
                  <a:gd name="T8" fmla="*/ 89721 w 294"/>
                  <a:gd name="T9" fmla="*/ 37737 h 105"/>
                  <a:gd name="T10" fmla="*/ 106001 w 294"/>
                  <a:gd name="T11" fmla="*/ 25037 h 105"/>
                  <a:gd name="T12" fmla="*/ 106001 w 294"/>
                  <a:gd name="T13" fmla="*/ 25037 h 105"/>
                  <a:gd name="T14" fmla="*/ 89721 w 294"/>
                  <a:gd name="T15" fmla="*/ 0 h 105"/>
                  <a:gd name="T16" fmla="*/ 16642 w 294"/>
                  <a:gd name="T17" fmla="*/ 0 h 105"/>
                  <a:gd name="T18" fmla="*/ 16642 w 294"/>
                  <a:gd name="T19" fmla="*/ 0 h 105"/>
                  <a:gd name="T20" fmla="*/ 0 w 294"/>
                  <a:gd name="T21" fmla="*/ 16329 h 105"/>
                  <a:gd name="T22" fmla="*/ 0 w 294"/>
                  <a:gd name="T23" fmla="*/ 21046 h 10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94" h="105">
                    <a:moveTo>
                      <a:pt x="0" y="58"/>
                    </a:moveTo>
                    <a:lnTo>
                      <a:pt x="0" y="58"/>
                    </a:lnTo>
                    <a:cubicBezTo>
                      <a:pt x="0" y="83"/>
                      <a:pt x="21" y="103"/>
                      <a:pt x="46" y="103"/>
                    </a:cubicBezTo>
                    <a:lnTo>
                      <a:pt x="248" y="104"/>
                    </a:lnTo>
                    <a:cubicBezTo>
                      <a:pt x="272" y="104"/>
                      <a:pt x="293" y="88"/>
                      <a:pt x="293" y="69"/>
                    </a:cubicBezTo>
                    <a:cubicBezTo>
                      <a:pt x="293" y="50"/>
                      <a:pt x="272" y="0"/>
                      <a:pt x="248" y="0"/>
                    </a:cubicBezTo>
                    <a:lnTo>
                      <a:pt x="46" y="0"/>
                    </a:lnTo>
                    <a:cubicBezTo>
                      <a:pt x="21" y="0"/>
                      <a:pt x="0" y="21"/>
                      <a:pt x="0" y="45"/>
                    </a:cubicBezTo>
                    <a:lnTo>
                      <a:pt x="0" y="5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14" name="Freeform 11">
                <a:extLst>
                  <a:ext uri="{FF2B5EF4-FFF2-40B4-BE49-F238E27FC236}">
                    <a16:creationId xmlns:a16="http://schemas.microsoft.com/office/drawing/2014/main" id="{1A5BB7EE-FAC4-3F42-8006-1D3CB81AE1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7238" y="3898900"/>
                <a:ext cx="92075" cy="92075"/>
              </a:xfrm>
              <a:custGeom>
                <a:avLst/>
                <a:gdLst>
                  <a:gd name="T0" fmla="*/ 10032 w 257"/>
                  <a:gd name="T1" fmla="*/ 85601 h 256"/>
                  <a:gd name="T2" fmla="*/ 10032 w 257"/>
                  <a:gd name="T3" fmla="*/ 85601 h 256"/>
                  <a:gd name="T4" fmla="*/ 32961 w 257"/>
                  <a:gd name="T5" fmla="*/ 85601 h 256"/>
                  <a:gd name="T6" fmla="*/ 84193 w 257"/>
                  <a:gd name="T7" fmla="*/ 33809 h 256"/>
                  <a:gd name="T8" fmla="*/ 84193 w 257"/>
                  <a:gd name="T9" fmla="*/ 33809 h 256"/>
                  <a:gd name="T10" fmla="*/ 87059 w 257"/>
                  <a:gd name="T11" fmla="*/ 13308 h 256"/>
                  <a:gd name="T12" fmla="*/ 82760 w 257"/>
                  <a:gd name="T13" fmla="*/ 8632 h 256"/>
                  <a:gd name="T14" fmla="*/ 78461 w 257"/>
                  <a:gd name="T15" fmla="*/ 4676 h 256"/>
                  <a:gd name="T16" fmla="*/ 78461 w 257"/>
                  <a:gd name="T17" fmla="*/ 4676 h 256"/>
                  <a:gd name="T18" fmla="*/ 57681 w 257"/>
                  <a:gd name="T19" fmla="*/ 7553 h 256"/>
                  <a:gd name="T20" fmla="*/ 6449 w 257"/>
                  <a:gd name="T21" fmla="*/ 58986 h 256"/>
                  <a:gd name="T22" fmla="*/ 6449 w 257"/>
                  <a:gd name="T23" fmla="*/ 58986 h 256"/>
                  <a:gd name="T24" fmla="*/ 6449 w 257"/>
                  <a:gd name="T25" fmla="*/ 82004 h 256"/>
                  <a:gd name="T26" fmla="*/ 10032 w 257"/>
                  <a:gd name="T27" fmla="*/ 85601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7" h="256">
                    <a:moveTo>
                      <a:pt x="28" y="238"/>
                    </a:moveTo>
                    <a:lnTo>
                      <a:pt x="28" y="238"/>
                    </a:lnTo>
                    <a:cubicBezTo>
                      <a:pt x="45" y="255"/>
                      <a:pt x="74" y="255"/>
                      <a:pt x="92" y="238"/>
                    </a:cubicBezTo>
                    <a:lnTo>
                      <a:pt x="235" y="94"/>
                    </a:lnTo>
                    <a:cubicBezTo>
                      <a:pt x="252" y="77"/>
                      <a:pt x="256" y="51"/>
                      <a:pt x="243" y="37"/>
                    </a:cubicBezTo>
                    <a:lnTo>
                      <a:pt x="231" y="24"/>
                    </a:lnTo>
                    <a:lnTo>
                      <a:pt x="219" y="13"/>
                    </a:lnTo>
                    <a:cubicBezTo>
                      <a:pt x="205" y="0"/>
                      <a:pt x="179" y="3"/>
                      <a:pt x="161" y="21"/>
                    </a:cubicBezTo>
                    <a:lnTo>
                      <a:pt x="18" y="164"/>
                    </a:lnTo>
                    <a:cubicBezTo>
                      <a:pt x="0" y="182"/>
                      <a:pt x="0" y="211"/>
                      <a:pt x="18" y="228"/>
                    </a:cubicBezTo>
                    <a:lnTo>
                      <a:pt x="28" y="23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15" name="Freeform 12">
                <a:extLst>
                  <a:ext uri="{FF2B5EF4-FFF2-40B4-BE49-F238E27FC236}">
                    <a16:creationId xmlns:a16="http://schemas.microsoft.com/office/drawing/2014/main" id="{0203D07E-547C-A749-BCA0-981EB39C2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700" y="3730625"/>
                <a:ext cx="38100" cy="104775"/>
              </a:xfrm>
              <a:custGeom>
                <a:avLst/>
                <a:gdLst>
                  <a:gd name="T0" fmla="*/ 21046 w 105"/>
                  <a:gd name="T1" fmla="*/ 104417 h 293"/>
                  <a:gd name="T2" fmla="*/ 21046 w 105"/>
                  <a:gd name="T3" fmla="*/ 104417 h 293"/>
                  <a:gd name="T4" fmla="*/ 37737 w 105"/>
                  <a:gd name="T5" fmla="*/ 88326 h 293"/>
                  <a:gd name="T6" fmla="*/ 37737 w 105"/>
                  <a:gd name="T7" fmla="*/ 16449 h 293"/>
                  <a:gd name="T8" fmla="*/ 37737 w 105"/>
                  <a:gd name="T9" fmla="*/ 16449 h 293"/>
                  <a:gd name="T10" fmla="*/ 25037 w 105"/>
                  <a:gd name="T11" fmla="*/ 0 h 293"/>
                  <a:gd name="T12" fmla="*/ 25037 w 105"/>
                  <a:gd name="T13" fmla="*/ 0 h 293"/>
                  <a:gd name="T14" fmla="*/ 0 w 105"/>
                  <a:gd name="T15" fmla="*/ 16449 h 293"/>
                  <a:gd name="T16" fmla="*/ 0 w 105"/>
                  <a:gd name="T17" fmla="*/ 88326 h 293"/>
                  <a:gd name="T18" fmla="*/ 0 w 105"/>
                  <a:gd name="T19" fmla="*/ 88326 h 293"/>
                  <a:gd name="T20" fmla="*/ 16329 w 105"/>
                  <a:gd name="T21" fmla="*/ 104417 h 293"/>
                  <a:gd name="T22" fmla="*/ 21046 w 105"/>
                  <a:gd name="T23" fmla="*/ 104417 h 29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5" h="293">
                    <a:moveTo>
                      <a:pt x="58" y="292"/>
                    </a:moveTo>
                    <a:lnTo>
                      <a:pt x="58" y="292"/>
                    </a:lnTo>
                    <a:cubicBezTo>
                      <a:pt x="83" y="292"/>
                      <a:pt x="104" y="272"/>
                      <a:pt x="104" y="247"/>
                    </a:cubicBezTo>
                    <a:lnTo>
                      <a:pt x="104" y="46"/>
                    </a:lnTo>
                    <a:cubicBezTo>
                      <a:pt x="104" y="21"/>
                      <a:pt x="88" y="1"/>
                      <a:pt x="69" y="0"/>
                    </a:cubicBezTo>
                    <a:cubicBezTo>
                      <a:pt x="50" y="0"/>
                      <a:pt x="0" y="21"/>
                      <a:pt x="0" y="46"/>
                    </a:cubicBezTo>
                    <a:lnTo>
                      <a:pt x="0" y="247"/>
                    </a:lnTo>
                    <a:cubicBezTo>
                      <a:pt x="0" y="272"/>
                      <a:pt x="20" y="292"/>
                      <a:pt x="45" y="292"/>
                    </a:cubicBezTo>
                    <a:lnTo>
                      <a:pt x="58" y="2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16" name="Freeform 13">
                <a:extLst>
                  <a:ext uri="{FF2B5EF4-FFF2-40B4-BE49-F238E27FC236}">
                    <a16:creationId xmlns:a16="http://schemas.microsoft.com/office/drawing/2014/main" id="{5FDBDE82-51B6-F94E-8797-2AD780A80D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0663" y="4143375"/>
                <a:ext cx="250825" cy="250825"/>
              </a:xfrm>
              <a:custGeom>
                <a:avLst/>
                <a:gdLst>
                  <a:gd name="T0" fmla="*/ 237529 w 698"/>
                  <a:gd name="T1" fmla="*/ 185064 h 698"/>
                  <a:gd name="T2" fmla="*/ 237529 w 698"/>
                  <a:gd name="T3" fmla="*/ 185064 h 698"/>
                  <a:gd name="T4" fmla="*/ 237529 w 698"/>
                  <a:gd name="T5" fmla="*/ 231420 h 698"/>
                  <a:gd name="T6" fmla="*/ 230702 w 698"/>
                  <a:gd name="T7" fmla="*/ 237888 h 698"/>
                  <a:gd name="T8" fmla="*/ 230702 w 698"/>
                  <a:gd name="T9" fmla="*/ 237888 h 698"/>
                  <a:gd name="T10" fmla="*/ 185064 w 698"/>
                  <a:gd name="T11" fmla="*/ 237888 h 698"/>
                  <a:gd name="T12" fmla="*/ 23717 w 698"/>
                  <a:gd name="T13" fmla="*/ 76901 h 698"/>
                  <a:gd name="T14" fmla="*/ 23717 w 698"/>
                  <a:gd name="T15" fmla="*/ 76901 h 698"/>
                  <a:gd name="T16" fmla="*/ 0 w 698"/>
                  <a:gd name="T17" fmla="*/ 26951 h 698"/>
                  <a:gd name="T18" fmla="*/ 0 w 698"/>
                  <a:gd name="T19" fmla="*/ 26951 h 698"/>
                  <a:gd name="T20" fmla="*/ 26592 w 698"/>
                  <a:gd name="T21" fmla="*/ 719 h 698"/>
                  <a:gd name="T22" fmla="*/ 26592 w 698"/>
                  <a:gd name="T23" fmla="*/ 719 h 698"/>
                  <a:gd name="T24" fmla="*/ 76182 w 698"/>
                  <a:gd name="T25" fmla="*/ 24076 h 698"/>
                  <a:gd name="T26" fmla="*/ 237529 w 698"/>
                  <a:gd name="T27" fmla="*/ 185064 h 6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98" h="698">
                    <a:moveTo>
                      <a:pt x="661" y="515"/>
                    </a:moveTo>
                    <a:lnTo>
                      <a:pt x="661" y="515"/>
                    </a:lnTo>
                    <a:cubicBezTo>
                      <a:pt x="697" y="551"/>
                      <a:pt x="697" y="608"/>
                      <a:pt x="661" y="644"/>
                    </a:cubicBezTo>
                    <a:lnTo>
                      <a:pt x="642" y="662"/>
                    </a:lnTo>
                    <a:cubicBezTo>
                      <a:pt x="608" y="697"/>
                      <a:pt x="550" y="697"/>
                      <a:pt x="515" y="662"/>
                    </a:cubicBezTo>
                    <a:lnTo>
                      <a:pt x="66" y="214"/>
                    </a:lnTo>
                    <a:cubicBezTo>
                      <a:pt x="31" y="178"/>
                      <a:pt x="2" y="116"/>
                      <a:pt x="0" y="75"/>
                    </a:cubicBezTo>
                    <a:cubicBezTo>
                      <a:pt x="0" y="34"/>
                      <a:pt x="33" y="0"/>
                      <a:pt x="74" y="2"/>
                    </a:cubicBezTo>
                    <a:cubicBezTo>
                      <a:pt x="115" y="2"/>
                      <a:pt x="177" y="32"/>
                      <a:pt x="212" y="67"/>
                    </a:cubicBezTo>
                    <a:lnTo>
                      <a:pt x="661" y="51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17" name="Freeform 14">
                <a:extLst>
                  <a:ext uri="{FF2B5EF4-FFF2-40B4-BE49-F238E27FC236}">
                    <a16:creationId xmlns:a16="http://schemas.microsoft.com/office/drawing/2014/main" id="{2F369D0F-B71F-2249-BE4A-32AFC02D96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9250" y="4049713"/>
                <a:ext cx="349250" cy="349250"/>
              </a:xfrm>
              <a:custGeom>
                <a:avLst/>
                <a:gdLst>
                  <a:gd name="T0" fmla="*/ 52154 w 971"/>
                  <a:gd name="T1" fmla="*/ 334518 h 972"/>
                  <a:gd name="T2" fmla="*/ 52154 w 971"/>
                  <a:gd name="T3" fmla="*/ 334518 h 972"/>
                  <a:gd name="T4" fmla="*/ 10071 w 971"/>
                  <a:gd name="T5" fmla="*/ 338471 h 972"/>
                  <a:gd name="T6" fmla="*/ 10071 w 971"/>
                  <a:gd name="T7" fmla="*/ 338471 h 972"/>
                  <a:gd name="T8" fmla="*/ 14387 w 971"/>
                  <a:gd name="T9" fmla="*/ 296431 h 972"/>
                  <a:gd name="T10" fmla="*/ 287745 w 971"/>
                  <a:gd name="T11" fmla="*/ 23715 h 972"/>
                  <a:gd name="T12" fmla="*/ 287745 w 971"/>
                  <a:gd name="T13" fmla="*/ 23715 h 972"/>
                  <a:gd name="T14" fmla="*/ 329827 w 971"/>
                  <a:gd name="T15" fmla="*/ 359 h 972"/>
                  <a:gd name="T16" fmla="*/ 329827 w 971"/>
                  <a:gd name="T17" fmla="*/ 359 h 972"/>
                  <a:gd name="T18" fmla="*/ 348890 w 971"/>
                  <a:gd name="T19" fmla="*/ 19403 h 972"/>
                  <a:gd name="T20" fmla="*/ 348890 w 971"/>
                  <a:gd name="T21" fmla="*/ 19403 h 972"/>
                  <a:gd name="T22" fmla="*/ 325511 w 971"/>
                  <a:gd name="T23" fmla="*/ 61801 h 972"/>
                  <a:gd name="T24" fmla="*/ 52154 w 971"/>
                  <a:gd name="T25" fmla="*/ 334518 h 9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71" h="972">
                    <a:moveTo>
                      <a:pt x="145" y="931"/>
                    </a:moveTo>
                    <a:lnTo>
                      <a:pt x="145" y="931"/>
                    </a:lnTo>
                    <a:cubicBezTo>
                      <a:pt x="110" y="966"/>
                      <a:pt x="58" y="971"/>
                      <a:pt x="28" y="942"/>
                    </a:cubicBezTo>
                    <a:cubicBezTo>
                      <a:pt x="0" y="913"/>
                      <a:pt x="4" y="861"/>
                      <a:pt x="40" y="825"/>
                    </a:cubicBezTo>
                    <a:lnTo>
                      <a:pt x="800" y="66"/>
                    </a:lnTo>
                    <a:cubicBezTo>
                      <a:pt x="834" y="31"/>
                      <a:pt x="888" y="1"/>
                      <a:pt x="917" y="1"/>
                    </a:cubicBezTo>
                    <a:cubicBezTo>
                      <a:pt x="947" y="0"/>
                      <a:pt x="970" y="24"/>
                      <a:pt x="970" y="54"/>
                    </a:cubicBezTo>
                    <a:cubicBezTo>
                      <a:pt x="969" y="84"/>
                      <a:pt x="940" y="136"/>
                      <a:pt x="905" y="172"/>
                    </a:cubicBezTo>
                    <a:lnTo>
                      <a:pt x="145" y="93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49" name="Group 4">
              <a:extLst>
                <a:ext uri="{FF2B5EF4-FFF2-40B4-BE49-F238E27FC236}">
                  <a16:creationId xmlns:a16="http://schemas.microsoft.com/office/drawing/2014/main" id="{8EA94EA6-441C-814A-AACC-31B5B9CE6A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00106" y="797571"/>
              <a:ext cx="1657884" cy="914329"/>
              <a:chOff x="5265738" y="5084763"/>
              <a:chExt cx="2481262" cy="1368425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94" name="Freeform 20">
                <a:extLst>
                  <a:ext uri="{FF2B5EF4-FFF2-40B4-BE49-F238E27FC236}">
                    <a16:creationId xmlns:a16="http://schemas.microsoft.com/office/drawing/2014/main" id="{050CB891-4A19-2B45-9080-AF9301B25F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3913" y="5557838"/>
                <a:ext cx="180975" cy="180975"/>
              </a:xfrm>
              <a:custGeom>
                <a:avLst/>
                <a:gdLst>
                  <a:gd name="T0" fmla="*/ 180614 w 502"/>
                  <a:gd name="T1" fmla="*/ 90307 h 501"/>
                  <a:gd name="T2" fmla="*/ 180614 w 502"/>
                  <a:gd name="T3" fmla="*/ 90307 h 501"/>
                  <a:gd name="T4" fmla="*/ 90488 w 502"/>
                  <a:gd name="T5" fmla="*/ 180614 h 501"/>
                  <a:gd name="T6" fmla="*/ 90488 w 502"/>
                  <a:gd name="T7" fmla="*/ 180614 h 501"/>
                  <a:gd name="T8" fmla="*/ 0 w 502"/>
                  <a:gd name="T9" fmla="*/ 90307 h 501"/>
                  <a:gd name="T10" fmla="*/ 0 w 502"/>
                  <a:gd name="T11" fmla="*/ 90307 h 501"/>
                  <a:gd name="T12" fmla="*/ 90488 w 502"/>
                  <a:gd name="T13" fmla="*/ 0 h 501"/>
                  <a:gd name="T14" fmla="*/ 90488 w 502"/>
                  <a:gd name="T15" fmla="*/ 0 h 501"/>
                  <a:gd name="T16" fmla="*/ 180614 w 502"/>
                  <a:gd name="T17" fmla="*/ 90307 h 5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02" h="501">
                    <a:moveTo>
                      <a:pt x="501" y="250"/>
                    </a:moveTo>
                    <a:lnTo>
                      <a:pt x="501" y="250"/>
                    </a:lnTo>
                    <a:cubicBezTo>
                      <a:pt x="501" y="388"/>
                      <a:pt x="389" y="500"/>
                      <a:pt x="251" y="500"/>
                    </a:cubicBezTo>
                    <a:cubicBezTo>
                      <a:pt x="112" y="500"/>
                      <a:pt x="0" y="388"/>
                      <a:pt x="0" y="250"/>
                    </a:cubicBezTo>
                    <a:cubicBezTo>
                      <a:pt x="0" y="111"/>
                      <a:pt x="112" y="0"/>
                      <a:pt x="251" y="0"/>
                    </a:cubicBezTo>
                    <a:cubicBezTo>
                      <a:pt x="389" y="0"/>
                      <a:pt x="501" y="111"/>
                      <a:pt x="501" y="25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95" name="Freeform 25">
                <a:extLst>
                  <a:ext uri="{FF2B5EF4-FFF2-40B4-BE49-F238E27FC236}">
                    <a16:creationId xmlns:a16="http://schemas.microsoft.com/office/drawing/2014/main" id="{1527DD95-2EDB-0C43-A7A8-08BD165B60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7688" y="5230813"/>
                <a:ext cx="180975" cy="180975"/>
              </a:xfrm>
              <a:custGeom>
                <a:avLst/>
                <a:gdLst>
                  <a:gd name="T0" fmla="*/ 0 w 501"/>
                  <a:gd name="T1" fmla="*/ 180614 h 501"/>
                  <a:gd name="T2" fmla="*/ 180614 w 501"/>
                  <a:gd name="T3" fmla="*/ 0 h 501"/>
                  <a:gd name="T4" fmla="*/ 0 w 501"/>
                  <a:gd name="T5" fmla="*/ 0 h 501"/>
                  <a:gd name="T6" fmla="*/ 0 w 501"/>
                  <a:gd name="T7" fmla="*/ 180614 h 50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1" h="501">
                    <a:moveTo>
                      <a:pt x="0" y="500"/>
                    </a:moveTo>
                    <a:lnTo>
                      <a:pt x="500" y="0"/>
                    </a:lnTo>
                    <a:lnTo>
                      <a:pt x="0" y="0"/>
                    </a:lnTo>
                    <a:lnTo>
                      <a:pt x="0" y="50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96" name="Freeform 26">
                <a:extLst>
                  <a:ext uri="{FF2B5EF4-FFF2-40B4-BE49-F238E27FC236}">
                    <a16:creationId xmlns:a16="http://schemas.microsoft.com/office/drawing/2014/main" id="{75271F9C-00B8-7F42-8364-3E1C2F23A6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7688" y="5884863"/>
                <a:ext cx="180975" cy="180975"/>
              </a:xfrm>
              <a:custGeom>
                <a:avLst/>
                <a:gdLst>
                  <a:gd name="T0" fmla="*/ 180614 w 501"/>
                  <a:gd name="T1" fmla="*/ 180614 h 502"/>
                  <a:gd name="T2" fmla="*/ 0 w 501"/>
                  <a:gd name="T3" fmla="*/ 0 h 502"/>
                  <a:gd name="T4" fmla="*/ 0 w 501"/>
                  <a:gd name="T5" fmla="*/ 180614 h 502"/>
                  <a:gd name="T6" fmla="*/ 180614 w 501"/>
                  <a:gd name="T7" fmla="*/ 180614 h 5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1" h="502">
                    <a:moveTo>
                      <a:pt x="500" y="501"/>
                    </a:moveTo>
                    <a:lnTo>
                      <a:pt x="0" y="0"/>
                    </a:lnTo>
                    <a:lnTo>
                      <a:pt x="0" y="501"/>
                    </a:lnTo>
                    <a:lnTo>
                      <a:pt x="500" y="50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97" name="Freeform 27">
                <a:extLst>
                  <a:ext uri="{FF2B5EF4-FFF2-40B4-BE49-F238E27FC236}">
                    <a16:creationId xmlns:a16="http://schemas.microsoft.com/office/drawing/2014/main" id="{919CFBA5-70BA-504E-A584-F92FD2C451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2675" y="5884863"/>
                <a:ext cx="180975" cy="180975"/>
              </a:xfrm>
              <a:custGeom>
                <a:avLst/>
                <a:gdLst>
                  <a:gd name="T0" fmla="*/ 180614 w 502"/>
                  <a:gd name="T1" fmla="*/ 0 h 502"/>
                  <a:gd name="T2" fmla="*/ 0 w 502"/>
                  <a:gd name="T3" fmla="*/ 180614 h 502"/>
                  <a:gd name="T4" fmla="*/ 180614 w 502"/>
                  <a:gd name="T5" fmla="*/ 180614 h 502"/>
                  <a:gd name="T6" fmla="*/ 180614 w 502"/>
                  <a:gd name="T7" fmla="*/ 0 h 5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2" h="502">
                    <a:moveTo>
                      <a:pt x="501" y="0"/>
                    </a:moveTo>
                    <a:lnTo>
                      <a:pt x="0" y="501"/>
                    </a:lnTo>
                    <a:lnTo>
                      <a:pt x="501" y="501"/>
                    </a:lnTo>
                    <a:lnTo>
                      <a:pt x="501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98" name="Freeform 15">
                <a:extLst>
                  <a:ext uri="{FF2B5EF4-FFF2-40B4-BE49-F238E27FC236}">
                    <a16:creationId xmlns:a16="http://schemas.microsoft.com/office/drawing/2014/main" id="{30FA500C-86DC-6547-ADDF-616BF79111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5738" y="5329238"/>
                <a:ext cx="2252662" cy="1123950"/>
              </a:xfrm>
              <a:custGeom>
                <a:avLst/>
                <a:gdLst>
                  <a:gd name="T0" fmla="*/ 2219905 w 6258"/>
                  <a:gd name="T1" fmla="*/ 1123590 h 3124"/>
                  <a:gd name="T2" fmla="*/ 64794 w 6258"/>
                  <a:gd name="T3" fmla="*/ 1123590 h 3124"/>
                  <a:gd name="T4" fmla="*/ 64794 w 6258"/>
                  <a:gd name="T5" fmla="*/ 1123590 h 3124"/>
                  <a:gd name="T6" fmla="*/ 0 w 6258"/>
                  <a:gd name="T7" fmla="*/ 1058470 h 3124"/>
                  <a:gd name="T8" fmla="*/ 0 w 6258"/>
                  <a:gd name="T9" fmla="*/ 32380 h 3124"/>
                  <a:gd name="T10" fmla="*/ 0 w 6258"/>
                  <a:gd name="T11" fmla="*/ 32380 h 3124"/>
                  <a:gd name="T12" fmla="*/ 32397 w 6258"/>
                  <a:gd name="T13" fmla="*/ 0 h 3124"/>
                  <a:gd name="T14" fmla="*/ 32397 w 6258"/>
                  <a:gd name="T15" fmla="*/ 0 h 3124"/>
                  <a:gd name="T16" fmla="*/ 64794 w 6258"/>
                  <a:gd name="T17" fmla="*/ 32380 h 3124"/>
                  <a:gd name="T18" fmla="*/ 64794 w 6258"/>
                  <a:gd name="T19" fmla="*/ 1058470 h 3124"/>
                  <a:gd name="T20" fmla="*/ 2219905 w 6258"/>
                  <a:gd name="T21" fmla="*/ 1058470 h 3124"/>
                  <a:gd name="T22" fmla="*/ 2219905 w 6258"/>
                  <a:gd name="T23" fmla="*/ 1058470 h 3124"/>
                  <a:gd name="T24" fmla="*/ 2252302 w 6258"/>
                  <a:gd name="T25" fmla="*/ 1090850 h 3124"/>
                  <a:gd name="T26" fmla="*/ 2252302 w 6258"/>
                  <a:gd name="T27" fmla="*/ 1090850 h 3124"/>
                  <a:gd name="T28" fmla="*/ 2219905 w 6258"/>
                  <a:gd name="T29" fmla="*/ 1123590 h 31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58" h="3124">
                    <a:moveTo>
                      <a:pt x="6167" y="3123"/>
                    </a:moveTo>
                    <a:lnTo>
                      <a:pt x="180" y="3123"/>
                    </a:lnTo>
                    <a:cubicBezTo>
                      <a:pt x="81" y="3123"/>
                      <a:pt x="0" y="3042"/>
                      <a:pt x="0" y="2942"/>
                    </a:cubicBezTo>
                    <a:lnTo>
                      <a:pt x="0" y="90"/>
                    </a:lnTo>
                    <a:cubicBezTo>
                      <a:pt x="0" y="40"/>
                      <a:pt x="40" y="0"/>
                      <a:pt x="90" y="0"/>
                    </a:cubicBezTo>
                    <a:cubicBezTo>
                      <a:pt x="140" y="0"/>
                      <a:pt x="180" y="40"/>
                      <a:pt x="180" y="90"/>
                    </a:cubicBezTo>
                    <a:lnTo>
                      <a:pt x="180" y="2942"/>
                    </a:lnTo>
                    <a:lnTo>
                      <a:pt x="6167" y="2942"/>
                    </a:lnTo>
                    <a:cubicBezTo>
                      <a:pt x="6217" y="2942"/>
                      <a:pt x="6257" y="2982"/>
                      <a:pt x="6257" y="3032"/>
                    </a:cubicBezTo>
                    <a:cubicBezTo>
                      <a:pt x="6257" y="3082"/>
                      <a:pt x="6217" y="3123"/>
                      <a:pt x="6167" y="3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99" name="Freeform 16">
                <a:extLst>
                  <a:ext uri="{FF2B5EF4-FFF2-40B4-BE49-F238E27FC236}">
                    <a16:creationId xmlns:a16="http://schemas.microsoft.com/office/drawing/2014/main" id="{119AF62C-36D5-2841-AEED-7E71DAF510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0038" y="5214938"/>
                <a:ext cx="2254250" cy="1123950"/>
              </a:xfrm>
              <a:custGeom>
                <a:avLst/>
                <a:gdLst>
                  <a:gd name="T0" fmla="*/ 2221120 w 6260"/>
                  <a:gd name="T1" fmla="*/ 1123590 h 3124"/>
                  <a:gd name="T2" fmla="*/ 65179 w 6260"/>
                  <a:gd name="T3" fmla="*/ 1123590 h 3124"/>
                  <a:gd name="T4" fmla="*/ 65179 w 6260"/>
                  <a:gd name="T5" fmla="*/ 1123590 h 3124"/>
                  <a:gd name="T6" fmla="*/ 0 w 6260"/>
                  <a:gd name="T7" fmla="*/ 1058470 h 3124"/>
                  <a:gd name="T8" fmla="*/ 0 w 6260"/>
                  <a:gd name="T9" fmla="*/ 32740 h 3124"/>
                  <a:gd name="T10" fmla="*/ 0 w 6260"/>
                  <a:gd name="T11" fmla="*/ 32740 h 3124"/>
                  <a:gd name="T12" fmla="*/ 32769 w 6260"/>
                  <a:gd name="T13" fmla="*/ 0 h 3124"/>
                  <a:gd name="T14" fmla="*/ 32769 w 6260"/>
                  <a:gd name="T15" fmla="*/ 0 h 3124"/>
                  <a:gd name="T16" fmla="*/ 65179 w 6260"/>
                  <a:gd name="T17" fmla="*/ 32740 h 3124"/>
                  <a:gd name="T18" fmla="*/ 65179 w 6260"/>
                  <a:gd name="T19" fmla="*/ 1058470 h 3124"/>
                  <a:gd name="T20" fmla="*/ 2221120 w 6260"/>
                  <a:gd name="T21" fmla="*/ 1058470 h 3124"/>
                  <a:gd name="T22" fmla="*/ 2221120 w 6260"/>
                  <a:gd name="T23" fmla="*/ 1058470 h 3124"/>
                  <a:gd name="T24" fmla="*/ 2253890 w 6260"/>
                  <a:gd name="T25" fmla="*/ 1091210 h 3124"/>
                  <a:gd name="T26" fmla="*/ 2253890 w 6260"/>
                  <a:gd name="T27" fmla="*/ 1091210 h 3124"/>
                  <a:gd name="T28" fmla="*/ 2221120 w 6260"/>
                  <a:gd name="T29" fmla="*/ 1123590 h 31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60" h="3124">
                    <a:moveTo>
                      <a:pt x="6168" y="3123"/>
                    </a:moveTo>
                    <a:lnTo>
                      <a:pt x="181" y="3123"/>
                    </a:lnTo>
                    <a:cubicBezTo>
                      <a:pt x="81" y="3123"/>
                      <a:pt x="0" y="3042"/>
                      <a:pt x="0" y="2942"/>
                    </a:cubicBezTo>
                    <a:lnTo>
                      <a:pt x="0" y="91"/>
                    </a:lnTo>
                    <a:cubicBezTo>
                      <a:pt x="0" y="41"/>
                      <a:pt x="41" y="0"/>
                      <a:pt x="91" y="0"/>
                    </a:cubicBezTo>
                    <a:cubicBezTo>
                      <a:pt x="141" y="0"/>
                      <a:pt x="181" y="41"/>
                      <a:pt x="181" y="91"/>
                    </a:cubicBezTo>
                    <a:lnTo>
                      <a:pt x="181" y="2942"/>
                    </a:lnTo>
                    <a:lnTo>
                      <a:pt x="6168" y="2942"/>
                    </a:lnTo>
                    <a:cubicBezTo>
                      <a:pt x="6218" y="2942"/>
                      <a:pt x="6259" y="2983"/>
                      <a:pt x="6259" y="3033"/>
                    </a:cubicBezTo>
                    <a:cubicBezTo>
                      <a:pt x="6259" y="3083"/>
                      <a:pt x="6218" y="3123"/>
                      <a:pt x="6168" y="3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00" name="Freeform 17">
                <a:extLst>
                  <a:ext uri="{FF2B5EF4-FFF2-40B4-BE49-F238E27FC236}">
                    <a16:creationId xmlns:a16="http://schemas.microsoft.com/office/drawing/2014/main" id="{0B2301A6-FFFE-724A-A876-5660E467EF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4350" y="5195888"/>
                <a:ext cx="2051050" cy="903287"/>
              </a:xfrm>
              <a:custGeom>
                <a:avLst/>
                <a:gdLst>
                  <a:gd name="T0" fmla="*/ 65141 w 5699"/>
                  <a:gd name="T1" fmla="*/ 65215 h 2507"/>
                  <a:gd name="T2" fmla="*/ 65141 w 5699"/>
                  <a:gd name="T3" fmla="*/ 837711 h 2507"/>
                  <a:gd name="T4" fmla="*/ 1985549 w 5699"/>
                  <a:gd name="T5" fmla="*/ 837711 h 2507"/>
                  <a:gd name="T6" fmla="*/ 1985549 w 5699"/>
                  <a:gd name="T7" fmla="*/ 65215 h 2507"/>
                  <a:gd name="T8" fmla="*/ 65141 w 5699"/>
                  <a:gd name="T9" fmla="*/ 65215 h 2507"/>
                  <a:gd name="T10" fmla="*/ 1985549 w 5699"/>
                  <a:gd name="T11" fmla="*/ 837711 h 2507"/>
                  <a:gd name="T12" fmla="*/ 1985549 w 5699"/>
                  <a:gd name="T13" fmla="*/ 870499 h 2507"/>
                  <a:gd name="T14" fmla="*/ 1985549 w 5699"/>
                  <a:gd name="T15" fmla="*/ 837711 h 2507"/>
                  <a:gd name="T16" fmla="*/ 1985549 w 5699"/>
                  <a:gd name="T17" fmla="*/ 902927 h 2507"/>
                  <a:gd name="T18" fmla="*/ 65141 w 5699"/>
                  <a:gd name="T19" fmla="*/ 902927 h 2507"/>
                  <a:gd name="T20" fmla="*/ 65141 w 5699"/>
                  <a:gd name="T21" fmla="*/ 902927 h 2507"/>
                  <a:gd name="T22" fmla="*/ 0 w 5699"/>
                  <a:gd name="T23" fmla="*/ 837711 h 2507"/>
                  <a:gd name="T24" fmla="*/ 0 w 5699"/>
                  <a:gd name="T25" fmla="*/ 65215 h 2507"/>
                  <a:gd name="T26" fmla="*/ 0 w 5699"/>
                  <a:gd name="T27" fmla="*/ 65215 h 2507"/>
                  <a:gd name="T28" fmla="*/ 65141 w 5699"/>
                  <a:gd name="T29" fmla="*/ 0 h 2507"/>
                  <a:gd name="T30" fmla="*/ 1985549 w 5699"/>
                  <a:gd name="T31" fmla="*/ 0 h 2507"/>
                  <a:gd name="T32" fmla="*/ 1985549 w 5699"/>
                  <a:gd name="T33" fmla="*/ 0 h 2507"/>
                  <a:gd name="T34" fmla="*/ 2050690 w 5699"/>
                  <a:gd name="T35" fmla="*/ 65215 h 2507"/>
                  <a:gd name="T36" fmla="*/ 2050690 w 5699"/>
                  <a:gd name="T37" fmla="*/ 837711 h 2507"/>
                  <a:gd name="T38" fmla="*/ 2050690 w 5699"/>
                  <a:gd name="T39" fmla="*/ 837711 h 2507"/>
                  <a:gd name="T40" fmla="*/ 1985549 w 5699"/>
                  <a:gd name="T41" fmla="*/ 902927 h 250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699" h="2507">
                    <a:moveTo>
                      <a:pt x="181" y="181"/>
                    </a:moveTo>
                    <a:lnTo>
                      <a:pt x="181" y="2325"/>
                    </a:lnTo>
                    <a:lnTo>
                      <a:pt x="5517" y="2325"/>
                    </a:lnTo>
                    <a:lnTo>
                      <a:pt x="5517" y="181"/>
                    </a:lnTo>
                    <a:lnTo>
                      <a:pt x="181" y="181"/>
                    </a:lnTo>
                    <a:close/>
                    <a:moveTo>
                      <a:pt x="5517" y="2325"/>
                    </a:moveTo>
                    <a:lnTo>
                      <a:pt x="5517" y="2416"/>
                    </a:lnTo>
                    <a:lnTo>
                      <a:pt x="5517" y="2325"/>
                    </a:lnTo>
                    <a:close/>
                    <a:moveTo>
                      <a:pt x="5517" y="2506"/>
                    </a:moveTo>
                    <a:lnTo>
                      <a:pt x="181" y="2506"/>
                    </a:lnTo>
                    <a:cubicBezTo>
                      <a:pt x="81" y="2506"/>
                      <a:pt x="0" y="2425"/>
                      <a:pt x="0" y="2325"/>
                    </a:cubicBezTo>
                    <a:lnTo>
                      <a:pt x="0" y="181"/>
                    </a:lnTo>
                    <a:cubicBezTo>
                      <a:pt x="0" y="81"/>
                      <a:pt x="81" y="0"/>
                      <a:pt x="181" y="0"/>
                    </a:cubicBezTo>
                    <a:lnTo>
                      <a:pt x="5517" y="0"/>
                    </a:lnTo>
                    <a:cubicBezTo>
                      <a:pt x="5617" y="0"/>
                      <a:pt x="5698" y="81"/>
                      <a:pt x="5698" y="181"/>
                    </a:cubicBezTo>
                    <a:lnTo>
                      <a:pt x="5698" y="2325"/>
                    </a:lnTo>
                    <a:cubicBezTo>
                      <a:pt x="5698" y="2425"/>
                      <a:pt x="5617" y="2506"/>
                      <a:pt x="5517" y="250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01" name="Freeform 18">
                <a:extLst>
                  <a:ext uri="{FF2B5EF4-FFF2-40B4-BE49-F238E27FC236}">
                    <a16:creationId xmlns:a16="http://schemas.microsoft.com/office/drawing/2014/main" id="{FADC3326-C2D8-6044-92A7-AC3EBB1FB0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4338" y="5084763"/>
                <a:ext cx="2252662" cy="1123950"/>
              </a:xfrm>
              <a:custGeom>
                <a:avLst/>
                <a:gdLst>
                  <a:gd name="T0" fmla="*/ 65143 w 6259"/>
                  <a:gd name="T1" fmla="*/ 64781 h 3123"/>
                  <a:gd name="T2" fmla="*/ 65143 w 6259"/>
                  <a:gd name="T3" fmla="*/ 1058809 h 3123"/>
                  <a:gd name="T4" fmla="*/ 2187519 w 6259"/>
                  <a:gd name="T5" fmla="*/ 1058809 h 3123"/>
                  <a:gd name="T6" fmla="*/ 2187519 w 6259"/>
                  <a:gd name="T7" fmla="*/ 64781 h 3123"/>
                  <a:gd name="T8" fmla="*/ 65143 w 6259"/>
                  <a:gd name="T9" fmla="*/ 64781 h 3123"/>
                  <a:gd name="T10" fmla="*/ 2187519 w 6259"/>
                  <a:gd name="T11" fmla="*/ 1058809 h 3123"/>
                  <a:gd name="T12" fmla="*/ 2187519 w 6259"/>
                  <a:gd name="T13" fmla="*/ 1091200 h 3123"/>
                  <a:gd name="T14" fmla="*/ 2187519 w 6259"/>
                  <a:gd name="T15" fmla="*/ 1058809 h 3123"/>
                  <a:gd name="T16" fmla="*/ 2187519 w 6259"/>
                  <a:gd name="T17" fmla="*/ 1123590 h 3123"/>
                  <a:gd name="T18" fmla="*/ 65143 w 6259"/>
                  <a:gd name="T19" fmla="*/ 1123590 h 3123"/>
                  <a:gd name="T20" fmla="*/ 65143 w 6259"/>
                  <a:gd name="T21" fmla="*/ 1123590 h 3123"/>
                  <a:gd name="T22" fmla="*/ 0 w 6259"/>
                  <a:gd name="T23" fmla="*/ 1058809 h 3123"/>
                  <a:gd name="T24" fmla="*/ 0 w 6259"/>
                  <a:gd name="T25" fmla="*/ 64781 h 3123"/>
                  <a:gd name="T26" fmla="*/ 0 w 6259"/>
                  <a:gd name="T27" fmla="*/ 64781 h 3123"/>
                  <a:gd name="T28" fmla="*/ 65143 w 6259"/>
                  <a:gd name="T29" fmla="*/ 0 h 3123"/>
                  <a:gd name="T30" fmla="*/ 2187519 w 6259"/>
                  <a:gd name="T31" fmla="*/ 0 h 3123"/>
                  <a:gd name="T32" fmla="*/ 2187519 w 6259"/>
                  <a:gd name="T33" fmla="*/ 0 h 3123"/>
                  <a:gd name="T34" fmla="*/ 2252302 w 6259"/>
                  <a:gd name="T35" fmla="*/ 64781 h 3123"/>
                  <a:gd name="T36" fmla="*/ 2252302 w 6259"/>
                  <a:gd name="T37" fmla="*/ 1058809 h 3123"/>
                  <a:gd name="T38" fmla="*/ 2252302 w 6259"/>
                  <a:gd name="T39" fmla="*/ 1058809 h 3123"/>
                  <a:gd name="T40" fmla="*/ 2187519 w 6259"/>
                  <a:gd name="T41" fmla="*/ 1123590 h 312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259" h="3123">
                    <a:moveTo>
                      <a:pt x="181" y="180"/>
                    </a:moveTo>
                    <a:lnTo>
                      <a:pt x="181" y="2942"/>
                    </a:lnTo>
                    <a:lnTo>
                      <a:pt x="6078" y="2942"/>
                    </a:lnTo>
                    <a:lnTo>
                      <a:pt x="6078" y="180"/>
                    </a:lnTo>
                    <a:lnTo>
                      <a:pt x="181" y="180"/>
                    </a:lnTo>
                    <a:close/>
                    <a:moveTo>
                      <a:pt x="6078" y="2942"/>
                    </a:moveTo>
                    <a:lnTo>
                      <a:pt x="6078" y="3032"/>
                    </a:lnTo>
                    <a:lnTo>
                      <a:pt x="6078" y="2942"/>
                    </a:lnTo>
                    <a:close/>
                    <a:moveTo>
                      <a:pt x="6078" y="3122"/>
                    </a:moveTo>
                    <a:lnTo>
                      <a:pt x="181" y="3122"/>
                    </a:lnTo>
                    <a:cubicBezTo>
                      <a:pt x="81" y="3122"/>
                      <a:pt x="0" y="3041"/>
                      <a:pt x="0" y="2942"/>
                    </a:cubicBezTo>
                    <a:lnTo>
                      <a:pt x="0" y="180"/>
                    </a:lnTo>
                    <a:cubicBezTo>
                      <a:pt x="0" y="81"/>
                      <a:pt x="81" y="0"/>
                      <a:pt x="181" y="0"/>
                    </a:cubicBezTo>
                    <a:lnTo>
                      <a:pt x="6078" y="0"/>
                    </a:lnTo>
                    <a:cubicBezTo>
                      <a:pt x="6177" y="0"/>
                      <a:pt x="6258" y="81"/>
                      <a:pt x="6258" y="180"/>
                    </a:cubicBezTo>
                    <a:lnTo>
                      <a:pt x="6258" y="2942"/>
                    </a:lnTo>
                    <a:cubicBezTo>
                      <a:pt x="6258" y="3041"/>
                      <a:pt x="6177" y="3122"/>
                      <a:pt x="6078" y="312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02" name="Freeform 19">
                <a:extLst>
                  <a:ext uri="{FF2B5EF4-FFF2-40B4-BE49-F238E27FC236}">
                    <a16:creationId xmlns:a16="http://schemas.microsoft.com/office/drawing/2014/main" id="{B200C5C7-2535-FA42-A6B6-0E305B4261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0788" y="5273675"/>
                <a:ext cx="639762" cy="747713"/>
              </a:xfrm>
              <a:custGeom>
                <a:avLst/>
                <a:gdLst>
                  <a:gd name="T0" fmla="*/ 319521 w 1778"/>
                  <a:gd name="T1" fmla="*/ 65159 h 2077"/>
                  <a:gd name="T2" fmla="*/ 319521 w 1778"/>
                  <a:gd name="T3" fmla="*/ 65159 h 2077"/>
                  <a:gd name="T4" fmla="*/ 64768 w 1778"/>
                  <a:gd name="T5" fmla="*/ 373677 h 2077"/>
                  <a:gd name="T6" fmla="*/ 64768 w 1778"/>
                  <a:gd name="T7" fmla="*/ 373677 h 2077"/>
                  <a:gd name="T8" fmla="*/ 319521 w 1778"/>
                  <a:gd name="T9" fmla="*/ 682194 h 2077"/>
                  <a:gd name="T10" fmla="*/ 319521 w 1778"/>
                  <a:gd name="T11" fmla="*/ 682194 h 2077"/>
                  <a:gd name="T12" fmla="*/ 574275 w 1778"/>
                  <a:gd name="T13" fmla="*/ 373677 h 2077"/>
                  <a:gd name="T14" fmla="*/ 574275 w 1778"/>
                  <a:gd name="T15" fmla="*/ 373677 h 2077"/>
                  <a:gd name="T16" fmla="*/ 319521 w 1778"/>
                  <a:gd name="T17" fmla="*/ 65159 h 2077"/>
                  <a:gd name="T18" fmla="*/ 319521 w 1778"/>
                  <a:gd name="T19" fmla="*/ 747353 h 2077"/>
                  <a:gd name="T20" fmla="*/ 319521 w 1778"/>
                  <a:gd name="T21" fmla="*/ 747353 h 2077"/>
                  <a:gd name="T22" fmla="*/ 0 w 1778"/>
                  <a:gd name="T23" fmla="*/ 373677 h 2077"/>
                  <a:gd name="T24" fmla="*/ 0 w 1778"/>
                  <a:gd name="T25" fmla="*/ 373677 h 2077"/>
                  <a:gd name="T26" fmla="*/ 319521 w 1778"/>
                  <a:gd name="T27" fmla="*/ 0 h 2077"/>
                  <a:gd name="T28" fmla="*/ 319521 w 1778"/>
                  <a:gd name="T29" fmla="*/ 0 h 2077"/>
                  <a:gd name="T30" fmla="*/ 639402 w 1778"/>
                  <a:gd name="T31" fmla="*/ 373677 h 2077"/>
                  <a:gd name="T32" fmla="*/ 639402 w 1778"/>
                  <a:gd name="T33" fmla="*/ 373677 h 2077"/>
                  <a:gd name="T34" fmla="*/ 319521 w 1778"/>
                  <a:gd name="T35" fmla="*/ 747353 h 207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778" h="2077">
                    <a:moveTo>
                      <a:pt x="888" y="181"/>
                    </a:moveTo>
                    <a:lnTo>
                      <a:pt x="888" y="181"/>
                    </a:lnTo>
                    <a:cubicBezTo>
                      <a:pt x="498" y="181"/>
                      <a:pt x="180" y="565"/>
                      <a:pt x="180" y="1038"/>
                    </a:cubicBezTo>
                    <a:cubicBezTo>
                      <a:pt x="180" y="1510"/>
                      <a:pt x="498" y="1895"/>
                      <a:pt x="888" y="1895"/>
                    </a:cubicBezTo>
                    <a:cubicBezTo>
                      <a:pt x="1279" y="1895"/>
                      <a:pt x="1596" y="1510"/>
                      <a:pt x="1596" y="1038"/>
                    </a:cubicBezTo>
                    <a:cubicBezTo>
                      <a:pt x="1596" y="565"/>
                      <a:pt x="1279" y="181"/>
                      <a:pt x="888" y="181"/>
                    </a:cubicBezTo>
                    <a:close/>
                    <a:moveTo>
                      <a:pt x="888" y="2076"/>
                    </a:moveTo>
                    <a:lnTo>
                      <a:pt x="888" y="2076"/>
                    </a:lnTo>
                    <a:cubicBezTo>
                      <a:pt x="398" y="2076"/>
                      <a:pt x="0" y="1610"/>
                      <a:pt x="0" y="1038"/>
                    </a:cubicBezTo>
                    <a:cubicBezTo>
                      <a:pt x="0" y="466"/>
                      <a:pt x="398" y="0"/>
                      <a:pt x="888" y="0"/>
                    </a:cubicBezTo>
                    <a:cubicBezTo>
                      <a:pt x="1379" y="0"/>
                      <a:pt x="1777" y="466"/>
                      <a:pt x="1777" y="1038"/>
                    </a:cubicBezTo>
                    <a:cubicBezTo>
                      <a:pt x="1777" y="1610"/>
                      <a:pt x="1379" y="2076"/>
                      <a:pt x="888" y="207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03" name="Freeform 21">
                <a:extLst>
                  <a:ext uri="{FF2B5EF4-FFF2-40B4-BE49-F238E27FC236}">
                    <a16:creationId xmlns:a16="http://schemas.microsoft.com/office/drawing/2014/main" id="{4844B27F-75FF-6248-947D-23B440FEDC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6450" y="5557838"/>
                <a:ext cx="180975" cy="180975"/>
              </a:xfrm>
              <a:custGeom>
                <a:avLst/>
                <a:gdLst>
                  <a:gd name="T0" fmla="*/ 180614 w 502"/>
                  <a:gd name="T1" fmla="*/ 90307 h 501"/>
                  <a:gd name="T2" fmla="*/ 180614 w 502"/>
                  <a:gd name="T3" fmla="*/ 90307 h 501"/>
                  <a:gd name="T4" fmla="*/ 90488 w 502"/>
                  <a:gd name="T5" fmla="*/ 180614 h 501"/>
                  <a:gd name="T6" fmla="*/ 90488 w 502"/>
                  <a:gd name="T7" fmla="*/ 180614 h 501"/>
                  <a:gd name="T8" fmla="*/ 0 w 502"/>
                  <a:gd name="T9" fmla="*/ 90307 h 501"/>
                  <a:gd name="T10" fmla="*/ 0 w 502"/>
                  <a:gd name="T11" fmla="*/ 90307 h 501"/>
                  <a:gd name="T12" fmla="*/ 90488 w 502"/>
                  <a:gd name="T13" fmla="*/ 0 h 501"/>
                  <a:gd name="T14" fmla="*/ 90488 w 502"/>
                  <a:gd name="T15" fmla="*/ 0 h 501"/>
                  <a:gd name="T16" fmla="*/ 180614 w 502"/>
                  <a:gd name="T17" fmla="*/ 90307 h 5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02" h="501">
                    <a:moveTo>
                      <a:pt x="501" y="250"/>
                    </a:moveTo>
                    <a:lnTo>
                      <a:pt x="501" y="250"/>
                    </a:lnTo>
                    <a:cubicBezTo>
                      <a:pt x="501" y="388"/>
                      <a:pt x="389" y="500"/>
                      <a:pt x="251" y="500"/>
                    </a:cubicBezTo>
                    <a:cubicBezTo>
                      <a:pt x="112" y="500"/>
                      <a:pt x="0" y="388"/>
                      <a:pt x="0" y="250"/>
                    </a:cubicBezTo>
                    <a:cubicBezTo>
                      <a:pt x="0" y="111"/>
                      <a:pt x="112" y="0"/>
                      <a:pt x="251" y="0"/>
                    </a:cubicBezTo>
                    <a:cubicBezTo>
                      <a:pt x="389" y="0"/>
                      <a:pt x="501" y="111"/>
                      <a:pt x="501" y="25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04" name="Freeform 22">
                <a:extLst>
                  <a:ext uri="{FF2B5EF4-FFF2-40B4-BE49-F238E27FC236}">
                    <a16:creationId xmlns:a16="http://schemas.microsoft.com/office/drawing/2014/main" id="{417FA703-7C6A-2E49-85F4-3131A01C79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0000" y="5665788"/>
                <a:ext cx="541338" cy="322262"/>
              </a:xfrm>
              <a:custGeom>
                <a:avLst/>
                <a:gdLst>
                  <a:gd name="T0" fmla="*/ 270489 w 1503"/>
                  <a:gd name="T1" fmla="*/ 0 h 895"/>
                  <a:gd name="T2" fmla="*/ 270489 w 1503"/>
                  <a:gd name="T3" fmla="*/ 0 h 895"/>
                  <a:gd name="T4" fmla="*/ 0 w 1503"/>
                  <a:gd name="T5" fmla="*/ 97219 h 895"/>
                  <a:gd name="T6" fmla="*/ 0 w 1503"/>
                  <a:gd name="T7" fmla="*/ 97219 h 895"/>
                  <a:gd name="T8" fmla="*/ 270489 w 1503"/>
                  <a:gd name="T9" fmla="*/ 321902 h 895"/>
                  <a:gd name="T10" fmla="*/ 270489 w 1503"/>
                  <a:gd name="T11" fmla="*/ 321902 h 895"/>
                  <a:gd name="T12" fmla="*/ 540978 w 1503"/>
                  <a:gd name="T13" fmla="*/ 97219 h 895"/>
                  <a:gd name="T14" fmla="*/ 540978 w 1503"/>
                  <a:gd name="T15" fmla="*/ 97219 h 895"/>
                  <a:gd name="T16" fmla="*/ 270489 w 1503"/>
                  <a:gd name="T17" fmla="*/ 0 h 8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3" h="895">
                    <a:moveTo>
                      <a:pt x="751" y="0"/>
                    </a:moveTo>
                    <a:lnTo>
                      <a:pt x="751" y="0"/>
                    </a:lnTo>
                    <a:cubicBezTo>
                      <a:pt x="466" y="0"/>
                      <a:pt x="204" y="102"/>
                      <a:pt x="0" y="270"/>
                    </a:cubicBezTo>
                    <a:cubicBezTo>
                      <a:pt x="112" y="634"/>
                      <a:pt x="406" y="894"/>
                      <a:pt x="751" y="894"/>
                    </a:cubicBezTo>
                    <a:cubicBezTo>
                      <a:pt x="1097" y="894"/>
                      <a:pt x="1391" y="634"/>
                      <a:pt x="1502" y="270"/>
                    </a:cubicBezTo>
                    <a:cubicBezTo>
                      <a:pt x="1298" y="102"/>
                      <a:pt x="1037" y="0"/>
                      <a:pt x="751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05" name="Freeform 24">
                <a:extLst>
                  <a:ext uri="{FF2B5EF4-FFF2-40B4-BE49-F238E27FC236}">
                    <a16:creationId xmlns:a16="http://schemas.microsoft.com/office/drawing/2014/main" id="{3A99FE04-D6F8-E949-BED0-6743D61CE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92875" y="5381625"/>
                <a:ext cx="255588" cy="255588"/>
              </a:xfrm>
              <a:custGeom>
                <a:avLst/>
                <a:gdLst>
                  <a:gd name="T0" fmla="*/ 255229 w 711"/>
                  <a:gd name="T1" fmla="*/ 127614 h 711"/>
                  <a:gd name="T2" fmla="*/ 255229 w 711"/>
                  <a:gd name="T3" fmla="*/ 127614 h 711"/>
                  <a:gd name="T4" fmla="*/ 127614 w 711"/>
                  <a:gd name="T5" fmla="*/ 255229 h 711"/>
                  <a:gd name="T6" fmla="*/ 127614 w 711"/>
                  <a:gd name="T7" fmla="*/ 255229 h 711"/>
                  <a:gd name="T8" fmla="*/ 0 w 711"/>
                  <a:gd name="T9" fmla="*/ 127614 h 711"/>
                  <a:gd name="T10" fmla="*/ 0 w 711"/>
                  <a:gd name="T11" fmla="*/ 127614 h 711"/>
                  <a:gd name="T12" fmla="*/ 127614 w 711"/>
                  <a:gd name="T13" fmla="*/ 0 h 711"/>
                  <a:gd name="T14" fmla="*/ 127614 w 711"/>
                  <a:gd name="T15" fmla="*/ 0 h 711"/>
                  <a:gd name="T16" fmla="*/ 255229 w 711"/>
                  <a:gd name="T17" fmla="*/ 127614 h 7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11" h="711">
                    <a:moveTo>
                      <a:pt x="710" y="355"/>
                    </a:moveTo>
                    <a:lnTo>
                      <a:pt x="710" y="355"/>
                    </a:lnTo>
                    <a:cubicBezTo>
                      <a:pt x="710" y="552"/>
                      <a:pt x="551" y="710"/>
                      <a:pt x="355" y="710"/>
                    </a:cubicBezTo>
                    <a:cubicBezTo>
                      <a:pt x="159" y="710"/>
                      <a:pt x="0" y="552"/>
                      <a:pt x="0" y="355"/>
                    </a:cubicBezTo>
                    <a:cubicBezTo>
                      <a:pt x="0" y="159"/>
                      <a:pt x="159" y="0"/>
                      <a:pt x="355" y="0"/>
                    </a:cubicBezTo>
                    <a:cubicBezTo>
                      <a:pt x="551" y="0"/>
                      <a:pt x="710" y="159"/>
                      <a:pt x="710" y="35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06" name="Freeform 28">
                <a:extLst>
                  <a:ext uri="{FF2B5EF4-FFF2-40B4-BE49-F238E27FC236}">
                    <a16:creationId xmlns:a16="http://schemas.microsoft.com/office/drawing/2014/main" id="{7513A858-988D-C244-8B2F-0060A4B634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2675" y="5230813"/>
                <a:ext cx="180975" cy="180975"/>
              </a:xfrm>
              <a:custGeom>
                <a:avLst/>
                <a:gdLst>
                  <a:gd name="T0" fmla="*/ 0 w 502"/>
                  <a:gd name="T1" fmla="*/ 0 h 501"/>
                  <a:gd name="T2" fmla="*/ 180614 w 502"/>
                  <a:gd name="T3" fmla="*/ 180614 h 501"/>
                  <a:gd name="T4" fmla="*/ 180614 w 502"/>
                  <a:gd name="T5" fmla="*/ 0 h 501"/>
                  <a:gd name="T6" fmla="*/ 0 w 502"/>
                  <a:gd name="T7" fmla="*/ 0 h 50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2" h="501">
                    <a:moveTo>
                      <a:pt x="0" y="0"/>
                    </a:moveTo>
                    <a:lnTo>
                      <a:pt x="501" y="500"/>
                    </a:lnTo>
                    <a:lnTo>
                      <a:pt x="501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3C3B772F-9251-1F4D-BA9F-4BD63873D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2331" y="-56272"/>
              <a:ext cx="731887" cy="740373"/>
            </a:xfrm>
            <a:custGeom>
              <a:avLst/>
              <a:gdLst>
                <a:gd name="T0" fmla="*/ 403066 w 3041"/>
                <a:gd name="T1" fmla="*/ 553858 h 3079"/>
                <a:gd name="T2" fmla="*/ 551470 w 3041"/>
                <a:gd name="T3" fmla="*/ 702848 h 3079"/>
                <a:gd name="T4" fmla="*/ 551470 w 3041"/>
                <a:gd name="T5" fmla="*/ 405227 h 3079"/>
                <a:gd name="T6" fmla="*/ 337870 w 3041"/>
                <a:gd name="T7" fmla="*/ 553858 h 3079"/>
                <a:gd name="T8" fmla="*/ 551470 w 3041"/>
                <a:gd name="T9" fmla="*/ 340088 h 3079"/>
                <a:gd name="T10" fmla="*/ 551470 w 3041"/>
                <a:gd name="T11" fmla="*/ 767987 h 3079"/>
                <a:gd name="T12" fmla="*/ 320580 w 3041"/>
                <a:gd name="T13" fmla="*/ 843562 h 3079"/>
                <a:gd name="T14" fmla="*/ 416394 w 3041"/>
                <a:gd name="T15" fmla="*/ 898984 h 3079"/>
                <a:gd name="T16" fmla="*/ 436925 w 3041"/>
                <a:gd name="T17" fmla="*/ 1026742 h 3079"/>
                <a:gd name="T18" fmla="*/ 650525 w 3041"/>
                <a:gd name="T19" fmla="*/ 1042577 h 3079"/>
                <a:gd name="T20" fmla="*/ 666374 w 3041"/>
                <a:gd name="T21" fmla="*/ 929214 h 3079"/>
                <a:gd name="T22" fmla="*/ 782719 w 3041"/>
                <a:gd name="T23" fmla="*/ 843562 h 3079"/>
                <a:gd name="T24" fmla="*/ 904108 w 3041"/>
                <a:gd name="T25" fmla="*/ 889987 h 3079"/>
                <a:gd name="T26" fmla="*/ 912032 w 3041"/>
                <a:gd name="T27" fmla="*/ 892146 h 3079"/>
                <a:gd name="T28" fmla="*/ 1024775 w 3041"/>
                <a:gd name="T29" fmla="*/ 712925 h 3079"/>
                <a:gd name="T30" fmla="*/ 1019012 w 3041"/>
                <a:gd name="T31" fmla="*/ 691332 h 3079"/>
                <a:gd name="T32" fmla="*/ 918516 w 3041"/>
                <a:gd name="T33" fmla="*/ 609279 h 3079"/>
                <a:gd name="T34" fmla="*/ 922478 w 3041"/>
                <a:gd name="T35" fmla="*/ 553858 h 3079"/>
                <a:gd name="T36" fmla="*/ 934365 w 3041"/>
                <a:gd name="T37" fmla="*/ 466046 h 3079"/>
                <a:gd name="T38" fmla="*/ 1026216 w 3041"/>
                <a:gd name="T39" fmla="*/ 407386 h 3079"/>
                <a:gd name="T40" fmla="*/ 925720 w 3041"/>
                <a:gd name="T41" fmla="*/ 224206 h 3079"/>
                <a:gd name="T42" fmla="*/ 912032 w 3041"/>
                <a:gd name="T43" fmla="*/ 216289 h 3079"/>
                <a:gd name="T44" fmla="*/ 819460 w 3041"/>
                <a:gd name="T45" fmla="*/ 267032 h 3079"/>
                <a:gd name="T46" fmla="*/ 687266 w 3041"/>
                <a:gd name="T47" fmla="*/ 209091 h 3079"/>
                <a:gd name="T48" fmla="*/ 666374 w 3041"/>
                <a:gd name="T49" fmla="*/ 80973 h 3079"/>
                <a:gd name="T50" fmla="*/ 452774 w 3041"/>
                <a:gd name="T51" fmla="*/ 65139 h 3079"/>
                <a:gd name="T52" fmla="*/ 436925 w 3041"/>
                <a:gd name="T53" fmla="*/ 178861 h 3079"/>
                <a:gd name="T54" fmla="*/ 416394 w 3041"/>
                <a:gd name="T55" fmla="*/ 209091 h 3079"/>
                <a:gd name="T56" fmla="*/ 283839 w 3041"/>
                <a:gd name="T57" fmla="*/ 267032 h 3079"/>
                <a:gd name="T58" fmla="*/ 191267 w 3041"/>
                <a:gd name="T59" fmla="*/ 216289 h 3079"/>
                <a:gd name="T60" fmla="*/ 78524 w 3041"/>
                <a:gd name="T61" fmla="*/ 395150 h 3079"/>
                <a:gd name="T62" fmla="*/ 77083 w 3041"/>
                <a:gd name="T63" fmla="*/ 407386 h 3079"/>
                <a:gd name="T64" fmla="*/ 169295 w 3041"/>
                <a:gd name="T65" fmla="*/ 465687 h 3079"/>
                <a:gd name="T66" fmla="*/ 180822 w 3041"/>
                <a:gd name="T67" fmla="*/ 553858 h 3079"/>
                <a:gd name="T68" fmla="*/ 184784 w 3041"/>
                <a:gd name="T69" fmla="*/ 609279 h 3079"/>
                <a:gd name="T70" fmla="*/ 84287 w 3041"/>
                <a:gd name="T71" fmla="*/ 691332 h 3079"/>
                <a:gd name="T72" fmla="*/ 177580 w 3041"/>
                <a:gd name="T73" fmla="*/ 883869 h 3079"/>
                <a:gd name="T74" fmla="*/ 199192 w 3041"/>
                <a:gd name="T75" fmla="*/ 889987 h 3079"/>
                <a:gd name="T76" fmla="*/ 300409 w 3041"/>
                <a:gd name="T77" fmla="*/ 836724 h 3079"/>
                <a:gd name="T78" fmla="*/ 452774 w 3041"/>
                <a:gd name="T79" fmla="*/ 1107715 h 3079"/>
                <a:gd name="T80" fmla="*/ 371729 w 3041"/>
                <a:gd name="T81" fmla="*/ 950807 h 3079"/>
                <a:gd name="T82" fmla="*/ 231610 w 3041"/>
                <a:gd name="T83" fmla="*/ 946128 h 3079"/>
                <a:gd name="T84" fmla="*/ 121028 w 3041"/>
                <a:gd name="T85" fmla="*/ 916618 h 3079"/>
                <a:gd name="T86" fmla="*/ 51869 w 3041"/>
                <a:gd name="T87" fmla="*/ 634831 h 3079"/>
                <a:gd name="T88" fmla="*/ 115625 w 3041"/>
                <a:gd name="T89" fmla="*/ 553858 h 3079"/>
                <a:gd name="T90" fmla="*/ 51869 w 3041"/>
                <a:gd name="T91" fmla="*/ 473244 h 3079"/>
                <a:gd name="T92" fmla="*/ 14048 w 3041"/>
                <a:gd name="T93" fmla="*/ 424300 h 3079"/>
                <a:gd name="T94" fmla="*/ 121028 w 3041"/>
                <a:gd name="T95" fmla="*/ 191457 h 3079"/>
                <a:gd name="T96" fmla="*/ 231610 w 3041"/>
                <a:gd name="T97" fmla="*/ 161947 h 3079"/>
                <a:gd name="T98" fmla="*/ 371729 w 3041"/>
                <a:gd name="T99" fmla="*/ 157268 h 3079"/>
                <a:gd name="T100" fmla="*/ 452774 w 3041"/>
                <a:gd name="T101" fmla="*/ 0 h 3079"/>
                <a:gd name="T102" fmla="*/ 731571 w 3041"/>
                <a:gd name="T103" fmla="*/ 80973 h 3079"/>
                <a:gd name="T104" fmla="*/ 805412 w 3041"/>
                <a:gd name="T105" fmla="*/ 200094 h 3079"/>
                <a:gd name="T106" fmla="*/ 912032 w 3041"/>
                <a:gd name="T107" fmla="*/ 151150 h 3079"/>
                <a:gd name="T108" fmla="*/ 1080967 w 3041"/>
                <a:gd name="T109" fmla="*/ 362761 h 3079"/>
                <a:gd name="T110" fmla="*/ 1089252 w 3041"/>
                <a:gd name="T111" fmla="*/ 424300 h 3079"/>
                <a:gd name="T112" fmla="*/ 985513 w 3041"/>
                <a:gd name="T113" fmla="*/ 511392 h 3079"/>
                <a:gd name="T114" fmla="*/ 985513 w 3041"/>
                <a:gd name="T115" fmla="*/ 596683 h 3079"/>
                <a:gd name="T116" fmla="*/ 1089252 w 3041"/>
                <a:gd name="T117" fmla="*/ 684135 h 3079"/>
                <a:gd name="T118" fmla="*/ 982271 w 3041"/>
                <a:gd name="T119" fmla="*/ 916618 h 3079"/>
                <a:gd name="T120" fmla="*/ 912032 w 3041"/>
                <a:gd name="T121" fmla="*/ 956925 h 3079"/>
                <a:gd name="T122" fmla="*/ 805412 w 3041"/>
                <a:gd name="T123" fmla="*/ 907981 h 3079"/>
                <a:gd name="T124" fmla="*/ 731571 w 3041"/>
                <a:gd name="T125" fmla="*/ 1026742 h 307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41" h="3079">
                  <a:moveTo>
                    <a:pt x="1531" y="1126"/>
                  </a:moveTo>
                  <a:lnTo>
                    <a:pt x="1531" y="1126"/>
                  </a:lnTo>
                  <a:cubicBezTo>
                    <a:pt x="1303" y="1126"/>
                    <a:pt x="1119" y="1312"/>
                    <a:pt x="1119" y="1539"/>
                  </a:cubicBezTo>
                  <a:cubicBezTo>
                    <a:pt x="1119" y="1767"/>
                    <a:pt x="1303" y="1953"/>
                    <a:pt x="1531" y="1953"/>
                  </a:cubicBezTo>
                  <a:cubicBezTo>
                    <a:pt x="1759" y="1953"/>
                    <a:pt x="1945" y="1767"/>
                    <a:pt x="1945" y="1539"/>
                  </a:cubicBezTo>
                  <a:cubicBezTo>
                    <a:pt x="1945" y="1312"/>
                    <a:pt x="1759" y="1126"/>
                    <a:pt x="1531" y="1126"/>
                  </a:cubicBezTo>
                  <a:close/>
                  <a:moveTo>
                    <a:pt x="1531" y="2134"/>
                  </a:moveTo>
                  <a:lnTo>
                    <a:pt x="1531" y="2134"/>
                  </a:lnTo>
                  <a:cubicBezTo>
                    <a:pt x="1204" y="2134"/>
                    <a:pt x="938" y="1867"/>
                    <a:pt x="938" y="1539"/>
                  </a:cubicBezTo>
                  <a:cubicBezTo>
                    <a:pt x="938" y="1212"/>
                    <a:pt x="1204" y="945"/>
                    <a:pt x="1531" y="945"/>
                  </a:cubicBezTo>
                  <a:cubicBezTo>
                    <a:pt x="1859" y="945"/>
                    <a:pt x="2126" y="1212"/>
                    <a:pt x="2126" y="1539"/>
                  </a:cubicBezTo>
                  <a:cubicBezTo>
                    <a:pt x="2126" y="1867"/>
                    <a:pt x="1859" y="2134"/>
                    <a:pt x="1531" y="2134"/>
                  </a:cubicBezTo>
                  <a:close/>
                  <a:moveTo>
                    <a:pt x="834" y="2325"/>
                  </a:moveTo>
                  <a:lnTo>
                    <a:pt x="834" y="2325"/>
                  </a:lnTo>
                  <a:cubicBezTo>
                    <a:pt x="854" y="2325"/>
                    <a:pt x="874" y="2331"/>
                    <a:pt x="890" y="2344"/>
                  </a:cubicBezTo>
                  <a:cubicBezTo>
                    <a:pt x="970" y="2409"/>
                    <a:pt x="1060" y="2460"/>
                    <a:pt x="1156" y="2498"/>
                  </a:cubicBezTo>
                  <a:cubicBezTo>
                    <a:pt x="1190" y="2511"/>
                    <a:pt x="1213" y="2545"/>
                    <a:pt x="1213" y="2582"/>
                  </a:cubicBezTo>
                  <a:lnTo>
                    <a:pt x="1213" y="2853"/>
                  </a:lnTo>
                  <a:cubicBezTo>
                    <a:pt x="1213" y="2877"/>
                    <a:pt x="1233" y="2897"/>
                    <a:pt x="1257" y="2897"/>
                  </a:cubicBezTo>
                  <a:lnTo>
                    <a:pt x="1806" y="2897"/>
                  </a:lnTo>
                  <a:cubicBezTo>
                    <a:pt x="1830" y="2897"/>
                    <a:pt x="1850" y="2877"/>
                    <a:pt x="1850" y="2853"/>
                  </a:cubicBezTo>
                  <a:lnTo>
                    <a:pt x="1850" y="2582"/>
                  </a:lnTo>
                  <a:cubicBezTo>
                    <a:pt x="1850" y="2545"/>
                    <a:pt x="1873" y="2511"/>
                    <a:pt x="1908" y="2498"/>
                  </a:cubicBezTo>
                  <a:cubicBezTo>
                    <a:pt x="2003" y="2460"/>
                    <a:pt x="2093" y="2409"/>
                    <a:pt x="2173" y="2344"/>
                  </a:cubicBezTo>
                  <a:cubicBezTo>
                    <a:pt x="2202" y="2321"/>
                    <a:pt x="2243" y="2318"/>
                    <a:pt x="2275" y="2337"/>
                  </a:cubicBezTo>
                  <a:lnTo>
                    <a:pt x="2510" y="2473"/>
                  </a:lnTo>
                  <a:cubicBezTo>
                    <a:pt x="2517" y="2476"/>
                    <a:pt x="2524" y="2479"/>
                    <a:pt x="2532" y="2479"/>
                  </a:cubicBezTo>
                  <a:cubicBezTo>
                    <a:pt x="2545" y="2479"/>
                    <a:pt x="2561" y="2473"/>
                    <a:pt x="2570" y="2456"/>
                  </a:cubicBezTo>
                  <a:lnTo>
                    <a:pt x="2845" y="1981"/>
                  </a:lnTo>
                  <a:cubicBezTo>
                    <a:pt x="2853" y="1967"/>
                    <a:pt x="2851" y="1954"/>
                    <a:pt x="2849" y="1947"/>
                  </a:cubicBezTo>
                  <a:cubicBezTo>
                    <a:pt x="2848" y="1941"/>
                    <a:pt x="2842" y="1928"/>
                    <a:pt x="2829" y="1921"/>
                  </a:cubicBezTo>
                  <a:lnTo>
                    <a:pt x="2594" y="1785"/>
                  </a:lnTo>
                  <a:cubicBezTo>
                    <a:pt x="2561" y="1766"/>
                    <a:pt x="2544" y="1730"/>
                    <a:pt x="2550" y="1693"/>
                  </a:cubicBezTo>
                  <a:cubicBezTo>
                    <a:pt x="2557" y="1642"/>
                    <a:pt x="2561" y="1590"/>
                    <a:pt x="2561" y="1539"/>
                  </a:cubicBezTo>
                  <a:cubicBezTo>
                    <a:pt x="2561" y="1488"/>
                    <a:pt x="2557" y="1437"/>
                    <a:pt x="2550" y="1386"/>
                  </a:cubicBezTo>
                  <a:cubicBezTo>
                    <a:pt x="2544" y="1349"/>
                    <a:pt x="2561" y="1313"/>
                    <a:pt x="2594" y="1295"/>
                  </a:cubicBezTo>
                  <a:lnTo>
                    <a:pt x="2829" y="1158"/>
                  </a:lnTo>
                  <a:cubicBezTo>
                    <a:pt x="2842" y="1151"/>
                    <a:pt x="2848" y="1138"/>
                    <a:pt x="2849" y="1132"/>
                  </a:cubicBezTo>
                  <a:cubicBezTo>
                    <a:pt x="2851" y="1125"/>
                    <a:pt x="2853" y="1112"/>
                    <a:pt x="2845" y="1098"/>
                  </a:cubicBezTo>
                  <a:lnTo>
                    <a:pt x="2570" y="623"/>
                  </a:lnTo>
                  <a:cubicBezTo>
                    <a:pt x="2561" y="607"/>
                    <a:pt x="2545" y="601"/>
                    <a:pt x="2532" y="601"/>
                  </a:cubicBezTo>
                  <a:cubicBezTo>
                    <a:pt x="2524" y="601"/>
                    <a:pt x="2517" y="603"/>
                    <a:pt x="2510" y="607"/>
                  </a:cubicBezTo>
                  <a:lnTo>
                    <a:pt x="2275" y="742"/>
                  </a:lnTo>
                  <a:cubicBezTo>
                    <a:pt x="2243" y="760"/>
                    <a:pt x="2202" y="758"/>
                    <a:pt x="2173" y="735"/>
                  </a:cubicBezTo>
                  <a:cubicBezTo>
                    <a:pt x="2092" y="670"/>
                    <a:pt x="2003" y="618"/>
                    <a:pt x="1908" y="581"/>
                  </a:cubicBezTo>
                  <a:cubicBezTo>
                    <a:pt x="1873" y="567"/>
                    <a:pt x="1850" y="535"/>
                    <a:pt x="1850" y="497"/>
                  </a:cubicBezTo>
                  <a:lnTo>
                    <a:pt x="1850" y="225"/>
                  </a:lnTo>
                  <a:cubicBezTo>
                    <a:pt x="1850" y="201"/>
                    <a:pt x="1830" y="181"/>
                    <a:pt x="1806" y="181"/>
                  </a:cubicBezTo>
                  <a:lnTo>
                    <a:pt x="1257" y="181"/>
                  </a:lnTo>
                  <a:cubicBezTo>
                    <a:pt x="1233" y="181"/>
                    <a:pt x="1213" y="201"/>
                    <a:pt x="1213" y="225"/>
                  </a:cubicBezTo>
                  <a:lnTo>
                    <a:pt x="1213" y="497"/>
                  </a:lnTo>
                  <a:cubicBezTo>
                    <a:pt x="1213" y="535"/>
                    <a:pt x="1190" y="567"/>
                    <a:pt x="1156" y="581"/>
                  </a:cubicBezTo>
                  <a:cubicBezTo>
                    <a:pt x="1060" y="618"/>
                    <a:pt x="970" y="670"/>
                    <a:pt x="890" y="735"/>
                  </a:cubicBezTo>
                  <a:cubicBezTo>
                    <a:pt x="861" y="758"/>
                    <a:pt x="821" y="760"/>
                    <a:pt x="788" y="742"/>
                  </a:cubicBezTo>
                  <a:lnTo>
                    <a:pt x="553" y="607"/>
                  </a:lnTo>
                  <a:cubicBezTo>
                    <a:pt x="546" y="603"/>
                    <a:pt x="539" y="601"/>
                    <a:pt x="531" y="601"/>
                  </a:cubicBezTo>
                  <a:cubicBezTo>
                    <a:pt x="519" y="601"/>
                    <a:pt x="502" y="607"/>
                    <a:pt x="493" y="623"/>
                  </a:cubicBezTo>
                  <a:lnTo>
                    <a:pt x="218" y="1098"/>
                  </a:lnTo>
                  <a:cubicBezTo>
                    <a:pt x="210" y="1112"/>
                    <a:pt x="212" y="1125"/>
                    <a:pt x="214" y="1132"/>
                  </a:cubicBezTo>
                  <a:cubicBezTo>
                    <a:pt x="216" y="1138"/>
                    <a:pt x="220" y="1151"/>
                    <a:pt x="234" y="1158"/>
                  </a:cubicBezTo>
                  <a:lnTo>
                    <a:pt x="470" y="1294"/>
                  </a:lnTo>
                  <a:cubicBezTo>
                    <a:pt x="502" y="1313"/>
                    <a:pt x="519" y="1349"/>
                    <a:pt x="513" y="1386"/>
                  </a:cubicBezTo>
                  <a:cubicBezTo>
                    <a:pt x="506" y="1437"/>
                    <a:pt x="502" y="1488"/>
                    <a:pt x="502" y="1539"/>
                  </a:cubicBezTo>
                  <a:cubicBezTo>
                    <a:pt x="502" y="1590"/>
                    <a:pt x="506" y="1642"/>
                    <a:pt x="513" y="1693"/>
                  </a:cubicBezTo>
                  <a:cubicBezTo>
                    <a:pt x="519" y="1730"/>
                    <a:pt x="501" y="1766"/>
                    <a:pt x="470" y="1785"/>
                  </a:cubicBezTo>
                  <a:lnTo>
                    <a:pt x="234" y="1921"/>
                  </a:lnTo>
                  <a:cubicBezTo>
                    <a:pt x="213" y="1932"/>
                    <a:pt x="206" y="1960"/>
                    <a:pt x="218" y="1981"/>
                  </a:cubicBezTo>
                  <a:lnTo>
                    <a:pt x="493" y="2456"/>
                  </a:lnTo>
                  <a:cubicBezTo>
                    <a:pt x="502" y="2473"/>
                    <a:pt x="519" y="2479"/>
                    <a:pt x="531" y="2479"/>
                  </a:cubicBezTo>
                  <a:cubicBezTo>
                    <a:pt x="539" y="2479"/>
                    <a:pt x="546" y="2476"/>
                    <a:pt x="553" y="2473"/>
                  </a:cubicBezTo>
                  <a:lnTo>
                    <a:pt x="788" y="2337"/>
                  </a:lnTo>
                  <a:cubicBezTo>
                    <a:pt x="803" y="2328"/>
                    <a:pt x="818" y="2325"/>
                    <a:pt x="834" y="2325"/>
                  </a:cubicBezTo>
                  <a:close/>
                  <a:moveTo>
                    <a:pt x="1806" y="3078"/>
                  </a:moveTo>
                  <a:lnTo>
                    <a:pt x="1257" y="3078"/>
                  </a:lnTo>
                  <a:cubicBezTo>
                    <a:pt x="1133" y="3078"/>
                    <a:pt x="1032" y="2978"/>
                    <a:pt x="1032" y="2853"/>
                  </a:cubicBezTo>
                  <a:lnTo>
                    <a:pt x="1032" y="2642"/>
                  </a:lnTo>
                  <a:cubicBezTo>
                    <a:pt x="960" y="2609"/>
                    <a:pt x="891" y="2570"/>
                    <a:pt x="827" y="2523"/>
                  </a:cubicBezTo>
                  <a:lnTo>
                    <a:pt x="643" y="2629"/>
                  </a:lnTo>
                  <a:cubicBezTo>
                    <a:pt x="609" y="2649"/>
                    <a:pt x="571" y="2659"/>
                    <a:pt x="531" y="2659"/>
                  </a:cubicBezTo>
                  <a:cubicBezTo>
                    <a:pt x="451" y="2659"/>
                    <a:pt x="376" y="2616"/>
                    <a:pt x="336" y="2547"/>
                  </a:cubicBezTo>
                  <a:lnTo>
                    <a:pt x="61" y="2071"/>
                  </a:lnTo>
                  <a:cubicBezTo>
                    <a:pt x="0" y="1963"/>
                    <a:pt x="37" y="1826"/>
                    <a:pt x="144" y="1764"/>
                  </a:cubicBezTo>
                  <a:lnTo>
                    <a:pt x="327" y="1658"/>
                  </a:lnTo>
                  <a:cubicBezTo>
                    <a:pt x="323" y="1619"/>
                    <a:pt x="321" y="1579"/>
                    <a:pt x="321" y="1539"/>
                  </a:cubicBezTo>
                  <a:cubicBezTo>
                    <a:pt x="321" y="1500"/>
                    <a:pt x="323" y="1460"/>
                    <a:pt x="327" y="1421"/>
                  </a:cubicBezTo>
                  <a:lnTo>
                    <a:pt x="144" y="1315"/>
                  </a:lnTo>
                  <a:cubicBezTo>
                    <a:pt x="92" y="1285"/>
                    <a:pt x="55" y="1237"/>
                    <a:pt x="39" y="1179"/>
                  </a:cubicBezTo>
                  <a:cubicBezTo>
                    <a:pt x="24" y="1121"/>
                    <a:pt x="32" y="1060"/>
                    <a:pt x="62" y="1008"/>
                  </a:cubicBezTo>
                  <a:lnTo>
                    <a:pt x="336" y="532"/>
                  </a:lnTo>
                  <a:cubicBezTo>
                    <a:pt x="376" y="463"/>
                    <a:pt x="451" y="420"/>
                    <a:pt x="531" y="420"/>
                  </a:cubicBezTo>
                  <a:cubicBezTo>
                    <a:pt x="571" y="420"/>
                    <a:pt x="609" y="431"/>
                    <a:pt x="643" y="450"/>
                  </a:cubicBezTo>
                  <a:lnTo>
                    <a:pt x="827" y="556"/>
                  </a:lnTo>
                  <a:cubicBezTo>
                    <a:pt x="891" y="509"/>
                    <a:pt x="960" y="470"/>
                    <a:pt x="1032" y="437"/>
                  </a:cubicBezTo>
                  <a:lnTo>
                    <a:pt x="1032" y="225"/>
                  </a:lnTo>
                  <a:cubicBezTo>
                    <a:pt x="1032" y="102"/>
                    <a:pt x="1133" y="0"/>
                    <a:pt x="1257" y="0"/>
                  </a:cubicBezTo>
                  <a:lnTo>
                    <a:pt x="1806" y="0"/>
                  </a:lnTo>
                  <a:cubicBezTo>
                    <a:pt x="1930" y="0"/>
                    <a:pt x="2031" y="102"/>
                    <a:pt x="2031" y="225"/>
                  </a:cubicBezTo>
                  <a:lnTo>
                    <a:pt x="2031" y="437"/>
                  </a:lnTo>
                  <a:cubicBezTo>
                    <a:pt x="2103" y="470"/>
                    <a:pt x="2172" y="510"/>
                    <a:pt x="2236" y="556"/>
                  </a:cubicBezTo>
                  <a:lnTo>
                    <a:pt x="2420" y="450"/>
                  </a:lnTo>
                  <a:cubicBezTo>
                    <a:pt x="2454" y="431"/>
                    <a:pt x="2493" y="420"/>
                    <a:pt x="2532" y="420"/>
                  </a:cubicBezTo>
                  <a:cubicBezTo>
                    <a:pt x="2612" y="420"/>
                    <a:pt x="2687" y="463"/>
                    <a:pt x="2727" y="532"/>
                  </a:cubicBezTo>
                  <a:lnTo>
                    <a:pt x="3001" y="1008"/>
                  </a:lnTo>
                  <a:cubicBezTo>
                    <a:pt x="3031" y="1060"/>
                    <a:pt x="3040" y="1121"/>
                    <a:pt x="3024" y="1179"/>
                  </a:cubicBezTo>
                  <a:cubicBezTo>
                    <a:pt x="3009" y="1236"/>
                    <a:pt x="2971" y="1285"/>
                    <a:pt x="2919" y="1315"/>
                  </a:cubicBezTo>
                  <a:lnTo>
                    <a:pt x="2736" y="1421"/>
                  </a:lnTo>
                  <a:cubicBezTo>
                    <a:pt x="2740" y="1460"/>
                    <a:pt x="2742" y="1500"/>
                    <a:pt x="2742" y="1539"/>
                  </a:cubicBezTo>
                  <a:cubicBezTo>
                    <a:pt x="2742" y="1579"/>
                    <a:pt x="2740" y="1619"/>
                    <a:pt x="2736" y="1658"/>
                  </a:cubicBezTo>
                  <a:lnTo>
                    <a:pt x="2919" y="1764"/>
                  </a:lnTo>
                  <a:cubicBezTo>
                    <a:pt x="2971" y="1794"/>
                    <a:pt x="3009" y="1842"/>
                    <a:pt x="3024" y="1901"/>
                  </a:cubicBezTo>
                  <a:cubicBezTo>
                    <a:pt x="3040" y="1959"/>
                    <a:pt x="3031" y="2019"/>
                    <a:pt x="3001" y="2071"/>
                  </a:cubicBezTo>
                  <a:lnTo>
                    <a:pt x="2727" y="2547"/>
                  </a:lnTo>
                  <a:cubicBezTo>
                    <a:pt x="2687" y="2616"/>
                    <a:pt x="2612" y="2659"/>
                    <a:pt x="2532" y="2659"/>
                  </a:cubicBezTo>
                  <a:cubicBezTo>
                    <a:pt x="2493" y="2659"/>
                    <a:pt x="2454" y="2649"/>
                    <a:pt x="2420" y="2629"/>
                  </a:cubicBezTo>
                  <a:lnTo>
                    <a:pt x="2236" y="2523"/>
                  </a:lnTo>
                  <a:cubicBezTo>
                    <a:pt x="2172" y="2570"/>
                    <a:pt x="2103" y="2609"/>
                    <a:pt x="2031" y="2642"/>
                  </a:cubicBezTo>
                  <a:lnTo>
                    <a:pt x="2031" y="2853"/>
                  </a:lnTo>
                  <a:cubicBezTo>
                    <a:pt x="2031" y="2978"/>
                    <a:pt x="1930" y="3078"/>
                    <a:pt x="1806" y="3078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75DC7850-99E6-654B-8B2F-82665E559CD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442237">
              <a:off x="4615955" y="-288783"/>
              <a:ext cx="1289819" cy="1259059"/>
            </a:xfrm>
            <a:custGeom>
              <a:avLst/>
              <a:gdLst>
                <a:gd name="T0" fmla="*/ 1748198 w 5361"/>
                <a:gd name="T1" fmla="*/ 1076676 h 5233"/>
                <a:gd name="T2" fmla="*/ 1662139 w 5361"/>
                <a:gd name="T3" fmla="*/ 1002857 h 5233"/>
                <a:gd name="T4" fmla="*/ 1669701 w 5361"/>
                <a:gd name="T5" fmla="*/ 897710 h 5233"/>
                <a:gd name="T6" fmla="*/ 1677982 w 5361"/>
                <a:gd name="T7" fmla="*/ 759435 h 5233"/>
                <a:gd name="T8" fmla="*/ 1858744 w 5361"/>
                <a:gd name="T9" fmla="*/ 636283 h 5233"/>
                <a:gd name="T10" fmla="*/ 1785647 w 5361"/>
                <a:gd name="T11" fmla="*/ 476762 h 5233"/>
                <a:gd name="T12" fmla="*/ 1797530 w 5361"/>
                <a:gd name="T13" fmla="*/ 432471 h 5233"/>
                <a:gd name="T14" fmla="*/ 1909515 w 5361"/>
                <a:gd name="T15" fmla="*/ 561384 h 5233"/>
                <a:gd name="T16" fmla="*/ 1865225 w 5361"/>
                <a:gd name="T17" fmla="*/ 726306 h 5233"/>
                <a:gd name="T18" fmla="*/ 1734875 w 5361"/>
                <a:gd name="T19" fmla="*/ 897710 h 5233"/>
                <a:gd name="T20" fmla="*/ 1780966 w 5361"/>
                <a:gd name="T21" fmla="*/ 1020141 h 5233"/>
                <a:gd name="T22" fmla="*/ 1792489 w 5361"/>
                <a:gd name="T23" fmla="*/ 1064433 h 5233"/>
                <a:gd name="T24" fmla="*/ 965020 w 5361"/>
                <a:gd name="T25" fmla="*/ 598473 h 5233"/>
                <a:gd name="T26" fmla="*/ 965020 w 5361"/>
                <a:gd name="T27" fmla="*/ 1196587 h 5233"/>
                <a:gd name="T28" fmla="*/ 1263888 w 5361"/>
                <a:gd name="T29" fmla="*/ 897710 h 5233"/>
                <a:gd name="T30" fmla="*/ 965020 w 5361"/>
                <a:gd name="T31" fmla="*/ 1261763 h 5233"/>
                <a:gd name="T32" fmla="*/ 965020 w 5361"/>
                <a:gd name="T33" fmla="*/ 533297 h 5233"/>
                <a:gd name="T34" fmla="*/ 1329063 w 5361"/>
                <a:gd name="T35" fmla="*/ 897710 h 5233"/>
                <a:gd name="T36" fmla="*/ 784259 w 5361"/>
                <a:gd name="T37" fmla="*/ 1884003 h 5233"/>
                <a:gd name="T38" fmla="*/ 662911 w 5361"/>
                <a:gd name="T39" fmla="*/ 1606012 h 5233"/>
                <a:gd name="T40" fmla="*/ 366564 w 5361"/>
                <a:gd name="T41" fmla="*/ 1591968 h 5233"/>
                <a:gd name="T42" fmla="*/ 275103 w 5361"/>
                <a:gd name="T43" fmla="*/ 1603851 h 5233"/>
                <a:gd name="T44" fmla="*/ 20165 w 5361"/>
                <a:gd name="T45" fmla="*/ 1234396 h 5233"/>
                <a:gd name="T46" fmla="*/ 64455 w 5361"/>
                <a:gd name="T47" fmla="*/ 1068754 h 5233"/>
                <a:gd name="T48" fmla="*/ 194804 w 5361"/>
                <a:gd name="T49" fmla="*/ 897710 h 5233"/>
                <a:gd name="T50" fmla="*/ 64815 w 5361"/>
                <a:gd name="T51" fmla="*/ 726306 h 5233"/>
                <a:gd name="T52" fmla="*/ 8642 w 5361"/>
                <a:gd name="T53" fmla="*/ 652847 h 5233"/>
                <a:gd name="T54" fmla="*/ 201286 w 5361"/>
                <a:gd name="T55" fmla="*/ 247744 h 5233"/>
                <a:gd name="T56" fmla="*/ 366564 w 5361"/>
                <a:gd name="T57" fmla="*/ 203452 h 5233"/>
                <a:gd name="T58" fmla="*/ 662911 w 5361"/>
                <a:gd name="T59" fmla="*/ 189409 h 5233"/>
                <a:gd name="T60" fmla="*/ 695679 w 5361"/>
                <a:gd name="T61" fmla="*/ 0 h 5233"/>
                <a:gd name="T62" fmla="*/ 728086 w 5361"/>
                <a:gd name="T63" fmla="*/ 211014 h 5233"/>
                <a:gd name="T64" fmla="*/ 707561 w 5361"/>
                <a:gd name="T65" fmla="*/ 241262 h 5233"/>
                <a:gd name="T66" fmla="*/ 488991 w 5361"/>
                <a:gd name="T67" fmla="*/ 349290 h 5233"/>
                <a:gd name="T68" fmla="*/ 291666 w 5361"/>
                <a:gd name="T69" fmla="*/ 254225 h 5233"/>
                <a:gd name="T70" fmla="*/ 76697 w 5361"/>
                <a:gd name="T71" fmla="*/ 593792 h 5233"/>
                <a:gd name="T72" fmla="*/ 71296 w 5361"/>
                <a:gd name="T73" fmla="*/ 636283 h 5233"/>
                <a:gd name="T74" fmla="*/ 252057 w 5361"/>
                <a:gd name="T75" fmla="*/ 759435 h 5233"/>
                <a:gd name="T76" fmla="*/ 259979 w 5361"/>
                <a:gd name="T77" fmla="*/ 897710 h 5233"/>
                <a:gd name="T78" fmla="*/ 267901 w 5361"/>
                <a:gd name="T79" fmla="*/ 1002857 h 5233"/>
                <a:gd name="T80" fmla="*/ 96862 w 5361"/>
                <a:gd name="T81" fmla="*/ 1125288 h 5233"/>
                <a:gd name="T82" fmla="*/ 76697 w 5361"/>
                <a:gd name="T83" fmla="*/ 1201628 h 5233"/>
                <a:gd name="T84" fmla="*/ 291666 w 5361"/>
                <a:gd name="T85" fmla="*/ 1540835 h 5233"/>
                <a:gd name="T86" fmla="*/ 488991 w 5361"/>
                <a:gd name="T87" fmla="*/ 1445771 h 5233"/>
                <a:gd name="T88" fmla="*/ 525720 w 5361"/>
                <a:gd name="T89" fmla="*/ 1448651 h 5233"/>
                <a:gd name="T90" fmla="*/ 728086 w 5361"/>
                <a:gd name="T91" fmla="*/ 1584406 h 5233"/>
                <a:gd name="T92" fmla="*/ 784259 w 5361"/>
                <a:gd name="T93" fmla="*/ 1818826 h 5233"/>
                <a:gd name="T94" fmla="*/ 1201954 w 5361"/>
                <a:gd name="T95" fmla="*/ 1763012 h 5233"/>
                <a:gd name="T96" fmla="*/ 1222479 w 5361"/>
                <a:gd name="T97" fmla="*/ 1553798 h 5233"/>
                <a:gd name="T98" fmla="*/ 1404320 w 5361"/>
                <a:gd name="T99" fmla="*/ 1448651 h 5233"/>
                <a:gd name="T100" fmla="*/ 1595884 w 5361"/>
                <a:gd name="T101" fmla="*/ 1535434 h 5233"/>
                <a:gd name="T102" fmla="*/ 1744238 w 5361"/>
                <a:gd name="T103" fmla="*/ 1391037 h 5233"/>
                <a:gd name="T104" fmla="*/ 1800410 w 5361"/>
                <a:gd name="T105" fmla="*/ 1423085 h 5233"/>
                <a:gd name="T106" fmla="*/ 1563116 w 5361"/>
                <a:gd name="T107" fmla="*/ 1591968 h 5233"/>
                <a:gd name="T108" fmla="*/ 1266769 w 5361"/>
                <a:gd name="T109" fmla="*/ 1606012 h 5233"/>
                <a:gd name="T110" fmla="*/ 1145781 w 5361"/>
                <a:gd name="T111" fmla="*/ 1884003 h 52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361" h="5233">
                  <a:moveTo>
                    <a:pt x="4901" y="3002"/>
                  </a:moveTo>
                  <a:lnTo>
                    <a:pt x="4901" y="3002"/>
                  </a:lnTo>
                  <a:cubicBezTo>
                    <a:pt x="4885" y="3002"/>
                    <a:pt x="4869" y="2998"/>
                    <a:pt x="4855" y="2990"/>
                  </a:cubicBezTo>
                  <a:lnTo>
                    <a:pt x="4660" y="2876"/>
                  </a:lnTo>
                  <a:cubicBezTo>
                    <a:pt x="4627" y="2858"/>
                    <a:pt x="4610" y="2822"/>
                    <a:pt x="4616" y="2785"/>
                  </a:cubicBezTo>
                  <a:cubicBezTo>
                    <a:pt x="4630" y="2689"/>
                    <a:pt x="4637" y="2591"/>
                    <a:pt x="4637" y="2493"/>
                  </a:cubicBezTo>
                  <a:cubicBezTo>
                    <a:pt x="4637" y="2396"/>
                    <a:pt x="4630" y="2297"/>
                    <a:pt x="4616" y="2201"/>
                  </a:cubicBezTo>
                  <a:cubicBezTo>
                    <a:pt x="4610" y="2164"/>
                    <a:pt x="4627" y="2128"/>
                    <a:pt x="4660" y="2109"/>
                  </a:cubicBezTo>
                  <a:lnTo>
                    <a:pt x="5089" y="1861"/>
                  </a:lnTo>
                  <a:cubicBezTo>
                    <a:pt x="5126" y="1841"/>
                    <a:pt x="5151" y="1807"/>
                    <a:pt x="5162" y="1767"/>
                  </a:cubicBezTo>
                  <a:cubicBezTo>
                    <a:pt x="5172" y="1727"/>
                    <a:pt x="5167" y="1684"/>
                    <a:pt x="5147" y="1649"/>
                  </a:cubicBezTo>
                  <a:lnTo>
                    <a:pt x="4959" y="1324"/>
                  </a:lnTo>
                  <a:cubicBezTo>
                    <a:pt x="4934" y="1281"/>
                    <a:pt x="4949" y="1225"/>
                    <a:pt x="4992" y="1201"/>
                  </a:cubicBezTo>
                  <a:cubicBezTo>
                    <a:pt x="5036" y="1176"/>
                    <a:pt x="5091" y="1190"/>
                    <a:pt x="5116" y="1234"/>
                  </a:cubicBezTo>
                  <a:lnTo>
                    <a:pt x="5303" y="1559"/>
                  </a:lnTo>
                  <a:cubicBezTo>
                    <a:pt x="5348" y="1636"/>
                    <a:pt x="5360" y="1727"/>
                    <a:pt x="5336" y="1813"/>
                  </a:cubicBezTo>
                  <a:cubicBezTo>
                    <a:pt x="5313" y="1900"/>
                    <a:pt x="5258" y="1973"/>
                    <a:pt x="5180" y="2017"/>
                  </a:cubicBezTo>
                  <a:lnTo>
                    <a:pt x="4802" y="2236"/>
                  </a:lnTo>
                  <a:cubicBezTo>
                    <a:pt x="4813" y="2321"/>
                    <a:pt x="4818" y="2407"/>
                    <a:pt x="4818" y="2493"/>
                  </a:cubicBezTo>
                  <a:cubicBezTo>
                    <a:pt x="4818" y="2579"/>
                    <a:pt x="4813" y="2665"/>
                    <a:pt x="4802" y="2750"/>
                  </a:cubicBezTo>
                  <a:lnTo>
                    <a:pt x="4946" y="2833"/>
                  </a:lnTo>
                  <a:cubicBezTo>
                    <a:pt x="4989" y="2858"/>
                    <a:pt x="5004" y="2914"/>
                    <a:pt x="4978" y="2956"/>
                  </a:cubicBezTo>
                  <a:cubicBezTo>
                    <a:pt x="4962" y="2986"/>
                    <a:pt x="4932" y="3002"/>
                    <a:pt x="4901" y="3002"/>
                  </a:cubicBezTo>
                  <a:close/>
                  <a:moveTo>
                    <a:pt x="2680" y="1662"/>
                  </a:moveTo>
                  <a:lnTo>
                    <a:pt x="2680" y="1662"/>
                  </a:lnTo>
                  <a:cubicBezTo>
                    <a:pt x="2222" y="1662"/>
                    <a:pt x="1849" y="2035"/>
                    <a:pt x="1849" y="2493"/>
                  </a:cubicBezTo>
                  <a:cubicBezTo>
                    <a:pt x="1849" y="2951"/>
                    <a:pt x="2222" y="3323"/>
                    <a:pt x="2680" y="3323"/>
                  </a:cubicBezTo>
                  <a:cubicBezTo>
                    <a:pt x="3138" y="3323"/>
                    <a:pt x="3510" y="2951"/>
                    <a:pt x="3510" y="2493"/>
                  </a:cubicBezTo>
                  <a:cubicBezTo>
                    <a:pt x="3510" y="2035"/>
                    <a:pt x="3138" y="1662"/>
                    <a:pt x="2680" y="1662"/>
                  </a:cubicBezTo>
                  <a:close/>
                  <a:moveTo>
                    <a:pt x="2680" y="3504"/>
                  </a:moveTo>
                  <a:lnTo>
                    <a:pt x="2680" y="3504"/>
                  </a:lnTo>
                  <a:cubicBezTo>
                    <a:pt x="2122" y="3504"/>
                    <a:pt x="1668" y="3051"/>
                    <a:pt x="1668" y="2493"/>
                  </a:cubicBezTo>
                  <a:cubicBezTo>
                    <a:pt x="1668" y="1935"/>
                    <a:pt x="2122" y="1481"/>
                    <a:pt x="2680" y="1481"/>
                  </a:cubicBezTo>
                  <a:cubicBezTo>
                    <a:pt x="3237" y="1481"/>
                    <a:pt x="3691" y="1935"/>
                    <a:pt x="3691" y="2493"/>
                  </a:cubicBezTo>
                  <a:cubicBezTo>
                    <a:pt x="3691" y="3051"/>
                    <a:pt x="3237" y="3504"/>
                    <a:pt x="2680" y="3504"/>
                  </a:cubicBezTo>
                  <a:close/>
                  <a:moveTo>
                    <a:pt x="3182" y="5232"/>
                  </a:moveTo>
                  <a:lnTo>
                    <a:pt x="2178" y="5232"/>
                  </a:lnTo>
                  <a:cubicBezTo>
                    <a:pt x="1992" y="5232"/>
                    <a:pt x="1841" y="5081"/>
                    <a:pt x="1841" y="4896"/>
                  </a:cubicBezTo>
                  <a:lnTo>
                    <a:pt x="1841" y="4460"/>
                  </a:lnTo>
                  <a:cubicBezTo>
                    <a:pt x="1683" y="4393"/>
                    <a:pt x="1533" y="4306"/>
                    <a:pt x="1395" y="4203"/>
                  </a:cubicBezTo>
                  <a:lnTo>
                    <a:pt x="1018" y="4421"/>
                  </a:lnTo>
                  <a:cubicBezTo>
                    <a:pt x="941" y="4465"/>
                    <a:pt x="850" y="4477"/>
                    <a:pt x="764" y="4454"/>
                  </a:cubicBezTo>
                  <a:cubicBezTo>
                    <a:pt x="676" y="4431"/>
                    <a:pt x="604" y="4375"/>
                    <a:pt x="559" y="4298"/>
                  </a:cubicBezTo>
                  <a:lnTo>
                    <a:pt x="56" y="3428"/>
                  </a:lnTo>
                  <a:cubicBezTo>
                    <a:pt x="12" y="3350"/>
                    <a:pt x="0" y="3259"/>
                    <a:pt x="23" y="3173"/>
                  </a:cubicBezTo>
                  <a:cubicBezTo>
                    <a:pt x="46" y="3086"/>
                    <a:pt x="102" y="3013"/>
                    <a:pt x="179" y="2968"/>
                  </a:cubicBezTo>
                  <a:lnTo>
                    <a:pt x="557" y="2750"/>
                  </a:lnTo>
                  <a:cubicBezTo>
                    <a:pt x="547" y="2664"/>
                    <a:pt x="541" y="2578"/>
                    <a:pt x="541" y="2493"/>
                  </a:cubicBezTo>
                  <a:cubicBezTo>
                    <a:pt x="541" y="2407"/>
                    <a:pt x="547" y="2321"/>
                    <a:pt x="557" y="2236"/>
                  </a:cubicBezTo>
                  <a:lnTo>
                    <a:pt x="180" y="2017"/>
                  </a:lnTo>
                  <a:cubicBezTo>
                    <a:pt x="102" y="1973"/>
                    <a:pt x="46" y="1900"/>
                    <a:pt x="24" y="1813"/>
                  </a:cubicBezTo>
                  <a:cubicBezTo>
                    <a:pt x="0" y="1727"/>
                    <a:pt x="12" y="1636"/>
                    <a:pt x="56" y="1559"/>
                  </a:cubicBezTo>
                  <a:lnTo>
                    <a:pt x="559" y="688"/>
                  </a:lnTo>
                  <a:cubicBezTo>
                    <a:pt x="604" y="611"/>
                    <a:pt x="676" y="555"/>
                    <a:pt x="763" y="532"/>
                  </a:cubicBezTo>
                  <a:cubicBezTo>
                    <a:pt x="850" y="508"/>
                    <a:pt x="940" y="521"/>
                    <a:pt x="1018" y="565"/>
                  </a:cubicBezTo>
                  <a:lnTo>
                    <a:pt x="1396" y="783"/>
                  </a:lnTo>
                  <a:cubicBezTo>
                    <a:pt x="1533" y="679"/>
                    <a:pt x="1683" y="593"/>
                    <a:pt x="1841" y="526"/>
                  </a:cubicBezTo>
                  <a:lnTo>
                    <a:pt x="1841" y="90"/>
                  </a:lnTo>
                  <a:cubicBezTo>
                    <a:pt x="1841" y="40"/>
                    <a:pt x="1882" y="0"/>
                    <a:pt x="1932" y="0"/>
                  </a:cubicBezTo>
                  <a:cubicBezTo>
                    <a:pt x="1981" y="0"/>
                    <a:pt x="2022" y="40"/>
                    <a:pt x="2022" y="90"/>
                  </a:cubicBezTo>
                  <a:lnTo>
                    <a:pt x="2022" y="586"/>
                  </a:lnTo>
                  <a:cubicBezTo>
                    <a:pt x="2022" y="624"/>
                    <a:pt x="1999" y="657"/>
                    <a:pt x="1965" y="670"/>
                  </a:cubicBezTo>
                  <a:cubicBezTo>
                    <a:pt x="1783" y="742"/>
                    <a:pt x="1613" y="840"/>
                    <a:pt x="1460" y="962"/>
                  </a:cubicBezTo>
                  <a:cubicBezTo>
                    <a:pt x="1431" y="986"/>
                    <a:pt x="1390" y="989"/>
                    <a:pt x="1358" y="970"/>
                  </a:cubicBezTo>
                  <a:lnTo>
                    <a:pt x="927" y="722"/>
                  </a:lnTo>
                  <a:cubicBezTo>
                    <a:pt x="892" y="701"/>
                    <a:pt x="850" y="696"/>
                    <a:pt x="810" y="706"/>
                  </a:cubicBezTo>
                  <a:cubicBezTo>
                    <a:pt x="769" y="717"/>
                    <a:pt x="736" y="743"/>
                    <a:pt x="715" y="779"/>
                  </a:cubicBezTo>
                  <a:lnTo>
                    <a:pt x="213" y="1649"/>
                  </a:lnTo>
                  <a:cubicBezTo>
                    <a:pt x="193" y="1685"/>
                    <a:pt x="187" y="1727"/>
                    <a:pt x="198" y="1767"/>
                  </a:cubicBezTo>
                  <a:cubicBezTo>
                    <a:pt x="208" y="1807"/>
                    <a:pt x="234" y="1841"/>
                    <a:pt x="270" y="1861"/>
                  </a:cubicBezTo>
                  <a:lnTo>
                    <a:pt x="700" y="2109"/>
                  </a:lnTo>
                  <a:cubicBezTo>
                    <a:pt x="732" y="2128"/>
                    <a:pt x="749" y="2164"/>
                    <a:pt x="744" y="2201"/>
                  </a:cubicBezTo>
                  <a:cubicBezTo>
                    <a:pt x="729" y="2298"/>
                    <a:pt x="722" y="2396"/>
                    <a:pt x="722" y="2493"/>
                  </a:cubicBezTo>
                  <a:cubicBezTo>
                    <a:pt x="722" y="2590"/>
                    <a:pt x="729" y="2688"/>
                    <a:pt x="744" y="2785"/>
                  </a:cubicBezTo>
                  <a:cubicBezTo>
                    <a:pt x="749" y="2822"/>
                    <a:pt x="732" y="2858"/>
                    <a:pt x="700" y="2876"/>
                  </a:cubicBezTo>
                  <a:lnTo>
                    <a:pt x="269" y="3125"/>
                  </a:lnTo>
                  <a:cubicBezTo>
                    <a:pt x="234" y="3146"/>
                    <a:pt x="208" y="3179"/>
                    <a:pt x="198" y="3219"/>
                  </a:cubicBezTo>
                  <a:cubicBezTo>
                    <a:pt x="187" y="3259"/>
                    <a:pt x="193" y="3301"/>
                    <a:pt x="213" y="3337"/>
                  </a:cubicBezTo>
                  <a:lnTo>
                    <a:pt x="715" y="4208"/>
                  </a:lnTo>
                  <a:cubicBezTo>
                    <a:pt x="736" y="4243"/>
                    <a:pt x="769" y="4269"/>
                    <a:pt x="810" y="4279"/>
                  </a:cubicBezTo>
                  <a:cubicBezTo>
                    <a:pt x="850" y="4290"/>
                    <a:pt x="892" y="4284"/>
                    <a:pt x="927" y="4264"/>
                  </a:cubicBezTo>
                  <a:lnTo>
                    <a:pt x="1358" y="4015"/>
                  </a:lnTo>
                  <a:cubicBezTo>
                    <a:pt x="1390" y="3997"/>
                    <a:pt x="1431" y="4000"/>
                    <a:pt x="1460" y="4023"/>
                  </a:cubicBezTo>
                  <a:cubicBezTo>
                    <a:pt x="1612" y="4145"/>
                    <a:pt x="1782" y="4244"/>
                    <a:pt x="1965" y="4315"/>
                  </a:cubicBezTo>
                  <a:cubicBezTo>
                    <a:pt x="1999" y="4329"/>
                    <a:pt x="2022" y="4362"/>
                    <a:pt x="2022" y="4400"/>
                  </a:cubicBezTo>
                  <a:lnTo>
                    <a:pt x="2022" y="4896"/>
                  </a:lnTo>
                  <a:cubicBezTo>
                    <a:pt x="2022" y="4982"/>
                    <a:pt x="2092" y="5051"/>
                    <a:pt x="2178" y="5051"/>
                  </a:cubicBezTo>
                  <a:lnTo>
                    <a:pt x="3182" y="5051"/>
                  </a:lnTo>
                  <a:cubicBezTo>
                    <a:pt x="3268" y="5051"/>
                    <a:pt x="3338" y="4982"/>
                    <a:pt x="3338" y="4896"/>
                  </a:cubicBezTo>
                  <a:lnTo>
                    <a:pt x="3338" y="4400"/>
                  </a:lnTo>
                  <a:cubicBezTo>
                    <a:pt x="3338" y="4362"/>
                    <a:pt x="3360" y="4329"/>
                    <a:pt x="3395" y="4315"/>
                  </a:cubicBezTo>
                  <a:cubicBezTo>
                    <a:pt x="3577" y="4244"/>
                    <a:pt x="3747" y="4146"/>
                    <a:pt x="3900" y="4023"/>
                  </a:cubicBezTo>
                  <a:cubicBezTo>
                    <a:pt x="3929" y="4000"/>
                    <a:pt x="3970" y="3997"/>
                    <a:pt x="4001" y="4015"/>
                  </a:cubicBezTo>
                  <a:lnTo>
                    <a:pt x="4432" y="4264"/>
                  </a:lnTo>
                  <a:cubicBezTo>
                    <a:pt x="4506" y="4307"/>
                    <a:pt x="4602" y="4282"/>
                    <a:pt x="4644" y="4207"/>
                  </a:cubicBezTo>
                  <a:lnTo>
                    <a:pt x="4844" y="3863"/>
                  </a:lnTo>
                  <a:cubicBezTo>
                    <a:pt x="4868" y="3819"/>
                    <a:pt x="4923" y="3805"/>
                    <a:pt x="4967" y="3829"/>
                  </a:cubicBezTo>
                  <a:cubicBezTo>
                    <a:pt x="5010" y="3855"/>
                    <a:pt x="5025" y="3910"/>
                    <a:pt x="5000" y="3952"/>
                  </a:cubicBezTo>
                  <a:lnTo>
                    <a:pt x="4801" y="4298"/>
                  </a:lnTo>
                  <a:cubicBezTo>
                    <a:pt x="4708" y="4458"/>
                    <a:pt x="4502" y="4514"/>
                    <a:pt x="4341" y="4421"/>
                  </a:cubicBezTo>
                  <a:lnTo>
                    <a:pt x="3964" y="4203"/>
                  </a:lnTo>
                  <a:cubicBezTo>
                    <a:pt x="3826" y="4306"/>
                    <a:pt x="3677" y="4393"/>
                    <a:pt x="3518" y="4460"/>
                  </a:cubicBezTo>
                  <a:lnTo>
                    <a:pt x="3518" y="4896"/>
                  </a:lnTo>
                  <a:cubicBezTo>
                    <a:pt x="3518" y="5081"/>
                    <a:pt x="3368" y="5232"/>
                    <a:pt x="3182" y="5232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grpSp>
          <p:nvGrpSpPr>
            <p:cNvPr id="52" name="Group 6">
              <a:extLst>
                <a:ext uri="{FF2B5EF4-FFF2-40B4-BE49-F238E27FC236}">
                  <a16:creationId xmlns:a16="http://schemas.microsoft.com/office/drawing/2014/main" id="{E8A0F535-FD42-3943-893D-9660633C19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12830" y="221160"/>
              <a:ext cx="1227236" cy="1584695"/>
              <a:chOff x="3309938" y="4121150"/>
              <a:chExt cx="1836737" cy="2371725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90" name="Freeform 1">
                <a:extLst>
                  <a:ext uri="{FF2B5EF4-FFF2-40B4-BE49-F238E27FC236}">
                    <a16:creationId xmlns:a16="http://schemas.microsoft.com/office/drawing/2014/main" id="{9CD7A2C1-C9F4-F141-B5B5-25FD5D3656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8450" y="5248275"/>
                <a:ext cx="290513" cy="741363"/>
              </a:xfrm>
              <a:custGeom>
                <a:avLst/>
                <a:gdLst>
                  <a:gd name="T0" fmla="*/ 175099 w 808"/>
                  <a:gd name="T1" fmla="*/ 51798 h 2061"/>
                  <a:gd name="T2" fmla="*/ 175099 w 808"/>
                  <a:gd name="T3" fmla="*/ 51798 h 2061"/>
                  <a:gd name="T4" fmla="*/ 289075 w 808"/>
                  <a:gd name="T5" fmla="*/ 210431 h 2061"/>
                  <a:gd name="T6" fmla="*/ 289075 w 808"/>
                  <a:gd name="T7" fmla="*/ 227697 h 2061"/>
                  <a:gd name="T8" fmla="*/ 221840 w 808"/>
                  <a:gd name="T9" fmla="*/ 227697 h 2061"/>
                  <a:gd name="T10" fmla="*/ 221840 w 808"/>
                  <a:gd name="T11" fmla="*/ 205754 h 2061"/>
                  <a:gd name="T12" fmla="*/ 221840 w 808"/>
                  <a:gd name="T13" fmla="*/ 205754 h 2061"/>
                  <a:gd name="T14" fmla="*/ 147414 w 808"/>
                  <a:gd name="T15" fmla="*/ 113668 h 2061"/>
                  <a:gd name="T16" fmla="*/ 147414 w 808"/>
                  <a:gd name="T17" fmla="*/ 113668 h 2061"/>
                  <a:gd name="T18" fmla="*/ 73707 w 808"/>
                  <a:gd name="T19" fmla="*/ 205754 h 2061"/>
                  <a:gd name="T20" fmla="*/ 73707 w 808"/>
                  <a:gd name="T21" fmla="*/ 205754 h 2061"/>
                  <a:gd name="T22" fmla="*/ 290153 w 808"/>
                  <a:gd name="T23" fmla="*/ 532731 h 2061"/>
                  <a:gd name="T24" fmla="*/ 290153 w 808"/>
                  <a:gd name="T25" fmla="*/ 532731 h 2061"/>
                  <a:gd name="T26" fmla="*/ 175099 w 808"/>
                  <a:gd name="T27" fmla="*/ 692083 h 2061"/>
                  <a:gd name="T28" fmla="*/ 175099 w 808"/>
                  <a:gd name="T29" fmla="*/ 741003 h 2061"/>
                  <a:gd name="T30" fmla="*/ 116133 w 808"/>
                  <a:gd name="T31" fmla="*/ 741003 h 2061"/>
                  <a:gd name="T32" fmla="*/ 116133 w 808"/>
                  <a:gd name="T33" fmla="*/ 692083 h 2061"/>
                  <a:gd name="T34" fmla="*/ 116133 w 808"/>
                  <a:gd name="T35" fmla="*/ 692083 h 2061"/>
                  <a:gd name="T36" fmla="*/ 0 w 808"/>
                  <a:gd name="T37" fmla="*/ 532731 h 2061"/>
                  <a:gd name="T38" fmla="*/ 0 w 808"/>
                  <a:gd name="T39" fmla="*/ 493163 h 2061"/>
                  <a:gd name="T40" fmla="*/ 67235 w 808"/>
                  <a:gd name="T41" fmla="*/ 493163 h 2061"/>
                  <a:gd name="T42" fmla="*/ 67235 w 808"/>
                  <a:gd name="T43" fmla="*/ 537407 h 2061"/>
                  <a:gd name="T44" fmla="*/ 67235 w 808"/>
                  <a:gd name="T45" fmla="*/ 537407 h 2061"/>
                  <a:gd name="T46" fmla="*/ 142740 w 808"/>
                  <a:gd name="T47" fmla="*/ 628774 h 2061"/>
                  <a:gd name="T48" fmla="*/ 142740 w 808"/>
                  <a:gd name="T49" fmla="*/ 628774 h 2061"/>
                  <a:gd name="T50" fmla="*/ 218244 w 808"/>
                  <a:gd name="T51" fmla="*/ 537407 h 2061"/>
                  <a:gd name="T52" fmla="*/ 218244 w 808"/>
                  <a:gd name="T53" fmla="*/ 537407 h 2061"/>
                  <a:gd name="T54" fmla="*/ 2876 w 808"/>
                  <a:gd name="T55" fmla="*/ 210431 h 2061"/>
                  <a:gd name="T56" fmla="*/ 2876 w 808"/>
                  <a:gd name="T57" fmla="*/ 210431 h 2061"/>
                  <a:gd name="T58" fmla="*/ 116133 w 808"/>
                  <a:gd name="T59" fmla="*/ 51798 h 2061"/>
                  <a:gd name="T60" fmla="*/ 116133 w 808"/>
                  <a:gd name="T61" fmla="*/ 0 h 2061"/>
                  <a:gd name="T62" fmla="*/ 175099 w 808"/>
                  <a:gd name="T63" fmla="*/ 0 h 2061"/>
                  <a:gd name="T64" fmla="*/ 175099 w 808"/>
                  <a:gd name="T65" fmla="*/ 51798 h 206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8" h="2061">
                    <a:moveTo>
                      <a:pt x="487" y="144"/>
                    </a:moveTo>
                    <a:lnTo>
                      <a:pt x="487" y="144"/>
                    </a:lnTo>
                    <a:cubicBezTo>
                      <a:pt x="705" y="175"/>
                      <a:pt x="804" y="344"/>
                      <a:pt x="804" y="585"/>
                    </a:cubicBezTo>
                    <a:lnTo>
                      <a:pt x="804" y="633"/>
                    </a:lnTo>
                    <a:lnTo>
                      <a:pt x="617" y="633"/>
                    </a:lnTo>
                    <a:lnTo>
                      <a:pt x="617" y="572"/>
                    </a:lnTo>
                    <a:cubicBezTo>
                      <a:pt x="617" y="413"/>
                      <a:pt x="553" y="316"/>
                      <a:pt x="410" y="316"/>
                    </a:cubicBezTo>
                    <a:cubicBezTo>
                      <a:pt x="269" y="316"/>
                      <a:pt x="205" y="413"/>
                      <a:pt x="205" y="572"/>
                    </a:cubicBezTo>
                    <a:cubicBezTo>
                      <a:pt x="205" y="974"/>
                      <a:pt x="807" y="977"/>
                      <a:pt x="807" y="1481"/>
                    </a:cubicBezTo>
                    <a:cubicBezTo>
                      <a:pt x="807" y="1722"/>
                      <a:pt x="705" y="1893"/>
                      <a:pt x="487" y="1924"/>
                    </a:cubicBezTo>
                    <a:lnTo>
                      <a:pt x="487" y="2060"/>
                    </a:lnTo>
                    <a:lnTo>
                      <a:pt x="323" y="2060"/>
                    </a:lnTo>
                    <a:lnTo>
                      <a:pt x="323" y="1924"/>
                    </a:lnTo>
                    <a:cubicBezTo>
                      <a:pt x="100" y="1893"/>
                      <a:pt x="0" y="1724"/>
                      <a:pt x="0" y="1481"/>
                    </a:cubicBezTo>
                    <a:lnTo>
                      <a:pt x="0" y="1371"/>
                    </a:lnTo>
                    <a:lnTo>
                      <a:pt x="187" y="1371"/>
                    </a:lnTo>
                    <a:lnTo>
                      <a:pt x="187" y="1494"/>
                    </a:lnTo>
                    <a:cubicBezTo>
                      <a:pt x="187" y="1656"/>
                      <a:pt x="254" y="1748"/>
                      <a:pt x="397" y="1748"/>
                    </a:cubicBezTo>
                    <a:cubicBezTo>
                      <a:pt x="543" y="1748"/>
                      <a:pt x="607" y="1656"/>
                      <a:pt x="607" y="1494"/>
                    </a:cubicBezTo>
                    <a:cubicBezTo>
                      <a:pt x="607" y="1095"/>
                      <a:pt x="8" y="1089"/>
                      <a:pt x="8" y="585"/>
                    </a:cubicBezTo>
                    <a:cubicBezTo>
                      <a:pt x="8" y="339"/>
                      <a:pt x="107" y="177"/>
                      <a:pt x="323" y="144"/>
                    </a:cubicBezTo>
                    <a:lnTo>
                      <a:pt x="323" y="0"/>
                    </a:lnTo>
                    <a:lnTo>
                      <a:pt x="487" y="0"/>
                    </a:lnTo>
                    <a:lnTo>
                      <a:pt x="487" y="144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91" name="Freeform 31">
                <a:extLst>
                  <a:ext uri="{FF2B5EF4-FFF2-40B4-BE49-F238E27FC236}">
                    <a16:creationId xmlns:a16="http://schemas.microsoft.com/office/drawing/2014/main" id="{E40A8BD1-5C12-5F4C-9F19-FC012CC903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9938" y="4754563"/>
                <a:ext cx="1836737" cy="1738312"/>
              </a:xfrm>
              <a:custGeom>
                <a:avLst/>
                <a:gdLst>
                  <a:gd name="T0" fmla="*/ 918008 w 5102"/>
                  <a:gd name="T1" fmla="*/ 64782 h 4830"/>
                  <a:gd name="T2" fmla="*/ 918008 w 5102"/>
                  <a:gd name="T3" fmla="*/ 64782 h 4830"/>
                  <a:gd name="T4" fmla="*/ 317163 w 5102"/>
                  <a:gd name="T5" fmla="*/ 396609 h 4830"/>
                  <a:gd name="T6" fmla="*/ 317163 w 5102"/>
                  <a:gd name="T7" fmla="*/ 396609 h 4830"/>
                  <a:gd name="T8" fmla="*/ 64801 w 5102"/>
                  <a:gd name="T9" fmla="*/ 1044787 h 4830"/>
                  <a:gd name="T10" fmla="*/ 64801 w 5102"/>
                  <a:gd name="T11" fmla="*/ 1044787 h 4830"/>
                  <a:gd name="T12" fmla="*/ 918008 w 5102"/>
                  <a:gd name="T13" fmla="*/ 1672810 h 4830"/>
                  <a:gd name="T14" fmla="*/ 918008 w 5102"/>
                  <a:gd name="T15" fmla="*/ 1672810 h 4830"/>
                  <a:gd name="T16" fmla="*/ 1771216 w 5102"/>
                  <a:gd name="T17" fmla="*/ 1044787 h 4830"/>
                  <a:gd name="T18" fmla="*/ 1771216 w 5102"/>
                  <a:gd name="T19" fmla="*/ 1044787 h 4830"/>
                  <a:gd name="T20" fmla="*/ 1518854 w 5102"/>
                  <a:gd name="T21" fmla="*/ 396609 h 4830"/>
                  <a:gd name="T22" fmla="*/ 1518854 w 5102"/>
                  <a:gd name="T23" fmla="*/ 396609 h 4830"/>
                  <a:gd name="T24" fmla="*/ 918008 w 5102"/>
                  <a:gd name="T25" fmla="*/ 64782 h 4830"/>
                  <a:gd name="T26" fmla="*/ 918008 w 5102"/>
                  <a:gd name="T27" fmla="*/ 1737952 h 4830"/>
                  <a:gd name="T28" fmla="*/ 918008 w 5102"/>
                  <a:gd name="T29" fmla="*/ 1737952 h 4830"/>
                  <a:gd name="T30" fmla="*/ 0 w 5102"/>
                  <a:gd name="T31" fmla="*/ 1044787 h 4830"/>
                  <a:gd name="T32" fmla="*/ 0 w 5102"/>
                  <a:gd name="T33" fmla="*/ 1044787 h 4830"/>
                  <a:gd name="T34" fmla="*/ 918008 w 5102"/>
                  <a:gd name="T35" fmla="*/ 0 h 4830"/>
                  <a:gd name="T36" fmla="*/ 918008 w 5102"/>
                  <a:gd name="T37" fmla="*/ 0 h 4830"/>
                  <a:gd name="T38" fmla="*/ 1569615 w 5102"/>
                  <a:gd name="T39" fmla="*/ 355940 h 4830"/>
                  <a:gd name="T40" fmla="*/ 1569615 w 5102"/>
                  <a:gd name="T41" fmla="*/ 355940 h 4830"/>
                  <a:gd name="T42" fmla="*/ 1836377 w 5102"/>
                  <a:gd name="T43" fmla="*/ 1044787 h 4830"/>
                  <a:gd name="T44" fmla="*/ 1836377 w 5102"/>
                  <a:gd name="T45" fmla="*/ 1044787 h 4830"/>
                  <a:gd name="T46" fmla="*/ 918008 w 5102"/>
                  <a:gd name="T47" fmla="*/ 1737952 h 483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5102" h="4830">
                    <a:moveTo>
                      <a:pt x="2550" y="180"/>
                    </a:moveTo>
                    <a:lnTo>
                      <a:pt x="2550" y="180"/>
                    </a:lnTo>
                    <a:cubicBezTo>
                      <a:pt x="1952" y="180"/>
                      <a:pt x="1360" y="507"/>
                      <a:pt x="881" y="1102"/>
                    </a:cubicBezTo>
                    <a:cubicBezTo>
                      <a:pt x="449" y="1638"/>
                      <a:pt x="180" y="2329"/>
                      <a:pt x="180" y="2903"/>
                    </a:cubicBezTo>
                    <a:cubicBezTo>
                      <a:pt x="180" y="3963"/>
                      <a:pt x="1111" y="4648"/>
                      <a:pt x="2550" y="4648"/>
                    </a:cubicBezTo>
                    <a:cubicBezTo>
                      <a:pt x="3989" y="4648"/>
                      <a:pt x="4920" y="3963"/>
                      <a:pt x="4920" y="2903"/>
                    </a:cubicBezTo>
                    <a:cubicBezTo>
                      <a:pt x="4920" y="2329"/>
                      <a:pt x="4651" y="1638"/>
                      <a:pt x="4219" y="1102"/>
                    </a:cubicBezTo>
                    <a:cubicBezTo>
                      <a:pt x="3741" y="507"/>
                      <a:pt x="3149" y="180"/>
                      <a:pt x="2550" y="180"/>
                    </a:cubicBezTo>
                    <a:close/>
                    <a:moveTo>
                      <a:pt x="2550" y="4829"/>
                    </a:moveTo>
                    <a:lnTo>
                      <a:pt x="2550" y="4829"/>
                    </a:lnTo>
                    <a:cubicBezTo>
                      <a:pt x="1001" y="4829"/>
                      <a:pt x="0" y="4072"/>
                      <a:pt x="0" y="2903"/>
                    </a:cubicBezTo>
                    <a:cubicBezTo>
                      <a:pt x="0" y="1596"/>
                      <a:pt x="1176" y="0"/>
                      <a:pt x="2550" y="0"/>
                    </a:cubicBezTo>
                    <a:cubicBezTo>
                      <a:pt x="3204" y="0"/>
                      <a:pt x="3846" y="351"/>
                      <a:pt x="4360" y="989"/>
                    </a:cubicBezTo>
                    <a:cubicBezTo>
                      <a:pt x="4823" y="1564"/>
                      <a:pt x="5101" y="2280"/>
                      <a:pt x="5101" y="2903"/>
                    </a:cubicBezTo>
                    <a:cubicBezTo>
                      <a:pt x="5101" y="4072"/>
                      <a:pt x="4099" y="4829"/>
                      <a:pt x="2550" y="482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92" name="Freeform 32">
                <a:extLst>
                  <a:ext uri="{FF2B5EF4-FFF2-40B4-BE49-F238E27FC236}">
                    <a16:creationId xmlns:a16="http://schemas.microsoft.com/office/drawing/2014/main" id="{D196D6D9-1829-CD41-A0F7-A476ED5D71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338" y="4121150"/>
                <a:ext cx="769937" cy="534988"/>
              </a:xfrm>
              <a:custGeom>
                <a:avLst/>
                <a:gdLst>
                  <a:gd name="T0" fmla="*/ 80705 w 2137"/>
                  <a:gd name="T1" fmla="*/ 65076 h 1488"/>
                  <a:gd name="T2" fmla="*/ 381546 w 2137"/>
                  <a:gd name="T3" fmla="*/ 466676 h 1488"/>
                  <a:gd name="T4" fmla="*/ 381546 w 2137"/>
                  <a:gd name="T5" fmla="*/ 466676 h 1488"/>
                  <a:gd name="T6" fmla="*/ 384788 w 2137"/>
                  <a:gd name="T7" fmla="*/ 469553 h 1488"/>
                  <a:gd name="T8" fmla="*/ 384788 w 2137"/>
                  <a:gd name="T9" fmla="*/ 469553 h 1488"/>
                  <a:gd name="T10" fmla="*/ 388031 w 2137"/>
                  <a:gd name="T11" fmla="*/ 466676 h 1488"/>
                  <a:gd name="T12" fmla="*/ 688872 w 2137"/>
                  <a:gd name="T13" fmla="*/ 65076 h 1488"/>
                  <a:gd name="T14" fmla="*/ 80705 w 2137"/>
                  <a:gd name="T15" fmla="*/ 65076 h 1488"/>
                  <a:gd name="T16" fmla="*/ 384788 w 2137"/>
                  <a:gd name="T17" fmla="*/ 534628 h 1488"/>
                  <a:gd name="T18" fmla="*/ 384788 w 2137"/>
                  <a:gd name="T19" fmla="*/ 534628 h 1488"/>
                  <a:gd name="T20" fmla="*/ 329664 w 2137"/>
                  <a:gd name="T21" fmla="*/ 505506 h 1488"/>
                  <a:gd name="T22" fmla="*/ 19095 w 2137"/>
                  <a:gd name="T23" fmla="*/ 90962 h 1488"/>
                  <a:gd name="T24" fmla="*/ 19095 w 2137"/>
                  <a:gd name="T25" fmla="*/ 90962 h 1488"/>
                  <a:gd name="T26" fmla="*/ 9728 w 2137"/>
                  <a:gd name="T27" fmla="*/ 29482 h 1488"/>
                  <a:gd name="T28" fmla="*/ 9728 w 2137"/>
                  <a:gd name="T29" fmla="*/ 29482 h 1488"/>
                  <a:gd name="T30" fmla="*/ 64852 w 2137"/>
                  <a:gd name="T31" fmla="*/ 0 h 1488"/>
                  <a:gd name="T32" fmla="*/ 705085 w 2137"/>
                  <a:gd name="T33" fmla="*/ 0 h 1488"/>
                  <a:gd name="T34" fmla="*/ 705085 w 2137"/>
                  <a:gd name="T35" fmla="*/ 0 h 1488"/>
                  <a:gd name="T36" fmla="*/ 760209 w 2137"/>
                  <a:gd name="T37" fmla="*/ 29482 h 1488"/>
                  <a:gd name="T38" fmla="*/ 760209 w 2137"/>
                  <a:gd name="T39" fmla="*/ 29482 h 1488"/>
                  <a:gd name="T40" fmla="*/ 750842 w 2137"/>
                  <a:gd name="T41" fmla="*/ 90962 h 1488"/>
                  <a:gd name="T42" fmla="*/ 440273 w 2137"/>
                  <a:gd name="T43" fmla="*/ 505506 h 1488"/>
                  <a:gd name="T44" fmla="*/ 440273 w 2137"/>
                  <a:gd name="T45" fmla="*/ 505506 h 1488"/>
                  <a:gd name="T46" fmla="*/ 384788 w 2137"/>
                  <a:gd name="T47" fmla="*/ 534628 h 14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137" h="1488">
                    <a:moveTo>
                      <a:pt x="224" y="181"/>
                    </a:moveTo>
                    <a:lnTo>
                      <a:pt x="1059" y="1298"/>
                    </a:lnTo>
                    <a:cubicBezTo>
                      <a:pt x="1063" y="1303"/>
                      <a:pt x="1067" y="1305"/>
                      <a:pt x="1068" y="1306"/>
                    </a:cubicBezTo>
                    <a:cubicBezTo>
                      <a:pt x="1070" y="1305"/>
                      <a:pt x="1073" y="1303"/>
                      <a:pt x="1077" y="1298"/>
                    </a:cubicBezTo>
                    <a:lnTo>
                      <a:pt x="1912" y="181"/>
                    </a:lnTo>
                    <a:lnTo>
                      <a:pt x="224" y="181"/>
                    </a:lnTo>
                    <a:close/>
                    <a:moveTo>
                      <a:pt x="1068" y="1487"/>
                    </a:moveTo>
                    <a:lnTo>
                      <a:pt x="1068" y="1487"/>
                    </a:lnTo>
                    <a:cubicBezTo>
                      <a:pt x="1009" y="1487"/>
                      <a:pt x="953" y="1457"/>
                      <a:pt x="915" y="1406"/>
                    </a:cubicBezTo>
                    <a:lnTo>
                      <a:pt x="53" y="253"/>
                    </a:lnTo>
                    <a:cubicBezTo>
                      <a:pt x="10" y="197"/>
                      <a:pt x="0" y="134"/>
                      <a:pt x="27" y="82"/>
                    </a:cubicBezTo>
                    <a:cubicBezTo>
                      <a:pt x="53" y="30"/>
                      <a:pt x="108" y="0"/>
                      <a:pt x="180" y="0"/>
                    </a:cubicBezTo>
                    <a:lnTo>
                      <a:pt x="1957" y="0"/>
                    </a:lnTo>
                    <a:cubicBezTo>
                      <a:pt x="2028" y="0"/>
                      <a:pt x="2084" y="30"/>
                      <a:pt x="2110" y="82"/>
                    </a:cubicBezTo>
                    <a:cubicBezTo>
                      <a:pt x="2136" y="134"/>
                      <a:pt x="2126" y="197"/>
                      <a:pt x="2084" y="253"/>
                    </a:cubicBezTo>
                    <a:lnTo>
                      <a:pt x="1222" y="1406"/>
                    </a:lnTo>
                    <a:cubicBezTo>
                      <a:pt x="1183" y="1457"/>
                      <a:pt x="1128" y="1487"/>
                      <a:pt x="1068" y="148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93" name="Freeform 33">
                <a:extLst>
                  <a:ext uri="{FF2B5EF4-FFF2-40B4-BE49-F238E27FC236}">
                    <a16:creationId xmlns:a16="http://schemas.microsoft.com/office/drawing/2014/main" id="{15064EFF-D80B-FB45-93A3-7A27903940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4313" y="4597400"/>
                <a:ext cx="407987" cy="222250"/>
              </a:xfrm>
              <a:custGeom>
                <a:avLst/>
                <a:gdLst>
                  <a:gd name="T0" fmla="*/ 111007 w 1132"/>
                  <a:gd name="T1" fmla="*/ 64987 h 619"/>
                  <a:gd name="T2" fmla="*/ 111007 w 1132"/>
                  <a:gd name="T3" fmla="*/ 64987 h 619"/>
                  <a:gd name="T4" fmla="*/ 64874 w 1132"/>
                  <a:gd name="T5" fmla="*/ 110945 h 619"/>
                  <a:gd name="T6" fmla="*/ 64874 w 1132"/>
                  <a:gd name="T7" fmla="*/ 110945 h 619"/>
                  <a:gd name="T8" fmla="*/ 111007 w 1132"/>
                  <a:gd name="T9" fmla="*/ 157263 h 619"/>
                  <a:gd name="T10" fmla="*/ 296259 w 1132"/>
                  <a:gd name="T11" fmla="*/ 157263 h 619"/>
                  <a:gd name="T12" fmla="*/ 296259 w 1132"/>
                  <a:gd name="T13" fmla="*/ 157263 h 619"/>
                  <a:gd name="T14" fmla="*/ 342392 w 1132"/>
                  <a:gd name="T15" fmla="*/ 110945 h 619"/>
                  <a:gd name="T16" fmla="*/ 342392 w 1132"/>
                  <a:gd name="T17" fmla="*/ 110945 h 619"/>
                  <a:gd name="T18" fmla="*/ 296259 w 1132"/>
                  <a:gd name="T19" fmla="*/ 64987 h 619"/>
                  <a:gd name="T20" fmla="*/ 111007 w 1132"/>
                  <a:gd name="T21" fmla="*/ 64987 h 619"/>
                  <a:gd name="T22" fmla="*/ 296259 w 1132"/>
                  <a:gd name="T23" fmla="*/ 221891 h 619"/>
                  <a:gd name="T24" fmla="*/ 111007 w 1132"/>
                  <a:gd name="T25" fmla="*/ 221891 h 619"/>
                  <a:gd name="T26" fmla="*/ 111007 w 1132"/>
                  <a:gd name="T27" fmla="*/ 221891 h 619"/>
                  <a:gd name="T28" fmla="*/ 0 w 1132"/>
                  <a:gd name="T29" fmla="*/ 110945 h 619"/>
                  <a:gd name="T30" fmla="*/ 0 w 1132"/>
                  <a:gd name="T31" fmla="*/ 110945 h 619"/>
                  <a:gd name="T32" fmla="*/ 111007 w 1132"/>
                  <a:gd name="T33" fmla="*/ 0 h 619"/>
                  <a:gd name="T34" fmla="*/ 296259 w 1132"/>
                  <a:gd name="T35" fmla="*/ 0 h 619"/>
                  <a:gd name="T36" fmla="*/ 296259 w 1132"/>
                  <a:gd name="T37" fmla="*/ 0 h 619"/>
                  <a:gd name="T38" fmla="*/ 407627 w 1132"/>
                  <a:gd name="T39" fmla="*/ 110945 h 619"/>
                  <a:gd name="T40" fmla="*/ 407627 w 1132"/>
                  <a:gd name="T41" fmla="*/ 110945 h 619"/>
                  <a:gd name="T42" fmla="*/ 296259 w 1132"/>
                  <a:gd name="T43" fmla="*/ 221891 h 61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2" h="619">
                    <a:moveTo>
                      <a:pt x="308" y="181"/>
                    </a:moveTo>
                    <a:lnTo>
                      <a:pt x="308" y="181"/>
                    </a:lnTo>
                    <a:cubicBezTo>
                      <a:pt x="237" y="181"/>
                      <a:pt x="180" y="239"/>
                      <a:pt x="180" y="309"/>
                    </a:cubicBezTo>
                    <a:cubicBezTo>
                      <a:pt x="180" y="380"/>
                      <a:pt x="237" y="438"/>
                      <a:pt x="308" y="438"/>
                    </a:cubicBezTo>
                    <a:lnTo>
                      <a:pt x="822" y="438"/>
                    </a:lnTo>
                    <a:cubicBezTo>
                      <a:pt x="893" y="438"/>
                      <a:pt x="950" y="380"/>
                      <a:pt x="950" y="309"/>
                    </a:cubicBezTo>
                    <a:cubicBezTo>
                      <a:pt x="950" y="239"/>
                      <a:pt x="893" y="181"/>
                      <a:pt x="822" y="181"/>
                    </a:cubicBezTo>
                    <a:lnTo>
                      <a:pt x="308" y="181"/>
                    </a:lnTo>
                    <a:close/>
                    <a:moveTo>
                      <a:pt x="822" y="618"/>
                    </a:moveTo>
                    <a:lnTo>
                      <a:pt x="308" y="618"/>
                    </a:lnTo>
                    <a:cubicBezTo>
                      <a:pt x="138" y="618"/>
                      <a:pt x="0" y="480"/>
                      <a:pt x="0" y="309"/>
                    </a:cubicBezTo>
                    <a:cubicBezTo>
                      <a:pt x="0" y="139"/>
                      <a:pt x="138" y="0"/>
                      <a:pt x="308" y="0"/>
                    </a:cubicBezTo>
                    <a:lnTo>
                      <a:pt x="822" y="0"/>
                    </a:lnTo>
                    <a:cubicBezTo>
                      <a:pt x="993" y="0"/>
                      <a:pt x="1131" y="139"/>
                      <a:pt x="1131" y="309"/>
                    </a:cubicBezTo>
                    <a:cubicBezTo>
                      <a:pt x="1131" y="480"/>
                      <a:pt x="993" y="618"/>
                      <a:pt x="822" y="61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53" name="Group 9">
              <a:extLst>
                <a:ext uri="{FF2B5EF4-FFF2-40B4-BE49-F238E27FC236}">
                  <a16:creationId xmlns:a16="http://schemas.microsoft.com/office/drawing/2014/main" id="{EAF39579-2FE6-E740-A970-6AA8669C32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56092" y="808244"/>
              <a:ext cx="1245270" cy="711734"/>
              <a:chOff x="5507038" y="1647825"/>
              <a:chExt cx="1863725" cy="1065213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88" name="Freeform 34">
                <a:extLst>
                  <a:ext uri="{FF2B5EF4-FFF2-40B4-BE49-F238E27FC236}">
                    <a16:creationId xmlns:a16="http://schemas.microsoft.com/office/drawing/2014/main" id="{422DE28D-F870-8546-B323-E721C7EAB5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92950" y="1647825"/>
                <a:ext cx="277813" cy="246063"/>
              </a:xfrm>
              <a:custGeom>
                <a:avLst/>
                <a:gdLst>
                  <a:gd name="T0" fmla="*/ 15474 w 772"/>
                  <a:gd name="T1" fmla="*/ 110764 h 682"/>
                  <a:gd name="T2" fmla="*/ 15474 w 772"/>
                  <a:gd name="T3" fmla="*/ 110764 h 682"/>
                  <a:gd name="T4" fmla="*/ 17273 w 772"/>
                  <a:gd name="T5" fmla="*/ 139989 h 682"/>
                  <a:gd name="T6" fmla="*/ 250823 w 772"/>
                  <a:gd name="T7" fmla="*/ 238486 h 682"/>
                  <a:gd name="T8" fmla="*/ 250823 w 772"/>
                  <a:gd name="T9" fmla="*/ 238486 h 682"/>
                  <a:gd name="T10" fmla="*/ 272775 w 772"/>
                  <a:gd name="T11" fmla="*/ 219725 h 682"/>
                  <a:gd name="T12" fmla="*/ 224554 w 772"/>
                  <a:gd name="T13" fmla="*/ 24173 h 682"/>
                  <a:gd name="T14" fmla="*/ 224554 w 772"/>
                  <a:gd name="T15" fmla="*/ 24173 h 682"/>
                  <a:gd name="T16" fmla="*/ 188927 w 772"/>
                  <a:gd name="T17" fmla="*/ 9020 h 682"/>
                  <a:gd name="T18" fmla="*/ 15474 w 772"/>
                  <a:gd name="T19" fmla="*/ 110764 h 68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72" h="682">
                    <a:moveTo>
                      <a:pt x="43" y="307"/>
                    </a:moveTo>
                    <a:lnTo>
                      <a:pt x="43" y="307"/>
                    </a:lnTo>
                    <a:cubicBezTo>
                      <a:pt x="0" y="332"/>
                      <a:pt x="2" y="368"/>
                      <a:pt x="48" y="388"/>
                    </a:cubicBezTo>
                    <a:lnTo>
                      <a:pt x="697" y="661"/>
                    </a:lnTo>
                    <a:cubicBezTo>
                      <a:pt x="743" y="681"/>
                      <a:pt x="771" y="657"/>
                      <a:pt x="758" y="609"/>
                    </a:cubicBezTo>
                    <a:lnTo>
                      <a:pt x="624" y="67"/>
                    </a:lnTo>
                    <a:cubicBezTo>
                      <a:pt x="612" y="19"/>
                      <a:pt x="567" y="0"/>
                      <a:pt x="525" y="25"/>
                    </a:cubicBezTo>
                    <a:lnTo>
                      <a:pt x="43" y="30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89" name="Freeform 35">
                <a:extLst>
                  <a:ext uri="{FF2B5EF4-FFF2-40B4-BE49-F238E27FC236}">
                    <a16:creationId xmlns:a16="http://schemas.microsoft.com/office/drawing/2014/main" id="{3AE47470-019D-694A-A9CA-2E2A402FDF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7038" y="1752600"/>
                <a:ext cx="1771650" cy="960438"/>
              </a:xfrm>
              <a:custGeom>
                <a:avLst/>
                <a:gdLst>
                  <a:gd name="T0" fmla="*/ 37067 w 4923"/>
                  <a:gd name="T1" fmla="*/ 960078 h 2666"/>
                  <a:gd name="T2" fmla="*/ 37067 w 4923"/>
                  <a:gd name="T3" fmla="*/ 960078 h 2666"/>
                  <a:gd name="T4" fmla="*/ 20873 w 4923"/>
                  <a:gd name="T5" fmla="*/ 955755 h 2666"/>
                  <a:gd name="T6" fmla="*/ 20873 w 4923"/>
                  <a:gd name="T7" fmla="*/ 955755 h 2666"/>
                  <a:gd name="T8" fmla="*/ 8637 w 4923"/>
                  <a:gd name="T9" fmla="*/ 911443 h 2666"/>
                  <a:gd name="T10" fmla="*/ 393340 w 4923"/>
                  <a:gd name="T11" fmla="*/ 235967 h 2666"/>
                  <a:gd name="T12" fmla="*/ 393340 w 4923"/>
                  <a:gd name="T13" fmla="*/ 235967 h 2666"/>
                  <a:gd name="T14" fmla="*/ 445522 w 4923"/>
                  <a:gd name="T15" fmla="*/ 201742 h 2666"/>
                  <a:gd name="T16" fmla="*/ 445522 w 4923"/>
                  <a:gd name="T17" fmla="*/ 201742 h 2666"/>
                  <a:gd name="T18" fmla="*/ 499143 w 4923"/>
                  <a:gd name="T19" fmla="*/ 233805 h 2666"/>
                  <a:gd name="T20" fmla="*/ 747814 w 4923"/>
                  <a:gd name="T21" fmla="*/ 631526 h 2666"/>
                  <a:gd name="T22" fmla="*/ 987129 w 4923"/>
                  <a:gd name="T23" fmla="*/ 284241 h 2666"/>
                  <a:gd name="T24" fmla="*/ 987129 w 4923"/>
                  <a:gd name="T25" fmla="*/ 284241 h 2666"/>
                  <a:gd name="T26" fmla="*/ 1040390 w 4923"/>
                  <a:gd name="T27" fmla="*/ 253979 h 2666"/>
                  <a:gd name="T28" fmla="*/ 1040390 w 4923"/>
                  <a:gd name="T29" fmla="*/ 253979 h 2666"/>
                  <a:gd name="T30" fmla="*/ 1041830 w 4923"/>
                  <a:gd name="T31" fmla="*/ 253979 h 2666"/>
                  <a:gd name="T32" fmla="*/ 1041830 w 4923"/>
                  <a:gd name="T33" fmla="*/ 253979 h 2666"/>
                  <a:gd name="T34" fmla="*/ 1095091 w 4923"/>
                  <a:gd name="T35" fmla="*/ 286402 h 2666"/>
                  <a:gd name="T36" fmla="*/ 1373991 w 4923"/>
                  <a:gd name="T37" fmla="*/ 730956 h 2666"/>
                  <a:gd name="T38" fmla="*/ 1704714 w 4923"/>
                  <a:gd name="T39" fmla="*/ 23056 h 2666"/>
                  <a:gd name="T40" fmla="*/ 1704714 w 4923"/>
                  <a:gd name="T41" fmla="*/ 23056 h 2666"/>
                  <a:gd name="T42" fmla="*/ 1747898 w 4923"/>
                  <a:gd name="T43" fmla="*/ 7565 h 2666"/>
                  <a:gd name="T44" fmla="*/ 1747898 w 4923"/>
                  <a:gd name="T45" fmla="*/ 7565 h 2666"/>
                  <a:gd name="T46" fmla="*/ 1763733 w 4923"/>
                  <a:gd name="T47" fmla="*/ 50796 h 2666"/>
                  <a:gd name="T48" fmla="*/ 1428332 w 4923"/>
                  <a:gd name="T49" fmla="*/ 768422 h 2666"/>
                  <a:gd name="T50" fmla="*/ 1428332 w 4923"/>
                  <a:gd name="T51" fmla="*/ 768422 h 2666"/>
                  <a:gd name="T52" fmla="*/ 1378670 w 4923"/>
                  <a:gd name="T53" fmla="*/ 806249 h 2666"/>
                  <a:gd name="T54" fmla="*/ 1378670 w 4923"/>
                  <a:gd name="T55" fmla="*/ 806249 h 2666"/>
                  <a:gd name="T56" fmla="*/ 1324329 w 4923"/>
                  <a:gd name="T57" fmla="*/ 774907 h 2666"/>
                  <a:gd name="T58" fmla="*/ 1040390 w 4923"/>
                  <a:gd name="T59" fmla="*/ 321707 h 2666"/>
                  <a:gd name="T60" fmla="*/ 801075 w 4923"/>
                  <a:gd name="T61" fmla="*/ 668992 h 2666"/>
                  <a:gd name="T62" fmla="*/ 801075 w 4923"/>
                  <a:gd name="T63" fmla="*/ 668992 h 2666"/>
                  <a:gd name="T64" fmla="*/ 746015 w 4923"/>
                  <a:gd name="T65" fmla="*/ 698893 h 2666"/>
                  <a:gd name="T66" fmla="*/ 746015 w 4923"/>
                  <a:gd name="T67" fmla="*/ 698893 h 2666"/>
                  <a:gd name="T68" fmla="*/ 692754 w 4923"/>
                  <a:gd name="T69" fmla="*/ 666470 h 2666"/>
                  <a:gd name="T70" fmla="*/ 446961 w 4923"/>
                  <a:gd name="T71" fmla="*/ 273073 h 2666"/>
                  <a:gd name="T72" fmla="*/ 65497 w 4923"/>
                  <a:gd name="T73" fmla="*/ 943506 h 2666"/>
                  <a:gd name="T74" fmla="*/ 65497 w 4923"/>
                  <a:gd name="T75" fmla="*/ 943506 h 2666"/>
                  <a:gd name="T76" fmla="*/ 37067 w 4923"/>
                  <a:gd name="T77" fmla="*/ 960078 h 26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4923" h="2666">
                    <a:moveTo>
                      <a:pt x="103" y="2665"/>
                    </a:moveTo>
                    <a:lnTo>
                      <a:pt x="103" y="2665"/>
                    </a:lnTo>
                    <a:cubicBezTo>
                      <a:pt x="88" y="2665"/>
                      <a:pt x="73" y="2661"/>
                      <a:pt x="58" y="2653"/>
                    </a:cubicBezTo>
                    <a:cubicBezTo>
                      <a:pt x="15" y="2628"/>
                      <a:pt x="0" y="2573"/>
                      <a:pt x="24" y="2530"/>
                    </a:cubicBezTo>
                    <a:lnTo>
                      <a:pt x="1093" y="655"/>
                    </a:lnTo>
                    <a:cubicBezTo>
                      <a:pt x="1127" y="596"/>
                      <a:pt x="1179" y="561"/>
                      <a:pt x="1238" y="560"/>
                    </a:cubicBezTo>
                    <a:cubicBezTo>
                      <a:pt x="1297" y="560"/>
                      <a:pt x="1351" y="591"/>
                      <a:pt x="1387" y="649"/>
                    </a:cubicBezTo>
                    <a:lnTo>
                      <a:pt x="2078" y="1753"/>
                    </a:lnTo>
                    <a:lnTo>
                      <a:pt x="2743" y="789"/>
                    </a:lnTo>
                    <a:cubicBezTo>
                      <a:pt x="2780" y="735"/>
                      <a:pt x="2834" y="705"/>
                      <a:pt x="2891" y="705"/>
                    </a:cubicBezTo>
                    <a:cubicBezTo>
                      <a:pt x="2893" y="705"/>
                      <a:pt x="2894" y="705"/>
                      <a:pt x="2895" y="705"/>
                    </a:cubicBezTo>
                    <a:cubicBezTo>
                      <a:pt x="2954" y="706"/>
                      <a:pt x="3008" y="739"/>
                      <a:pt x="3043" y="795"/>
                    </a:cubicBezTo>
                    <a:lnTo>
                      <a:pt x="3818" y="2029"/>
                    </a:lnTo>
                    <a:lnTo>
                      <a:pt x="4737" y="64"/>
                    </a:lnTo>
                    <a:cubicBezTo>
                      <a:pt x="4758" y="19"/>
                      <a:pt x="4812" y="0"/>
                      <a:pt x="4857" y="21"/>
                    </a:cubicBezTo>
                    <a:cubicBezTo>
                      <a:pt x="4903" y="42"/>
                      <a:pt x="4922" y="95"/>
                      <a:pt x="4901" y="141"/>
                    </a:cubicBezTo>
                    <a:lnTo>
                      <a:pt x="3969" y="2133"/>
                    </a:lnTo>
                    <a:cubicBezTo>
                      <a:pt x="3939" y="2197"/>
                      <a:pt x="3889" y="2235"/>
                      <a:pt x="3831" y="2238"/>
                    </a:cubicBezTo>
                    <a:cubicBezTo>
                      <a:pt x="3771" y="2242"/>
                      <a:pt x="3717" y="2210"/>
                      <a:pt x="3680" y="2151"/>
                    </a:cubicBezTo>
                    <a:lnTo>
                      <a:pt x="2891" y="893"/>
                    </a:lnTo>
                    <a:lnTo>
                      <a:pt x="2226" y="1857"/>
                    </a:lnTo>
                    <a:cubicBezTo>
                      <a:pt x="2188" y="1912"/>
                      <a:pt x="2134" y="1942"/>
                      <a:pt x="2073" y="1940"/>
                    </a:cubicBezTo>
                    <a:cubicBezTo>
                      <a:pt x="2015" y="1939"/>
                      <a:pt x="1961" y="1906"/>
                      <a:pt x="1925" y="1850"/>
                    </a:cubicBezTo>
                    <a:lnTo>
                      <a:pt x="1242" y="758"/>
                    </a:lnTo>
                    <a:lnTo>
                      <a:pt x="182" y="2619"/>
                    </a:lnTo>
                    <a:cubicBezTo>
                      <a:pt x="165" y="2648"/>
                      <a:pt x="134" y="2665"/>
                      <a:pt x="103" y="266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54" name="Group 5">
              <a:extLst>
                <a:ext uri="{FF2B5EF4-FFF2-40B4-BE49-F238E27FC236}">
                  <a16:creationId xmlns:a16="http://schemas.microsoft.com/office/drawing/2014/main" id="{3B5E5472-40AA-394C-BB5A-EA485834D1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332332" y="563343"/>
              <a:ext cx="1086163" cy="999185"/>
              <a:chOff x="4892675" y="3322638"/>
              <a:chExt cx="1625600" cy="1495425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85" name="Freeform 2">
                <a:extLst>
                  <a:ext uri="{FF2B5EF4-FFF2-40B4-BE49-F238E27FC236}">
                    <a16:creationId xmlns:a16="http://schemas.microsoft.com/office/drawing/2014/main" id="{DC57AE63-EC10-AB46-A9F9-EEA83BC808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5788" y="3751263"/>
                <a:ext cx="252412" cy="642937"/>
              </a:xfrm>
              <a:custGeom>
                <a:avLst/>
                <a:gdLst>
                  <a:gd name="T0" fmla="*/ 152311 w 701"/>
                  <a:gd name="T1" fmla="*/ 44229 h 1788"/>
                  <a:gd name="T2" fmla="*/ 152311 w 701"/>
                  <a:gd name="T3" fmla="*/ 44229 h 1788"/>
                  <a:gd name="T4" fmla="*/ 251332 w 701"/>
                  <a:gd name="T5" fmla="*/ 181950 h 1788"/>
                  <a:gd name="T6" fmla="*/ 251332 w 701"/>
                  <a:gd name="T7" fmla="*/ 197052 h 1788"/>
                  <a:gd name="T8" fmla="*/ 193000 w 701"/>
                  <a:gd name="T9" fmla="*/ 197052 h 1788"/>
                  <a:gd name="T10" fmla="*/ 193000 w 701"/>
                  <a:gd name="T11" fmla="*/ 177994 h 1788"/>
                  <a:gd name="T12" fmla="*/ 193000 w 701"/>
                  <a:gd name="T13" fmla="*/ 177994 h 1788"/>
                  <a:gd name="T14" fmla="*/ 128186 w 701"/>
                  <a:gd name="T15" fmla="*/ 97807 h 1788"/>
                  <a:gd name="T16" fmla="*/ 128186 w 701"/>
                  <a:gd name="T17" fmla="*/ 97807 h 1788"/>
                  <a:gd name="T18" fmla="*/ 64093 w 701"/>
                  <a:gd name="T19" fmla="*/ 177994 h 1788"/>
                  <a:gd name="T20" fmla="*/ 64093 w 701"/>
                  <a:gd name="T21" fmla="*/ 177994 h 1788"/>
                  <a:gd name="T22" fmla="*/ 252052 w 701"/>
                  <a:gd name="T23" fmla="*/ 461706 h 1788"/>
                  <a:gd name="T24" fmla="*/ 252052 w 701"/>
                  <a:gd name="T25" fmla="*/ 461706 h 1788"/>
                  <a:gd name="T26" fmla="*/ 152311 w 701"/>
                  <a:gd name="T27" fmla="*/ 600146 h 1788"/>
                  <a:gd name="T28" fmla="*/ 152311 w 701"/>
                  <a:gd name="T29" fmla="*/ 642577 h 1788"/>
                  <a:gd name="T30" fmla="*/ 100821 w 701"/>
                  <a:gd name="T31" fmla="*/ 642577 h 1788"/>
                  <a:gd name="T32" fmla="*/ 100821 w 701"/>
                  <a:gd name="T33" fmla="*/ 600146 h 1788"/>
                  <a:gd name="T34" fmla="*/ 100821 w 701"/>
                  <a:gd name="T35" fmla="*/ 600146 h 1788"/>
                  <a:gd name="T36" fmla="*/ 0 w 701"/>
                  <a:gd name="T37" fmla="*/ 461706 h 1788"/>
                  <a:gd name="T38" fmla="*/ 0 w 701"/>
                  <a:gd name="T39" fmla="*/ 427186 h 1788"/>
                  <a:gd name="T40" fmla="*/ 58332 w 701"/>
                  <a:gd name="T41" fmla="*/ 427186 h 1788"/>
                  <a:gd name="T42" fmla="*/ 58332 w 701"/>
                  <a:gd name="T43" fmla="*/ 465662 h 1788"/>
                  <a:gd name="T44" fmla="*/ 58332 w 701"/>
                  <a:gd name="T45" fmla="*/ 465662 h 1788"/>
                  <a:gd name="T46" fmla="*/ 124226 w 701"/>
                  <a:gd name="T47" fmla="*/ 545130 h 1788"/>
                  <a:gd name="T48" fmla="*/ 124226 w 701"/>
                  <a:gd name="T49" fmla="*/ 545130 h 1788"/>
                  <a:gd name="T50" fmla="*/ 189759 w 701"/>
                  <a:gd name="T51" fmla="*/ 465662 h 1788"/>
                  <a:gd name="T52" fmla="*/ 189759 w 701"/>
                  <a:gd name="T53" fmla="*/ 465662 h 1788"/>
                  <a:gd name="T54" fmla="*/ 2521 w 701"/>
                  <a:gd name="T55" fmla="*/ 181950 h 1788"/>
                  <a:gd name="T56" fmla="*/ 2521 w 701"/>
                  <a:gd name="T57" fmla="*/ 181950 h 1788"/>
                  <a:gd name="T58" fmla="*/ 100821 w 701"/>
                  <a:gd name="T59" fmla="*/ 44229 h 1788"/>
                  <a:gd name="T60" fmla="*/ 100821 w 701"/>
                  <a:gd name="T61" fmla="*/ 0 h 1788"/>
                  <a:gd name="T62" fmla="*/ 152311 w 701"/>
                  <a:gd name="T63" fmla="*/ 0 h 1788"/>
                  <a:gd name="T64" fmla="*/ 152311 w 701"/>
                  <a:gd name="T65" fmla="*/ 44229 h 17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01" h="1788">
                    <a:moveTo>
                      <a:pt x="423" y="123"/>
                    </a:moveTo>
                    <a:lnTo>
                      <a:pt x="423" y="123"/>
                    </a:lnTo>
                    <a:cubicBezTo>
                      <a:pt x="612" y="150"/>
                      <a:pt x="698" y="297"/>
                      <a:pt x="698" y="506"/>
                    </a:cubicBezTo>
                    <a:lnTo>
                      <a:pt x="698" y="548"/>
                    </a:lnTo>
                    <a:lnTo>
                      <a:pt x="536" y="548"/>
                    </a:lnTo>
                    <a:lnTo>
                      <a:pt x="536" y="495"/>
                    </a:lnTo>
                    <a:cubicBezTo>
                      <a:pt x="536" y="357"/>
                      <a:pt x="481" y="272"/>
                      <a:pt x="356" y="272"/>
                    </a:cubicBezTo>
                    <a:cubicBezTo>
                      <a:pt x="233" y="272"/>
                      <a:pt x="178" y="357"/>
                      <a:pt x="178" y="495"/>
                    </a:cubicBezTo>
                    <a:cubicBezTo>
                      <a:pt x="178" y="844"/>
                      <a:pt x="700" y="846"/>
                      <a:pt x="700" y="1284"/>
                    </a:cubicBezTo>
                    <a:cubicBezTo>
                      <a:pt x="700" y="1493"/>
                      <a:pt x="612" y="1642"/>
                      <a:pt x="423" y="1669"/>
                    </a:cubicBezTo>
                    <a:lnTo>
                      <a:pt x="423" y="1787"/>
                    </a:lnTo>
                    <a:lnTo>
                      <a:pt x="280" y="1787"/>
                    </a:lnTo>
                    <a:lnTo>
                      <a:pt x="280" y="1669"/>
                    </a:lnTo>
                    <a:cubicBezTo>
                      <a:pt x="87" y="1642"/>
                      <a:pt x="0" y="1496"/>
                      <a:pt x="0" y="1284"/>
                    </a:cubicBezTo>
                    <a:lnTo>
                      <a:pt x="0" y="1188"/>
                    </a:lnTo>
                    <a:lnTo>
                      <a:pt x="162" y="1188"/>
                    </a:lnTo>
                    <a:lnTo>
                      <a:pt x="162" y="1295"/>
                    </a:lnTo>
                    <a:cubicBezTo>
                      <a:pt x="162" y="1435"/>
                      <a:pt x="221" y="1516"/>
                      <a:pt x="345" y="1516"/>
                    </a:cubicBezTo>
                    <a:cubicBezTo>
                      <a:pt x="471" y="1516"/>
                      <a:pt x="527" y="1435"/>
                      <a:pt x="527" y="1295"/>
                    </a:cubicBezTo>
                    <a:cubicBezTo>
                      <a:pt x="527" y="948"/>
                      <a:pt x="7" y="944"/>
                      <a:pt x="7" y="506"/>
                    </a:cubicBezTo>
                    <a:cubicBezTo>
                      <a:pt x="7" y="292"/>
                      <a:pt x="94" y="152"/>
                      <a:pt x="280" y="123"/>
                    </a:cubicBezTo>
                    <a:lnTo>
                      <a:pt x="280" y="0"/>
                    </a:lnTo>
                    <a:lnTo>
                      <a:pt x="423" y="0"/>
                    </a:lnTo>
                    <a:lnTo>
                      <a:pt x="423" y="123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86" name="Freeform 36">
                <a:extLst>
                  <a:ext uri="{FF2B5EF4-FFF2-40B4-BE49-F238E27FC236}">
                    <a16:creationId xmlns:a16="http://schemas.microsoft.com/office/drawing/2014/main" id="{15EF6360-E491-E046-AF76-433B007FAF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2850" y="3322638"/>
                <a:ext cx="1495425" cy="1495425"/>
              </a:xfrm>
              <a:custGeom>
                <a:avLst/>
                <a:gdLst>
                  <a:gd name="T0" fmla="*/ 747353 w 4154"/>
                  <a:gd name="T1" fmla="*/ 65175 h 4153"/>
                  <a:gd name="T2" fmla="*/ 747353 w 4154"/>
                  <a:gd name="T3" fmla="*/ 65175 h 4153"/>
                  <a:gd name="T4" fmla="*/ 65159 w 4154"/>
                  <a:gd name="T5" fmla="*/ 747172 h 4153"/>
                  <a:gd name="T6" fmla="*/ 65159 w 4154"/>
                  <a:gd name="T7" fmla="*/ 747172 h 4153"/>
                  <a:gd name="T8" fmla="*/ 747353 w 4154"/>
                  <a:gd name="T9" fmla="*/ 1429890 h 4153"/>
                  <a:gd name="T10" fmla="*/ 747353 w 4154"/>
                  <a:gd name="T11" fmla="*/ 1429890 h 4153"/>
                  <a:gd name="T12" fmla="*/ 1429906 w 4154"/>
                  <a:gd name="T13" fmla="*/ 747172 h 4153"/>
                  <a:gd name="T14" fmla="*/ 1429906 w 4154"/>
                  <a:gd name="T15" fmla="*/ 747172 h 4153"/>
                  <a:gd name="T16" fmla="*/ 747353 w 4154"/>
                  <a:gd name="T17" fmla="*/ 65175 h 4153"/>
                  <a:gd name="T18" fmla="*/ 747353 w 4154"/>
                  <a:gd name="T19" fmla="*/ 1495065 h 4153"/>
                  <a:gd name="T20" fmla="*/ 747353 w 4154"/>
                  <a:gd name="T21" fmla="*/ 1495065 h 4153"/>
                  <a:gd name="T22" fmla="*/ 0 w 4154"/>
                  <a:gd name="T23" fmla="*/ 747172 h 4153"/>
                  <a:gd name="T24" fmla="*/ 0 w 4154"/>
                  <a:gd name="T25" fmla="*/ 747172 h 4153"/>
                  <a:gd name="T26" fmla="*/ 747353 w 4154"/>
                  <a:gd name="T27" fmla="*/ 0 h 4153"/>
                  <a:gd name="T28" fmla="*/ 747353 w 4154"/>
                  <a:gd name="T29" fmla="*/ 0 h 4153"/>
                  <a:gd name="T30" fmla="*/ 1495065 w 4154"/>
                  <a:gd name="T31" fmla="*/ 747172 h 4153"/>
                  <a:gd name="T32" fmla="*/ 1495065 w 4154"/>
                  <a:gd name="T33" fmla="*/ 747172 h 4153"/>
                  <a:gd name="T34" fmla="*/ 747353 w 4154"/>
                  <a:gd name="T35" fmla="*/ 1495065 h 41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154" h="4153">
                    <a:moveTo>
                      <a:pt x="2076" y="181"/>
                    </a:moveTo>
                    <a:lnTo>
                      <a:pt x="2076" y="181"/>
                    </a:lnTo>
                    <a:cubicBezTo>
                      <a:pt x="1031" y="181"/>
                      <a:pt x="181" y="1032"/>
                      <a:pt x="181" y="2075"/>
                    </a:cubicBezTo>
                    <a:cubicBezTo>
                      <a:pt x="181" y="3121"/>
                      <a:pt x="1031" y="3971"/>
                      <a:pt x="2076" y="3971"/>
                    </a:cubicBezTo>
                    <a:cubicBezTo>
                      <a:pt x="3121" y="3971"/>
                      <a:pt x="3972" y="3121"/>
                      <a:pt x="3972" y="2075"/>
                    </a:cubicBezTo>
                    <a:cubicBezTo>
                      <a:pt x="3972" y="1032"/>
                      <a:pt x="3121" y="181"/>
                      <a:pt x="2076" y="181"/>
                    </a:cubicBezTo>
                    <a:close/>
                    <a:moveTo>
                      <a:pt x="2076" y="4152"/>
                    </a:moveTo>
                    <a:lnTo>
                      <a:pt x="2076" y="4152"/>
                    </a:lnTo>
                    <a:cubicBezTo>
                      <a:pt x="931" y="4152"/>
                      <a:pt x="0" y="3220"/>
                      <a:pt x="0" y="2075"/>
                    </a:cubicBezTo>
                    <a:cubicBezTo>
                      <a:pt x="0" y="932"/>
                      <a:pt x="931" y="0"/>
                      <a:pt x="2076" y="0"/>
                    </a:cubicBezTo>
                    <a:cubicBezTo>
                      <a:pt x="3221" y="0"/>
                      <a:pt x="4153" y="932"/>
                      <a:pt x="4153" y="2075"/>
                    </a:cubicBezTo>
                    <a:cubicBezTo>
                      <a:pt x="4153" y="3220"/>
                      <a:pt x="3221" y="4152"/>
                      <a:pt x="2076" y="415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87" name="Freeform 37">
                <a:extLst>
                  <a:ext uri="{FF2B5EF4-FFF2-40B4-BE49-F238E27FC236}">
                    <a16:creationId xmlns:a16="http://schemas.microsoft.com/office/drawing/2014/main" id="{622263E1-9C51-9645-878D-B701F9237E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2675" y="3322638"/>
                <a:ext cx="909638" cy="1495425"/>
              </a:xfrm>
              <a:custGeom>
                <a:avLst/>
                <a:gdLst>
                  <a:gd name="T0" fmla="*/ 876534 w 2528"/>
                  <a:gd name="T1" fmla="*/ 1495065 h 4153"/>
                  <a:gd name="T2" fmla="*/ 746997 w 2528"/>
                  <a:gd name="T3" fmla="*/ 1495065 h 4153"/>
                  <a:gd name="T4" fmla="*/ 746997 w 2528"/>
                  <a:gd name="T5" fmla="*/ 1495065 h 4153"/>
                  <a:gd name="T6" fmla="*/ 0 w 2528"/>
                  <a:gd name="T7" fmla="*/ 747172 h 4153"/>
                  <a:gd name="T8" fmla="*/ 0 w 2528"/>
                  <a:gd name="T9" fmla="*/ 747172 h 4153"/>
                  <a:gd name="T10" fmla="*/ 746997 w 2528"/>
                  <a:gd name="T11" fmla="*/ 0 h 4153"/>
                  <a:gd name="T12" fmla="*/ 876534 w 2528"/>
                  <a:gd name="T13" fmla="*/ 0 h 4153"/>
                  <a:gd name="T14" fmla="*/ 876534 w 2528"/>
                  <a:gd name="T15" fmla="*/ 0 h 4153"/>
                  <a:gd name="T16" fmla="*/ 909278 w 2528"/>
                  <a:gd name="T17" fmla="*/ 32768 h 4153"/>
                  <a:gd name="T18" fmla="*/ 909278 w 2528"/>
                  <a:gd name="T19" fmla="*/ 32768 h 4153"/>
                  <a:gd name="T20" fmla="*/ 876534 w 2528"/>
                  <a:gd name="T21" fmla="*/ 65175 h 4153"/>
                  <a:gd name="T22" fmla="*/ 746997 w 2528"/>
                  <a:gd name="T23" fmla="*/ 65175 h 4153"/>
                  <a:gd name="T24" fmla="*/ 746997 w 2528"/>
                  <a:gd name="T25" fmla="*/ 65175 h 4153"/>
                  <a:gd name="T26" fmla="*/ 64769 w 2528"/>
                  <a:gd name="T27" fmla="*/ 747172 h 4153"/>
                  <a:gd name="T28" fmla="*/ 64769 w 2528"/>
                  <a:gd name="T29" fmla="*/ 747172 h 4153"/>
                  <a:gd name="T30" fmla="*/ 746997 w 2528"/>
                  <a:gd name="T31" fmla="*/ 1429890 h 4153"/>
                  <a:gd name="T32" fmla="*/ 876534 w 2528"/>
                  <a:gd name="T33" fmla="*/ 1429890 h 4153"/>
                  <a:gd name="T34" fmla="*/ 876534 w 2528"/>
                  <a:gd name="T35" fmla="*/ 1429890 h 4153"/>
                  <a:gd name="T36" fmla="*/ 909278 w 2528"/>
                  <a:gd name="T37" fmla="*/ 1462297 h 4153"/>
                  <a:gd name="T38" fmla="*/ 909278 w 2528"/>
                  <a:gd name="T39" fmla="*/ 1462297 h 4153"/>
                  <a:gd name="T40" fmla="*/ 876534 w 2528"/>
                  <a:gd name="T41" fmla="*/ 1495065 h 415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528" h="4153">
                    <a:moveTo>
                      <a:pt x="2436" y="4152"/>
                    </a:moveTo>
                    <a:lnTo>
                      <a:pt x="2076" y="4152"/>
                    </a:lnTo>
                    <a:cubicBezTo>
                      <a:pt x="930" y="4152"/>
                      <a:pt x="0" y="3221"/>
                      <a:pt x="0" y="2075"/>
                    </a:cubicBezTo>
                    <a:cubicBezTo>
                      <a:pt x="0" y="932"/>
                      <a:pt x="930" y="0"/>
                      <a:pt x="2076" y="0"/>
                    </a:cubicBezTo>
                    <a:lnTo>
                      <a:pt x="2436" y="0"/>
                    </a:lnTo>
                    <a:cubicBezTo>
                      <a:pt x="2486" y="0"/>
                      <a:pt x="2527" y="41"/>
                      <a:pt x="2527" y="91"/>
                    </a:cubicBezTo>
                    <a:cubicBezTo>
                      <a:pt x="2527" y="141"/>
                      <a:pt x="2486" y="181"/>
                      <a:pt x="2436" y="181"/>
                    </a:cubicBezTo>
                    <a:lnTo>
                      <a:pt x="2076" y="181"/>
                    </a:lnTo>
                    <a:cubicBezTo>
                      <a:pt x="1030" y="181"/>
                      <a:pt x="180" y="1032"/>
                      <a:pt x="180" y="2075"/>
                    </a:cubicBezTo>
                    <a:cubicBezTo>
                      <a:pt x="180" y="3121"/>
                      <a:pt x="1030" y="3971"/>
                      <a:pt x="2076" y="3971"/>
                    </a:cubicBezTo>
                    <a:lnTo>
                      <a:pt x="2436" y="3971"/>
                    </a:lnTo>
                    <a:cubicBezTo>
                      <a:pt x="2486" y="3971"/>
                      <a:pt x="2527" y="4011"/>
                      <a:pt x="2527" y="4061"/>
                    </a:cubicBezTo>
                    <a:cubicBezTo>
                      <a:pt x="2527" y="4111"/>
                      <a:pt x="2486" y="4152"/>
                      <a:pt x="2436" y="415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55" name="Group 11">
              <a:extLst>
                <a:ext uri="{FF2B5EF4-FFF2-40B4-BE49-F238E27FC236}">
                  <a16:creationId xmlns:a16="http://schemas.microsoft.com/office/drawing/2014/main" id="{426D111D-68A2-984D-A377-08ADAD4EAF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26951" y="422846"/>
              <a:ext cx="1300426" cy="1221934"/>
              <a:chOff x="3332163" y="2060575"/>
              <a:chExt cx="1946275" cy="1828800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78" name="Freeform 43">
                <a:extLst>
                  <a:ext uri="{FF2B5EF4-FFF2-40B4-BE49-F238E27FC236}">
                    <a16:creationId xmlns:a16="http://schemas.microsoft.com/office/drawing/2014/main" id="{9F7CF47D-2416-024E-81E9-27EE8E37E8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1663" y="2060575"/>
                <a:ext cx="273050" cy="481013"/>
              </a:xfrm>
              <a:custGeom>
                <a:avLst/>
                <a:gdLst>
                  <a:gd name="T0" fmla="*/ 65115 w 759"/>
                  <a:gd name="T1" fmla="*/ 415584 h 1338"/>
                  <a:gd name="T2" fmla="*/ 207935 w 759"/>
                  <a:gd name="T3" fmla="*/ 415584 h 1338"/>
                  <a:gd name="T4" fmla="*/ 207935 w 759"/>
                  <a:gd name="T5" fmla="*/ 68305 h 1338"/>
                  <a:gd name="T6" fmla="*/ 207935 w 759"/>
                  <a:gd name="T7" fmla="*/ 68305 h 1338"/>
                  <a:gd name="T8" fmla="*/ 65115 w 759"/>
                  <a:gd name="T9" fmla="*/ 240507 h 1338"/>
                  <a:gd name="T10" fmla="*/ 65115 w 759"/>
                  <a:gd name="T11" fmla="*/ 415584 h 1338"/>
                  <a:gd name="T12" fmla="*/ 240313 w 759"/>
                  <a:gd name="T13" fmla="*/ 480653 h 1338"/>
                  <a:gd name="T14" fmla="*/ 32377 w 759"/>
                  <a:gd name="T15" fmla="*/ 480653 h 1338"/>
                  <a:gd name="T16" fmla="*/ 32377 w 759"/>
                  <a:gd name="T17" fmla="*/ 480653 h 1338"/>
                  <a:gd name="T18" fmla="*/ 0 w 759"/>
                  <a:gd name="T19" fmla="*/ 448298 h 1338"/>
                  <a:gd name="T20" fmla="*/ 0 w 759"/>
                  <a:gd name="T21" fmla="*/ 240507 h 1338"/>
                  <a:gd name="T22" fmla="*/ 0 w 759"/>
                  <a:gd name="T23" fmla="*/ 240507 h 1338"/>
                  <a:gd name="T24" fmla="*/ 240313 w 759"/>
                  <a:gd name="T25" fmla="*/ 0 h 1338"/>
                  <a:gd name="T26" fmla="*/ 240313 w 759"/>
                  <a:gd name="T27" fmla="*/ 0 h 1338"/>
                  <a:gd name="T28" fmla="*/ 272690 w 759"/>
                  <a:gd name="T29" fmla="*/ 32715 h 1338"/>
                  <a:gd name="T30" fmla="*/ 272690 w 759"/>
                  <a:gd name="T31" fmla="*/ 448298 h 1338"/>
                  <a:gd name="T32" fmla="*/ 272690 w 759"/>
                  <a:gd name="T33" fmla="*/ 448298 h 1338"/>
                  <a:gd name="T34" fmla="*/ 240313 w 759"/>
                  <a:gd name="T35" fmla="*/ 480653 h 133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59" h="1338">
                    <a:moveTo>
                      <a:pt x="181" y="1156"/>
                    </a:moveTo>
                    <a:lnTo>
                      <a:pt x="578" y="1156"/>
                    </a:lnTo>
                    <a:lnTo>
                      <a:pt x="578" y="190"/>
                    </a:lnTo>
                    <a:cubicBezTo>
                      <a:pt x="352" y="232"/>
                      <a:pt x="181" y="431"/>
                      <a:pt x="181" y="669"/>
                    </a:cubicBezTo>
                    <a:lnTo>
                      <a:pt x="181" y="1156"/>
                    </a:lnTo>
                    <a:close/>
                    <a:moveTo>
                      <a:pt x="668" y="1337"/>
                    </a:moveTo>
                    <a:lnTo>
                      <a:pt x="90" y="1337"/>
                    </a:lnTo>
                    <a:cubicBezTo>
                      <a:pt x="40" y="1337"/>
                      <a:pt x="0" y="1297"/>
                      <a:pt x="0" y="1247"/>
                    </a:cubicBezTo>
                    <a:lnTo>
                      <a:pt x="0" y="669"/>
                    </a:lnTo>
                    <a:cubicBezTo>
                      <a:pt x="0" y="300"/>
                      <a:pt x="300" y="0"/>
                      <a:pt x="668" y="0"/>
                    </a:cubicBezTo>
                    <a:cubicBezTo>
                      <a:pt x="717" y="0"/>
                      <a:pt x="758" y="41"/>
                      <a:pt x="758" y="91"/>
                    </a:cubicBezTo>
                    <a:lnTo>
                      <a:pt x="758" y="1247"/>
                    </a:lnTo>
                    <a:cubicBezTo>
                      <a:pt x="758" y="1297"/>
                      <a:pt x="717" y="1337"/>
                      <a:pt x="668" y="133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9" name="Freeform 38">
                <a:extLst>
                  <a:ext uri="{FF2B5EF4-FFF2-40B4-BE49-F238E27FC236}">
                    <a16:creationId xmlns:a16="http://schemas.microsoft.com/office/drawing/2014/main" id="{FF914F86-0461-3640-999E-F69EA3B31D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1100" y="2716213"/>
                <a:ext cx="287338" cy="500062"/>
              </a:xfrm>
              <a:custGeom>
                <a:avLst/>
                <a:gdLst>
                  <a:gd name="T0" fmla="*/ 254530 w 797"/>
                  <a:gd name="T1" fmla="*/ 499702 h 1390"/>
                  <a:gd name="T2" fmla="*/ 32087 w 797"/>
                  <a:gd name="T3" fmla="*/ 499702 h 1390"/>
                  <a:gd name="T4" fmla="*/ 32087 w 797"/>
                  <a:gd name="T5" fmla="*/ 499702 h 1390"/>
                  <a:gd name="T6" fmla="*/ 0 w 797"/>
                  <a:gd name="T7" fmla="*/ 466964 h 1390"/>
                  <a:gd name="T8" fmla="*/ 0 w 797"/>
                  <a:gd name="T9" fmla="*/ 466964 h 1390"/>
                  <a:gd name="T10" fmla="*/ 32087 w 797"/>
                  <a:gd name="T11" fmla="*/ 434586 h 1390"/>
                  <a:gd name="T12" fmla="*/ 221723 w 797"/>
                  <a:gd name="T13" fmla="*/ 434586 h 1390"/>
                  <a:gd name="T14" fmla="*/ 221723 w 797"/>
                  <a:gd name="T15" fmla="*/ 64756 h 1390"/>
                  <a:gd name="T16" fmla="*/ 32087 w 797"/>
                  <a:gd name="T17" fmla="*/ 64756 h 1390"/>
                  <a:gd name="T18" fmla="*/ 32087 w 797"/>
                  <a:gd name="T19" fmla="*/ 64756 h 1390"/>
                  <a:gd name="T20" fmla="*/ 0 w 797"/>
                  <a:gd name="T21" fmla="*/ 32378 h 1390"/>
                  <a:gd name="T22" fmla="*/ 0 w 797"/>
                  <a:gd name="T23" fmla="*/ 32378 h 1390"/>
                  <a:gd name="T24" fmla="*/ 32087 w 797"/>
                  <a:gd name="T25" fmla="*/ 0 h 1390"/>
                  <a:gd name="T26" fmla="*/ 254530 w 797"/>
                  <a:gd name="T27" fmla="*/ 0 h 1390"/>
                  <a:gd name="T28" fmla="*/ 254530 w 797"/>
                  <a:gd name="T29" fmla="*/ 0 h 1390"/>
                  <a:gd name="T30" fmla="*/ 286977 w 797"/>
                  <a:gd name="T31" fmla="*/ 32378 h 1390"/>
                  <a:gd name="T32" fmla="*/ 286977 w 797"/>
                  <a:gd name="T33" fmla="*/ 466964 h 1390"/>
                  <a:gd name="T34" fmla="*/ 286977 w 797"/>
                  <a:gd name="T35" fmla="*/ 466964 h 1390"/>
                  <a:gd name="T36" fmla="*/ 254530 w 797"/>
                  <a:gd name="T37" fmla="*/ 499702 h 139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797" h="1390">
                    <a:moveTo>
                      <a:pt x="706" y="1389"/>
                    </a:moveTo>
                    <a:lnTo>
                      <a:pt x="89" y="1389"/>
                    </a:lnTo>
                    <a:cubicBezTo>
                      <a:pt x="40" y="1389"/>
                      <a:pt x="0" y="1348"/>
                      <a:pt x="0" y="1298"/>
                    </a:cubicBezTo>
                    <a:cubicBezTo>
                      <a:pt x="0" y="1248"/>
                      <a:pt x="40" y="1208"/>
                      <a:pt x="89" y="1208"/>
                    </a:cubicBezTo>
                    <a:lnTo>
                      <a:pt x="615" y="1208"/>
                    </a:lnTo>
                    <a:lnTo>
                      <a:pt x="615" y="180"/>
                    </a:lnTo>
                    <a:lnTo>
                      <a:pt x="89" y="180"/>
                    </a:lnTo>
                    <a:cubicBezTo>
                      <a:pt x="40" y="180"/>
                      <a:pt x="0" y="140"/>
                      <a:pt x="0" y="90"/>
                    </a:cubicBezTo>
                    <a:cubicBezTo>
                      <a:pt x="0" y="40"/>
                      <a:pt x="40" y="0"/>
                      <a:pt x="89" y="0"/>
                    </a:cubicBezTo>
                    <a:lnTo>
                      <a:pt x="706" y="0"/>
                    </a:lnTo>
                    <a:cubicBezTo>
                      <a:pt x="756" y="0"/>
                      <a:pt x="796" y="40"/>
                      <a:pt x="796" y="90"/>
                    </a:cubicBezTo>
                    <a:lnTo>
                      <a:pt x="796" y="1298"/>
                    </a:lnTo>
                    <a:cubicBezTo>
                      <a:pt x="796" y="1348"/>
                      <a:pt x="756" y="1389"/>
                      <a:pt x="706" y="138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80" name="Freeform 39">
                <a:extLst>
                  <a:ext uri="{FF2B5EF4-FFF2-40B4-BE49-F238E27FC236}">
                    <a16:creationId xmlns:a16="http://schemas.microsoft.com/office/drawing/2014/main" id="{D966B35E-D39C-7C48-9DD9-6E2DDB221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8363" y="2614613"/>
                <a:ext cx="153987" cy="153987"/>
              </a:xfrm>
              <a:custGeom>
                <a:avLst/>
                <a:gdLst>
                  <a:gd name="T0" fmla="*/ 153628 w 429"/>
                  <a:gd name="T1" fmla="*/ 76994 h 428"/>
                  <a:gd name="T2" fmla="*/ 153628 w 429"/>
                  <a:gd name="T3" fmla="*/ 76994 h 428"/>
                  <a:gd name="T4" fmla="*/ 76814 w 429"/>
                  <a:gd name="T5" fmla="*/ 153627 h 428"/>
                  <a:gd name="T6" fmla="*/ 76814 w 429"/>
                  <a:gd name="T7" fmla="*/ 153627 h 428"/>
                  <a:gd name="T8" fmla="*/ 0 w 429"/>
                  <a:gd name="T9" fmla="*/ 76994 h 428"/>
                  <a:gd name="T10" fmla="*/ 0 w 429"/>
                  <a:gd name="T11" fmla="*/ 76994 h 428"/>
                  <a:gd name="T12" fmla="*/ 76814 w 429"/>
                  <a:gd name="T13" fmla="*/ 0 h 428"/>
                  <a:gd name="T14" fmla="*/ 76814 w 429"/>
                  <a:gd name="T15" fmla="*/ 0 h 428"/>
                  <a:gd name="T16" fmla="*/ 153628 w 429"/>
                  <a:gd name="T17" fmla="*/ 76994 h 4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29" h="428">
                    <a:moveTo>
                      <a:pt x="428" y="214"/>
                    </a:moveTo>
                    <a:lnTo>
                      <a:pt x="428" y="214"/>
                    </a:lnTo>
                    <a:cubicBezTo>
                      <a:pt x="428" y="332"/>
                      <a:pt x="332" y="427"/>
                      <a:pt x="214" y="427"/>
                    </a:cubicBezTo>
                    <a:cubicBezTo>
                      <a:pt x="96" y="427"/>
                      <a:pt x="0" y="332"/>
                      <a:pt x="0" y="214"/>
                    </a:cubicBezTo>
                    <a:cubicBezTo>
                      <a:pt x="0" y="96"/>
                      <a:pt x="96" y="0"/>
                      <a:pt x="214" y="0"/>
                    </a:cubicBezTo>
                    <a:cubicBezTo>
                      <a:pt x="332" y="0"/>
                      <a:pt x="428" y="96"/>
                      <a:pt x="428" y="21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81" name="Freeform 40">
                <a:extLst>
                  <a:ext uri="{FF2B5EF4-FFF2-40B4-BE49-F238E27FC236}">
                    <a16:creationId xmlns:a16="http://schemas.microsoft.com/office/drawing/2014/main" id="{5F934A0A-9B58-0648-B4E1-8C68145C69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575" y="3552825"/>
                <a:ext cx="355600" cy="336550"/>
              </a:xfrm>
              <a:custGeom>
                <a:avLst/>
                <a:gdLst>
                  <a:gd name="T0" fmla="*/ 322847 w 988"/>
                  <a:gd name="T1" fmla="*/ 336190 h 936"/>
                  <a:gd name="T2" fmla="*/ 32393 w 988"/>
                  <a:gd name="T3" fmla="*/ 336190 h 936"/>
                  <a:gd name="T4" fmla="*/ 32393 w 988"/>
                  <a:gd name="T5" fmla="*/ 336190 h 936"/>
                  <a:gd name="T6" fmla="*/ 0 w 988"/>
                  <a:gd name="T7" fmla="*/ 303830 h 936"/>
                  <a:gd name="T8" fmla="*/ 0 w 988"/>
                  <a:gd name="T9" fmla="*/ 32720 h 936"/>
                  <a:gd name="T10" fmla="*/ 0 w 988"/>
                  <a:gd name="T11" fmla="*/ 32720 h 936"/>
                  <a:gd name="T12" fmla="*/ 32393 w 988"/>
                  <a:gd name="T13" fmla="*/ 0 h 936"/>
                  <a:gd name="T14" fmla="*/ 32393 w 988"/>
                  <a:gd name="T15" fmla="*/ 0 h 936"/>
                  <a:gd name="T16" fmla="*/ 65145 w 988"/>
                  <a:gd name="T17" fmla="*/ 32720 h 936"/>
                  <a:gd name="T18" fmla="*/ 65145 w 988"/>
                  <a:gd name="T19" fmla="*/ 271469 h 936"/>
                  <a:gd name="T20" fmla="*/ 290095 w 988"/>
                  <a:gd name="T21" fmla="*/ 271469 h 936"/>
                  <a:gd name="T22" fmla="*/ 290095 w 988"/>
                  <a:gd name="T23" fmla="*/ 154612 h 936"/>
                  <a:gd name="T24" fmla="*/ 290095 w 988"/>
                  <a:gd name="T25" fmla="*/ 154612 h 936"/>
                  <a:gd name="T26" fmla="*/ 322847 w 988"/>
                  <a:gd name="T27" fmla="*/ 121892 h 936"/>
                  <a:gd name="T28" fmla="*/ 322847 w 988"/>
                  <a:gd name="T29" fmla="*/ 121892 h 936"/>
                  <a:gd name="T30" fmla="*/ 355240 w 988"/>
                  <a:gd name="T31" fmla="*/ 154612 h 936"/>
                  <a:gd name="T32" fmla="*/ 355240 w 988"/>
                  <a:gd name="T33" fmla="*/ 303830 h 936"/>
                  <a:gd name="T34" fmla="*/ 355240 w 988"/>
                  <a:gd name="T35" fmla="*/ 303830 h 936"/>
                  <a:gd name="T36" fmla="*/ 322847 w 988"/>
                  <a:gd name="T37" fmla="*/ 336190 h 9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88" h="936">
                    <a:moveTo>
                      <a:pt x="897" y="935"/>
                    </a:moveTo>
                    <a:lnTo>
                      <a:pt x="90" y="935"/>
                    </a:lnTo>
                    <a:cubicBezTo>
                      <a:pt x="41" y="935"/>
                      <a:pt x="0" y="894"/>
                      <a:pt x="0" y="845"/>
                    </a:cubicBezTo>
                    <a:lnTo>
                      <a:pt x="0" y="91"/>
                    </a:lnTo>
                    <a:cubicBezTo>
                      <a:pt x="0" y="41"/>
                      <a:pt x="41" y="0"/>
                      <a:pt x="90" y="0"/>
                    </a:cubicBezTo>
                    <a:cubicBezTo>
                      <a:pt x="140" y="0"/>
                      <a:pt x="181" y="41"/>
                      <a:pt x="181" y="91"/>
                    </a:cubicBezTo>
                    <a:lnTo>
                      <a:pt x="181" y="755"/>
                    </a:lnTo>
                    <a:lnTo>
                      <a:pt x="806" y="755"/>
                    </a:lnTo>
                    <a:lnTo>
                      <a:pt x="806" y="430"/>
                    </a:lnTo>
                    <a:cubicBezTo>
                      <a:pt x="806" y="380"/>
                      <a:pt x="847" y="339"/>
                      <a:pt x="897" y="339"/>
                    </a:cubicBezTo>
                    <a:cubicBezTo>
                      <a:pt x="947" y="339"/>
                      <a:pt x="987" y="380"/>
                      <a:pt x="987" y="430"/>
                    </a:cubicBezTo>
                    <a:lnTo>
                      <a:pt x="987" y="845"/>
                    </a:lnTo>
                    <a:cubicBezTo>
                      <a:pt x="987" y="894"/>
                      <a:pt x="947" y="935"/>
                      <a:pt x="897" y="93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82" name="Freeform 41">
                <a:extLst>
                  <a:ext uri="{FF2B5EF4-FFF2-40B4-BE49-F238E27FC236}">
                    <a16:creationId xmlns:a16="http://schemas.microsoft.com/office/drawing/2014/main" id="{657C94B7-9FFD-C549-9695-1BEF03E366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8488" y="3552825"/>
                <a:ext cx="355600" cy="336550"/>
              </a:xfrm>
              <a:custGeom>
                <a:avLst/>
                <a:gdLst>
                  <a:gd name="T0" fmla="*/ 322814 w 987"/>
                  <a:gd name="T1" fmla="*/ 336190 h 936"/>
                  <a:gd name="T2" fmla="*/ 32426 w 987"/>
                  <a:gd name="T3" fmla="*/ 336190 h 936"/>
                  <a:gd name="T4" fmla="*/ 32426 w 987"/>
                  <a:gd name="T5" fmla="*/ 336190 h 936"/>
                  <a:gd name="T6" fmla="*/ 0 w 987"/>
                  <a:gd name="T7" fmla="*/ 303830 h 936"/>
                  <a:gd name="T8" fmla="*/ 0 w 987"/>
                  <a:gd name="T9" fmla="*/ 154612 h 936"/>
                  <a:gd name="T10" fmla="*/ 0 w 987"/>
                  <a:gd name="T11" fmla="*/ 154612 h 936"/>
                  <a:gd name="T12" fmla="*/ 32426 w 987"/>
                  <a:gd name="T13" fmla="*/ 121892 h 936"/>
                  <a:gd name="T14" fmla="*/ 32426 w 987"/>
                  <a:gd name="T15" fmla="*/ 121892 h 936"/>
                  <a:gd name="T16" fmla="*/ 65211 w 987"/>
                  <a:gd name="T17" fmla="*/ 154612 h 936"/>
                  <a:gd name="T18" fmla="*/ 65211 w 987"/>
                  <a:gd name="T19" fmla="*/ 271469 h 936"/>
                  <a:gd name="T20" fmla="*/ 290028 w 987"/>
                  <a:gd name="T21" fmla="*/ 271469 h 936"/>
                  <a:gd name="T22" fmla="*/ 290028 w 987"/>
                  <a:gd name="T23" fmla="*/ 32720 h 936"/>
                  <a:gd name="T24" fmla="*/ 290028 w 987"/>
                  <a:gd name="T25" fmla="*/ 32720 h 936"/>
                  <a:gd name="T26" fmla="*/ 322814 w 987"/>
                  <a:gd name="T27" fmla="*/ 0 h 936"/>
                  <a:gd name="T28" fmla="*/ 322814 w 987"/>
                  <a:gd name="T29" fmla="*/ 0 h 936"/>
                  <a:gd name="T30" fmla="*/ 355240 w 987"/>
                  <a:gd name="T31" fmla="*/ 32720 h 936"/>
                  <a:gd name="T32" fmla="*/ 355240 w 987"/>
                  <a:gd name="T33" fmla="*/ 303830 h 936"/>
                  <a:gd name="T34" fmla="*/ 355240 w 987"/>
                  <a:gd name="T35" fmla="*/ 303830 h 936"/>
                  <a:gd name="T36" fmla="*/ 322814 w 987"/>
                  <a:gd name="T37" fmla="*/ 336190 h 9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87" h="936">
                    <a:moveTo>
                      <a:pt x="896" y="935"/>
                    </a:moveTo>
                    <a:lnTo>
                      <a:pt x="90" y="935"/>
                    </a:lnTo>
                    <a:cubicBezTo>
                      <a:pt x="40" y="935"/>
                      <a:pt x="0" y="894"/>
                      <a:pt x="0" y="845"/>
                    </a:cubicBezTo>
                    <a:lnTo>
                      <a:pt x="0" y="430"/>
                    </a:lnTo>
                    <a:cubicBezTo>
                      <a:pt x="0" y="380"/>
                      <a:pt x="40" y="339"/>
                      <a:pt x="90" y="339"/>
                    </a:cubicBezTo>
                    <a:cubicBezTo>
                      <a:pt x="140" y="339"/>
                      <a:pt x="181" y="380"/>
                      <a:pt x="181" y="430"/>
                    </a:cubicBezTo>
                    <a:lnTo>
                      <a:pt x="181" y="755"/>
                    </a:lnTo>
                    <a:lnTo>
                      <a:pt x="805" y="755"/>
                    </a:lnTo>
                    <a:lnTo>
                      <a:pt x="805" y="91"/>
                    </a:lnTo>
                    <a:cubicBezTo>
                      <a:pt x="805" y="41"/>
                      <a:pt x="846" y="0"/>
                      <a:pt x="896" y="0"/>
                    </a:cubicBezTo>
                    <a:cubicBezTo>
                      <a:pt x="946" y="0"/>
                      <a:pt x="986" y="41"/>
                      <a:pt x="986" y="91"/>
                    </a:cubicBezTo>
                    <a:lnTo>
                      <a:pt x="986" y="845"/>
                    </a:lnTo>
                    <a:cubicBezTo>
                      <a:pt x="986" y="894"/>
                      <a:pt x="946" y="935"/>
                      <a:pt x="896" y="93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83" name="Freeform 42">
                <a:extLst>
                  <a:ext uri="{FF2B5EF4-FFF2-40B4-BE49-F238E27FC236}">
                    <a16:creationId xmlns:a16="http://schemas.microsoft.com/office/drawing/2014/main" id="{E0152DD8-0FAD-8F4D-821B-9DF9C4C9BF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2163" y="2924175"/>
                <a:ext cx="236537" cy="65088"/>
              </a:xfrm>
              <a:custGeom>
                <a:avLst/>
                <a:gdLst>
                  <a:gd name="T0" fmla="*/ 203775 w 657"/>
                  <a:gd name="T1" fmla="*/ 64730 h 182"/>
                  <a:gd name="T2" fmla="*/ 32402 w 657"/>
                  <a:gd name="T3" fmla="*/ 64730 h 182"/>
                  <a:gd name="T4" fmla="*/ 32402 w 657"/>
                  <a:gd name="T5" fmla="*/ 64730 h 182"/>
                  <a:gd name="T6" fmla="*/ 0 w 657"/>
                  <a:gd name="T7" fmla="*/ 32544 h 182"/>
                  <a:gd name="T8" fmla="*/ 0 w 657"/>
                  <a:gd name="T9" fmla="*/ 32544 h 182"/>
                  <a:gd name="T10" fmla="*/ 32402 w 657"/>
                  <a:gd name="T11" fmla="*/ 0 h 182"/>
                  <a:gd name="T12" fmla="*/ 203775 w 657"/>
                  <a:gd name="T13" fmla="*/ 0 h 182"/>
                  <a:gd name="T14" fmla="*/ 203775 w 657"/>
                  <a:gd name="T15" fmla="*/ 0 h 182"/>
                  <a:gd name="T16" fmla="*/ 236177 w 657"/>
                  <a:gd name="T17" fmla="*/ 32544 h 182"/>
                  <a:gd name="T18" fmla="*/ 236177 w 657"/>
                  <a:gd name="T19" fmla="*/ 32544 h 182"/>
                  <a:gd name="T20" fmla="*/ 203775 w 657"/>
                  <a:gd name="T21" fmla="*/ 64730 h 1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57" h="182">
                    <a:moveTo>
                      <a:pt x="566" y="181"/>
                    </a:moveTo>
                    <a:lnTo>
                      <a:pt x="90" y="181"/>
                    </a:lnTo>
                    <a:cubicBezTo>
                      <a:pt x="40" y="181"/>
                      <a:pt x="0" y="141"/>
                      <a:pt x="0" y="91"/>
                    </a:cubicBezTo>
                    <a:cubicBezTo>
                      <a:pt x="0" y="41"/>
                      <a:pt x="40" y="0"/>
                      <a:pt x="90" y="0"/>
                    </a:cubicBezTo>
                    <a:lnTo>
                      <a:pt x="566" y="0"/>
                    </a:lnTo>
                    <a:cubicBezTo>
                      <a:pt x="616" y="0"/>
                      <a:pt x="656" y="41"/>
                      <a:pt x="656" y="91"/>
                    </a:cubicBezTo>
                    <a:cubicBezTo>
                      <a:pt x="656" y="141"/>
                      <a:pt x="616" y="181"/>
                      <a:pt x="566" y="18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84" name="Freeform 44">
                <a:extLst>
                  <a:ext uri="{FF2B5EF4-FFF2-40B4-BE49-F238E27FC236}">
                    <a16:creationId xmlns:a16="http://schemas.microsoft.com/office/drawing/2014/main" id="{1B1F280D-3162-5743-B1FE-7B600C70DD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3613" y="2165350"/>
                <a:ext cx="1581150" cy="1581150"/>
              </a:xfrm>
              <a:custGeom>
                <a:avLst/>
                <a:gdLst>
                  <a:gd name="T0" fmla="*/ 790395 w 4393"/>
                  <a:gd name="T1" fmla="*/ 1580790 h 4394"/>
                  <a:gd name="T2" fmla="*/ 790395 w 4393"/>
                  <a:gd name="T3" fmla="*/ 1580790 h 4394"/>
                  <a:gd name="T4" fmla="*/ 0 w 4393"/>
                  <a:gd name="T5" fmla="*/ 790575 h 4394"/>
                  <a:gd name="T6" fmla="*/ 0 w 4393"/>
                  <a:gd name="T7" fmla="*/ 790575 h 4394"/>
                  <a:gd name="T8" fmla="*/ 790395 w 4393"/>
                  <a:gd name="T9" fmla="*/ 0 h 4394"/>
                  <a:gd name="T10" fmla="*/ 790395 w 4393"/>
                  <a:gd name="T11" fmla="*/ 0 h 4394"/>
                  <a:gd name="T12" fmla="*/ 965678 w 4393"/>
                  <a:gd name="T13" fmla="*/ 19432 h 4394"/>
                  <a:gd name="T14" fmla="*/ 965678 w 4393"/>
                  <a:gd name="T15" fmla="*/ 19432 h 4394"/>
                  <a:gd name="T16" fmla="*/ 990513 w 4393"/>
                  <a:gd name="T17" fmla="*/ 58295 h 4394"/>
                  <a:gd name="T18" fmla="*/ 990513 w 4393"/>
                  <a:gd name="T19" fmla="*/ 58295 h 4394"/>
                  <a:gd name="T20" fmla="*/ 951281 w 4393"/>
                  <a:gd name="T21" fmla="*/ 82764 h 4394"/>
                  <a:gd name="T22" fmla="*/ 951281 w 4393"/>
                  <a:gd name="T23" fmla="*/ 82764 h 4394"/>
                  <a:gd name="T24" fmla="*/ 790395 w 4393"/>
                  <a:gd name="T25" fmla="*/ 65132 h 4394"/>
                  <a:gd name="T26" fmla="*/ 790395 w 4393"/>
                  <a:gd name="T27" fmla="*/ 65132 h 4394"/>
                  <a:gd name="T28" fmla="*/ 65146 w 4393"/>
                  <a:gd name="T29" fmla="*/ 790575 h 4394"/>
                  <a:gd name="T30" fmla="*/ 65146 w 4393"/>
                  <a:gd name="T31" fmla="*/ 790575 h 4394"/>
                  <a:gd name="T32" fmla="*/ 790395 w 4393"/>
                  <a:gd name="T33" fmla="*/ 1515659 h 4394"/>
                  <a:gd name="T34" fmla="*/ 790395 w 4393"/>
                  <a:gd name="T35" fmla="*/ 1515659 h 4394"/>
                  <a:gd name="T36" fmla="*/ 1515644 w 4393"/>
                  <a:gd name="T37" fmla="*/ 790575 h 4394"/>
                  <a:gd name="T38" fmla="*/ 1515644 w 4393"/>
                  <a:gd name="T39" fmla="*/ 790575 h 4394"/>
                  <a:gd name="T40" fmla="*/ 1133403 w 4393"/>
                  <a:gd name="T41" fmla="*/ 150774 h 4394"/>
                  <a:gd name="T42" fmla="*/ 1133403 w 4393"/>
                  <a:gd name="T43" fmla="*/ 150774 h 4394"/>
                  <a:gd name="T44" fmla="*/ 1120086 w 4393"/>
                  <a:gd name="T45" fmla="*/ 106873 h 4394"/>
                  <a:gd name="T46" fmla="*/ 1120086 w 4393"/>
                  <a:gd name="T47" fmla="*/ 106873 h 4394"/>
                  <a:gd name="T48" fmla="*/ 1163637 w 4393"/>
                  <a:gd name="T49" fmla="*/ 93559 h 4394"/>
                  <a:gd name="T50" fmla="*/ 1163637 w 4393"/>
                  <a:gd name="T51" fmla="*/ 93559 h 4394"/>
                  <a:gd name="T52" fmla="*/ 1580790 w 4393"/>
                  <a:gd name="T53" fmla="*/ 790575 h 4394"/>
                  <a:gd name="T54" fmla="*/ 1580790 w 4393"/>
                  <a:gd name="T55" fmla="*/ 790575 h 4394"/>
                  <a:gd name="T56" fmla="*/ 790395 w 4393"/>
                  <a:gd name="T57" fmla="*/ 1580790 h 439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4393" h="4394">
                    <a:moveTo>
                      <a:pt x="2196" y="4393"/>
                    </a:moveTo>
                    <a:lnTo>
                      <a:pt x="2196" y="4393"/>
                    </a:lnTo>
                    <a:cubicBezTo>
                      <a:pt x="985" y="4393"/>
                      <a:pt x="0" y="3408"/>
                      <a:pt x="0" y="2197"/>
                    </a:cubicBezTo>
                    <a:cubicBezTo>
                      <a:pt x="0" y="985"/>
                      <a:pt x="985" y="0"/>
                      <a:pt x="2196" y="0"/>
                    </a:cubicBezTo>
                    <a:cubicBezTo>
                      <a:pt x="2361" y="0"/>
                      <a:pt x="2525" y="18"/>
                      <a:pt x="2683" y="54"/>
                    </a:cubicBezTo>
                    <a:cubicBezTo>
                      <a:pt x="2732" y="65"/>
                      <a:pt x="2763" y="113"/>
                      <a:pt x="2752" y="162"/>
                    </a:cubicBezTo>
                    <a:cubicBezTo>
                      <a:pt x="2740" y="211"/>
                      <a:pt x="2692" y="241"/>
                      <a:pt x="2643" y="230"/>
                    </a:cubicBezTo>
                    <a:cubicBezTo>
                      <a:pt x="2498" y="197"/>
                      <a:pt x="2347" y="181"/>
                      <a:pt x="2196" y="181"/>
                    </a:cubicBezTo>
                    <a:cubicBezTo>
                      <a:pt x="1085" y="181"/>
                      <a:pt x="181" y="1085"/>
                      <a:pt x="181" y="2197"/>
                    </a:cubicBezTo>
                    <a:cubicBezTo>
                      <a:pt x="181" y="3308"/>
                      <a:pt x="1085" y="4212"/>
                      <a:pt x="2196" y="4212"/>
                    </a:cubicBezTo>
                    <a:cubicBezTo>
                      <a:pt x="3307" y="4212"/>
                      <a:pt x="4211" y="3308"/>
                      <a:pt x="4211" y="2197"/>
                    </a:cubicBezTo>
                    <a:cubicBezTo>
                      <a:pt x="4211" y="1452"/>
                      <a:pt x="3804" y="772"/>
                      <a:pt x="3149" y="419"/>
                    </a:cubicBezTo>
                    <a:cubicBezTo>
                      <a:pt x="3105" y="396"/>
                      <a:pt x="3088" y="341"/>
                      <a:pt x="3112" y="297"/>
                    </a:cubicBezTo>
                    <a:cubicBezTo>
                      <a:pt x="3136" y="253"/>
                      <a:pt x="3190" y="236"/>
                      <a:pt x="3233" y="260"/>
                    </a:cubicBezTo>
                    <a:cubicBezTo>
                      <a:pt x="3948" y="644"/>
                      <a:pt x="4392" y="1386"/>
                      <a:pt x="4392" y="2197"/>
                    </a:cubicBezTo>
                    <a:cubicBezTo>
                      <a:pt x="4392" y="3408"/>
                      <a:pt x="3406" y="4393"/>
                      <a:pt x="2196" y="439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56" name="Group 13">
              <a:extLst>
                <a:ext uri="{FF2B5EF4-FFF2-40B4-BE49-F238E27FC236}">
                  <a16:creationId xmlns:a16="http://schemas.microsoft.com/office/drawing/2014/main" id="{A37BBFBC-233D-5E47-B684-47774CDFA5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61073" y="138675"/>
              <a:ext cx="1183748" cy="596117"/>
              <a:chOff x="5826125" y="2760663"/>
              <a:chExt cx="1771650" cy="892175"/>
            </a:xfrm>
            <a:solidFill>
              <a:schemeClr val="accent5"/>
            </a:solidFill>
          </p:grpSpPr>
          <p:sp>
            <p:nvSpPr>
              <p:cNvPr id="72" name="Freeform 45">
                <a:extLst>
                  <a:ext uri="{FF2B5EF4-FFF2-40B4-BE49-F238E27FC236}">
                    <a16:creationId xmlns:a16="http://schemas.microsoft.com/office/drawing/2014/main" id="{E3933ADF-EA44-7241-B336-D88803E9CE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6125" y="2760663"/>
                <a:ext cx="1771650" cy="892175"/>
              </a:xfrm>
              <a:custGeom>
                <a:avLst/>
                <a:gdLst>
                  <a:gd name="T0" fmla="*/ 1706153 w 4923"/>
                  <a:gd name="T1" fmla="*/ 891815 h 2477"/>
                  <a:gd name="T2" fmla="*/ 647770 w 4923"/>
                  <a:gd name="T3" fmla="*/ 891815 h 2477"/>
                  <a:gd name="T4" fmla="*/ 647770 w 4923"/>
                  <a:gd name="T5" fmla="*/ 891815 h 2477"/>
                  <a:gd name="T6" fmla="*/ 615381 w 4923"/>
                  <a:gd name="T7" fmla="*/ 859398 h 2477"/>
                  <a:gd name="T8" fmla="*/ 615381 w 4923"/>
                  <a:gd name="T9" fmla="*/ 859398 h 2477"/>
                  <a:gd name="T10" fmla="*/ 647770 w 4923"/>
                  <a:gd name="T11" fmla="*/ 826622 h 2477"/>
                  <a:gd name="T12" fmla="*/ 1706153 w 4923"/>
                  <a:gd name="T13" fmla="*/ 826622 h 2477"/>
                  <a:gd name="T14" fmla="*/ 1706153 w 4923"/>
                  <a:gd name="T15" fmla="*/ 65193 h 2477"/>
                  <a:gd name="T16" fmla="*/ 65137 w 4923"/>
                  <a:gd name="T17" fmla="*/ 65193 h 2477"/>
                  <a:gd name="T18" fmla="*/ 65137 w 4923"/>
                  <a:gd name="T19" fmla="*/ 497774 h 2477"/>
                  <a:gd name="T20" fmla="*/ 65137 w 4923"/>
                  <a:gd name="T21" fmla="*/ 497774 h 2477"/>
                  <a:gd name="T22" fmla="*/ 32748 w 4923"/>
                  <a:gd name="T23" fmla="*/ 530190 h 2477"/>
                  <a:gd name="T24" fmla="*/ 32748 w 4923"/>
                  <a:gd name="T25" fmla="*/ 530190 h 2477"/>
                  <a:gd name="T26" fmla="*/ 0 w 4923"/>
                  <a:gd name="T27" fmla="*/ 497774 h 2477"/>
                  <a:gd name="T28" fmla="*/ 0 w 4923"/>
                  <a:gd name="T29" fmla="*/ 65193 h 2477"/>
                  <a:gd name="T30" fmla="*/ 0 w 4923"/>
                  <a:gd name="T31" fmla="*/ 65193 h 2477"/>
                  <a:gd name="T32" fmla="*/ 65137 w 4923"/>
                  <a:gd name="T33" fmla="*/ 0 h 2477"/>
                  <a:gd name="T34" fmla="*/ 1706153 w 4923"/>
                  <a:gd name="T35" fmla="*/ 0 h 2477"/>
                  <a:gd name="T36" fmla="*/ 1706153 w 4923"/>
                  <a:gd name="T37" fmla="*/ 0 h 2477"/>
                  <a:gd name="T38" fmla="*/ 1771290 w 4923"/>
                  <a:gd name="T39" fmla="*/ 65193 h 2477"/>
                  <a:gd name="T40" fmla="*/ 1771290 w 4923"/>
                  <a:gd name="T41" fmla="*/ 826622 h 2477"/>
                  <a:gd name="T42" fmla="*/ 1771290 w 4923"/>
                  <a:gd name="T43" fmla="*/ 826622 h 2477"/>
                  <a:gd name="T44" fmla="*/ 1706153 w 4923"/>
                  <a:gd name="T45" fmla="*/ 891815 h 247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923" h="2477">
                    <a:moveTo>
                      <a:pt x="4741" y="2476"/>
                    </a:moveTo>
                    <a:lnTo>
                      <a:pt x="1800" y="2476"/>
                    </a:lnTo>
                    <a:cubicBezTo>
                      <a:pt x="1751" y="2476"/>
                      <a:pt x="1710" y="2436"/>
                      <a:pt x="1710" y="2386"/>
                    </a:cubicBezTo>
                    <a:cubicBezTo>
                      <a:pt x="1710" y="2336"/>
                      <a:pt x="1751" y="2295"/>
                      <a:pt x="1800" y="2295"/>
                    </a:cubicBezTo>
                    <a:lnTo>
                      <a:pt x="4741" y="2295"/>
                    </a:lnTo>
                    <a:lnTo>
                      <a:pt x="4741" y="181"/>
                    </a:lnTo>
                    <a:lnTo>
                      <a:pt x="181" y="181"/>
                    </a:lnTo>
                    <a:lnTo>
                      <a:pt x="181" y="1382"/>
                    </a:lnTo>
                    <a:cubicBezTo>
                      <a:pt x="181" y="1432"/>
                      <a:pt x="141" y="1472"/>
                      <a:pt x="91" y="1472"/>
                    </a:cubicBezTo>
                    <a:cubicBezTo>
                      <a:pt x="41" y="1472"/>
                      <a:pt x="0" y="1432"/>
                      <a:pt x="0" y="1382"/>
                    </a:cubicBezTo>
                    <a:lnTo>
                      <a:pt x="0" y="181"/>
                    </a:lnTo>
                    <a:cubicBezTo>
                      <a:pt x="0" y="82"/>
                      <a:pt x="81" y="0"/>
                      <a:pt x="181" y="0"/>
                    </a:cubicBezTo>
                    <a:lnTo>
                      <a:pt x="4741" y="0"/>
                    </a:lnTo>
                    <a:cubicBezTo>
                      <a:pt x="4841" y="0"/>
                      <a:pt x="4922" y="82"/>
                      <a:pt x="4922" y="181"/>
                    </a:cubicBezTo>
                    <a:lnTo>
                      <a:pt x="4922" y="2295"/>
                    </a:lnTo>
                    <a:cubicBezTo>
                      <a:pt x="4922" y="2395"/>
                      <a:pt x="4841" y="2476"/>
                      <a:pt x="4741" y="247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3" name="Freeform 46">
                <a:extLst>
                  <a:ext uri="{FF2B5EF4-FFF2-40B4-BE49-F238E27FC236}">
                    <a16:creationId xmlns:a16="http://schemas.microsoft.com/office/drawing/2014/main" id="{50DBC58F-4F96-3148-AF4A-4595A9023E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7588" y="2955925"/>
                <a:ext cx="923925" cy="85725"/>
              </a:xfrm>
              <a:custGeom>
                <a:avLst/>
                <a:gdLst>
                  <a:gd name="T0" fmla="*/ 923565 w 2565"/>
                  <a:gd name="T1" fmla="*/ 69156 h 238"/>
                  <a:gd name="T2" fmla="*/ 923565 w 2565"/>
                  <a:gd name="T3" fmla="*/ 69156 h 238"/>
                  <a:gd name="T4" fmla="*/ 907356 w 2565"/>
                  <a:gd name="T5" fmla="*/ 85365 h 238"/>
                  <a:gd name="T6" fmla="*/ 16209 w 2565"/>
                  <a:gd name="T7" fmla="*/ 85365 h 238"/>
                  <a:gd name="T8" fmla="*/ 16209 w 2565"/>
                  <a:gd name="T9" fmla="*/ 85365 h 238"/>
                  <a:gd name="T10" fmla="*/ 0 w 2565"/>
                  <a:gd name="T11" fmla="*/ 69156 h 238"/>
                  <a:gd name="T12" fmla="*/ 0 w 2565"/>
                  <a:gd name="T13" fmla="*/ 16209 h 238"/>
                  <a:gd name="T14" fmla="*/ 0 w 2565"/>
                  <a:gd name="T15" fmla="*/ 16209 h 238"/>
                  <a:gd name="T16" fmla="*/ 16209 w 2565"/>
                  <a:gd name="T17" fmla="*/ 0 h 238"/>
                  <a:gd name="T18" fmla="*/ 907356 w 2565"/>
                  <a:gd name="T19" fmla="*/ 0 h 238"/>
                  <a:gd name="T20" fmla="*/ 907356 w 2565"/>
                  <a:gd name="T21" fmla="*/ 0 h 238"/>
                  <a:gd name="T22" fmla="*/ 923565 w 2565"/>
                  <a:gd name="T23" fmla="*/ 16209 h 238"/>
                  <a:gd name="T24" fmla="*/ 923565 w 2565"/>
                  <a:gd name="T25" fmla="*/ 69156 h 2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65" h="238">
                    <a:moveTo>
                      <a:pt x="2564" y="192"/>
                    </a:moveTo>
                    <a:lnTo>
                      <a:pt x="2564" y="192"/>
                    </a:lnTo>
                    <a:cubicBezTo>
                      <a:pt x="2564" y="216"/>
                      <a:pt x="2543" y="237"/>
                      <a:pt x="2519" y="237"/>
                    </a:cubicBezTo>
                    <a:lnTo>
                      <a:pt x="45" y="237"/>
                    </a:lnTo>
                    <a:cubicBezTo>
                      <a:pt x="21" y="237"/>
                      <a:pt x="0" y="216"/>
                      <a:pt x="0" y="192"/>
                    </a:cubicBezTo>
                    <a:lnTo>
                      <a:pt x="0" y="45"/>
                    </a:lnTo>
                    <a:cubicBezTo>
                      <a:pt x="0" y="21"/>
                      <a:pt x="21" y="0"/>
                      <a:pt x="45" y="0"/>
                    </a:cubicBezTo>
                    <a:lnTo>
                      <a:pt x="2519" y="0"/>
                    </a:lnTo>
                    <a:cubicBezTo>
                      <a:pt x="2543" y="0"/>
                      <a:pt x="2564" y="21"/>
                      <a:pt x="2564" y="45"/>
                    </a:cubicBezTo>
                    <a:lnTo>
                      <a:pt x="2564" y="1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4" name="Freeform 47">
                <a:extLst>
                  <a:ext uri="{FF2B5EF4-FFF2-40B4-BE49-F238E27FC236}">
                    <a16:creationId xmlns:a16="http://schemas.microsoft.com/office/drawing/2014/main" id="{5E291BDA-B567-FA47-8358-5E599965C8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70725" y="2955925"/>
                <a:ext cx="257175" cy="85725"/>
              </a:xfrm>
              <a:custGeom>
                <a:avLst/>
                <a:gdLst>
                  <a:gd name="T0" fmla="*/ 256815 w 714"/>
                  <a:gd name="T1" fmla="*/ 69156 h 238"/>
                  <a:gd name="T2" fmla="*/ 256815 w 714"/>
                  <a:gd name="T3" fmla="*/ 69156 h 238"/>
                  <a:gd name="T4" fmla="*/ 240606 w 714"/>
                  <a:gd name="T5" fmla="*/ 85365 h 238"/>
                  <a:gd name="T6" fmla="*/ 16209 w 714"/>
                  <a:gd name="T7" fmla="*/ 85365 h 238"/>
                  <a:gd name="T8" fmla="*/ 16209 w 714"/>
                  <a:gd name="T9" fmla="*/ 85365 h 238"/>
                  <a:gd name="T10" fmla="*/ 0 w 714"/>
                  <a:gd name="T11" fmla="*/ 69156 h 238"/>
                  <a:gd name="T12" fmla="*/ 0 w 714"/>
                  <a:gd name="T13" fmla="*/ 16209 h 238"/>
                  <a:gd name="T14" fmla="*/ 0 w 714"/>
                  <a:gd name="T15" fmla="*/ 16209 h 238"/>
                  <a:gd name="T16" fmla="*/ 16209 w 714"/>
                  <a:gd name="T17" fmla="*/ 0 h 238"/>
                  <a:gd name="T18" fmla="*/ 240606 w 714"/>
                  <a:gd name="T19" fmla="*/ 0 h 238"/>
                  <a:gd name="T20" fmla="*/ 240606 w 714"/>
                  <a:gd name="T21" fmla="*/ 0 h 238"/>
                  <a:gd name="T22" fmla="*/ 256815 w 714"/>
                  <a:gd name="T23" fmla="*/ 16209 h 238"/>
                  <a:gd name="T24" fmla="*/ 256815 w 714"/>
                  <a:gd name="T25" fmla="*/ 69156 h 2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14" h="238">
                    <a:moveTo>
                      <a:pt x="713" y="192"/>
                    </a:moveTo>
                    <a:lnTo>
                      <a:pt x="713" y="192"/>
                    </a:lnTo>
                    <a:cubicBezTo>
                      <a:pt x="713" y="216"/>
                      <a:pt x="693" y="237"/>
                      <a:pt x="668" y="237"/>
                    </a:cubicBezTo>
                    <a:lnTo>
                      <a:pt x="45" y="237"/>
                    </a:lnTo>
                    <a:cubicBezTo>
                      <a:pt x="20" y="237"/>
                      <a:pt x="0" y="216"/>
                      <a:pt x="0" y="192"/>
                    </a:cubicBezTo>
                    <a:lnTo>
                      <a:pt x="0" y="45"/>
                    </a:lnTo>
                    <a:cubicBezTo>
                      <a:pt x="0" y="21"/>
                      <a:pt x="20" y="0"/>
                      <a:pt x="45" y="0"/>
                    </a:cubicBezTo>
                    <a:lnTo>
                      <a:pt x="668" y="0"/>
                    </a:lnTo>
                    <a:cubicBezTo>
                      <a:pt x="693" y="0"/>
                      <a:pt x="713" y="21"/>
                      <a:pt x="713" y="45"/>
                    </a:cubicBezTo>
                    <a:lnTo>
                      <a:pt x="713" y="1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5" name="Freeform 48">
                <a:extLst>
                  <a:ext uri="{FF2B5EF4-FFF2-40B4-BE49-F238E27FC236}">
                    <a16:creationId xmlns:a16="http://schemas.microsoft.com/office/drawing/2014/main" id="{0CC87F9B-59F5-2249-832D-982BAD07A4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8700" y="3217863"/>
                <a:ext cx="1219200" cy="34925"/>
              </a:xfrm>
              <a:custGeom>
                <a:avLst/>
                <a:gdLst>
                  <a:gd name="T0" fmla="*/ 1218840 w 3388"/>
                  <a:gd name="T1" fmla="*/ 18190 h 96"/>
                  <a:gd name="T2" fmla="*/ 1218840 w 3388"/>
                  <a:gd name="T3" fmla="*/ 18190 h 96"/>
                  <a:gd name="T4" fmla="*/ 1202647 w 3388"/>
                  <a:gd name="T5" fmla="*/ 34561 h 96"/>
                  <a:gd name="T6" fmla="*/ 16194 w 3388"/>
                  <a:gd name="T7" fmla="*/ 34561 h 96"/>
                  <a:gd name="T8" fmla="*/ 16194 w 3388"/>
                  <a:gd name="T9" fmla="*/ 34561 h 96"/>
                  <a:gd name="T10" fmla="*/ 0 w 3388"/>
                  <a:gd name="T11" fmla="*/ 18190 h 96"/>
                  <a:gd name="T12" fmla="*/ 0 w 3388"/>
                  <a:gd name="T13" fmla="*/ 16371 h 96"/>
                  <a:gd name="T14" fmla="*/ 0 w 3388"/>
                  <a:gd name="T15" fmla="*/ 16371 h 96"/>
                  <a:gd name="T16" fmla="*/ 16194 w 3388"/>
                  <a:gd name="T17" fmla="*/ 0 h 96"/>
                  <a:gd name="T18" fmla="*/ 1202647 w 3388"/>
                  <a:gd name="T19" fmla="*/ 0 h 96"/>
                  <a:gd name="T20" fmla="*/ 1202647 w 3388"/>
                  <a:gd name="T21" fmla="*/ 0 h 96"/>
                  <a:gd name="T22" fmla="*/ 1218840 w 3388"/>
                  <a:gd name="T23" fmla="*/ 16371 h 96"/>
                  <a:gd name="T24" fmla="*/ 1218840 w 3388"/>
                  <a:gd name="T25" fmla="*/ 18190 h 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88" h="96">
                    <a:moveTo>
                      <a:pt x="3387" y="50"/>
                    </a:moveTo>
                    <a:lnTo>
                      <a:pt x="3387" y="50"/>
                    </a:lnTo>
                    <a:cubicBezTo>
                      <a:pt x="3387" y="75"/>
                      <a:pt x="3367" y="95"/>
                      <a:pt x="3342" y="95"/>
                    </a:cubicBezTo>
                    <a:lnTo>
                      <a:pt x="45" y="95"/>
                    </a:lnTo>
                    <a:cubicBezTo>
                      <a:pt x="20" y="95"/>
                      <a:pt x="0" y="75"/>
                      <a:pt x="0" y="50"/>
                    </a:cubicBezTo>
                    <a:lnTo>
                      <a:pt x="0" y="45"/>
                    </a:lnTo>
                    <a:cubicBezTo>
                      <a:pt x="0" y="20"/>
                      <a:pt x="20" y="0"/>
                      <a:pt x="45" y="0"/>
                    </a:cubicBezTo>
                    <a:lnTo>
                      <a:pt x="3342" y="0"/>
                    </a:lnTo>
                    <a:cubicBezTo>
                      <a:pt x="3367" y="0"/>
                      <a:pt x="3387" y="20"/>
                      <a:pt x="3387" y="45"/>
                    </a:cubicBezTo>
                    <a:lnTo>
                      <a:pt x="3387" y="5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6" name="Freeform 49">
                <a:extLst>
                  <a:ext uri="{FF2B5EF4-FFF2-40B4-BE49-F238E27FC236}">
                    <a16:creationId xmlns:a16="http://schemas.microsoft.com/office/drawing/2014/main" id="{151E69D2-442E-004F-8556-F616AC21F8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8700" y="3144838"/>
                <a:ext cx="1219200" cy="34925"/>
              </a:xfrm>
              <a:custGeom>
                <a:avLst/>
                <a:gdLst>
                  <a:gd name="T0" fmla="*/ 1218840 w 3388"/>
                  <a:gd name="T1" fmla="*/ 18003 h 97"/>
                  <a:gd name="T2" fmla="*/ 1218840 w 3388"/>
                  <a:gd name="T3" fmla="*/ 18003 h 97"/>
                  <a:gd name="T4" fmla="*/ 1202647 w 3388"/>
                  <a:gd name="T5" fmla="*/ 34565 h 97"/>
                  <a:gd name="T6" fmla="*/ 16194 w 3388"/>
                  <a:gd name="T7" fmla="*/ 34565 h 97"/>
                  <a:gd name="T8" fmla="*/ 16194 w 3388"/>
                  <a:gd name="T9" fmla="*/ 34565 h 97"/>
                  <a:gd name="T10" fmla="*/ 0 w 3388"/>
                  <a:gd name="T11" fmla="*/ 18003 h 97"/>
                  <a:gd name="T12" fmla="*/ 0 w 3388"/>
                  <a:gd name="T13" fmla="*/ 16202 h 97"/>
                  <a:gd name="T14" fmla="*/ 0 w 3388"/>
                  <a:gd name="T15" fmla="*/ 16202 h 97"/>
                  <a:gd name="T16" fmla="*/ 16194 w 3388"/>
                  <a:gd name="T17" fmla="*/ 0 h 97"/>
                  <a:gd name="T18" fmla="*/ 1202647 w 3388"/>
                  <a:gd name="T19" fmla="*/ 0 h 97"/>
                  <a:gd name="T20" fmla="*/ 1202647 w 3388"/>
                  <a:gd name="T21" fmla="*/ 0 h 97"/>
                  <a:gd name="T22" fmla="*/ 1218840 w 3388"/>
                  <a:gd name="T23" fmla="*/ 16202 h 97"/>
                  <a:gd name="T24" fmla="*/ 1218840 w 3388"/>
                  <a:gd name="T25" fmla="*/ 18003 h 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88" h="97">
                    <a:moveTo>
                      <a:pt x="3387" y="50"/>
                    </a:moveTo>
                    <a:lnTo>
                      <a:pt x="3387" y="50"/>
                    </a:lnTo>
                    <a:cubicBezTo>
                      <a:pt x="3387" y="76"/>
                      <a:pt x="3367" y="96"/>
                      <a:pt x="3342" y="96"/>
                    </a:cubicBezTo>
                    <a:lnTo>
                      <a:pt x="45" y="96"/>
                    </a:lnTo>
                    <a:cubicBezTo>
                      <a:pt x="20" y="96"/>
                      <a:pt x="0" y="76"/>
                      <a:pt x="0" y="50"/>
                    </a:cubicBezTo>
                    <a:lnTo>
                      <a:pt x="0" y="45"/>
                    </a:lnTo>
                    <a:cubicBezTo>
                      <a:pt x="0" y="20"/>
                      <a:pt x="20" y="0"/>
                      <a:pt x="45" y="0"/>
                    </a:cubicBezTo>
                    <a:lnTo>
                      <a:pt x="3342" y="0"/>
                    </a:lnTo>
                    <a:cubicBezTo>
                      <a:pt x="3367" y="0"/>
                      <a:pt x="3387" y="20"/>
                      <a:pt x="3387" y="45"/>
                    </a:cubicBezTo>
                    <a:lnTo>
                      <a:pt x="3387" y="5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7" name="Freeform 50">
                <a:extLst>
                  <a:ext uri="{FF2B5EF4-FFF2-40B4-BE49-F238E27FC236}">
                    <a16:creationId xmlns:a16="http://schemas.microsoft.com/office/drawing/2014/main" id="{78252E81-9795-5845-A796-50B06BE551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5150" y="3471863"/>
                <a:ext cx="504825" cy="33337"/>
              </a:xfrm>
              <a:custGeom>
                <a:avLst/>
                <a:gdLst>
                  <a:gd name="T0" fmla="*/ 488273 w 1403"/>
                  <a:gd name="T1" fmla="*/ 32975 h 92"/>
                  <a:gd name="T2" fmla="*/ 15832 w 1403"/>
                  <a:gd name="T3" fmla="*/ 32975 h 92"/>
                  <a:gd name="T4" fmla="*/ 15832 w 1403"/>
                  <a:gd name="T5" fmla="*/ 32975 h 92"/>
                  <a:gd name="T6" fmla="*/ 0 w 1403"/>
                  <a:gd name="T7" fmla="*/ 16669 h 92"/>
                  <a:gd name="T8" fmla="*/ 0 w 1403"/>
                  <a:gd name="T9" fmla="*/ 16669 h 92"/>
                  <a:gd name="T10" fmla="*/ 15832 w 1403"/>
                  <a:gd name="T11" fmla="*/ 0 h 92"/>
                  <a:gd name="T12" fmla="*/ 488273 w 1403"/>
                  <a:gd name="T13" fmla="*/ 0 h 92"/>
                  <a:gd name="T14" fmla="*/ 488273 w 1403"/>
                  <a:gd name="T15" fmla="*/ 0 h 92"/>
                  <a:gd name="T16" fmla="*/ 504465 w 1403"/>
                  <a:gd name="T17" fmla="*/ 16669 h 92"/>
                  <a:gd name="T18" fmla="*/ 504465 w 1403"/>
                  <a:gd name="T19" fmla="*/ 16669 h 92"/>
                  <a:gd name="T20" fmla="*/ 488273 w 1403"/>
                  <a:gd name="T21" fmla="*/ 32975 h 9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03" h="92">
                    <a:moveTo>
                      <a:pt x="1357" y="91"/>
                    </a:moveTo>
                    <a:lnTo>
                      <a:pt x="44" y="91"/>
                    </a:lnTo>
                    <a:cubicBezTo>
                      <a:pt x="20" y="91"/>
                      <a:pt x="0" y="70"/>
                      <a:pt x="0" y="46"/>
                    </a:cubicBezTo>
                    <a:cubicBezTo>
                      <a:pt x="0" y="20"/>
                      <a:pt x="20" y="0"/>
                      <a:pt x="44" y="0"/>
                    </a:cubicBezTo>
                    <a:lnTo>
                      <a:pt x="1357" y="0"/>
                    </a:lnTo>
                    <a:cubicBezTo>
                      <a:pt x="1382" y="0"/>
                      <a:pt x="1402" y="20"/>
                      <a:pt x="1402" y="46"/>
                    </a:cubicBezTo>
                    <a:cubicBezTo>
                      <a:pt x="1402" y="70"/>
                      <a:pt x="1382" y="91"/>
                      <a:pt x="1357" y="9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sp>
          <p:nvSpPr>
            <p:cNvPr id="57" name="Freeform 52">
              <a:extLst>
                <a:ext uri="{FF2B5EF4-FFF2-40B4-BE49-F238E27FC236}">
                  <a16:creationId xmlns:a16="http://schemas.microsoft.com/office/drawing/2014/main" id="{14EF2554-00C1-9E4A-8D93-557AC6046A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72385">
              <a:off x="9814219" y="-64103"/>
              <a:ext cx="985397" cy="866597"/>
            </a:xfrm>
            <a:custGeom>
              <a:avLst/>
              <a:gdLst>
                <a:gd name="T0" fmla="*/ 519327 w 4095"/>
                <a:gd name="T1" fmla="*/ 752916 h 3602"/>
                <a:gd name="T2" fmla="*/ 737214 w 4095"/>
                <a:gd name="T3" fmla="*/ 971121 h 3602"/>
                <a:gd name="T4" fmla="*/ 737214 w 4095"/>
                <a:gd name="T5" fmla="*/ 535071 h 3602"/>
                <a:gd name="T6" fmla="*/ 454141 w 4095"/>
                <a:gd name="T7" fmla="*/ 752916 h 3602"/>
                <a:gd name="T8" fmla="*/ 737214 w 4095"/>
                <a:gd name="T9" fmla="*/ 469897 h 3602"/>
                <a:gd name="T10" fmla="*/ 737214 w 4095"/>
                <a:gd name="T11" fmla="*/ 1035934 h 3602"/>
                <a:gd name="T12" fmla="*/ 1212603 w 4095"/>
                <a:gd name="T13" fmla="*/ 1268902 h 3602"/>
                <a:gd name="T14" fmla="*/ 1240335 w 4095"/>
                <a:gd name="T15" fmla="*/ 1232175 h 3602"/>
                <a:gd name="T16" fmla="*/ 1401319 w 4095"/>
                <a:gd name="T17" fmla="*/ 978322 h 3602"/>
                <a:gd name="T18" fmla="*/ 1388714 w 4095"/>
                <a:gd name="T19" fmla="*/ 931512 h 3602"/>
                <a:gd name="T20" fmla="*/ 1255821 w 4095"/>
                <a:gd name="T21" fmla="*/ 831052 h 3602"/>
                <a:gd name="T22" fmla="*/ 1261943 w 4095"/>
                <a:gd name="T23" fmla="*/ 752916 h 3602"/>
                <a:gd name="T24" fmla="*/ 1272027 w 4095"/>
                <a:gd name="T25" fmla="*/ 641653 h 3602"/>
                <a:gd name="T26" fmla="*/ 1404560 w 4095"/>
                <a:gd name="T27" fmla="*/ 553434 h 3602"/>
                <a:gd name="T28" fmla="*/ 1264824 w 4095"/>
                <a:gd name="T29" fmla="*/ 290580 h 3602"/>
                <a:gd name="T30" fmla="*/ 1100599 w 4095"/>
                <a:gd name="T31" fmla="*/ 345671 h 3602"/>
                <a:gd name="T32" fmla="*/ 1064224 w 4095"/>
                <a:gd name="T33" fmla="*/ 342791 h 3602"/>
                <a:gd name="T34" fmla="*/ 908282 w 4095"/>
                <a:gd name="T35" fmla="*/ 234408 h 3602"/>
                <a:gd name="T36" fmla="*/ 873708 w 4095"/>
                <a:gd name="T37" fmla="*/ 65173 h 3602"/>
                <a:gd name="T38" fmla="*/ 566146 w 4095"/>
                <a:gd name="T39" fmla="*/ 99381 h 3602"/>
                <a:gd name="T40" fmla="*/ 545618 w 4095"/>
                <a:gd name="T41" fmla="*/ 264655 h 3602"/>
                <a:gd name="T42" fmla="*/ 410204 w 4095"/>
                <a:gd name="T43" fmla="*/ 342791 h 3602"/>
                <a:gd name="T44" fmla="*/ 256422 w 4095"/>
                <a:gd name="T45" fmla="*/ 277977 h 3602"/>
                <a:gd name="T46" fmla="*/ 73109 w 4095"/>
                <a:gd name="T47" fmla="*/ 527509 h 3602"/>
                <a:gd name="T48" fmla="*/ 85714 w 4095"/>
                <a:gd name="T49" fmla="*/ 573959 h 3602"/>
                <a:gd name="T50" fmla="*/ 218607 w 4095"/>
                <a:gd name="T51" fmla="*/ 674419 h 3602"/>
                <a:gd name="T52" fmla="*/ 212485 w 4095"/>
                <a:gd name="T53" fmla="*/ 752916 h 3602"/>
                <a:gd name="T54" fmla="*/ 202761 w 4095"/>
                <a:gd name="T55" fmla="*/ 864179 h 3602"/>
                <a:gd name="T56" fmla="*/ 69868 w 4095"/>
                <a:gd name="T57" fmla="*/ 952397 h 3602"/>
                <a:gd name="T58" fmla="*/ 145858 w 4095"/>
                <a:gd name="T59" fmla="*/ 1104708 h 3602"/>
                <a:gd name="T60" fmla="*/ 133973 w 4095"/>
                <a:gd name="T61" fmla="*/ 1148997 h 3602"/>
                <a:gd name="T62" fmla="*/ 16567 w 4095"/>
                <a:gd name="T63" fmla="*/ 1011089 h 3602"/>
                <a:gd name="T64" fmla="*/ 52941 w 4095"/>
                <a:gd name="T65" fmla="*/ 875341 h 3602"/>
                <a:gd name="T66" fmla="*/ 147659 w 4095"/>
                <a:gd name="T67" fmla="*/ 752916 h 3602"/>
                <a:gd name="T68" fmla="*/ 52941 w 4095"/>
                <a:gd name="T69" fmla="*/ 630490 h 3602"/>
                <a:gd name="T70" fmla="*/ 6843 w 4095"/>
                <a:gd name="T71" fmla="*/ 569998 h 3602"/>
                <a:gd name="T72" fmla="*/ 153421 w 4095"/>
                <a:gd name="T73" fmla="*/ 258173 h 3602"/>
                <a:gd name="T74" fmla="*/ 387154 w 4095"/>
                <a:gd name="T75" fmla="*/ 278338 h 3602"/>
                <a:gd name="T76" fmla="*/ 500960 w 4095"/>
                <a:gd name="T77" fmla="*/ 99381 h 3602"/>
                <a:gd name="T78" fmla="*/ 873708 w 4095"/>
                <a:gd name="T79" fmla="*/ 0 h 3602"/>
                <a:gd name="T80" fmla="*/ 973468 w 4095"/>
                <a:gd name="T81" fmla="*/ 212444 h 3602"/>
                <a:gd name="T82" fmla="*/ 1185233 w 4095"/>
                <a:gd name="T83" fmla="*/ 221806 h 3602"/>
                <a:gd name="T84" fmla="*/ 1457861 w 4095"/>
                <a:gd name="T85" fmla="*/ 494742 h 3602"/>
                <a:gd name="T86" fmla="*/ 1421487 w 4095"/>
                <a:gd name="T87" fmla="*/ 630490 h 3602"/>
                <a:gd name="T88" fmla="*/ 1326769 w 4095"/>
                <a:gd name="T89" fmla="*/ 752916 h 3602"/>
                <a:gd name="T90" fmla="*/ 1421487 w 4095"/>
                <a:gd name="T91" fmla="*/ 875341 h 3602"/>
                <a:gd name="T92" fmla="*/ 1467585 w 4095"/>
                <a:gd name="T93" fmla="*/ 935833 h 3602"/>
                <a:gd name="T94" fmla="*/ 1321007 w 4095"/>
                <a:gd name="T95" fmla="*/ 1248018 h 3602"/>
                <a:gd name="T96" fmla="*/ 1244656 w 4095"/>
                <a:gd name="T97" fmla="*/ 1296628 h 360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095" h="3602">
                  <a:moveTo>
                    <a:pt x="2047" y="1486"/>
                  </a:moveTo>
                  <a:lnTo>
                    <a:pt x="2047" y="1486"/>
                  </a:lnTo>
                  <a:cubicBezTo>
                    <a:pt x="1713" y="1486"/>
                    <a:pt x="1442" y="1757"/>
                    <a:pt x="1442" y="2091"/>
                  </a:cubicBezTo>
                  <a:cubicBezTo>
                    <a:pt x="1442" y="2425"/>
                    <a:pt x="1713" y="2697"/>
                    <a:pt x="2047" y="2697"/>
                  </a:cubicBezTo>
                  <a:cubicBezTo>
                    <a:pt x="2381" y="2697"/>
                    <a:pt x="2653" y="2425"/>
                    <a:pt x="2653" y="2091"/>
                  </a:cubicBezTo>
                  <a:cubicBezTo>
                    <a:pt x="2653" y="1757"/>
                    <a:pt x="2381" y="1486"/>
                    <a:pt x="2047" y="1486"/>
                  </a:cubicBezTo>
                  <a:close/>
                  <a:moveTo>
                    <a:pt x="2047" y="2877"/>
                  </a:moveTo>
                  <a:lnTo>
                    <a:pt x="2047" y="2877"/>
                  </a:lnTo>
                  <a:cubicBezTo>
                    <a:pt x="1613" y="2877"/>
                    <a:pt x="1261" y="2525"/>
                    <a:pt x="1261" y="2091"/>
                  </a:cubicBezTo>
                  <a:cubicBezTo>
                    <a:pt x="1261" y="1657"/>
                    <a:pt x="1613" y="1305"/>
                    <a:pt x="2047" y="1305"/>
                  </a:cubicBezTo>
                  <a:cubicBezTo>
                    <a:pt x="2481" y="1305"/>
                    <a:pt x="2833" y="1657"/>
                    <a:pt x="2833" y="2091"/>
                  </a:cubicBezTo>
                  <a:cubicBezTo>
                    <a:pt x="2833" y="2525"/>
                    <a:pt x="2481" y="2877"/>
                    <a:pt x="2047" y="2877"/>
                  </a:cubicBezTo>
                  <a:close/>
                  <a:moveTo>
                    <a:pt x="3456" y="3601"/>
                  </a:moveTo>
                  <a:lnTo>
                    <a:pt x="3456" y="3601"/>
                  </a:lnTo>
                  <a:cubicBezTo>
                    <a:pt x="3412" y="3601"/>
                    <a:pt x="3374" y="3569"/>
                    <a:pt x="3367" y="3524"/>
                  </a:cubicBezTo>
                  <a:cubicBezTo>
                    <a:pt x="3360" y="3475"/>
                    <a:pt x="3394" y="3429"/>
                    <a:pt x="3444" y="3422"/>
                  </a:cubicBezTo>
                  <a:cubicBezTo>
                    <a:pt x="3472" y="3417"/>
                    <a:pt x="3497" y="3400"/>
                    <a:pt x="3512" y="3375"/>
                  </a:cubicBezTo>
                  <a:lnTo>
                    <a:pt x="3891" y="2717"/>
                  </a:lnTo>
                  <a:cubicBezTo>
                    <a:pt x="3904" y="2696"/>
                    <a:pt x="3908" y="2670"/>
                    <a:pt x="3900" y="2645"/>
                  </a:cubicBezTo>
                  <a:cubicBezTo>
                    <a:pt x="3894" y="2620"/>
                    <a:pt x="3879" y="2600"/>
                    <a:pt x="3856" y="2587"/>
                  </a:cubicBezTo>
                  <a:lnTo>
                    <a:pt x="3532" y="2400"/>
                  </a:lnTo>
                  <a:cubicBezTo>
                    <a:pt x="3499" y="2381"/>
                    <a:pt x="3482" y="2345"/>
                    <a:pt x="3487" y="2308"/>
                  </a:cubicBezTo>
                  <a:cubicBezTo>
                    <a:pt x="3498" y="2237"/>
                    <a:pt x="3504" y="2163"/>
                    <a:pt x="3504" y="2091"/>
                  </a:cubicBezTo>
                  <a:cubicBezTo>
                    <a:pt x="3504" y="2018"/>
                    <a:pt x="3498" y="1945"/>
                    <a:pt x="3487" y="1874"/>
                  </a:cubicBezTo>
                  <a:cubicBezTo>
                    <a:pt x="3482" y="1837"/>
                    <a:pt x="3499" y="1801"/>
                    <a:pt x="3532" y="1782"/>
                  </a:cubicBezTo>
                  <a:lnTo>
                    <a:pt x="3856" y="1594"/>
                  </a:lnTo>
                  <a:cubicBezTo>
                    <a:pt x="3879" y="1582"/>
                    <a:pt x="3894" y="1561"/>
                    <a:pt x="3900" y="1537"/>
                  </a:cubicBezTo>
                  <a:cubicBezTo>
                    <a:pt x="3908" y="1512"/>
                    <a:pt x="3904" y="1486"/>
                    <a:pt x="3892" y="1465"/>
                  </a:cubicBezTo>
                  <a:lnTo>
                    <a:pt x="3512" y="807"/>
                  </a:lnTo>
                  <a:cubicBezTo>
                    <a:pt x="3486" y="761"/>
                    <a:pt x="3427" y="746"/>
                    <a:pt x="3382" y="772"/>
                  </a:cubicBezTo>
                  <a:lnTo>
                    <a:pt x="3056" y="960"/>
                  </a:lnTo>
                  <a:cubicBezTo>
                    <a:pt x="3024" y="979"/>
                    <a:pt x="2984" y="975"/>
                    <a:pt x="2955" y="952"/>
                  </a:cubicBezTo>
                  <a:cubicBezTo>
                    <a:pt x="2841" y="861"/>
                    <a:pt x="2715" y="788"/>
                    <a:pt x="2579" y="735"/>
                  </a:cubicBezTo>
                  <a:cubicBezTo>
                    <a:pt x="2544" y="721"/>
                    <a:pt x="2522" y="688"/>
                    <a:pt x="2522" y="651"/>
                  </a:cubicBezTo>
                  <a:lnTo>
                    <a:pt x="2522" y="276"/>
                  </a:lnTo>
                  <a:cubicBezTo>
                    <a:pt x="2522" y="223"/>
                    <a:pt x="2479" y="181"/>
                    <a:pt x="2426" y="181"/>
                  </a:cubicBezTo>
                  <a:lnTo>
                    <a:pt x="1667" y="181"/>
                  </a:lnTo>
                  <a:cubicBezTo>
                    <a:pt x="1615" y="181"/>
                    <a:pt x="1572" y="223"/>
                    <a:pt x="1572" y="276"/>
                  </a:cubicBezTo>
                  <a:lnTo>
                    <a:pt x="1572" y="651"/>
                  </a:lnTo>
                  <a:cubicBezTo>
                    <a:pt x="1572" y="688"/>
                    <a:pt x="1549" y="721"/>
                    <a:pt x="1515" y="735"/>
                  </a:cubicBezTo>
                  <a:cubicBezTo>
                    <a:pt x="1380" y="788"/>
                    <a:pt x="1253" y="861"/>
                    <a:pt x="1139" y="952"/>
                  </a:cubicBezTo>
                  <a:cubicBezTo>
                    <a:pt x="1110" y="975"/>
                    <a:pt x="1069" y="979"/>
                    <a:pt x="1038" y="960"/>
                  </a:cubicBezTo>
                  <a:lnTo>
                    <a:pt x="712" y="772"/>
                  </a:lnTo>
                  <a:cubicBezTo>
                    <a:pt x="667" y="746"/>
                    <a:pt x="609" y="761"/>
                    <a:pt x="582" y="807"/>
                  </a:cubicBezTo>
                  <a:lnTo>
                    <a:pt x="203" y="1465"/>
                  </a:lnTo>
                  <a:cubicBezTo>
                    <a:pt x="190" y="1486"/>
                    <a:pt x="187" y="1511"/>
                    <a:pt x="194" y="1537"/>
                  </a:cubicBezTo>
                  <a:cubicBezTo>
                    <a:pt x="200" y="1561"/>
                    <a:pt x="216" y="1582"/>
                    <a:pt x="238" y="1594"/>
                  </a:cubicBezTo>
                  <a:lnTo>
                    <a:pt x="563" y="1782"/>
                  </a:lnTo>
                  <a:cubicBezTo>
                    <a:pt x="594" y="1801"/>
                    <a:pt x="612" y="1837"/>
                    <a:pt x="607" y="1873"/>
                  </a:cubicBezTo>
                  <a:cubicBezTo>
                    <a:pt x="596" y="1946"/>
                    <a:pt x="590" y="2018"/>
                    <a:pt x="590" y="2091"/>
                  </a:cubicBezTo>
                  <a:cubicBezTo>
                    <a:pt x="590" y="2163"/>
                    <a:pt x="596" y="2236"/>
                    <a:pt x="607" y="2309"/>
                  </a:cubicBezTo>
                  <a:cubicBezTo>
                    <a:pt x="612" y="2345"/>
                    <a:pt x="594" y="2381"/>
                    <a:pt x="563" y="2400"/>
                  </a:cubicBezTo>
                  <a:lnTo>
                    <a:pt x="238" y="2587"/>
                  </a:lnTo>
                  <a:cubicBezTo>
                    <a:pt x="216" y="2600"/>
                    <a:pt x="200" y="2620"/>
                    <a:pt x="194" y="2645"/>
                  </a:cubicBezTo>
                  <a:cubicBezTo>
                    <a:pt x="187" y="2670"/>
                    <a:pt x="190" y="2696"/>
                    <a:pt x="203" y="2717"/>
                  </a:cubicBezTo>
                  <a:lnTo>
                    <a:pt x="405" y="3068"/>
                  </a:lnTo>
                  <a:cubicBezTo>
                    <a:pt x="430" y="3111"/>
                    <a:pt x="415" y="3167"/>
                    <a:pt x="372" y="3191"/>
                  </a:cubicBezTo>
                  <a:cubicBezTo>
                    <a:pt x="329" y="3217"/>
                    <a:pt x="274" y="3202"/>
                    <a:pt x="248" y="3159"/>
                  </a:cubicBezTo>
                  <a:lnTo>
                    <a:pt x="46" y="2808"/>
                  </a:lnTo>
                  <a:cubicBezTo>
                    <a:pt x="9" y="2744"/>
                    <a:pt x="0" y="2670"/>
                    <a:pt x="19" y="2599"/>
                  </a:cubicBezTo>
                  <a:cubicBezTo>
                    <a:pt x="38" y="2527"/>
                    <a:pt x="83" y="2468"/>
                    <a:pt x="147" y="2431"/>
                  </a:cubicBezTo>
                  <a:lnTo>
                    <a:pt x="420" y="2273"/>
                  </a:lnTo>
                  <a:cubicBezTo>
                    <a:pt x="413" y="2213"/>
                    <a:pt x="410" y="2152"/>
                    <a:pt x="410" y="2091"/>
                  </a:cubicBezTo>
                  <a:cubicBezTo>
                    <a:pt x="410" y="2030"/>
                    <a:pt x="413" y="1969"/>
                    <a:pt x="420" y="1908"/>
                  </a:cubicBezTo>
                  <a:lnTo>
                    <a:pt x="147" y="1751"/>
                  </a:lnTo>
                  <a:cubicBezTo>
                    <a:pt x="84" y="1714"/>
                    <a:pt x="38" y="1655"/>
                    <a:pt x="19" y="1583"/>
                  </a:cubicBezTo>
                  <a:cubicBezTo>
                    <a:pt x="0" y="1512"/>
                    <a:pt x="9" y="1438"/>
                    <a:pt x="46" y="1374"/>
                  </a:cubicBezTo>
                  <a:lnTo>
                    <a:pt x="426" y="717"/>
                  </a:lnTo>
                  <a:cubicBezTo>
                    <a:pt x="502" y="585"/>
                    <a:pt x="671" y="539"/>
                    <a:pt x="803" y="616"/>
                  </a:cubicBezTo>
                  <a:lnTo>
                    <a:pt x="1075" y="773"/>
                  </a:lnTo>
                  <a:cubicBezTo>
                    <a:pt x="1174" y="700"/>
                    <a:pt x="1280" y="639"/>
                    <a:pt x="1391" y="590"/>
                  </a:cubicBezTo>
                  <a:lnTo>
                    <a:pt x="1391" y="276"/>
                  </a:lnTo>
                  <a:cubicBezTo>
                    <a:pt x="1391" y="124"/>
                    <a:pt x="1515" y="0"/>
                    <a:pt x="1667" y="0"/>
                  </a:cubicBezTo>
                  <a:lnTo>
                    <a:pt x="2426" y="0"/>
                  </a:lnTo>
                  <a:cubicBezTo>
                    <a:pt x="2579" y="0"/>
                    <a:pt x="2703" y="124"/>
                    <a:pt x="2703" y="276"/>
                  </a:cubicBezTo>
                  <a:lnTo>
                    <a:pt x="2703" y="590"/>
                  </a:lnTo>
                  <a:cubicBezTo>
                    <a:pt x="2815" y="639"/>
                    <a:pt x="2920" y="700"/>
                    <a:pt x="3018" y="773"/>
                  </a:cubicBezTo>
                  <a:lnTo>
                    <a:pt x="3291" y="616"/>
                  </a:lnTo>
                  <a:cubicBezTo>
                    <a:pt x="3423" y="539"/>
                    <a:pt x="3592" y="585"/>
                    <a:pt x="3668" y="717"/>
                  </a:cubicBezTo>
                  <a:lnTo>
                    <a:pt x="4048" y="1374"/>
                  </a:lnTo>
                  <a:cubicBezTo>
                    <a:pt x="4085" y="1438"/>
                    <a:pt x="4094" y="1512"/>
                    <a:pt x="4075" y="1583"/>
                  </a:cubicBezTo>
                  <a:cubicBezTo>
                    <a:pt x="4056" y="1655"/>
                    <a:pt x="4011" y="1714"/>
                    <a:pt x="3947" y="1751"/>
                  </a:cubicBezTo>
                  <a:lnTo>
                    <a:pt x="3674" y="1908"/>
                  </a:lnTo>
                  <a:cubicBezTo>
                    <a:pt x="3681" y="1969"/>
                    <a:pt x="3684" y="2030"/>
                    <a:pt x="3684" y="2091"/>
                  </a:cubicBezTo>
                  <a:cubicBezTo>
                    <a:pt x="3684" y="2152"/>
                    <a:pt x="3681" y="2213"/>
                    <a:pt x="3674" y="2273"/>
                  </a:cubicBezTo>
                  <a:lnTo>
                    <a:pt x="3947" y="2431"/>
                  </a:lnTo>
                  <a:cubicBezTo>
                    <a:pt x="4010" y="2468"/>
                    <a:pt x="4056" y="2527"/>
                    <a:pt x="4075" y="2599"/>
                  </a:cubicBezTo>
                  <a:cubicBezTo>
                    <a:pt x="4094" y="2670"/>
                    <a:pt x="4085" y="2744"/>
                    <a:pt x="4048" y="2808"/>
                  </a:cubicBezTo>
                  <a:lnTo>
                    <a:pt x="3668" y="3466"/>
                  </a:lnTo>
                  <a:cubicBezTo>
                    <a:pt x="3626" y="3538"/>
                    <a:pt x="3554" y="3587"/>
                    <a:pt x="3470" y="3600"/>
                  </a:cubicBezTo>
                  <a:cubicBezTo>
                    <a:pt x="3466" y="3601"/>
                    <a:pt x="3461" y="3601"/>
                    <a:pt x="3456" y="360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grpSp>
          <p:nvGrpSpPr>
            <p:cNvPr id="58" name="Group 12">
              <a:extLst>
                <a:ext uri="{FF2B5EF4-FFF2-40B4-BE49-F238E27FC236}">
                  <a16:creationId xmlns:a16="http://schemas.microsoft.com/office/drawing/2014/main" id="{9714A70B-79EF-F247-A6C2-3E5872D856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50275" y="-331649"/>
              <a:ext cx="1143441" cy="885690"/>
              <a:chOff x="3065463" y="1036638"/>
              <a:chExt cx="1711325" cy="1325562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64" name="Freeform 3">
                <a:extLst>
                  <a:ext uri="{FF2B5EF4-FFF2-40B4-BE49-F238E27FC236}">
                    <a16:creationId xmlns:a16="http://schemas.microsoft.com/office/drawing/2014/main" id="{4045DDFB-764F-4E41-8485-4D6D28A2D2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338" y="1706563"/>
                <a:ext cx="166687" cy="422275"/>
              </a:xfrm>
              <a:custGeom>
                <a:avLst/>
                <a:gdLst>
                  <a:gd name="T0" fmla="*/ 100518 w 461"/>
                  <a:gd name="T1" fmla="*/ 29469 h 1175"/>
                  <a:gd name="T2" fmla="*/ 100518 w 461"/>
                  <a:gd name="T3" fmla="*/ 29469 h 1175"/>
                  <a:gd name="T4" fmla="*/ 165964 w 461"/>
                  <a:gd name="T5" fmla="*/ 119675 h 1175"/>
                  <a:gd name="T6" fmla="*/ 165964 w 461"/>
                  <a:gd name="T7" fmla="*/ 129737 h 1175"/>
                  <a:gd name="T8" fmla="*/ 127275 w 461"/>
                  <a:gd name="T9" fmla="*/ 129737 h 1175"/>
                  <a:gd name="T10" fmla="*/ 127275 w 461"/>
                  <a:gd name="T11" fmla="*/ 117159 h 1175"/>
                  <a:gd name="T12" fmla="*/ 127275 w 461"/>
                  <a:gd name="T13" fmla="*/ 117159 h 1175"/>
                  <a:gd name="T14" fmla="*/ 84609 w 461"/>
                  <a:gd name="T15" fmla="*/ 64689 h 1175"/>
                  <a:gd name="T16" fmla="*/ 84609 w 461"/>
                  <a:gd name="T17" fmla="*/ 64689 h 1175"/>
                  <a:gd name="T18" fmla="*/ 42305 w 461"/>
                  <a:gd name="T19" fmla="*/ 117159 h 1175"/>
                  <a:gd name="T20" fmla="*/ 42305 w 461"/>
                  <a:gd name="T21" fmla="*/ 117159 h 1175"/>
                  <a:gd name="T22" fmla="*/ 166325 w 461"/>
                  <a:gd name="T23" fmla="*/ 303319 h 1175"/>
                  <a:gd name="T24" fmla="*/ 166325 w 461"/>
                  <a:gd name="T25" fmla="*/ 303319 h 1175"/>
                  <a:gd name="T26" fmla="*/ 100518 w 461"/>
                  <a:gd name="T27" fmla="*/ 394243 h 1175"/>
                  <a:gd name="T28" fmla="*/ 100518 w 461"/>
                  <a:gd name="T29" fmla="*/ 421916 h 1175"/>
                  <a:gd name="T30" fmla="*/ 66530 w 461"/>
                  <a:gd name="T31" fmla="*/ 421916 h 1175"/>
                  <a:gd name="T32" fmla="*/ 66530 w 461"/>
                  <a:gd name="T33" fmla="*/ 394243 h 1175"/>
                  <a:gd name="T34" fmla="*/ 66530 w 461"/>
                  <a:gd name="T35" fmla="*/ 394243 h 1175"/>
                  <a:gd name="T36" fmla="*/ 0 w 461"/>
                  <a:gd name="T37" fmla="*/ 303319 h 1175"/>
                  <a:gd name="T38" fmla="*/ 0 w 461"/>
                  <a:gd name="T39" fmla="*/ 280678 h 1175"/>
                  <a:gd name="T40" fmla="*/ 38689 w 461"/>
                  <a:gd name="T41" fmla="*/ 280678 h 1175"/>
                  <a:gd name="T42" fmla="*/ 38689 w 461"/>
                  <a:gd name="T43" fmla="*/ 306194 h 1175"/>
                  <a:gd name="T44" fmla="*/ 38689 w 461"/>
                  <a:gd name="T45" fmla="*/ 306194 h 1175"/>
                  <a:gd name="T46" fmla="*/ 82078 w 461"/>
                  <a:gd name="T47" fmla="*/ 357945 h 1175"/>
                  <a:gd name="T48" fmla="*/ 82078 w 461"/>
                  <a:gd name="T49" fmla="*/ 357945 h 1175"/>
                  <a:gd name="T50" fmla="*/ 125106 w 461"/>
                  <a:gd name="T51" fmla="*/ 306194 h 1175"/>
                  <a:gd name="T52" fmla="*/ 125106 w 461"/>
                  <a:gd name="T53" fmla="*/ 306194 h 1175"/>
                  <a:gd name="T54" fmla="*/ 1808 w 461"/>
                  <a:gd name="T55" fmla="*/ 119675 h 1175"/>
                  <a:gd name="T56" fmla="*/ 1808 w 461"/>
                  <a:gd name="T57" fmla="*/ 119675 h 1175"/>
                  <a:gd name="T58" fmla="*/ 66530 w 461"/>
                  <a:gd name="T59" fmla="*/ 29469 h 1175"/>
                  <a:gd name="T60" fmla="*/ 66530 w 461"/>
                  <a:gd name="T61" fmla="*/ 0 h 1175"/>
                  <a:gd name="T62" fmla="*/ 100518 w 461"/>
                  <a:gd name="T63" fmla="*/ 0 h 1175"/>
                  <a:gd name="T64" fmla="*/ 100518 w 461"/>
                  <a:gd name="T65" fmla="*/ 29469 h 117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61" h="1175">
                    <a:moveTo>
                      <a:pt x="278" y="82"/>
                    </a:moveTo>
                    <a:lnTo>
                      <a:pt x="278" y="82"/>
                    </a:lnTo>
                    <a:cubicBezTo>
                      <a:pt x="402" y="100"/>
                      <a:pt x="459" y="196"/>
                      <a:pt x="459" y="333"/>
                    </a:cubicBezTo>
                    <a:lnTo>
                      <a:pt x="459" y="361"/>
                    </a:lnTo>
                    <a:lnTo>
                      <a:pt x="352" y="361"/>
                    </a:lnTo>
                    <a:lnTo>
                      <a:pt x="352" y="326"/>
                    </a:lnTo>
                    <a:cubicBezTo>
                      <a:pt x="352" y="235"/>
                      <a:pt x="316" y="180"/>
                      <a:pt x="234" y="180"/>
                    </a:cubicBezTo>
                    <a:cubicBezTo>
                      <a:pt x="154" y="180"/>
                      <a:pt x="117" y="235"/>
                      <a:pt x="117" y="326"/>
                    </a:cubicBezTo>
                    <a:cubicBezTo>
                      <a:pt x="117" y="555"/>
                      <a:pt x="460" y="557"/>
                      <a:pt x="460" y="844"/>
                    </a:cubicBezTo>
                    <a:cubicBezTo>
                      <a:pt x="460" y="982"/>
                      <a:pt x="402" y="1080"/>
                      <a:pt x="278" y="1097"/>
                    </a:cubicBezTo>
                    <a:lnTo>
                      <a:pt x="278" y="1174"/>
                    </a:lnTo>
                    <a:lnTo>
                      <a:pt x="184" y="1174"/>
                    </a:lnTo>
                    <a:lnTo>
                      <a:pt x="184" y="1097"/>
                    </a:lnTo>
                    <a:cubicBezTo>
                      <a:pt x="58" y="1080"/>
                      <a:pt x="0" y="983"/>
                      <a:pt x="0" y="844"/>
                    </a:cubicBezTo>
                    <a:lnTo>
                      <a:pt x="0" y="781"/>
                    </a:lnTo>
                    <a:lnTo>
                      <a:pt x="107" y="781"/>
                    </a:lnTo>
                    <a:lnTo>
                      <a:pt x="107" y="852"/>
                    </a:lnTo>
                    <a:cubicBezTo>
                      <a:pt x="107" y="944"/>
                      <a:pt x="145" y="996"/>
                      <a:pt x="227" y="996"/>
                    </a:cubicBezTo>
                    <a:cubicBezTo>
                      <a:pt x="310" y="996"/>
                      <a:pt x="346" y="944"/>
                      <a:pt x="346" y="852"/>
                    </a:cubicBezTo>
                    <a:cubicBezTo>
                      <a:pt x="346" y="624"/>
                      <a:pt x="5" y="621"/>
                      <a:pt x="5" y="333"/>
                    </a:cubicBezTo>
                    <a:cubicBezTo>
                      <a:pt x="5" y="193"/>
                      <a:pt x="62" y="101"/>
                      <a:pt x="184" y="82"/>
                    </a:cubicBezTo>
                    <a:lnTo>
                      <a:pt x="184" y="0"/>
                    </a:lnTo>
                    <a:lnTo>
                      <a:pt x="278" y="0"/>
                    </a:lnTo>
                    <a:lnTo>
                      <a:pt x="278" y="8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5" name="Freeform 51">
                <a:extLst>
                  <a:ext uri="{FF2B5EF4-FFF2-40B4-BE49-F238E27FC236}">
                    <a16:creationId xmlns:a16="http://schemas.microsoft.com/office/drawing/2014/main" id="{7BB6DE7F-C0D7-564E-9693-72345E5BBC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9950" y="1414463"/>
                <a:ext cx="1004888" cy="947737"/>
              </a:xfrm>
              <a:custGeom>
                <a:avLst/>
                <a:gdLst>
                  <a:gd name="T0" fmla="*/ 278315 w 2791"/>
                  <a:gd name="T1" fmla="*/ 947377 h 2634"/>
                  <a:gd name="T2" fmla="*/ 278315 w 2791"/>
                  <a:gd name="T3" fmla="*/ 947377 h 2634"/>
                  <a:gd name="T4" fmla="*/ 262833 w 2791"/>
                  <a:gd name="T5" fmla="*/ 943419 h 2634"/>
                  <a:gd name="T6" fmla="*/ 262833 w 2791"/>
                  <a:gd name="T7" fmla="*/ 943419 h 2634"/>
                  <a:gd name="T8" fmla="*/ 85691 w 2791"/>
                  <a:gd name="T9" fmla="*/ 782585 h 2634"/>
                  <a:gd name="T10" fmla="*/ 85691 w 2791"/>
                  <a:gd name="T11" fmla="*/ 782585 h 2634"/>
                  <a:gd name="T12" fmla="*/ 0 w 2791"/>
                  <a:gd name="T13" fmla="*/ 501934 h 2634"/>
                  <a:gd name="T14" fmla="*/ 0 w 2791"/>
                  <a:gd name="T15" fmla="*/ 501934 h 2634"/>
                  <a:gd name="T16" fmla="*/ 502264 w 2791"/>
                  <a:gd name="T17" fmla="*/ 0 h 2634"/>
                  <a:gd name="T18" fmla="*/ 502264 w 2791"/>
                  <a:gd name="T19" fmla="*/ 0 h 2634"/>
                  <a:gd name="T20" fmla="*/ 1004528 w 2791"/>
                  <a:gd name="T21" fmla="*/ 501934 h 2634"/>
                  <a:gd name="T22" fmla="*/ 1004528 w 2791"/>
                  <a:gd name="T23" fmla="*/ 501934 h 2634"/>
                  <a:gd name="T24" fmla="*/ 964923 w 2791"/>
                  <a:gd name="T25" fmla="*/ 697310 h 2634"/>
                  <a:gd name="T26" fmla="*/ 964923 w 2791"/>
                  <a:gd name="T27" fmla="*/ 697310 h 2634"/>
                  <a:gd name="T28" fmla="*/ 922437 w 2791"/>
                  <a:gd name="T29" fmla="*/ 714581 h 2634"/>
                  <a:gd name="T30" fmla="*/ 922437 w 2791"/>
                  <a:gd name="T31" fmla="*/ 714581 h 2634"/>
                  <a:gd name="T32" fmla="*/ 905155 w 2791"/>
                  <a:gd name="T33" fmla="*/ 672123 h 2634"/>
                  <a:gd name="T34" fmla="*/ 905155 w 2791"/>
                  <a:gd name="T35" fmla="*/ 672123 h 2634"/>
                  <a:gd name="T36" fmla="*/ 939360 w 2791"/>
                  <a:gd name="T37" fmla="*/ 501934 h 2634"/>
                  <a:gd name="T38" fmla="*/ 939360 w 2791"/>
                  <a:gd name="T39" fmla="*/ 501934 h 2634"/>
                  <a:gd name="T40" fmla="*/ 502264 w 2791"/>
                  <a:gd name="T41" fmla="*/ 65125 h 2634"/>
                  <a:gd name="T42" fmla="*/ 502264 w 2791"/>
                  <a:gd name="T43" fmla="*/ 65125 h 2634"/>
                  <a:gd name="T44" fmla="*/ 65168 w 2791"/>
                  <a:gd name="T45" fmla="*/ 501934 h 2634"/>
                  <a:gd name="T46" fmla="*/ 65168 w 2791"/>
                  <a:gd name="T47" fmla="*/ 501934 h 2634"/>
                  <a:gd name="T48" fmla="*/ 139698 w 2791"/>
                  <a:gd name="T49" fmla="*/ 746244 h 2634"/>
                  <a:gd name="T50" fmla="*/ 139698 w 2791"/>
                  <a:gd name="T51" fmla="*/ 746244 h 2634"/>
                  <a:gd name="T52" fmla="*/ 293797 w 2791"/>
                  <a:gd name="T53" fmla="*/ 886210 h 2634"/>
                  <a:gd name="T54" fmla="*/ 293797 w 2791"/>
                  <a:gd name="T55" fmla="*/ 886210 h 2634"/>
                  <a:gd name="T56" fmla="*/ 307119 w 2791"/>
                  <a:gd name="T57" fmla="*/ 930466 h 2634"/>
                  <a:gd name="T58" fmla="*/ 307119 w 2791"/>
                  <a:gd name="T59" fmla="*/ 930466 h 2634"/>
                  <a:gd name="T60" fmla="*/ 278315 w 2791"/>
                  <a:gd name="T61" fmla="*/ 947377 h 263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791" h="2634">
                    <a:moveTo>
                      <a:pt x="773" y="2633"/>
                    </a:moveTo>
                    <a:lnTo>
                      <a:pt x="773" y="2633"/>
                    </a:lnTo>
                    <a:cubicBezTo>
                      <a:pt x="759" y="2633"/>
                      <a:pt x="743" y="2629"/>
                      <a:pt x="730" y="2622"/>
                    </a:cubicBezTo>
                    <a:cubicBezTo>
                      <a:pt x="534" y="2515"/>
                      <a:pt x="363" y="2361"/>
                      <a:pt x="238" y="2175"/>
                    </a:cubicBezTo>
                    <a:cubicBezTo>
                      <a:pt x="82" y="1945"/>
                      <a:pt x="0" y="1675"/>
                      <a:pt x="0" y="1395"/>
                    </a:cubicBezTo>
                    <a:cubicBezTo>
                      <a:pt x="0" y="626"/>
                      <a:pt x="626" y="0"/>
                      <a:pt x="1395" y="0"/>
                    </a:cubicBezTo>
                    <a:cubicBezTo>
                      <a:pt x="2164" y="0"/>
                      <a:pt x="2790" y="626"/>
                      <a:pt x="2790" y="1395"/>
                    </a:cubicBezTo>
                    <a:cubicBezTo>
                      <a:pt x="2790" y="1584"/>
                      <a:pt x="2753" y="1766"/>
                      <a:pt x="2680" y="1938"/>
                    </a:cubicBezTo>
                    <a:cubicBezTo>
                      <a:pt x="2660" y="1984"/>
                      <a:pt x="2608" y="2006"/>
                      <a:pt x="2562" y="1986"/>
                    </a:cubicBezTo>
                    <a:cubicBezTo>
                      <a:pt x="2515" y="1967"/>
                      <a:pt x="2494" y="1914"/>
                      <a:pt x="2514" y="1868"/>
                    </a:cubicBezTo>
                    <a:cubicBezTo>
                      <a:pt x="2577" y="1718"/>
                      <a:pt x="2609" y="1559"/>
                      <a:pt x="2609" y="1395"/>
                    </a:cubicBezTo>
                    <a:cubicBezTo>
                      <a:pt x="2609" y="726"/>
                      <a:pt x="2064" y="181"/>
                      <a:pt x="1395" y="181"/>
                    </a:cubicBezTo>
                    <a:cubicBezTo>
                      <a:pt x="725" y="181"/>
                      <a:pt x="181" y="726"/>
                      <a:pt x="181" y="1395"/>
                    </a:cubicBezTo>
                    <a:cubicBezTo>
                      <a:pt x="181" y="1638"/>
                      <a:pt x="252" y="1873"/>
                      <a:pt x="388" y="2074"/>
                    </a:cubicBezTo>
                    <a:cubicBezTo>
                      <a:pt x="497" y="2236"/>
                      <a:pt x="645" y="2370"/>
                      <a:pt x="816" y="2463"/>
                    </a:cubicBezTo>
                    <a:cubicBezTo>
                      <a:pt x="860" y="2487"/>
                      <a:pt x="876" y="2542"/>
                      <a:pt x="853" y="2586"/>
                    </a:cubicBezTo>
                    <a:cubicBezTo>
                      <a:pt x="836" y="2616"/>
                      <a:pt x="805" y="2633"/>
                      <a:pt x="773" y="263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6" name="Freeform 53">
                <a:extLst>
                  <a:ext uri="{FF2B5EF4-FFF2-40B4-BE49-F238E27FC236}">
                    <a16:creationId xmlns:a16="http://schemas.microsoft.com/office/drawing/2014/main" id="{F58B6B1C-9F11-5140-B397-70FA41F7B0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8263" y="1036638"/>
                <a:ext cx="65087" cy="288925"/>
              </a:xfrm>
              <a:custGeom>
                <a:avLst/>
                <a:gdLst>
                  <a:gd name="T0" fmla="*/ 32544 w 182"/>
                  <a:gd name="T1" fmla="*/ 288566 h 804"/>
                  <a:gd name="T2" fmla="*/ 32544 w 182"/>
                  <a:gd name="T3" fmla="*/ 288566 h 804"/>
                  <a:gd name="T4" fmla="*/ 0 w 182"/>
                  <a:gd name="T5" fmla="*/ 256223 h 804"/>
                  <a:gd name="T6" fmla="*/ 0 w 182"/>
                  <a:gd name="T7" fmla="*/ 32342 h 804"/>
                  <a:gd name="T8" fmla="*/ 0 w 182"/>
                  <a:gd name="T9" fmla="*/ 32342 h 804"/>
                  <a:gd name="T10" fmla="*/ 32544 w 182"/>
                  <a:gd name="T11" fmla="*/ 0 h 804"/>
                  <a:gd name="T12" fmla="*/ 32544 w 182"/>
                  <a:gd name="T13" fmla="*/ 0 h 804"/>
                  <a:gd name="T14" fmla="*/ 64729 w 182"/>
                  <a:gd name="T15" fmla="*/ 32342 h 804"/>
                  <a:gd name="T16" fmla="*/ 64729 w 182"/>
                  <a:gd name="T17" fmla="*/ 256223 h 804"/>
                  <a:gd name="T18" fmla="*/ 64729 w 182"/>
                  <a:gd name="T19" fmla="*/ 256223 h 804"/>
                  <a:gd name="T20" fmla="*/ 32544 w 182"/>
                  <a:gd name="T21" fmla="*/ 288566 h 8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2" h="804">
                    <a:moveTo>
                      <a:pt x="91" y="803"/>
                    </a:moveTo>
                    <a:lnTo>
                      <a:pt x="91" y="803"/>
                    </a:lnTo>
                    <a:cubicBezTo>
                      <a:pt x="41" y="803"/>
                      <a:pt x="0" y="763"/>
                      <a:pt x="0" y="713"/>
                    </a:cubicBezTo>
                    <a:lnTo>
                      <a:pt x="0" y="90"/>
                    </a:lnTo>
                    <a:cubicBezTo>
                      <a:pt x="0" y="41"/>
                      <a:pt x="41" y="0"/>
                      <a:pt x="91" y="0"/>
                    </a:cubicBezTo>
                    <a:cubicBezTo>
                      <a:pt x="141" y="0"/>
                      <a:pt x="181" y="41"/>
                      <a:pt x="181" y="90"/>
                    </a:cubicBezTo>
                    <a:lnTo>
                      <a:pt x="181" y="713"/>
                    </a:lnTo>
                    <a:cubicBezTo>
                      <a:pt x="181" y="763"/>
                      <a:pt x="141" y="803"/>
                      <a:pt x="91" y="80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7" name="Freeform 54">
                <a:extLst>
                  <a:ext uri="{FF2B5EF4-FFF2-40B4-BE49-F238E27FC236}">
                    <a16:creationId xmlns:a16="http://schemas.microsoft.com/office/drawing/2014/main" id="{9A8272FC-6B78-D54F-BF3A-6E60CC64B3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0263" y="1204913"/>
                <a:ext cx="206375" cy="250825"/>
              </a:xfrm>
              <a:custGeom>
                <a:avLst/>
                <a:gdLst>
                  <a:gd name="T0" fmla="*/ 168852 w 572"/>
                  <a:gd name="T1" fmla="*/ 250465 h 697"/>
                  <a:gd name="T2" fmla="*/ 168852 w 572"/>
                  <a:gd name="T3" fmla="*/ 250465 h 697"/>
                  <a:gd name="T4" fmla="*/ 142514 w 572"/>
                  <a:gd name="T5" fmla="*/ 237150 h 697"/>
                  <a:gd name="T6" fmla="*/ 10824 w 572"/>
                  <a:gd name="T7" fmla="*/ 56139 h 697"/>
                  <a:gd name="T8" fmla="*/ 10824 w 572"/>
                  <a:gd name="T9" fmla="*/ 56139 h 697"/>
                  <a:gd name="T10" fmla="*/ 17679 w 572"/>
                  <a:gd name="T11" fmla="*/ 10796 h 697"/>
                  <a:gd name="T12" fmla="*/ 17679 w 572"/>
                  <a:gd name="T13" fmla="*/ 10796 h 697"/>
                  <a:gd name="T14" fmla="*/ 63500 w 572"/>
                  <a:gd name="T15" fmla="*/ 17993 h 697"/>
                  <a:gd name="T16" fmla="*/ 195551 w 572"/>
                  <a:gd name="T17" fmla="*/ 198645 h 697"/>
                  <a:gd name="T18" fmla="*/ 195551 w 572"/>
                  <a:gd name="T19" fmla="*/ 198645 h 697"/>
                  <a:gd name="T20" fmla="*/ 188335 w 572"/>
                  <a:gd name="T21" fmla="*/ 244347 h 697"/>
                  <a:gd name="T22" fmla="*/ 188335 w 572"/>
                  <a:gd name="T23" fmla="*/ 244347 h 697"/>
                  <a:gd name="T24" fmla="*/ 168852 w 572"/>
                  <a:gd name="T25" fmla="*/ 250465 h 6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72" h="697">
                    <a:moveTo>
                      <a:pt x="468" y="696"/>
                    </a:moveTo>
                    <a:lnTo>
                      <a:pt x="468" y="696"/>
                    </a:lnTo>
                    <a:cubicBezTo>
                      <a:pt x="441" y="696"/>
                      <a:pt x="413" y="683"/>
                      <a:pt x="395" y="659"/>
                    </a:cubicBezTo>
                    <a:lnTo>
                      <a:pt x="30" y="156"/>
                    </a:lnTo>
                    <a:cubicBezTo>
                      <a:pt x="0" y="115"/>
                      <a:pt x="10" y="59"/>
                      <a:pt x="49" y="30"/>
                    </a:cubicBezTo>
                    <a:cubicBezTo>
                      <a:pt x="90" y="0"/>
                      <a:pt x="147" y="9"/>
                      <a:pt x="176" y="50"/>
                    </a:cubicBezTo>
                    <a:lnTo>
                      <a:pt x="542" y="552"/>
                    </a:lnTo>
                    <a:cubicBezTo>
                      <a:pt x="571" y="593"/>
                      <a:pt x="562" y="649"/>
                      <a:pt x="522" y="679"/>
                    </a:cubicBezTo>
                    <a:cubicBezTo>
                      <a:pt x="505" y="690"/>
                      <a:pt x="487" y="696"/>
                      <a:pt x="468" y="69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8" name="Freeform 55">
                <a:extLst>
                  <a:ext uri="{FF2B5EF4-FFF2-40B4-BE49-F238E27FC236}">
                    <a16:creationId xmlns:a16="http://schemas.microsoft.com/office/drawing/2014/main" id="{5E447433-CFA2-C849-BCC3-512EC0AD24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5463" y="1641475"/>
                <a:ext cx="285750" cy="138113"/>
              </a:xfrm>
              <a:custGeom>
                <a:avLst/>
                <a:gdLst>
                  <a:gd name="T0" fmla="*/ 248728 w 795"/>
                  <a:gd name="T1" fmla="*/ 137754 h 385"/>
                  <a:gd name="T2" fmla="*/ 248728 w 795"/>
                  <a:gd name="T3" fmla="*/ 137754 h 385"/>
                  <a:gd name="T4" fmla="*/ 239024 w 795"/>
                  <a:gd name="T5" fmla="*/ 136319 h 385"/>
                  <a:gd name="T6" fmla="*/ 26239 w 795"/>
                  <a:gd name="T7" fmla="*/ 67442 h 385"/>
                  <a:gd name="T8" fmla="*/ 26239 w 795"/>
                  <a:gd name="T9" fmla="*/ 67442 h 385"/>
                  <a:gd name="T10" fmla="*/ 5392 w 795"/>
                  <a:gd name="T11" fmla="*/ 26546 h 385"/>
                  <a:gd name="T12" fmla="*/ 5392 w 795"/>
                  <a:gd name="T13" fmla="*/ 26546 h 385"/>
                  <a:gd name="T14" fmla="*/ 46367 w 795"/>
                  <a:gd name="T15" fmla="*/ 5740 h 385"/>
                  <a:gd name="T16" fmla="*/ 258792 w 795"/>
                  <a:gd name="T17" fmla="*/ 74617 h 385"/>
                  <a:gd name="T18" fmla="*/ 258792 w 795"/>
                  <a:gd name="T19" fmla="*/ 74617 h 385"/>
                  <a:gd name="T20" fmla="*/ 279999 w 795"/>
                  <a:gd name="T21" fmla="*/ 115513 h 385"/>
                  <a:gd name="T22" fmla="*/ 279999 w 795"/>
                  <a:gd name="T23" fmla="*/ 115513 h 385"/>
                  <a:gd name="T24" fmla="*/ 248728 w 795"/>
                  <a:gd name="T25" fmla="*/ 137754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5" h="385">
                    <a:moveTo>
                      <a:pt x="692" y="384"/>
                    </a:moveTo>
                    <a:lnTo>
                      <a:pt x="692" y="384"/>
                    </a:lnTo>
                    <a:cubicBezTo>
                      <a:pt x="683" y="384"/>
                      <a:pt x="673" y="383"/>
                      <a:pt x="665" y="380"/>
                    </a:cubicBezTo>
                    <a:lnTo>
                      <a:pt x="73" y="188"/>
                    </a:lnTo>
                    <a:cubicBezTo>
                      <a:pt x="25" y="172"/>
                      <a:pt x="0" y="121"/>
                      <a:pt x="15" y="74"/>
                    </a:cubicBezTo>
                    <a:cubicBezTo>
                      <a:pt x="31" y="26"/>
                      <a:pt x="81" y="0"/>
                      <a:pt x="129" y="16"/>
                    </a:cubicBezTo>
                    <a:lnTo>
                      <a:pt x="720" y="208"/>
                    </a:lnTo>
                    <a:cubicBezTo>
                      <a:pt x="768" y="223"/>
                      <a:pt x="794" y="274"/>
                      <a:pt x="779" y="322"/>
                    </a:cubicBezTo>
                    <a:cubicBezTo>
                      <a:pt x="766" y="360"/>
                      <a:pt x="730" y="384"/>
                      <a:pt x="692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9" name="Freeform 56">
                <a:extLst>
                  <a:ext uri="{FF2B5EF4-FFF2-40B4-BE49-F238E27FC236}">
                    <a16:creationId xmlns:a16="http://schemas.microsoft.com/office/drawing/2014/main" id="{8DB2550A-DA18-CD4B-AC8F-500276B7BC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4988" y="2103438"/>
                <a:ext cx="285750" cy="138112"/>
              </a:xfrm>
              <a:custGeom>
                <a:avLst/>
                <a:gdLst>
                  <a:gd name="T0" fmla="*/ 36303 w 795"/>
                  <a:gd name="T1" fmla="*/ 137753 h 385"/>
                  <a:gd name="T2" fmla="*/ 36303 w 795"/>
                  <a:gd name="T3" fmla="*/ 137753 h 385"/>
                  <a:gd name="T4" fmla="*/ 5751 w 795"/>
                  <a:gd name="T5" fmla="*/ 115153 h 385"/>
                  <a:gd name="T6" fmla="*/ 5751 w 795"/>
                  <a:gd name="T7" fmla="*/ 115153 h 385"/>
                  <a:gd name="T8" fmla="*/ 26598 w 795"/>
                  <a:gd name="T9" fmla="*/ 74258 h 385"/>
                  <a:gd name="T10" fmla="*/ 239024 w 795"/>
                  <a:gd name="T11" fmla="*/ 5381 h 385"/>
                  <a:gd name="T12" fmla="*/ 239024 w 795"/>
                  <a:gd name="T13" fmla="*/ 5381 h 385"/>
                  <a:gd name="T14" fmla="*/ 279640 w 795"/>
                  <a:gd name="T15" fmla="*/ 26187 h 385"/>
                  <a:gd name="T16" fmla="*/ 279640 w 795"/>
                  <a:gd name="T17" fmla="*/ 26187 h 385"/>
                  <a:gd name="T18" fmla="*/ 258792 w 795"/>
                  <a:gd name="T19" fmla="*/ 67083 h 385"/>
                  <a:gd name="T20" fmla="*/ 46726 w 795"/>
                  <a:gd name="T21" fmla="*/ 135960 h 385"/>
                  <a:gd name="T22" fmla="*/ 46726 w 795"/>
                  <a:gd name="T23" fmla="*/ 135960 h 385"/>
                  <a:gd name="T24" fmla="*/ 36303 w 795"/>
                  <a:gd name="T25" fmla="*/ 137753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5" h="385">
                    <a:moveTo>
                      <a:pt x="101" y="384"/>
                    </a:moveTo>
                    <a:lnTo>
                      <a:pt x="101" y="384"/>
                    </a:lnTo>
                    <a:cubicBezTo>
                      <a:pt x="63" y="384"/>
                      <a:pt x="28" y="359"/>
                      <a:pt x="16" y="321"/>
                    </a:cubicBezTo>
                    <a:cubicBezTo>
                      <a:pt x="0" y="274"/>
                      <a:pt x="26" y="223"/>
                      <a:pt x="74" y="207"/>
                    </a:cubicBezTo>
                    <a:lnTo>
                      <a:pt x="665" y="15"/>
                    </a:lnTo>
                    <a:cubicBezTo>
                      <a:pt x="712" y="0"/>
                      <a:pt x="763" y="26"/>
                      <a:pt x="778" y="73"/>
                    </a:cubicBezTo>
                    <a:cubicBezTo>
                      <a:pt x="794" y="121"/>
                      <a:pt x="768" y="172"/>
                      <a:pt x="720" y="187"/>
                    </a:cubicBezTo>
                    <a:lnTo>
                      <a:pt x="130" y="379"/>
                    </a:lnTo>
                    <a:cubicBezTo>
                      <a:pt x="120" y="382"/>
                      <a:pt x="111" y="384"/>
                      <a:pt x="101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0" name="Freeform 57">
                <a:extLst>
                  <a:ext uri="{FF2B5EF4-FFF2-40B4-BE49-F238E27FC236}">
                    <a16:creationId xmlns:a16="http://schemas.microsoft.com/office/drawing/2014/main" id="{1ED0DB69-71A7-1F4E-9F73-5473150CAD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1038" y="1614488"/>
                <a:ext cx="285750" cy="138112"/>
              </a:xfrm>
              <a:custGeom>
                <a:avLst/>
                <a:gdLst>
                  <a:gd name="T0" fmla="*/ 36394 w 793"/>
                  <a:gd name="T1" fmla="*/ 137753 h 385"/>
                  <a:gd name="T2" fmla="*/ 36394 w 793"/>
                  <a:gd name="T3" fmla="*/ 137753 h 385"/>
                  <a:gd name="T4" fmla="*/ 5405 w 793"/>
                  <a:gd name="T5" fmla="*/ 115153 h 385"/>
                  <a:gd name="T6" fmla="*/ 5405 w 793"/>
                  <a:gd name="T7" fmla="*/ 115153 h 385"/>
                  <a:gd name="T8" fmla="*/ 26305 w 793"/>
                  <a:gd name="T9" fmla="*/ 74258 h 385"/>
                  <a:gd name="T10" fmla="*/ 238906 w 793"/>
                  <a:gd name="T11" fmla="*/ 5381 h 385"/>
                  <a:gd name="T12" fmla="*/ 238906 w 793"/>
                  <a:gd name="T13" fmla="*/ 5381 h 385"/>
                  <a:gd name="T14" fmla="*/ 279985 w 793"/>
                  <a:gd name="T15" fmla="*/ 26546 h 385"/>
                  <a:gd name="T16" fmla="*/ 279985 w 793"/>
                  <a:gd name="T17" fmla="*/ 26546 h 385"/>
                  <a:gd name="T18" fmla="*/ 259085 w 793"/>
                  <a:gd name="T19" fmla="*/ 67083 h 385"/>
                  <a:gd name="T20" fmla="*/ 46484 w 793"/>
                  <a:gd name="T21" fmla="*/ 135960 h 385"/>
                  <a:gd name="T22" fmla="*/ 46484 w 793"/>
                  <a:gd name="T23" fmla="*/ 135960 h 385"/>
                  <a:gd name="T24" fmla="*/ 36394 w 793"/>
                  <a:gd name="T25" fmla="*/ 137753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3" h="385">
                    <a:moveTo>
                      <a:pt x="101" y="384"/>
                    </a:moveTo>
                    <a:lnTo>
                      <a:pt x="101" y="384"/>
                    </a:lnTo>
                    <a:cubicBezTo>
                      <a:pt x="63" y="384"/>
                      <a:pt x="28" y="359"/>
                      <a:pt x="15" y="321"/>
                    </a:cubicBezTo>
                    <a:cubicBezTo>
                      <a:pt x="0" y="274"/>
                      <a:pt x="26" y="223"/>
                      <a:pt x="73" y="207"/>
                    </a:cubicBezTo>
                    <a:lnTo>
                      <a:pt x="663" y="15"/>
                    </a:lnTo>
                    <a:cubicBezTo>
                      <a:pt x="711" y="0"/>
                      <a:pt x="762" y="26"/>
                      <a:pt x="777" y="74"/>
                    </a:cubicBezTo>
                    <a:cubicBezTo>
                      <a:pt x="792" y="121"/>
                      <a:pt x="767" y="172"/>
                      <a:pt x="719" y="187"/>
                    </a:cubicBezTo>
                    <a:lnTo>
                      <a:pt x="129" y="379"/>
                    </a:lnTo>
                    <a:cubicBezTo>
                      <a:pt x="120" y="382"/>
                      <a:pt x="111" y="384"/>
                      <a:pt x="101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1" name="Freeform 58">
                <a:extLst>
                  <a:ext uri="{FF2B5EF4-FFF2-40B4-BE49-F238E27FC236}">
                    <a16:creationId xmlns:a16="http://schemas.microsoft.com/office/drawing/2014/main" id="{8D3DB0B9-E393-E24A-83CF-45E47AB6D8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1325" y="1189038"/>
                <a:ext cx="206375" cy="250825"/>
              </a:xfrm>
              <a:custGeom>
                <a:avLst/>
                <a:gdLst>
                  <a:gd name="T0" fmla="*/ 36801 w 572"/>
                  <a:gd name="T1" fmla="*/ 250465 h 696"/>
                  <a:gd name="T2" fmla="*/ 36801 w 572"/>
                  <a:gd name="T3" fmla="*/ 250465 h 696"/>
                  <a:gd name="T4" fmla="*/ 18040 w 572"/>
                  <a:gd name="T5" fmla="*/ 244338 h 696"/>
                  <a:gd name="T6" fmla="*/ 18040 w 572"/>
                  <a:gd name="T7" fmla="*/ 244338 h 696"/>
                  <a:gd name="T8" fmla="*/ 10824 w 572"/>
                  <a:gd name="T9" fmla="*/ 198930 h 696"/>
                  <a:gd name="T10" fmla="*/ 142153 w 572"/>
                  <a:gd name="T11" fmla="*/ 17659 h 696"/>
                  <a:gd name="T12" fmla="*/ 142153 w 572"/>
                  <a:gd name="T13" fmla="*/ 17659 h 696"/>
                  <a:gd name="T14" fmla="*/ 187974 w 572"/>
                  <a:gd name="T15" fmla="*/ 10451 h 696"/>
                  <a:gd name="T16" fmla="*/ 187974 w 572"/>
                  <a:gd name="T17" fmla="*/ 10451 h 696"/>
                  <a:gd name="T18" fmla="*/ 195190 w 572"/>
                  <a:gd name="T19" fmla="*/ 55859 h 696"/>
                  <a:gd name="T20" fmla="*/ 63500 w 572"/>
                  <a:gd name="T21" fmla="*/ 237131 h 696"/>
                  <a:gd name="T22" fmla="*/ 63500 w 572"/>
                  <a:gd name="T23" fmla="*/ 237131 h 696"/>
                  <a:gd name="T24" fmla="*/ 36801 w 572"/>
                  <a:gd name="T25" fmla="*/ 250465 h 6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72" h="696">
                    <a:moveTo>
                      <a:pt x="102" y="695"/>
                    </a:moveTo>
                    <a:lnTo>
                      <a:pt x="102" y="695"/>
                    </a:lnTo>
                    <a:cubicBezTo>
                      <a:pt x="84" y="695"/>
                      <a:pt x="66" y="690"/>
                      <a:pt x="50" y="678"/>
                    </a:cubicBezTo>
                    <a:cubicBezTo>
                      <a:pt x="9" y="649"/>
                      <a:pt x="0" y="592"/>
                      <a:pt x="30" y="552"/>
                    </a:cubicBezTo>
                    <a:lnTo>
                      <a:pt x="394" y="49"/>
                    </a:lnTo>
                    <a:cubicBezTo>
                      <a:pt x="424" y="9"/>
                      <a:pt x="481" y="0"/>
                      <a:pt x="521" y="29"/>
                    </a:cubicBezTo>
                    <a:cubicBezTo>
                      <a:pt x="561" y="59"/>
                      <a:pt x="571" y="115"/>
                      <a:pt x="541" y="155"/>
                    </a:cubicBezTo>
                    <a:lnTo>
                      <a:pt x="176" y="658"/>
                    </a:lnTo>
                    <a:cubicBezTo>
                      <a:pt x="158" y="682"/>
                      <a:pt x="131" y="695"/>
                      <a:pt x="102" y="69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481167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04134" y="2051431"/>
            <a:ext cx="3719287" cy="3547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lt-LT" sz="2800" b="1" dirty="0">
                <a:solidFill>
                  <a:schemeClr val="tx2"/>
                </a:solidFill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Turite klausimų? </a:t>
            </a:r>
          </a:p>
          <a:p>
            <a:pPr algn="ctr">
              <a:lnSpc>
                <a:spcPts val="3300"/>
              </a:lnSpc>
            </a:pPr>
            <a:r>
              <a:rPr lang="lt-LT" sz="2800" b="1" dirty="0">
                <a:solidFill>
                  <a:schemeClr val="tx2"/>
                </a:solidFill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Susisiekite</a:t>
            </a:r>
            <a:r>
              <a:rPr lang="en-US" sz="2800" b="1" dirty="0">
                <a:solidFill>
                  <a:schemeClr val="tx2"/>
                </a:solidFill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! </a:t>
            </a:r>
            <a:endParaRPr lang="lt-LT" sz="2800" b="1" dirty="0">
              <a:solidFill>
                <a:schemeClr val="tx2"/>
              </a:solidFill>
              <a:latin typeface="Quicksand" panose="02070303000000060000" pitchFamily="18" charset="77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ctr">
              <a:lnSpc>
                <a:spcPts val="3300"/>
              </a:lnSpc>
            </a:pPr>
            <a:endParaRPr lang="lt-LT" sz="2800" b="1" dirty="0">
              <a:solidFill>
                <a:schemeClr val="tx2"/>
              </a:solidFill>
              <a:latin typeface="Quicksand" panose="02070303000000060000" pitchFamily="18" charset="77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ctr">
              <a:lnSpc>
                <a:spcPts val="3300"/>
              </a:lnSpc>
            </a:pPr>
            <a:r>
              <a:rPr lang="af-ZA" sz="2800" dirty="0">
                <a:solidFill>
                  <a:schemeClr val="tx2"/>
                </a:solidFill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  <a:hlinkClick r:id="rId2"/>
              </a:rPr>
              <a:t>tavoideja@klaipedos-r.lt</a:t>
            </a:r>
            <a:endParaRPr lang="lt-LT" sz="2800" b="1" dirty="0">
              <a:solidFill>
                <a:schemeClr val="tx2"/>
              </a:solidFill>
              <a:latin typeface="Quicksand" panose="02070303000000060000" pitchFamily="18" charset="77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ctr">
              <a:lnSpc>
                <a:spcPts val="3300"/>
              </a:lnSpc>
            </a:pPr>
            <a:endParaRPr lang="lt-LT" sz="2800" b="1" dirty="0">
              <a:solidFill>
                <a:schemeClr val="tx2"/>
              </a:solidFill>
              <a:latin typeface="Quicksand" panose="02070303000000060000" pitchFamily="18" charset="77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ctr">
              <a:lnSpc>
                <a:spcPts val="3300"/>
              </a:lnSpc>
            </a:pPr>
            <a:r>
              <a:rPr lang="lt-LT" sz="2800" b="1" dirty="0">
                <a:solidFill>
                  <a:schemeClr val="tx2"/>
                </a:solidFill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8 46 452062</a:t>
            </a:r>
          </a:p>
          <a:p>
            <a:pPr algn="ctr">
              <a:lnSpc>
                <a:spcPts val="3300"/>
              </a:lnSpc>
            </a:pPr>
            <a:r>
              <a:rPr lang="lt-LT" sz="2400" b="1" dirty="0">
                <a:solidFill>
                  <a:schemeClr val="tx2"/>
                </a:solidFill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Virginija Juknienė</a:t>
            </a:r>
          </a:p>
          <a:p>
            <a:pPr algn="ctr"/>
            <a:r>
              <a:rPr lang="lt-LT" sz="1600" b="1" dirty="0">
                <a:solidFill>
                  <a:schemeClr val="tx2"/>
                </a:solidFill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Strateginio planavimo ir</a:t>
            </a:r>
          </a:p>
          <a:p>
            <a:pPr algn="ctr"/>
            <a:r>
              <a:rPr lang="lt-LT" sz="1600" b="1" dirty="0">
                <a:solidFill>
                  <a:schemeClr val="tx2"/>
                </a:solidFill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 projektų valdymo vyresnioji patarėja</a:t>
            </a:r>
            <a:endParaRPr lang="en-US" sz="2800" b="1" dirty="0">
              <a:solidFill>
                <a:schemeClr val="tx2"/>
              </a:solidFill>
              <a:latin typeface="Quicksand" panose="02070303000000060000" pitchFamily="18" charset="77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11D4DAB8-3D84-1645-880A-CC98FA8BACBF}"/>
              </a:ext>
            </a:extLst>
          </p:cNvPr>
          <p:cNvGrpSpPr/>
          <p:nvPr/>
        </p:nvGrpSpPr>
        <p:grpSpPr>
          <a:xfrm>
            <a:off x="-1382878" y="536508"/>
            <a:ext cx="7553218" cy="6308725"/>
            <a:chOff x="1337685" y="771608"/>
            <a:chExt cx="5926223" cy="4949799"/>
          </a:xfrm>
        </p:grpSpPr>
        <p:grpSp>
          <p:nvGrpSpPr>
            <p:cNvPr id="134" name="Group 7">
              <a:extLst>
                <a:ext uri="{FF2B5EF4-FFF2-40B4-BE49-F238E27FC236}">
                  <a16:creationId xmlns:a16="http://schemas.microsoft.com/office/drawing/2014/main" id="{E615CE90-C8B0-1348-812B-97DF2A4B79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2307" y="3088811"/>
              <a:ext cx="1483356" cy="1350862"/>
              <a:chOff x="2135188" y="3590925"/>
              <a:chExt cx="1635125" cy="1489075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316" name="Freeform 4">
                <a:extLst>
                  <a:ext uri="{FF2B5EF4-FFF2-40B4-BE49-F238E27FC236}">
                    <a16:creationId xmlns:a16="http://schemas.microsoft.com/office/drawing/2014/main" id="{73A38DF6-C19D-D844-A79C-35FB435BDB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5188" y="3590925"/>
                <a:ext cx="1635125" cy="1489075"/>
              </a:xfrm>
              <a:custGeom>
                <a:avLst/>
                <a:gdLst>
                  <a:gd name="T0" fmla="*/ 817383 w 4543"/>
                  <a:gd name="T1" fmla="*/ 172010 h 4138"/>
                  <a:gd name="T2" fmla="*/ 817383 w 4543"/>
                  <a:gd name="T3" fmla="*/ 172010 h 4138"/>
                  <a:gd name="T4" fmla="*/ 412470 w 4543"/>
                  <a:gd name="T5" fmla="*/ 338982 h 4138"/>
                  <a:gd name="T6" fmla="*/ 412470 w 4543"/>
                  <a:gd name="T7" fmla="*/ 338982 h 4138"/>
                  <a:gd name="T8" fmla="*/ 412470 w 4543"/>
                  <a:gd name="T9" fmla="*/ 1149013 h 4138"/>
                  <a:gd name="T10" fmla="*/ 412470 w 4543"/>
                  <a:gd name="T11" fmla="*/ 1149013 h 4138"/>
                  <a:gd name="T12" fmla="*/ 817383 w 4543"/>
                  <a:gd name="T13" fmla="*/ 1316345 h 4138"/>
                  <a:gd name="T14" fmla="*/ 817383 w 4543"/>
                  <a:gd name="T15" fmla="*/ 1316345 h 4138"/>
                  <a:gd name="T16" fmla="*/ 817383 w 4543"/>
                  <a:gd name="T17" fmla="*/ 1316345 h 4138"/>
                  <a:gd name="T18" fmla="*/ 1222295 w 4543"/>
                  <a:gd name="T19" fmla="*/ 1149013 h 4138"/>
                  <a:gd name="T20" fmla="*/ 1222295 w 4543"/>
                  <a:gd name="T21" fmla="*/ 1149013 h 4138"/>
                  <a:gd name="T22" fmla="*/ 1222655 w 4543"/>
                  <a:gd name="T23" fmla="*/ 338982 h 4138"/>
                  <a:gd name="T24" fmla="*/ 1222655 w 4543"/>
                  <a:gd name="T25" fmla="*/ 338982 h 4138"/>
                  <a:gd name="T26" fmla="*/ 817383 w 4543"/>
                  <a:gd name="T27" fmla="*/ 172010 h 4138"/>
                  <a:gd name="T28" fmla="*/ 817383 w 4543"/>
                  <a:gd name="T29" fmla="*/ 1381479 h 4138"/>
                  <a:gd name="T30" fmla="*/ 817383 w 4543"/>
                  <a:gd name="T31" fmla="*/ 1381479 h 4138"/>
                  <a:gd name="T32" fmla="*/ 817383 w 4543"/>
                  <a:gd name="T33" fmla="*/ 1381479 h 4138"/>
                  <a:gd name="T34" fmla="*/ 366400 w 4543"/>
                  <a:gd name="T35" fmla="*/ 1195074 h 4138"/>
                  <a:gd name="T36" fmla="*/ 366400 w 4543"/>
                  <a:gd name="T37" fmla="*/ 1195074 h 4138"/>
                  <a:gd name="T38" fmla="*/ 366400 w 4543"/>
                  <a:gd name="T39" fmla="*/ 293281 h 4138"/>
                  <a:gd name="T40" fmla="*/ 366400 w 4543"/>
                  <a:gd name="T41" fmla="*/ 293281 h 4138"/>
                  <a:gd name="T42" fmla="*/ 817383 w 4543"/>
                  <a:gd name="T43" fmla="*/ 106877 h 4138"/>
                  <a:gd name="T44" fmla="*/ 817383 w 4543"/>
                  <a:gd name="T45" fmla="*/ 106877 h 4138"/>
                  <a:gd name="T46" fmla="*/ 1268365 w 4543"/>
                  <a:gd name="T47" fmla="*/ 293281 h 4138"/>
                  <a:gd name="T48" fmla="*/ 1268365 w 4543"/>
                  <a:gd name="T49" fmla="*/ 293281 h 4138"/>
                  <a:gd name="T50" fmla="*/ 1268365 w 4543"/>
                  <a:gd name="T51" fmla="*/ 1195074 h 4138"/>
                  <a:gd name="T52" fmla="*/ 1268365 w 4543"/>
                  <a:gd name="T53" fmla="*/ 1195074 h 4138"/>
                  <a:gd name="T54" fmla="*/ 817383 w 4543"/>
                  <a:gd name="T55" fmla="*/ 1381479 h 4138"/>
                  <a:gd name="T56" fmla="*/ 817383 w 4543"/>
                  <a:gd name="T57" fmla="*/ 65134 h 4138"/>
                  <a:gd name="T58" fmla="*/ 817383 w 4543"/>
                  <a:gd name="T59" fmla="*/ 65134 h 4138"/>
                  <a:gd name="T60" fmla="*/ 336527 w 4543"/>
                  <a:gd name="T61" fmla="*/ 263413 h 4138"/>
                  <a:gd name="T62" fmla="*/ 336527 w 4543"/>
                  <a:gd name="T63" fmla="*/ 263413 h 4138"/>
                  <a:gd name="T64" fmla="*/ 336527 w 4543"/>
                  <a:gd name="T65" fmla="*/ 1224942 h 4138"/>
                  <a:gd name="T66" fmla="*/ 336527 w 4543"/>
                  <a:gd name="T67" fmla="*/ 1224942 h 4138"/>
                  <a:gd name="T68" fmla="*/ 817383 w 4543"/>
                  <a:gd name="T69" fmla="*/ 1423582 h 4138"/>
                  <a:gd name="T70" fmla="*/ 817383 w 4543"/>
                  <a:gd name="T71" fmla="*/ 1423582 h 4138"/>
                  <a:gd name="T72" fmla="*/ 1298238 w 4543"/>
                  <a:gd name="T73" fmla="*/ 1224942 h 4138"/>
                  <a:gd name="T74" fmla="*/ 1298238 w 4543"/>
                  <a:gd name="T75" fmla="*/ 1224942 h 4138"/>
                  <a:gd name="T76" fmla="*/ 1298238 w 4543"/>
                  <a:gd name="T77" fmla="*/ 263413 h 4138"/>
                  <a:gd name="T78" fmla="*/ 1298238 w 4543"/>
                  <a:gd name="T79" fmla="*/ 263413 h 4138"/>
                  <a:gd name="T80" fmla="*/ 817383 w 4543"/>
                  <a:gd name="T81" fmla="*/ 65134 h 4138"/>
                  <a:gd name="T82" fmla="*/ 817383 w 4543"/>
                  <a:gd name="T83" fmla="*/ 1488715 h 4138"/>
                  <a:gd name="T84" fmla="*/ 817383 w 4543"/>
                  <a:gd name="T85" fmla="*/ 1488715 h 4138"/>
                  <a:gd name="T86" fmla="*/ 290457 w 4543"/>
                  <a:gd name="T87" fmla="*/ 1270644 h 4138"/>
                  <a:gd name="T88" fmla="*/ 290457 w 4543"/>
                  <a:gd name="T89" fmla="*/ 1270644 h 4138"/>
                  <a:gd name="T90" fmla="*/ 290457 w 4543"/>
                  <a:gd name="T91" fmla="*/ 217352 h 4138"/>
                  <a:gd name="T92" fmla="*/ 290457 w 4543"/>
                  <a:gd name="T93" fmla="*/ 217352 h 4138"/>
                  <a:gd name="T94" fmla="*/ 817383 w 4543"/>
                  <a:gd name="T95" fmla="*/ 0 h 4138"/>
                  <a:gd name="T96" fmla="*/ 817383 w 4543"/>
                  <a:gd name="T97" fmla="*/ 0 h 4138"/>
                  <a:gd name="T98" fmla="*/ 1344308 w 4543"/>
                  <a:gd name="T99" fmla="*/ 217352 h 4138"/>
                  <a:gd name="T100" fmla="*/ 1344308 w 4543"/>
                  <a:gd name="T101" fmla="*/ 217352 h 4138"/>
                  <a:gd name="T102" fmla="*/ 1344308 w 4543"/>
                  <a:gd name="T103" fmla="*/ 1270644 h 4138"/>
                  <a:gd name="T104" fmla="*/ 1344308 w 4543"/>
                  <a:gd name="T105" fmla="*/ 1270644 h 4138"/>
                  <a:gd name="T106" fmla="*/ 817383 w 4543"/>
                  <a:gd name="T107" fmla="*/ 1488715 h 413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543" h="4138">
                    <a:moveTo>
                      <a:pt x="2271" y="478"/>
                    </a:moveTo>
                    <a:lnTo>
                      <a:pt x="2271" y="478"/>
                    </a:lnTo>
                    <a:cubicBezTo>
                      <a:pt x="1845" y="478"/>
                      <a:pt x="1446" y="642"/>
                      <a:pt x="1146" y="942"/>
                    </a:cubicBezTo>
                    <a:cubicBezTo>
                      <a:pt x="525" y="1563"/>
                      <a:pt x="525" y="2573"/>
                      <a:pt x="1146" y="3193"/>
                    </a:cubicBezTo>
                    <a:cubicBezTo>
                      <a:pt x="1445" y="3493"/>
                      <a:pt x="1845" y="3658"/>
                      <a:pt x="2271" y="3658"/>
                    </a:cubicBezTo>
                    <a:cubicBezTo>
                      <a:pt x="2696" y="3658"/>
                      <a:pt x="3096" y="3493"/>
                      <a:pt x="3396" y="3193"/>
                    </a:cubicBezTo>
                    <a:cubicBezTo>
                      <a:pt x="4017" y="2573"/>
                      <a:pt x="4017" y="1563"/>
                      <a:pt x="3397" y="942"/>
                    </a:cubicBezTo>
                    <a:cubicBezTo>
                      <a:pt x="3096" y="642"/>
                      <a:pt x="2696" y="478"/>
                      <a:pt x="2271" y="478"/>
                    </a:cubicBezTo>
                    <a:close/>
                    <a:moveTo>
                      <a:pt x="2271" y="3839"/>
                    </a:moveTo>
                    <a:lnTo>
                      <a:pt x="2271" y="3839"/>
                    </a:lnTo>
                    <a:cubicBezTo>
                      <a:pt x="1797" y="3839"/>
                      <a:pt x="1352" y="3655"/>
                      <a:pt x="1018" y="3321"/>
                    </a:cubicBezTo>
                    <a:cubicBezTo>
                      <a:pt x="327" y="2630"/>
                      <a:pt x="327" y="1506"/>
                      <a:pt x="1018" y="815"/>
                    </a:cubicBezTo>
                    <a:cubicBezTo>
                      <a:pt x="1352" y="481"/>
                      <a:pt x="1797" y="297"/>
                      <a:pt x="2271" y="297"/>
                    </a:cubicBezTo>
                    <a:cubicBezTo>
                      <a:pt x="2744" y="297"/>
                      <a:pt x="3190" y="481"/>
                      <a:pt x="3524" y="815"/>
                    </a:cubicBezTo>
                    <a:cubicBezTo>
                      <a:pt x="4215" y="1506"/>
                      <a:pt x="4215" y="2630"/>
                      <a:pt x="3524" y="3321"/>
                    </a:cubicBezTo>
                    <a:cubicBezTo>
                      <a:pt x="3190" y="3655"/>
                      <a:pt x="2744" y="3839"/>
                      <a:pt x="2271" y="3839"/>
                    </a:cubicBezTo>
                    <a:close/>
                    <a:moveTo>
                      <a:pt x="2271" y="181"/>
                    </a:moveTo>
                    <a:lnTo>
                      <a:pt x="2271" y="181"/>
                    </a:lnTo>
                    <a:cubicBezTo>
                      <a:pt x="1766" y="181"/>
                      <a:pt x="1292" y="377"/>
                      <a:pt x="935" y="732"/>
                    </a:cubicBezTo>
                    <a:cubicBezTo>
                      <a:pt x="199" y="1469"/>
                      <a:pt x="199" y="2667"/>
                      <a:pt x="935" y="3404"/>
                    </a:cubicBezTo>
                    <a:cubicBezTo>
                      <a:pt x="1292" y="3760"/>
                      <a:pt x="1766" y="3956"/>
                      <a:pt x="2271" y="3956"/>
                    </a:cubicBezTo>
                    <a:cubicBezTo>
                      <a:pt x="2776" y="3956"/>
                      <a:pt x="3251" y="3760"/>
                      <a:pt x="3607" y="3404"/>
                    </a:cubicBezTo>
                    <a:cubicBezTo>
                      <a:pt x="4343" y="2667"/>
                      <a:pt x="4343" y="1469"/>
                      <a:pt x="3607" y="732"/>
                    </a:cubicBezTo>
                    <a:cubicBezTo>
                      <a:pt x="3251" y="377"/>
                      <a:pt x="2776" y="181"/>
                      <a:pt x="2271" y="181"/>
                    </a:cubicBezTo>
                    <a:close/>
                    <a:moveTo>
                      <a:pt x="2271" y="4137"/>
                    </a:moveTo>
                    <a:lnTo>
                      <a:pt x="2271" y="4137"/>
                    </a:lnTo>
                    <a:cubicBezTo>
                      <a:pt x="1717" y="4137"/>
                      <a:pt x="1198" y="3922"/>
                      <a:pt x="807" y="3531"/>
                    </a:cubicBezTo>
                    <a:cubicBezTo>
                      <a:pt x="0" y="2724"/>
                      <a:pt x="0" y="1411"/>
                      <a:pt x="807" y="604"/>
                    </a:cubicBezTo>
                    <a:cubicBezTo>
                      <a:pt x="1198" y="214"/>
                      <a:pt x="1717" y="0"/>
                      <a:pt x="2271" y="0"/>
                    </a:cubicBezTo>
                    <a:cubicBezTo>
                      <a:pt x="2824" y="0"/>
                      <a:pt x="3344" y="214"/>
                      <a:pt x="3735" y="604"/>
                    </a:cubicBezTo>
                    <a:cubicBezTo>
                      <a:pt x="4542" y="1411"/>
                      <a:pt x="4542" y="2724"/>
                      <a:pt x="3735" y="3531"/>
                    </a:cubicBezTo>
                    <a:cubicBezTo>
                      <a:pt x="3344" y="3922"/>
                      <a:pt x="2824" y="4137"/>
                      <a:pt x="2271" y="413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17" name="Freeform 5">
                <a:extLst>
                  <a:ext uri="{FF2B5EF4-FFF2-40B4-BE49-F238E27FC236}">
                    <a16:creationId xmlns:a16="http://schemas.microsoft.com/office/drawing/2014/main" id="{F9AD8273-1F5B-B747-ADC0-7EBA400B76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600" y="3898900"/>
                <a:ext cx="92075" cy="92075"/>
              </a:xfrm>
              <a:custGeom>
                <a:avLst/>
                <a:gdLst>
                  <a:gd name="T0" fmla="*/ 85241 w 256"/>
                  <a:gd name="T1" fmla="*/ 82004 h 256"/>
                  <a:gd name="T2" fmla="*/ 85241 w 256"/>
                  <a:gd name="T3" fmla="*/ 82004 h 256"/>
                  <a:gd name="T4" fmla="*/ 85241 w 256"/>
                  <a:gd name="T5" fmla="*/ 58986 h 256"/>
                  <a:gd name="T6" fmla="*/ 33809 w 256"/>
                  <a:gd name="T7" fmla="*/ 7553 h 256"/>
                  <a:gd name="T8" fmla="*/ 33809 w 256"/>
                  <a:gd name="T9" fmla="*/ 7553 h 256"/>
                  <a:gd name="T10" fmla="*/ 13308 w 256"/>
                  <a:gd name="T11" fmla="*/ 4676 h 256"/>
                  <a:gd name="T12" fmla="*/ 8992 w 256"/>
                  <a:gd name="T13" fmla="*/ 8632 h 256"/>
                  <a:gd name="T14" fmla="*/ 4676 w 256"/>
                  <a:gd name="T15" fmla="*/ 13308 h 256"/>
                  <a:gd name="T16" fmla="*/ 4676 w 256"/>
                  <a:gd name="T17" fmla="*/ 13308 h 256"/>
                  <a:gd name="T18" fmla="*/ 7553 w 256"/>
                  <a:gd name="T19" fmla="*/ 33809 h 256"/>
                  <a:gd name="T20" fmla="*/ 58986 w 256"/>
                  <a:gd name="T21" fmla="*/ 85241 h 256"/>
                  <a:gd name="T22" fmla="*/ 58986 w 256"/>
                  <a:gd name="T23" fmla="*/ 85241 h 256"/>
                  <a:gd name="T24" fmla="*/ 82004 w 256"/>
                  <a:gd name="T25" fmla="*/ 85241 h 256"/>
                  <a:gd name="T26" fmla="*/ 85241 w 256"/>
                  <a:gd name="T27" fmla="*/ 82004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6" h="256">
                    <a:moveTo>
                      <a:pt x="237" y="228"/>
                    </a:moveTo>
                    <a:lnTo>
                      <a:pt x="237" y="228"/>
                    </a:lnTo>
                    <a:cubicBezTo>
                      <a:pt x="255" y="211"/>
                      <a:pt x="255" y="182"/>
                      <a:pt x="237" y="164"/>
                    </a:cubicBezTo>
                    <a:lnTo>
                      <a:pt x="94" y="21"/>
                    </a:lnTo>
                    <a:cubicBezTo>
                      <a:pt x="76" y="3"/>
                      <a:pt x="51" y="0"/>
                      <a:pt x="37" y="13"/>
                    </a:cubicBezTo>
                    <a:lnTo>
                      <a:pt x="25" y="24"/>
                    </a:lnTo>
                    <a:lnTo>
                      <a:pt x="13" y="37"/>
                    </a:lnTo>
                    <a:cubicBezTo>
                      <a:pt x="0" y="51"/>
                      <a:pt x="4" y="77"/>
                      <a:pt x="21" y="94"/>
                    </a:cubicBezTo>
                    <a:lnTo>
                      <a:pt x="164" y="237"/>
                    </a:lnTo>
                    <a:cubicBezTo>
                      <a:pt x="182" y="255"/>
                      <a:pt x="210" y="255"/>
                      <a:pt x="228" y="237"/>
                    </a:cubicBezTo>
                    <a:lnTo>
                      <a:pt x="237" y="22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18" name="Freeform 6">
                <a:extLst>
                  <a:ext uri="{FF2B5EF4-FFF2-40B4-BE49-F238E27FC236}">
                    <a16:creationId xmlns:a16="http://schemas.microsoft.com/office/drawing/2014/main" id="{F5BD4502-C258-E747-9AA4-C444C30E34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6325" y="4316413"/>
                <a:ext cx="106363" cy="38100"/>
              </a:xfrm>
              <a:custGeom>
                <a:avLst/>
                <a:gdLst>
                  <a:gd name="T0" fmla="*/ 106001 w 294"/>
                  <a:gd name="T1" fmla="*/ 16486 h 104"/>
                  <a:gd name="T2" fmla="*/ 106001 w 294"/>
                  <a:gd name="T3" fmla="*/ 16486 h 104"/>
                  <a:gd name="T4" fmla="*/ 89721 w 294"/>
                  <a:gd name="T5" fmla="*/ 0 h 104"/>
                  <a:gd name="T6" fmla="*/ 17004 w 294"/>
                  <a:gd name="T7" fmla="*/ 0 h 104"/>
                  <a:gd name="T8" fmla="*/ 17004 w 294"/>
                  <a:gd name="T9" fmla="*/ 0 h 104"/>
                  <a:gd name="T10" fmla="*/ 362 w 294"/>
                  <a:gd name="T11" fmla="*/ 12822 h 104"/>
                  <a:gd name="T12" fmla="*/ 362 w 294"/>
                  <a:gd name="T13" fmla="*/ 12822 h 104"/>
                  <a:gd name="T14" fmla="*/ 17004 w 294"/>
                  <a:gd name="T15" fmla="*/ 37734 h 104"/>
                  <a:gd name="T16" fmla="*/ 89721 w 294"/>
                  <a:gd name="T17" fmla="*/ 37734 h 104"/>
                  <a:gd name="T18" fmla="*/ 89721 w 294"/>
                  <a:gd name="T19" fmla="*/ 37734 h 104"/>
                  <a:gd name="T20" fmla="*/ 106001 w 294"/>
                  <a:gd name="T21" fmla="*/ 21248 h 104"/>
                  <a:gd name="T22" fmla="*/ 106001 w 294"/>
                  <a:gd name="T23" fmla="*/ 16486 h 10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94" h="104">
                    <a:moveTo>
                      <a:pt x="293" y="45"/>
                    </a:moveTo>
                    <a:lnTo>
                      <a:pt x="293" y="45"/>
                    </a:lnTo>
                    <a:cubicBezTo>
                      <a:pt x="293" y="21"/>
                      <a:pt x="273" y="0"/>
                      <a:pt x="248" y="0"/>
                    </a:cubicBezTo>
                    <a:lnTo>
                      <a:pt x="47" y="0"/>
                    </a:lnTo>
                    <a:cubicBezTo>
                      <a:pt x="21" y="0"/>
                      <a:pt x="1" y="15"/>
                      <a:pt x="1" y="35"/>
                    </a:cubicBezTo>
                    <a:cubicBezTo>
                      <a:pt x="0" y="53"/>
                      <a:pt x="21" y="103"/>
                      <a:pt x="47" y="103"/>
                    </a:cubicBezTo>
                    <a:lnTo>
                      <a:pt x="248" y="103"/>
                    </a:lnTo>
                    <a:cubicBezTo>
                      <a:pt x="273" y="103"/>
                      <a:pt x="293" y="83"/>
                      <a:pt x="293" y="58"/>
                    </a:cubicBezTo>
                    <a:lnTo>
                      <a:pt x="293" y="4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19" name="Freeform 7">
                <a:extLst>
                  <a:ext uri="{FF2B5EF4-FFF2-40B4-BE49-F238E27FC236}">
                    <a16:creationId xmlns:a16="http://schemas.microsoft.com/office/drawing/2014/main" id="{C5DAD689-AB7C-A141-A527-A7AB7CC345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600" y="4679950"/>
                <a:ext cx="92075" cy="92075"/>
              </a:xfrm>
              <a:custGeom>
                <a:avLst/>
                <a:gdLst>
                  <a:gd name="T0" fmla="*/ 82004 w 256"/>
                  <a:gd name="T1" fmla="*/ 6114 h 256"/>
                  <a:gd name="T2" fmla="*/ 82004 w 256"/>
                  <a:gd name="T3" fmla="*/ 6114 h 256"/>
                  <a:gd name="T4" fmla="*/ 58986 w 256"/>
                  <a:gd name="T5" fmla="*/ 6114 h 256"/>
                  <a:gd name="T6" fmla="*/ 7553 w 256"/>
                  <a:gd name="T7" fmla="*/ 57907 h 256"/>
                  <a:gd name="T8" fmla="*/ 7553 w 256"/>
                  <a:gd name="T9" fmla="*/ 57907 h 256"/>
                  <a:gd name="T10" fmla="*/ 4676 w 256"/>
                  <a:gd name="T11" fmla="*/ 78408 h 256"/>
                  <a:gd name="T12" fmla="*/ 8992 w 256"/>
                  <a:gd name="T13" fmla="*/ 82724 h 256"/>
                  <a:gd name="T14" fmla="*/ 13308 w 256"/>
                  <a:gd name="T15" fmla="*/ 87399 h 256"/>
                  <a:gd name="T16" fmla="*/ 13308 w 256"/>
                  <a:gd name="T17" fmla="*/ 87399 h 256"/>
                  <a:gd name="T18" fmla="*/ 33809 w 256"/>
                  <a:gd name="T19" fmla="*/ 84162 h 256"/>
                  <a:gd name="T20" fmla="*/ 85241 w 256"/>
                  <a:gd name="T21" fmla="*/ 32370 h 256"/>
                  <a:gd name="T22" fmla="*/ 85241 w 256"/>
                  <a:gd name="T23" fmla="*/ 32370 h 256"/>
                  <a:gd name="T24" fmla="*/ 85241 w 256"/>
                  <a:gd name="T25" fmla="*/ 9711 h 256"/>
                  <a:gd name="T26" fmla="*/ 82004 w 256"/>
                  <a:gd name="T27" fmla="*/ 6114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6" h="256">
                    <a:moveTo>
                      <a:pt x="228" y="17"/>
                    </a:moveTo>
                    <a:lnTo>
                      <a:pt x="228" y="17"/>
                    </a:lnTo>
                    <a:cubicBezTo>
                      <a:pt x="210" y="0"/>
                      <a:pt x="182" y="0"/>
                      <a:pt x="164" y="17"/>
                    </a:cubicBezTo>
                    <a:lnTo>
                      <a:pt x="21" y="161"/>
                    </a:lnTo>
                    <a:cubicBezTo>
                      <a:pt x="4" y="178"/>
                      <a:pt x="0" y="204"/>
                      <a:pt x="13" y="218"/>
                    </a:cubicBezTo>
                    <a:lnTo>
                      <a:pt x="25" y="230"/>
                    </a:lnTo>
                    <a:lnTo>
                      <a:pt x="37" y="243"/>
                    </a:lnTo>
                    <a:cubicBezTo>
                      <a:pt x="51" y="255"/>
                      <a:pt x="76" y="251"/>
                      <a:pt x="94" y="234"/>
                    </a:cubicBezTo>
                    <a:lnTo>
                      <a:pt x="237" y="90"/>
                    </a:lnTo>
                    <a:cubicBezTo>
                      <a:pt x="255" y="73"/>
                      <a:pt x="255" y="44"/>
                      <a:pt x="237" y="27"/>
                    </a:cubicBezTo>
                    <a:lnTo>
                      <a:pt x="228" y="1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20" name="Freeform 8">
                <a:extLst>
                  <a:ext uri="{FF2B5EF4-FFF2-40B4-BE49-F238E27FC236}">
                    <a16:creationId xmlns:a16="http://schemas.microsoft.com/office/drawing/2014/main" id="{58B6CFD4-4CE8-0E46-9805-0677CFFFFC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700" y="4835525"/>
                <a:ext cx="38100" cy="104775"/>
              </a:xfrm>
              <a:custGeom>
                <a:avLst/>
                <a:gdLst>
                  <a:gd name="T0" fmla="*/ 16329 w 105"/>
                  <a:gd name="T1" fmla="*/ 0 h 293"/>
                  <a:gd name="T2" fmla="*/ 16329 w 105"/>
                  <a:gd name="T3" fmla="*/ 0 h 293"/>
                  <a:gd name="T4" fmla="*/ 0 w 105"/>
                  <a:gd name="T5" fmla="*/ 16092 h 293"/>
                  <a:gd name="T6" fmla="*/ 0 w 105"/>
                  <a:gd name="T7" fmla="*/ 87968 h 293"/>
                  <a:gd name="T8" fmla="*/ 0 w 105"/>
                  <a:gd name="T9" fmla="*/ 87968 h 293"/>
                  <a:gd name="T10" fmla="*/ 12700 w 105"/>
                  <a:gd name="T11" fmla="*/ 104417 h 293"/>
                  <a:gd name="T12" fmla="*/ 12700 w 105"/>
                  <a:gd name="T13" fmla="*/ 104417 h 293"/>
                  <a:gd name="T14" fmla="*/ 37737 w 105"/>
                  <a:gd name="T15" fmla="*/ 87968 h 293"/>
                  <a:gd name="T16" fmla="*/ 37737 w 105"/>
                  <a:gd name="T17" fmla="*/ 16092 h 293"/>
                  <a:gd name="T18" fmla="*/ 37737 w 105"/>
                  <a:gd name="T19" fmla="*/ 16092 h 293"/>
                  <a:gd name="T20" fmla="*/ 21046 w 105"/>
                  <a:gd name="T21" fmla="*/ 0 h 293"/>
                  <a:gd name="T22" fmla="*/ 16329 w 105"/>
                  <a:gd name="T23" fmla="*/ 0 h 29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5" h="293">
                    <a:moveTo>
                      <a:pt x="45" y="0"/>
                    </a:moveTo>
                    <a:lnTo>
                      <a:pt x="45" y="0"/>
                    </a:lnTo>
                    <a:cubicBezTo>
                      <a:pt x="20" y="0"/>
                      <a:pt x="0" y="20"/>
                      <a:pt x="0" y="45"/>
                    </a:cubicBezTo>
                    <a:lnTo>
                      <a:pt x="0" y="246"/>
                    </a:lnTo>
                    <a:cubicBezTo>
                      <a:pt x="0" y="271"/>
                      <a:pt x="16" y="292"/>
                      <a:pt x="35" y="292"/>
                    </a:cubicBezTo>
                    <a:cubicBezTo>
                      <a:pt x="54" y="292"/>
                      <a:pt x="104" y="271"/>
                      <a:pt x="104" y="246"/>
                    </a:cubicBezTo>
                    <a:lnTo>
                      <a:pt x="104" y="45"/>
                    </a:lnTo>
                    <a:cubicBezTo>
                      <a:pt x="104" y="20"/>
                      <a:pt x="83" y="0"/>
                      <a:pt x="58" y="0"/>
                    </a:cubicBezTo>
                    <a:lnTo>
                      <a:pt x="45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21" name="Freeform 9">
                <a:extLst>
                  <a:ext uri="{FF2B5EF4-FFF2-40B4-BE49-F238E27FC236}">
                    <a16:creationId xmlns:a16="http://schemas.microsoft.com/office/drawing/2014/main" id="{CDCC2408-EBAC-BC4B-810B-2A45EB974C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7238" y="4679950"/>
                <a:ext cx="92075" cy="92075"/>
              </a:xfrm>
              <a:custGeom>
                <a:avLst/>
                <a:gdLst>
                  <a:gd name="T0" fmla="*/ 6449 w 257"/>
                  <a:gd name="T1" fmla="*/ 9711 h 256"/>
                  <a:gd name="T2" fmla="*/ 6449 w 257"/>
                  <a:gd name="T3" fmla="*/ 9711 h 256"/>
                  <a:gd name="T4" fmla="*/ 6449 w 257"/>
                  <a:gd name="T5" fmla="*/ 32370 h 256"/>
                  <a:gd name="T6" fmla="*/ 57681 w 257"/>
                  <a:gd name="T7" fmla="*/ 84162 h 256"/>
                  <a:gd name="T8" fmla="*/ 57681 w 257"/>
                  <a:gd name="T9" fmla="*/ 84162 h 256"/>
                  <a:gd name="T10" fmla="*/ 78461 w 257"/>
                  <a:gd name="T11" fmla="*/ 87399 h 256"/>
                  <a:gd name="T12" fmla="*/ 82760 w 257"/>
                  <a:gd name="T13" fmla="*/ 82724 h 256"/>
                  <a:gd name="T14" fmla="*/ 87059 w 257"/>
                  <a:gd name="T15" fmla="*/ 78408 h 256"/>
                  <a:gd name="T16" fmla="*/ 87059 w 257"/>
                  <a:gd name="T17" fmla="*/ 78408 h 256"/>
                  <a:gd name="T18" fmla="*/ 83835 w 257"/>
                  <a:gd name="T19" fmla="*/ 57907 h 256"/>
                  <a:gd name="T20" fmla="*/ 32961 w 257"/>
                  <a:gd name="T21" fmla="*/ 6114 h 256"/>
                  <a:gd name="T22" fmla="*/ 32961 w 257"/>
                  <a:gd name="T23" fmla="*/ 6114 h 256"/>
                  <a:gd name="T24" fmla="*/ 10032 w 257"/>
                  <a:gd name="T25" fmla="*/ 6114 h 256"/>
                  <a:gd name="T26" fmla="*/ 6449 w 257"/>
                  <a:gd name="T27" fmla="*/ 9711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7" h="256">
                    <a:moveTo>
                      <a:pt x="18" y="27"/>
                    </a:moveTo>
                    <a:lnTo>
                      <a:pt x="18" y="27"/>
                    </a:lnTo>
                    <a:cubicBezTo>
                      <a:pt x="0" y="44"/>
                      <a:pt x="0" y="73"/>
                      <a:pt x="18" y="90"/>
                    </a:cubicBezTo>
                    <a:lnTo>
                      <a:pt x="161" y="234"/>
                    </a:lnTo>
                    <a:cubicBezTo>
                      <a:pt x="179" y="251"/>
                      <a:pt x="205" y="255"/>
                      <a:pt x="219" y="243"/>
                    </a:cubicBezTo>
                    <a:lnTo>
                      <a:pt x="231" y="230"/>
                    </a:lnTo>
                    <a:lnTo>
                      <a:pt x="243" y="218"/>
                    </a:lnTo>
                    <a:cubicBezTo>
                      <a:pt x="256" y="204"/>
                      <a:pt x="252" y="178"/>
                      <a:pt x="234" y="161"/>
                    </a:cubicBezTo>
                    <a:lnTo>
                      <a:pt x="92" y="17"/>
                    </a:lnTo>
                    <a:cubicBezTo>
                      <a:pt x="74" y="0"/>
                      <a:pt x="45" y="0"/>
                      <a:pt x="28" y="17"/>
                    </a:cubicBezTo>
                    <a:lnTo>
                      <a:pt x="18" y="2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22" name="Freeform 10">
                <a:extLst>
                  <a:ext uri="{FF2B5EF4-FFF2-40B4-BE49-F238E27FC236}">
                    <a16:creationId xmlns:a16="http://schemas.microsoft.com/office/drawing/2014/main" id="{57F39D95-0D21-C049-BB50-6F006D88BF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1225" y="4316413"/>
                <a:ext cx="106363" cy="38100"/>
              </a:xfrm>
              <a:custGeom>
                <a:avLst/>
                <a:gdLst>
                  <a:gd name="T0" fmla="*/ 0 w 294"/>
                  <a:gd name="T1" fmla="*/ 21046 h 105"/>
                  <a:gd name="T2" fmla="*/ 0 w 294"/>
                  <a:gd name="T3" fmla="*/ 21046 h 105"/>
                  <a:gd name="T4" fmla="*/ 16642 w 294"/>
                  <a:gd name="T5" fmla="*/ 37374 h 105"/>
                  <a:gd name="T6" fmla="*/ 89721 w 294"/>
                  <a:gd name="T7" fmla="*/ 37737 h 105"/>
                  <a:gd name="T8" fmla="*/ 89721 w 294"/>
                  <a:gd name="T9" fmla="*/ 37737 h 105"/>
                  <a:gd name="T10" fmla="*/ 106001 w 294"/>
                  <a:gd name="T11" fmla="*/ 25037 h 105"/>
                  <a:gd name="T12" fmla="*/ 106001 w 294"/>
                  <a:gd name="T13" fmla="*/ 25037 h 105"/>
                  <a:gd name="T14" fmla="*/ 89721 w 294"/>
                  <a:gd name="T15" fmla="*/ 0 h 105"/>
                  <a:gd name="T16" fmla="*/ 16642 w 294"/>
                  <a:gd name="T17" fmla="*/ 0 h 105"/>
                  <a:gd name="T18" fmla="*/ 16642 w 294"/>
                  <a:gd name="T19" fmla="*/ 0 h 105"/>
                  <a:gd name="T20" fmla="*/ 0 w 294"/>
                  <a:gd name="T21" fmla="*/ 16329 h 105"/>
                  <a:gd name="T22" fmla="*/ 0 w 294"/>
                  <a:gd name="T23" fmla="*/ 21046 h 10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94" h="105">
                    <a:moveTo>
                      <a:pt x="0" y="58"/>
                    </a:moveTo>
                    <a:lnTo>
                      <a:pt x="0" y="58"/>
                    </a:lnTo>
                    <a:cubicBezTo>
                      <a:pt x="0" y="83"/>
                      <a:pt x="21" y="103"/>
                      <a:pt x="46" y="103"/>
                    </a:cubicBezTo>
                    <a:lnTo>
                      <a:pt x="248" y="104"/>
                    </a:lnTo>
                    <a:cubicBezTo>
                      <a:pt x="272" y="104"/>
                      <a:pt x="293" y="88"/>
                      <a:pt x="293" y="69"/>
                    </a:cubicBezTo>
                    <a:cubicBezTo>
                      <a:pt x="293" y="50"/>
                      <a:pt x="272" y="0"/>
                      <a:pt x="248" y="0"/>
                    </a:cubicBezTo>
                    <a:lnTo>
                      <a:pt x="46" y="0"/>
                    </a:lnTo>
                    <a:cubicBezTo>
                      <a:pt x="21" y="0"/>
                      <a:pt x="0" y="21"/>
                      <a:pt x="0" y="45"/>
                    </a:cubicBezTo>
                    <a:lnTo>
                      <a:pt x="0" y="5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23" name="Freeform 11">
                <a:extLst>
                  <a:ext uri="{FF2B5EF4-FFF2-40B4-BE49-F238E27FC236}">
                    <a16:creationId xmlns:a16="http://schemas.microsoft.com/office/drawing/2014/main" id="{2FA7377F-FAE5-5243-A98F-63068076EB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7238" y="3898900"/>
                <a:ext cx="92075" cy="92075"/>
              </a:xfrm>
              <a:custGeom>
                <a:avLst/>
                <a:gdLst>
                  <a:gd name="T0" fmla="*/ 10032 w 257"/>
                  <a:gd name="T1" fmla="*/ 85601 h 256"/>
                  <a:gd name="T2" fmla="*/ 10032 w 257"/>
                  <a:gd name="T3" fmla="*/ 85601 h 256"/>
                  <a:gd name="T4" fmla="*/ 32961 w 257"/>
                  <a:gd name="T5" fmla="*/ 85601 h 256"/>
                  <a:gd name="T6" fmla="*/ 84193 w 257"/>
                  <a:gd name="T7" fmla="*/ 33809 h 256"/>
                  <a:gd name="T8" fmla="*/ 84193 w 257"/>
                  <a:gd name="T9" fmla="*/ 33809 h 256"/>
                  <a:gd name="T10" fmla="*/ 87059 w 257"/>
                  <a:gd name="T11" fmla="*/ 13308 h 256"/>
                  <a:gd name="T12" fmla="*/ 82760 w 257"/>
                  <a:gd name="T13" fmla="*/ 8632 h 256"/>
                  <a:gd name="T14" fmla="*/ 78461 w 257"/>
                  <a:gd name="T15" fmla="*/ 4676 h 256"/>
                  <a:gd name="T16" fmla="*/ 78461 w 257"/>
                  <a:gd name="T17" fmla="*/ 4676 h 256"/>
                  <a:gd name="T18" fmla="*/ 57681 w 257"/>
                  <a:gd name="T19" fmla="*/ 7553 h 256"/>
                  <a:gd name="T20" fmla="*/ 6449 w 257"/>
                  <a:gd name="T21" fmla="*/ 58986 h 256"/>
                  <a:gd name="T22" fmla="*/ 6449 w 257"/>
                  <a:gd name="T23" fmla="*/ 58986 h 256"/>
                  <a:gd name="T24" fmla="*/ 6449 w 257"/>
                  <a:gd name="T25" fmla="*/ 82004 h 256"/>
                  <a:gd name="T26" fmla="*/ 10032 w 257"/>
                  <a:gd name="T27" fmla="*/ 85601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7" h="256">
                    <a:moveTo>
                      <a:pt x="28" y="238"/>
                    </a:moveTo>
                    <a:lnTo>
                      <a:pt x="28" y="238"/>
                    </a:lnTo>
                    <a:cubicBezTo>
                      <a:pt x="45" y="255"/>
                      <a:pt x="74" y="255"/>
                      <a:pt x="92" y="238"/>
                    </a:cubicBezTo>
                    <a:lnTo>
                      <a:pt x="235" y="94"/>
                    </a:lnTo>
                    <a:cubicBezTo>
                      <a:pt x="252" y="77"/>
                      <a:pt x="256" y="51"/>
                      <a:pt x="243" y="37"/>
                    </a:cubicBezTo>
                    <a:lnTo>
                      <a:pt x="231" y="24"/>
                    </a:lnTo>
                    <a:lnTo>
                      <a:pt x="219" y="13"/>
                    </a:lnTo>
                    <a:cubicBezTo>
                      <a:pt x="205" y="0"/>
                      <a:pt x="179" y="3"/>
                      <a:pt x="161" y="21"/>
                    </a:cubicBezTo>
                    <a:lnTo>
                      <a:pt x="18" y="164"/>
                    </a:lnTo>
                    <a:cubicBezTo>
                      <a:pt x="0" y="182"/>
                      <a:pt x="0" y="211"/>
                      <a:pt x="18" y="228"/>
                    </a:cubicBezTo>
                    <a:lnTo>
                      <a:pt x="28" y="23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24" name="Freeform 12">
                <a:extLst>
                  <a:ext uri="{FF2B5EF4-FFF2-40B4-BE49-F238E27FC236}">
                    <a16:creationId xmlns:a16="http://schemas.microsoft.com/office/drawing/2014/main" id="{743D1171-BFBA-AA4F-9145-A003087D0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700" y="3730625"/>
                <a:ext cx="38100" cy="104775"/>
              </a:xfrm>
              <a:custGeom>
                <a:avLst/>
                <a:gdLst>
                  <a:gd name="T0" fmla="*/ 21046 w 105"/>
                  <a:gd name="T1" fmla="*/ 104417 h 293"/>
                  <a:gd name="T2" fmla="*/ 21046 w 105"/>
                  <a:gd name="T3" fmla="*/ 104417 h 293"/>
                  <a:gd name="T4" fmla="*/ 37737 w 105"/>
                  <a:gd name="T5" fmla="*/ 88326 h 293"/>
                  <a:gd name="T6" fmla="*/ 37737 w 105"/>
                  <a:gd name="T7" fmla="*/ 16449 h 293"/>
                  <a:gd name="T8" fmla="*/ 37737 w 105"/>
                  <a:gd name="T9" fmla="*/ 16449 h 293"/>
                  <a:gd name="T10" fmla="*/ 25037 w 105"/>
                  <a:gd name="T11" fmla="*/ 0 h 293"/>
                  <a:gd name="T12" fmla="*/ 25037 w 105"/>
                  <a:gd name="T13" fmla="*/ 0 h 293"/>
                  <a:gd name="T14" fmla="*/ 0 w 105"/>
                  <a:gd name="T15" fmla="*/ 16449 h 293"/>
                  <a:gd name="T16" fmla="*/ 0 w 105"/>
                  <a:gd name="T17" fmla="*/ 88326 h 293"/>
                  <a:gd name="T18" fmla="*/ 0 w 105"/>
                  <a:gd name="T19" fmla="*/ 88326 h 293"/>
                  <a:gd name="T20" fmla="*/ 16329 w 105"/>
                  <a:gd name="T21" fmla="*/ 104417 h 293"/>
                  <a:gd name="T22" fmla="*/ 21046 w 105"/>
                  <a:gd name="T23" fmla="*/ 104417 h 29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5" h="293">
                    <a:moveTo>
                      <a:pt x="58" y="292"/>
                    </a:moveTo>
                    <a:lnTo>
                      <a:pt x="58" y="292"/>
                    </a:lnTo>
                    <a:cubicBezTo>
                      <a:pt x="83" y="292"/>
                      <a:pt x="104" y="272"/>
                      <a:pt x="104" y="247"/>
                    </a:cubicBezTo>
                    <a:lnTo>
                      <a:pt x="104" y="46"/>
                    </a:lnTo>
                    <a:cubicBezTo>
                      <a:pt x="104" y="21"/>
                      <a:pt x="88" y="1"/>
                      <a:pt x="69" y="0"/>
                    </a:cubicBezTo>
                    <a:cubicBezTo>
                      <a:pt x="50" y="0"/>
                      <a:pt x="0" y="21"/>
                      <a:pt x="0" y="46"/>
                    </a:cubicBezTo>
                    <a:lnTo>
                      <a:pt x="0" y="247"/>
                    </a:lnTo>
                    <a:cubicBezTo>
                      <a:pt x="0" y="272"/>
                      <a:pt x="20" y="292"/>
                      <a:pt x="45" y="292"/>
                    </a:cubicBezTo>
                    <a:lnTo>
                      <a:pt x="58" y="2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25" name="Freeform 13">
                <a:extLst>
                  <a:ext uri="{FF2B5EF4-FFF2-40B4-BE49-F238E27FC236}">
                    <a16:creationId xmlns:a16="http://schemas.microsoft.com/office/drawing/2014/main" id="{73C31F54-72A8-8543-A8FA-B5328D0922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0663" y="4143375"/>
                <a:ext cx="250825" cy="250825"/>
              </a:xfrm>
              <a:custGeom>
                <a:avLst/>
                <a:gdLst>
                  <a:gd name="T0" fmla="*/ 237529 w 698"/>
                  <a:gd name="T1" fmla="*/ 185064 h 698"/>
                  <a:gd name="T2" fmla="*/ 237529 w 698"/>
                  <a:gd name="T3" fmla="*/ 185064 h 698"/>
                  <a:gd name="T4" fmla="*/ 237529 w 698"/>
                  <a:gd name="T5" fmla="*/ 231420 h 698"/>
                  <a:gd name="T6" fmla="*/ 230702 w 698"/>
                  <a:gd name="T7" fmla="*/ 237888 h 698"/>
                  <a:gd name="T8" fmla="*/ 230702 w 698"/>
                  <a:gd name="T9" fmla="*/ 237888 h 698"/>
                  <a:gd name="T10" fmla="*/ 185064 w 698"/>
                  <a:gd name="T11" fmla="*/ 237888 h 698"/>
                  <a:gd name="T12" fmla="*/ 23717 w 698"/>
                  <a:gd name="T13" fmla="*/ 76901 h 698"/>
                  <a:gd name="T14" fmla="*/ 23717 w 698"/>
                  <a:gd name="T15" fmla="*/ 76901 h 698"/>
                  <a:gd name="T16" fmla="*/ 0 w 698"/>
                  <a:gd name="T17" fmla="*/ 26951 h 698"/>
                  <a:gd name="T18" fmla="*/ 0 w 698"/>
                  <a:gd name="T19" fmla="*/ 26951 h 698"/>
                  <a:gd name="T20" fmla="*/ 26592 w 698"/>
                  <a:gd name="T21" fmla="*/ 719 h 698"/>
                  <a:gd name="T22" fmla="*/ 26592 w 698"/>
                  <a:gd name="T23" fmla="*/ 719 h 698"/>
                  <a:gd name="T24" fmla="*/ 76182 w 698"/>
                  <a:gd name="T25" fmla="*/ 24076 h 698"/>
                  <a:gd name="T26" fmla="*/ 237529 w 698"/>
                  <a:gd name="T27" fmla="*/ 185064 h 6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98" h="698">
                    <a:moveTo>
                      <a:pt x="661" y="515"/>
                    </a:moveTo>
                    <a:lnTo>
                      <a:pt x="661" y="515"/>
                    </a:lnTo>
                    <a:cubicBezTo>
                      <a:pt x="697" y="551"/>
                      <a:pt x="697" y="608"/>
                      <a:pt x="661" y="644"/>
                    </a:cubicBezTo>
                    <a:lnTo>
                      <a:pt x="642" y="662"/>
                    </a:lnTo>
                    <a:cubicBezTo>
                      <a:pt x="608" y="697"/>
                      <a:pt x="550" y="697"/>
                      <a:pt x="515" y="662"/>
                    </a:cubicBezTo>
                    <a:lnTo>
                      <a:pt x="66" y="214"/>
                    </a:lnTo>
                    <a:cubicBezTo>
                      <a:pt x="31" y="178"/>
                      <a:pt x="2" y="116"/>
                      <a:pt x="0" y="75"/>
                    </a:cubicBezTo>
                    <a:cubicBezTo>
                      <a:pt x="0" y="34"/>
                      <a:pt x="33" y="0"/>
                      <a:pt x="74" y="2"/>
                    </a:cubicBezTo>
                    <a:cubicBezTo>
                      <a:pt x="115" y="2"/>
                      <a:pt x="177" y="32"/>
                      <a:pt x="212" y="67"/>
                    </a:cubicBezTo>
                    <a:lnTo>
                      <a:pt x="661" y="51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26" name="Freeform 14">
                <a:extLst>
                  <a:ext uri="{FF2B5EF4-FFF2-40B4-BE49-F238E27FC236}">
                    <a16:creationId xmlns:a16="http://schemas.microsoft.com/office/drawing/2014/main" id="{8EF07825-B345-E047-8B35-439804E104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9250" y="4049713"/>
                <a:ext cx="349250" cy="349250"/>
              </a:xfrm>
              <a:custGeom>
                <a:avLst/>
                <a:gdLst>
                  <a:gd name="T0" fmla="*/ 52154 w 971"/>
                  <a:gd name="T1" fmla="*/ 334518 h 972"/>
                  <a:gd name="T2" fmla="*/ 52154 w 971"/>
                  <a:gd name="T3" fmla="*/ 334518 h 972"/>
                  <a:gd name="T4" fmla="*/ 10071 w 971"/>
                  <a:gd name="T5" fmla="*/ 338471 h 972"/>
                  <a:gd name="T6" fmla="*/ 10071 w 971"/>
                  <a:gd name="T7" fmla="*/ 338471 h 972"/>
                  <a:gd name="T8" fmla="*/ 14387 w 971"/>
                  <a:gd name="T9" fmla="*/ 296431 h 972"/>
                  <a:gd name="T10" fmla="*/ 287745 w 971"/>
                  <a:gd name="T11" fmla="*/ 23715 h 972"/>
                  <a:gd name="T12" fmla="*/ 287745 w 971"/>
                  <a:gd name="T13" fmla="*/ 23715 h 972"/>
                  <a:gd name="T14" fmla="*/ 329827 w 971"/>
                  <a:gd name="T15" fmla="*/ 359 h 972"/>
                  <a:gd name="T16" fmla="*/ 329827 w 971"/>
                  <a:gd name="T17" fmla="*/ 359 h 972"/>
                  <a:gd name="T18" fmla="*/ 348890 w 971"/>
                  <a:gd name="T19" fmla="*/ 19403 h 972"/>
                  <a:gd name="T20" fmla="*/ 348890 w 971"/>
                  <a:gd name="T21" fmla="*/ 19403 h 972"/>
                  <a:gd name="T22" fmla="*/ 325511 w 971"/>
                  <a:gd name="T23" fmla="*/ 61801 h 972"/>
                  <a:gd name="T24" fmla="*/ 52154 w 971"/>
                  <a:gd name="T25" fmla="*/ 334518 h 9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71" h="972">
                    <a:moveTo>
                      <a:pt x="145" y="931"/>
                    </a:moveTo>
                    <a:lnTo>
                      <a:pt x="145" y="931"/>
                    </a:lnTo>
                    <a:cubicBezTo>
                      <a:pt x="110" y="966"/>
                      <a:pt x="58" y="971"/>
                      <a:pt x="28" y="942"/>
                    </a:cubicBezTo>
                    <a:cubicBezTo>
                      <a:pt x="0" y="913"/>
                      <a:pt x="4" y="861"/>
                      <a:pt x="40" y="825"/>
                    </a:cubicBezTo>
                    <a:lnTo>
                      <a:pt x="800" y="66"/>
                    </a:lnTo>
                    <a:cubicBezTo>
                      <a:pt x="834" y="31"/>
                      <a:pt x="888" y="1"/>
                      <a:pt x="917" y="1"/>
                    </a:cubicBezTo>
                    <a:cubicBezTo>
                      <a:pt x="947" y="0"/>
                      <a:pt x="970" y="24"/>
                      <a:pt x="970" y="54"/>
                    </a:cubicBezTo>
                    <a:cubicBezTo>
                      <a:pt x="969" y="84"/>
                      <a:pt x="940" y="136"/>
                      <a:pt x="905" y="172"/>
                    </a:cubicBezTo>
                    <a:lnTo>
                      <a:pt x="145" y="93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35" name="Group 4">
              <a:extLst>
                <a:ext uri="{FF2B5EF4-FFF2-40B4-BE49-F238E27FC236}">
                  <a16:creationId xmlns:a16="http://schemas.microsoft.com/office/drawing/2014/main" id="{0D510BA0-1465-BE47-BB06-ABC5331BAA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52284" y="4443994"/>
              <a:ext cx="2250956" cy="1241410"/>
              <a:chOff x="5265738" y="5084763"/>
              <a:chExt cx="2481262" cy="1368425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303" name="Freeform 20">
                <a:extLst>
                  <a:ext uri="{FF2B5EF4-FFF2-40B4-BE49-F238E27FC236}">
                    <a16:creationId xmlns:a16="http://schemas.microsoft.com/office/drawing/2014/main" id="{5E18D44D-3EE1-6646-8DD9-B33EE8DB00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3913" y="5557838"/>
                <a:ext cx="180975" cy="180975"/>
              </a:xfrm>
              <a:custGeom>
                <a:avLst/>
                <a:gdLst>
                  <a:gd name="T0" fmla="*/ 180614 w 502"/>
                  <a:gd name="T1" fmla="*/ 90307 h 501"/>
                  <a:gd name="T2" fmla="*/ 180614 w 502"/>
                  <a:gd name="T3" fmla="*/ 90307 h 501"/>
                  <a:gd name="T4" fmla="*/ 90488 w 502"/>
                  <a:gd name="T5" fmla="*/ 180614 h 501"/>
                  <a:gd name="T6" fmla="*/ 90488 w 502"/>
                  <a:gd name="T7" fmla="*/ 180614 h 501"/>
                  <a:gd name="T8" fmla="*/ 0 w 502"/>
                  <a:gd name="T9" fmla="*/ 90307 h 501"/>
                  <a:gd name="T10" fmla="*/ 0 w 502"/>
                  <a:gd name="T11" fmla="*/ 90307 h 501"/>
                  <a:gd name="T12" fmla="*/ 90488 w 502"/>
                  <a:gd name="T13" fmla="*/ 0 h 501"/>
                  <a:gd name="T14" fmla="*/ 90488 w 502"/>
                  <a:gd name="T15" fmla="*/ 0 h 501"/>
                  <a:gd name="T16" fmla="*/ 180614 w 502"/>
                  <a:gd name="T17" fmla="*/ 90307 h 5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02" h="501">
                    <a:moveTo>
                      <a:pt x="501" y="250"/>
                    </a:moveTo>
                    <a:lnTo>
                      <a:pt x="501" y="250"/>
                    </a:lnTo>
                    <a:cubicBezTo>
                      <a:pt x="501" y="388"/>
                      <a:pt x="389" y="500"/>
                      <a:pt x="251" y="500"/>
                    </a:cubicBezTo>
                    <a:cubicBezTo>
                      <a:pt x="112" y="500"/>
                      <a:pt x="0" y="388"/>
                      <a:pt x="0" y="250"/>
                    </a:cubicBezTo>
                    <a:cubicBezTo>
                      <a:pt x="0" y="111"/>
                      <a:pt x="112" y="0"/>
                      <a:pt x="251" y="0"/>
                    </a:cubicBezTo>
                    <a:cubicBezTo>
                      <a:pt x="389" y="0"/>
                      <a:pt x="501" y="111"/>
                      <a:pt x="501" y="25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04" name="Freeform 25">
                <a:extLst>
                  <a:ext uri="{FF2B5EF4-FFF2-40B4-BE49-F238E27FC236}">
                    <a16:creationId xmlns:a16="http://schemas.microsoft.com/office/drawing/2014/main" id="{AC4B1CE7-27E3-7346-A270-5898FB93D5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7688" y="5230813"/>
                <a:ext cx="180975" cy="180975"/>
              </a:xfrm>
              <a:custGeom>
                <a:avLst/>
                <a:gdLst>
                  <a:gd name="T0" fmla="*/ 0 w 501"/>
                  <a:gd name="T1" fmla="*/ 180614 h 501"/>
                  <a:gd name="T2" fmla="*/ 180614 w 501"/>
                  <a:gd name="T3" fmla="*/ 0 h 501"/>
                  <a:gd name="T4" fmla="*/ 0 w 501"/>
                  <a:gd name="T5" fmla="*/ 0 h 501"/>
                  <a:gd name="T6" fmla="*/ 0 w 501"/>
                  <a:gd name="T7" fmla="*/ 180614 h 50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1" h="501">
                    <a:moveTo>
                      <a:pt x="0" y="500"/>
                    </a:moveTo>
                    <a:lnTo>
                      <a:pt x="500" y="0"/>
                    </a:lnTo>
                    <a:lnTo>
                      <a:pt x="0" y="0"/>
                    </a:lnTo>
                    <a:lnTo>
                      <a:pt x="0" y="50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05" name="Freeform 26">
                <a:extLst>
                  <a:ext uri="{FF2B5EF4-FFF2-40B4-BE49-F238E27FC236}">
                    <a16:creationId xmlns:a16="http://schemas.microsoft.com/office/drawing/2014/main" id="{2E31EBD9-8BE4-A645-9BC9-E2F59C3D36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7688" y="5884863"/>
                <a:ext cx="180975" cy="180975"/>
              </a:xfrm>
              <a:custGeom>
                <a:avLst/>
                <a:gdLst>
                  <a:gd name="T0" fmla="*/ 180614 w 501"/>
                  <a:gd name="T1" fmla="*/ 180614 h 502"/>
                  <a:gd name="T2" fmla="*/ 0 w 501"/>
                  <a:gd name="T3" fmla="*/ 0 h 502"/>
                  <a:gd name="T4" fmla="*/ 0 w 501"/>
                  <a:gd name="T5" fmla="*/ 180614 h 502"/>
                  <a:gd name="T6" fmla="*/ 180614 w 501"/>
                  <a:gd name="T7" fmla="*/ 180614 h 5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1" h="502">
                    <a:moveTo>
                      <a:pt x="500" y="501"/>
                    </a:moveTo>
                    <a:lnTo>
                      <a:pt x="0" y="0"/>
                    </a:lnTo>
                    <a:lnTo>
                      <a:pt x="0" y="501"/>
                    </a:lnTo>
                    <a:lnTo>
                      <a:pt x="500" y="50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06" name="Freeform 27">
                <a:extLst>
                  <a:ext uri="{FF2B5EF4-FFF2-40B4-BE49-F238E27FC236}">
                    <a16:creationId xmlns:a16="http://schemas.microsoft.com/office/drawing/2014/main" id="{8D52D9C6-45DC-EF4B-AB53-DC6B9C0980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2675" y="5884863"/>
                <a:ext cx="180975" cy="180975"/>
              </a:xfrm>
              <a:custGeom>
                <a:avLst/>
                <a:gdLst>
                  <a:gd name="T0" fmla="*/ 180614 w 502"/>
                  <a:gd name="T1" fmla="*/ 0 h 502"/>
                  <a:gd name="T2" fmla="*/ 0 w 502"/>
                  <a:gd name="T3" fmla="*/ 180614 h 502"/>
                  <a:gd name="T4" fmla="*/ 180614 w 502"/>
                  <a:gd name="T5" fmla="*/ 180614 h 502"/>
                  <a:gd name="T6" fmla="*/ 180614 w 502"/>
                  <a:gd name="T7" fmla="*/ 0 h 5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2" h="502">
                    <a:moveTo>
                      <a:pt x="501" y="0"/>
                    </a:moveTo>
                    <a:lnTo>
                      <a:pt x="0" y="501"/>
                    </a:lnTo>
                    <a:lnTo>
                      <a:pt x="501" y="501"/>
                    </a:lnTo>
                    <a:lnTo>
                      <a:pt x="501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07" name="Freeform 15">
                <a:extLst>
                  <a:ext uri="{FF2B5EF4-FFF2-40B4-BE49-F238E27FC236}">
                    <a16:creationId xmlns:a16="http://schemas.microsoft.com/office/drawing/2014/main" id="{D4E7600D-0338-BC46-BFB5-7DB7E19E33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5738" y="5329238"/>
                <a:ext cx="2252662" cy="1123950"/>
              </a:xfrm>
              <a:custGeom>
                <a:avLst/>
                <a:gdLst>
                  <a:gd name="T0" fmla="*/ 2219905 w 6258"/>
                  <a:gd name="T1" fmla="*/ 1123590 h 3124"/>
                  <a:gd name="T2" fmla="*/ 64794 w 6258"/>
                  <a:gd name="T3" fmla="*/ 1123590 h 3124"/>
                  <a:gd name="T4" fmla="*/ 64794 w 6258"/>
                  <a:gd name="T5" fmla="*/ 1123590 h 3124"/>
                  <a:gd name="T6" fmla="*/ 0 w 6258"/>
                  <a:gd name="T7" fmla="*/ 1058470 h 3124"/>
                  <a:gd name="T8" fmla="*/ 0 w 6258"/>
                  <a:gd name="T9" fmla="*/ 32380 h 3124"/>
                  <a:gd name="T10" fmla="*/ 0 w 6258"/>
                  <a:gd name="T11" fmla="*/ 32380 h 3124"/>
                  <a:gd name="T12" fmla="*/ 32397 w 6258"/>
                  <a:gd name="T13" fmla="*/ 0 h 3124"/>
                  <a:gd name="T14" fmla="*/ 32397 w 6258"/>
                  <a:gd name="T15" fmla="*/ 0 h 3124"/>
                  <a:gd name="T16" fmla="*/ 64794 w 6258"/>
                  <a:gd name="T17" fmla="*/ 32380 h 3124"/>
                  <a:gd name="T18" fmla="*/ 64794 w 6258"/>
                  <a:gd name="T19" fmla="*/ 1058470 h 3124"/>
                  <a:gd name="T20" fmla="*/ 2219905 w 6258"/>
                  <a:gd name="T21" fmla="*/ 1058470 h 3124"/>
                  <a:gd name="T22" fmla="*/ 2219905 w 6258"/>
                  <a:gd name="T23" fmla="*/ 1058470 h 3124"/>
                  <a:gd name="T24" fmla="*/ 2252302 w 6258"/>
                  <a:gd name="T25" fmla="*/ 1090850 h 3124"/>
                  <a:gd name="T26" fmla="*/ 2252302 w 6258"/>
                  <a:gd name="T27" fmla="*/ 1090850 h 3124"/>
                  <a:gd name="T28" fmla="*/ 2219905 w 6258"/>
                  <a:gd name="T29" fmla="*/ 1123590 h 31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58" h="3124">
                    <a:moveTo>
                      <a:pt x="6167" y="3123"/>
                    </a:moveTo>
                    <a:lnTo>
                      <a:pt x="180" y="3123"/>
                    </a:lnTo>
                    <a:cubicBezTo>
                      <a:pt x="81" y="3123"/>
                      <a:pt x="0" y="3042"/>
                      <a:pt x="0" y="2942"/>
                    </a:cubicBezTo>
                    <a:lnTo>
                      <a:pt x="0" y="90"/>
                    </a:lnTo>
                    <a:cubicBezTo>
                      <a:pt x="0" y="40"/>
                      <a:pt x="40" y="0"/>
                      <a:pt x="90" y="0"/>
                    </a:cubicBezTo>
                    <a:cubicBezTo>
                      <a:pt x="140" y="0"/>
                      <a:pt x="180" y="40"/>
                      <a:pt x="180" y="90"/>
                    </a:cubicBezTo>
                    <a:lnTo>
                      <a:pt x="180" y="2942"/>
                    </a:lnTo>
                    <a:lnTo>
                      <a:pt x="6167" y="2942"/>
                    </a:lnTo>
                    <a:cubicBezTo>
                      <a:pt x="6217" y="2942"/>
                      <a:pt x="6257" y="2982"/>
                      <a:pt x="6257" y="3032"/>
                    </a:cubicBezTo>
                    <a:cubicBezTo>
                      <a:pt x="6257" y="3082"/>
                      <a:pt x="6217" y="3123"/>
                      <a:pt x="6167" y="3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08" name="Freeform 16">
                <a:extLst>
                  <a:ext uri="{FF2B5EF4-FFF2-40B4-BE49-F238E27FC236}">
                    <a16:creationId xmlns:a16="http://schemas.microsoft.com/office/drawing/2014/main" id="{4AADDACF-5739-9D41-B0B5-105864A3EB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0038" y="5214938"/>
                <a:ext cx="2254250" cy="1123950"/>
              </a:xfrm>
              <a:custGeom>
                <a:avLst/>
                <a:gdLst>
                  <a:gd name="T0" fmla="*/ 2221120 w 6260"/>
                  <a:gd name="T1" fmla="*/ 1123590 h 3124"/>
                  <a:gd name="T2" fmla="*/ 65179 w 6260"/>
                  <a:gd name="T3" fmla="*/ 1123590 h 3124"/>
                  <a:gd name="T4" fmla="*/ 65179 w 6260"/>
                  <a:gd name="T5" fmla="*/ 1123590 h 3124"/>
                  <a:gd name="T6" fmla="*/ 0 w 6260"/>
                  <a:gd name="T7" fmla="*/ 1058470 h 3124"/>
                  <a:gd name="T8" fmla="*/ 0 w 6260"/>
                  <a:gd name="T9" fmla="*/ 32740 h 3124"/>
                  <a:gd name="T10" fmla="*/ 0 w 6260"/>
                  <a:gd name="T11" fmla="*/ 32740 h 3124"/>
                  <a:gd name="T12" fmla="*/ 32769 w 6260"/>
                  <a:gd name="T13" fmla="*/ 0 h 3124"/>
                  <a:gd name="T14" fmla="*/ 32769 w 6260"/>
                  <a:gd name="T15" fmla="*/ 0 h 3124"/>
                  <a:gd name="T16" fmla="*/ 65179 w 6260"/>
                  <a:gd name="T17" fmla="*/ 32740 h 3124"/>
                  <a:gd name="T18" fmla="*/ 65179 w 6260"/>
                  <a:gd name="T19" fmla="*/ 1058470 h 3124"/>
                  <a:gd name="T20" fmla="*/ 2221120 w 6260"/>
                  <a:gd name="T21" fmla="*/ 1058470 h 3124"/>
                  <a:gd name="T22" fmla="*/ 2221120 w 6260"/>
                  <a:gd name="T23" fmla="*/ 1058470 h 3124"/>
                  <a:gd name="T24" fmla="*/ 2253890 w 6260"/>
                  <a:gd name="T25" fmla="*/ 1091210 h 3124"/>
                  <a:gd name="T26" fmla="*/ 2253890 w 6260"/>
                  <a:gd name="T27" fmla="*/ 1091210 h 3124"/>
                  <a:gd name="T28" fmla="*/ 2221120 w 6260"/>
                  <a:gd name="T29" fmla="*/ 1123590 h 31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60" h="3124">
                    <a:moveTo>
                      <a:pt x="6168" y="3123"/>
                    </a:moveTo>
                    <a:lnTo>
                      <a:pt x="181" y="3123"/>
                    </a:lnTo>
                    <a:cubicBezTo>
                      <a:pt x="81" y="3123"/>
                      <a:pt x="0" y="3042"/>
                      <a:pt x="0" y="2942"/>
                    </a:cubicBezTo>
                    <a:lnTo>
                      <a:pt x="0" y="91"/>
                    </a:lnTo>
                    <a:cubicBezTo>
                      <a:pt x="0" y="41"/>
                      <a:pt x="41" y="0"/>
                      <a:pt x="91" y="0"/>
                    </a:cubicBezTo>
                    <a:cubicBezTo>
                      <a:pt x="141" y="0"/>
                      <a:pt x="181" y="41"/>
                      <a:pt x="181" y="91"/>
                    </a:cubicBezTo>
                    <a:lnTo>
                      <a:pt x="181" y="2942"/>
                    </a:lnTo>
                    <a:lnTo>
                      <a:pt x="6168" y="2942"/>
                    </a:lnTo>
                    <a:cubicBezTo>
                      <a:pt x="6218" y="2942"/>
                      <a:pt x="6259" y="2983"/>
                      <a:pt x="6259" y="3033"/>
                    </a:cubicBezTo>
                    <a:cubicBezTo>
                      <a:pt x="6259" y="3083"/>
                      <a:pt x="6218" y="3123"/>
                      <a:pt x="6168" y="3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09" name="Freeform 17">
                <a:extLst>
                  <a:ext uri="{FF2B5EF4-FFF2-40B4-BE49-F238E27FC236}">
                    <a16:creationId xmlns:a16="http://schemas.microsoft.com/office/drawing/2014/main" id="{A573A63B-07E1-9D40-AB07-F138CF972F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4350" y="5195888"/>
                <a:ext cx="2051050" cy="903287"/>
              </a:xfrm>
              <a:custGeom>
                <a:avLst/>
                <a:gdLst>
                  <a:gd name="T0" fmla="*/ 65141 w 5699"/>
                  <a:gd name="T1" fmla="*/ 65215 h 2507"/>
                  <a:gd name="T2" fmla="*/ 65141 w 5699"/>
                  <a:gd name="T3" fmla="*/ 837711 h 2507"/>
                  <a:gd name="T4" fmla="*/ 1985549 w 5699"/>
                  <a:gd name="T5" fmla="*/ 837711 h 2507"/>
                  <a:gd name="T6" fmla="*/ 1985549 w 5699"/>
                  <a:gd name="T7" fmla="*/ 65215 h 2507"/>
                  <a:gd name="T8" fmla="*/ 65141 w 5699"/>
                  <a:gd name="T9" fmla="*/ 65215 h 2507"/>
                  <a:gd name="T10" fmla="*/ 1985549 w 5699"/>
                  <a:gd name="T11" fmla="*/ 837711 h 2507"/>
                  <a:gd name="T12" fmla="*/ 1985549 w 5699"/>
                  <a:gd name="T13" fmla="*/ 870499 h 2507"/>
                  <a:gd name="T14" fmla="*/ 1985549 w 5699"/>
                  <a:gd name="T15" fmla="*/ 837711 h 2507"/>
                  <a:gd name="T16" fmla="*/ 1985549 w 5699"/>
                  <a:gd name="T17" fmla="*/ 902927 h 2507"/>
                  <a:gd name="T18" fmla="*/ 65141 w 5699"/>
                  <a:gd name="T19" fmla="*/ 902927 h 2507"/>
                  <a:gd name="T20" fmla="*/ 65141 w 5699"/>
                  <a:gd name="T21" fmla="*/ 902927 h 2507"/>
                  <a:gd name="T22" fmla="*/ 0 w 5699"/>
                  <a:gd name="T23" fmla="*/ 837711 h 2507"/>
                  <a:gd name="T24" fmla="*/ 0 w 5699"/>
                  <a:gd name="T25" fmla="*/ 65215 h 2507"/>
                  <a:gd name="T26" fmla="*/ 0 w 5699"/>
                  <a:gd name="T27" fmla="*/ 65215 h 2507"/>
                  <a:gd name="T28" fmla="*/ 65141 w 5699"/>
                  <a:gd name="T29" fmla="*/ 0 h 2507"/>
                  <a:gd name="T30" fmla="*/ 1985549 w 5699"/>
                  <a:gd name="T31" fmla="*/ 0 h 2507"/>
                  <a:gd name="T32" fmla="*/ 1985549 w 5699"/>
                  <a:gd name="T33" fmla="*/ 0 h 2507"/>
                  <a:gd name="T34" fmla="*/ 2050690 w 5699"/>
                  <a:gd name="T35" fmla="*/ 65215 h 2507"/>
                  <a:gd name="T36" fmla="*/ 2050690 w 5699"/>
                  <a:gd name="T37" fmla="*/ 837711 h 2507"/>
                  <a:gd name="T38" fmla="*/ 2050690 w 5699"/>
                  <a:gd name="T39" fmla="*/ 837711 h 2507"/>
                  <a:gd name="T40" fmla="*/ 1985549 w 5699"/>
                  <a:gd name="T41" fmla="*/ 902927 h 250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699" h="2507">
                    <a:moveTo>
                      <a:pt x="181" y="181"/>
                    </a:moveTo>
                    <a:lnTo>
                      <a:pt x="181" y="2325"/>
                    </a:lnTo>
                    <a:lnTo>
                      <a:pt x="5517" y="2325"/>
                    </a:lnTo>
                    <a:lnTo>
                      <a:pt x="5517" y="181"/>
                    </a:lnTo>
                    <a:lnTo>
                      <a:pt x="181" y="181"/>
                    </a:lnTo>
                    <a:close/>
                    <a:moveTo>
                      <a:pt x="5517" y="2325"/>
                    </a:moveTo>
                    <a:lnTo>
                      <a:pt x="5517" y="2416"/>
                    </a:lnTo>
                    <a:lnTo>
                      <a:pt x="5517" y="2325"/>
                    </a:lnTo>
                    <a:close/>
                    <a:moveTo>
                      <a:pt x="5517" y="2506"/>
                    </a:moveTo>
                    <a:lnTo>
                      <a:pt x="181" y="2506"/>
                    </a:lnTo>
                    <a:cubicBezTo>
                      <a:pt x="81" y="2506"/>
                      <a:pt x="0" y="2425"/>
                      <a:pt x="0" y="2325"/>
                    </a:cubicBezTo>
                    <a:lnTo>
                      <a:pt x="0" y="181"/>
                    </a:lnTo>
                    <a:cubicBezTo>
                      <a:pt x="0" y="81"/>
                      <a:pt x="81" y="0"/>
                      <a:pt x="181" y="0"/>
                    </a:cubicBezTo>
                    <a:lnTo>
                      <a:pt x="5517" y="0"/>
                    </a:lnTo>
                    <a:cubicBezTo>
                      <a:pt x="5617" y="0"/>
                      <a:pt x="5698" y="81"/>
                      <a:pt x="5698" y="181"/>
                    </a:cubicBezTo>
                    <a:lnTo>
                      <a:pt x="5698" y="2325"/>
                    </a:lnTo>
                    <a:cubicBezTo>
                      <a:pt x="5698" y="2425"/>
                      <a:pt x="5617" y="2506"/>
                      <a:pt x="5517" y="250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10" name="Freeform 18">
                <a:extLst>
                  <a:ext uri="{FF2B5EF4-FFF2-40B4-BE49-F238E27FC236}">
                    <a16:creationId xmlns:a16="http://schemas.microsoft.com/office/drawing/2014/main" id="{61B6A078-4093-3C4B-BD84-F6F5E558E0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4338" y="5084763"/>
                <a:ext cx="2252662" cy="1123950"/>
              </a:xfrm>
              <a:custGeom>
                <a:avLst/>
                <a:gdLst>
                  <a:gd name="T0" fmla="*/ 65143 w 6259"/>
                  <a:gd name="T1" fmla="*/ 64781 h 3123"/>
                  <a:gd name="T2" fmla="*/ 65143 w 6259"/>
                  <a:gd name="T3" fmla="*/ 1058809 h 3123"/>
                  <a:gd name="T4" fmla="*/ 2187519 w 6259"/>
                  <a:gd name="T5" fmla="*/ 1058809 h 3123"/>
                  <a:gd name="T6" fmla="*/ 2187519 w 6259"/>
                  <a:gd name="T7" fmla="*/ 64781 h 3123"/>
                  <a:gd name="T8" fmla="*/ 65143 w 6259"/>
                  <a:gd name="T9" fmla="*/ 64781 h 3123"/>
                  <a:gd name="T10" fmla="*/ 2187519 w 6259"/>
                  <a:gd name="T11" fmla="*/ 1058809 h 3123"/>
                  <a:gd name="T12" fmla="*/ 2187519 w 6259"/>
                  <a:gd name="T13" fmla="*/ 1091200 h 3123"/>
                  <a:gd name="T14" fmla="*/ 2187519 w 6259"/>
                  <a:gd name="T15" fmla="*/ 1058809 h 3123"/>
                  <a:gd name="T16" fmla="*/ 2187519 w 6259"/>
                  <a:gd name="T17" fmla="*/ 1123590 h 3123"/>
                  <a:gd name="T18" fmla="*/ 65143 w 6259"/>
                  <a:gd name="T19" fmla="*/ 1123590 h 3123"/>
                  <a:gd name="T20" fmla="*/ 65143 w 6259"/>
                  <a:gd name="T21" fmla="*/ 1123590 h 3123"/>
                  <a:gd name="T22" fmla="*/ 0 w 6259"/>
                  <a:gd name="T23" fmla="*/ 1058809 h 3123"/>
                  <a:gd name="T24" fmla="*/ 0 w 6259"/>
                  <a:gd name="T25" fmla="*/ 64781 h 3123"/>
                  <a:gd name="T26" fmla="*/ 0 w 6259"/>
                  <a:gd name="T27" fmla="*/ 64781 h 3123"/>
                  <a:gd name="T28" fmla="*/ 65143 w 6259"/>
                  <a:gd name="T29" fmla="*/ 0 h 3123"/>
                  <a:gd name="T30" fmla="*/ 2187519 w 6259"/>
                  <a:gd name="T31" fmla="*/ 0 h 3123"/>
                  <a:gd name="T32" fmla="*/ 2187519 w 6259"/>
                  <a:gd name="T33" fmla="*/ 0 h 3123"/>
                  <a:gd name="T34" fmla="*/ 2252302 w 6259"/>
                  <a:gd name="T35" fmla="*/ 64781 h 3123"/>
                  <a:gd name="T36" fmla="*/ 2252302 w 6259"/>
                  <a:gd name="T37" fmla="*/ 1058809 h 3123"/>
                  <a:gd name="T38" fmla="*/ 2252302 w 6259"/>
                  <a:gd name="T39" fmla="*/ 1058809 h 3123"/>
                  <a:gd name="T40" fmla="*/ 2187519 w 6259"/>
                  <a:gd name="T41" fmla="*/ 1123590 h 312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259" h="3123">
                    <a:moveTo>
                      <a:pt x="181" y="180"/>
                    </a:moveTo>
                    <a:lnTo>
                      <a:pt x="181" y="2942"/>
                    </a:lnTo>
                    <a:lnTo>
                      <a:pt x="6078" y="2942"/>
                    </a:lnTo>
                    <a:lnTo>
                      <a:pt x="6078" y="180"/>
                    </a:lnTo>
                    <a:lnTo>
                      <a:pt x="181" y="180"/>
                    </a:lnTo>
                    <a:close/>
                    <a:moveTo>
                      <a:pt x="6078" y="2942"/>
                    </a:moveTo>
                    <a:lnTo>
                      <a:pt x="6078" y="3032"/>
                    </a:lnTo>
                    <a:lnTo>
                      <a:pt x="6078" y="2942"/>
                    </a:lnTo>
                    <a:close/>
                    <a:moveTo>
                      <a:pt x="6078" y="3122"/>
                    </a:moveTo>
                    <a:lnTo>
                      <a:pt x="181" y="3122"/>
                    </a:lnTo>
                    <a:cubicBezTo>
                      <a:pt x="81" y="3122"/>
                      <a:pt x="0" y="3041"/>
                      <a:pt x="0" y="2942"/>
                    </a:cubicBezTo>
                    <a:lnTo>
                      <a:pt x="0" y="180"/>
                    </a:lnTo>
                    <a:cubicBezTo>
                      <a:pt x="0" y="81"/>
                      <a:pt x="81" y="0"/>
                      <a:pt x="181" y="0"/>
                    </a:cubicBezTo>
                    <a:lnTo>
                      <a:pt x="6078" y="0"/>
                    </a:lnTo>
                    <a:cubicBezTo>
                      <a:pt x="6177" y="0"/>
                      <a:pt x="6258" y="81"/>
                      <a:pt x="6258" y="180"/>
                    </a:cubicBezTo>
                    <a:lnTo>
                      <a:pt x="6258" y="2942"/>
                    </a:lnTo>
                    <a:cubicBezTo>
                      <a:pt x="6258" y="3041"/>
                      <a:pt x="6177" y="3122"/>
                      <a:pt x="6078" y="312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11" name="Freeform 19">
                <a:extLst>
                  <a:ext uri="{FF2B5EF4-FFF2-40B4-BE49-F238E27FC236}">
                    <a16:creationId xmlns:a16="http://schemas.microsoft.com/office/drawing/2014/main" id="{D0F15F78-104D-6442-A0FB-A6A2E3DEFE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0788" y="5273675"/>
                <a:ext cx="639762" cy="747713"/>
              </a:xfrm>
              <a:custGeom>
                <a:avLst/>
                <a:gdLst>
                  <a:gd name="T0" fmla="*/ 319521 w 1778"/>
                  <a:gd name="T1" fmla="*/ 65159 h 2077"/>
                  <a:gd name="T2" fmla="*/ 319521 w 1778"/>
                  <a:gd name="T3" fmla="*/ 65159 h 2077"/>
                  <a:gd name="T4" fmla="*/ 64768 w 1778"/>
                  <a:gd name="T5" fmla="*/ 373677 h 2077"/>
                  <a:gd name="T6" fmla="*/ 64768 w 1778"/>
                  <a:gd name="T7" fmla="*/ 373677 h 2077"/>
                  <a:gd name="T8" fmla="*/ 319521 w 1778"/>
                  <a:gd name="T9" fmla="*/ 682194 h 2077"/>
                  <a:gd name="T10" fmla="*/ 319521 w 1778"/>
                  <a:gd name="T11" fmla="*/ 682194 h 2077"/>
                  <a:gd name="T12" fmla="*/ 574275 w 1778"/>
                  <a:gd name="T13" fmla="*/ 373677 h 2077"/>
                  <a:gd name="T14" fmla="*/ 574275 w 1778"/>
                  <a:gd name="T15" fmla="*/ 373677 h 2077"/>
                  <a:gd name="T16" fmla="*/ 319521 w 1778"/>
                  <a:gd name="T17" fmla="*/ 65159 h 2077"/>
                  <a:gd name="T18" fmla="*/ 319521 w 1778"/>
                  <a:gd name="T19" fmla="*/ 747353 h 2077"/>
                  <a:gd name="T20" fmla="*/ 319521 w 1778"/>
                  <a:gd name="T21" fmla="*/ 747353 h 2077"/>
                  <a:gd name="T22" fmla="*/ 0 w 1778"/>
                  <a:gd name="T23" fmla="*/ 373677 h 2077"/>
                  <a:gd name="T24" fmla="*/ 0 w 1778"/>
                  <a:gd name="T25" fmla="*/ 373677 h 2077"/>
                  <a:gd name="T26" fmla="*/ 319521 w 1778"/>
                  <a:gd name="T27" fmla="*/ 0 h 2077"/>
                  <a:gd name="T28" fmla="*/ 319521 w 1778"/>
                  <a:gd name="T29" fmla="*/ 0 h 2077"/>
                  <a:gd name="T30" fmla="*/ 639402 w 1778"/>
                  <a:gd name="T31" fmla="*/ 373677 h 2077"/>
                  <a:gd name="T32" fmla="*/ 639402 w 1778"/>
                  <a:gd name="T33" fmla="*/ 373677 h 2077"/>
                  <a:gd name="T34" fmla="*/ 319521 w 1778"/>
                  <a:gd name="T35" fmla="*/ 747353 h 207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778" h="2077">
                    <a:moveTo>
                      <a:pt x="888" y="181"/>
                    </a:moveTo>
                    <a:lnTo>
                      <a:pt x="888" y="181"/>
                    </a:lnTo>
                    <a:cubicBezTo>
                      <a:pt x="498" y="181"/>
                      <a:pt x="180" y="565"/>
                      <a:pt x="180" y="1038"/>
                    </a:cubicBezTo>
                    <a:cubicBezTo>
                      <a:pt x="180" y="1510"/>
                      <a:pt x="498" y="1895"/>
                      <a:pt x="888" y="1895"/>
                    </a:cubicBezTo>
                    <a:cubicBezTo>
                      <a:pt x="1279" y="1895"/>
                      <a:pt x="1596" y="1510"/>
                      <a:pt x="1596" y="1038"/>
                    </a:cubicBezTo>
                    <a:cubicBezTo>
                      <a:pt x="1596" y="565"/>
                      <a:pt x="1279" y="181"/>
                      <a:pt x="888" y="181"/>
                    </a:cubicBezTo>
                    <a:close/>
                    <a:moveTo>
                      <a:pt x="888" y="2076"/>
                    </a:moveTo>
                    <a:lnTo>
                      <a:pt x="888" y="2076"/>
                    </a:lnTo>
                    <a:cubicBezTo>
                      <a:pt x="398" y="2076"/>
                      <a:pt x="0" y="1610"/>
                      <a:pt x="0" y="1038"/>
                    </a:cubicBezTo>
                    <a:cubicBezTo>
                      <a:pt x="0" y="466"/>
                      <a:pt x="398" y="0"/>
                      <a:pt x="888" y="0"/>
                    </a:cubicBezTo>
                    <a:cubicBezTo>
                      <a:pt x="1379" y="0"/>
                      <a:pt x="1777" y="466"/>
                      <a:pt x="1777" y="1038"/>
                    </a:cubicBezTo>
                    <a:cubicBezTo>
                      <a:pt x="1777" y="1610"/>
                      <a:pt x="1379" y="2076"/>
                      <a:pt x="888" y="207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12" name="Freeform 21">
                <a:extLst>
                  <a:ext uri="{FF2B5EF4-FFF2-40B4-BE49-F238E27FC236}">
                    <a16:creationId xmlns:a16="http://schemas.microsoft.com/office/drawing/2014/main" id="{F8774A93-2A21-6440-B623-E998A1E7B7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6450" y="5557838"/>
                <a:ext cx="180975" cy="180975"/>
              </a:xfrm>
              <a:custGeom>
                <a:avLst/>
                <a:gdLst>
                  <a:gd name="T0" fmla="*/ 180614 w 502"/>
                  <a:gd name="T1" fmla="*/ 90307 h 501"/>
                  <a:gd name="T2" fmla="*/ 180614 w 502"/>
                  <a:gd name="T3" fmla="*/ 90307 h 501"/>
                  <a:gd name="T4" fmla="*/ 90488 w 502"/>
                  <a:gd name="T5" fmla="*/ 180614 h 501"/>
                  <a:gd name="T6" fmla="*/ 90488 w 502"/>
                  <a:gd name="T7" fmla="*/ 180614 h 501"/>
                  <a:gd name="T8" fmla="*/ 0 w 502"/>
                  <a:gd name="T9" fmla="*/ 90307 h 501"/>
                  <a:gd name="T10" fmla="*/ 0 w 502"/>
                  <a:gd name="T11" fmla="*/ 90307 h 501"/>
                  <a:gd name="T12" fmla="*/ 90488 w 502"/>
                  <a:gd name="T13" fmla="*/ 0 h 501"/>
                  <a:gd name="T14" fmla="*/ 90488 w 502"/>
                  <a:gd name="T15" fmla="*/ 0 h 501"/>
                  <a:gd name="T16" fmla="*/ 180614 w 502"/>
                  <a:gd name="T17" fmla="*/ 90307 h 5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02" h="501">
                    <a:moveTo>
                      <a:pt x="501" y="250"/>
                    </a:moveTo>
                    <a:lnTo>
                      <a:pt x="501" y="250"/>
                    </a:lnTo>
                    <a:cubicBezTo>
                      <a:pt x="501" y="388"/>
                      <a:pt x="389" y="500"/>
                      <a:pt x="251" y="500"/>
                    </a:cubicBezTo>
                    <a:cubicBezTo>
                      <a:pt x="112" y="500"/>
                      <a:pt x="0" y="388"/>
                      <a:pt x="0" y="250"/>
                    </a:cubicBezTo>
                    <a:cubicBezTo>
                      <a:pt x="0" y="111"/>
                      <a:pt x="112" y="0"/>
                      <a:pt x="251" y="0"/>
                    </a:cubicBezTo>
                    <a:cubicBezTo>
                      <a:pt x="389" y="0"/>
                      <a:pt x="501" y="111"/>
                      <a:pt x="501" y="25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13" name="Freeform 22">
                <a:extLst>
                  <a:ext uri="{FF2B5EF4-FFF2-40B4-BE49-F238E27FC236}">
                    <a16:creationId xmlns:a16="http://schemas.microsoft.com/office/drawing/2014/main" id="{B20992BC-74EE-5740-98F5-A974BF0B29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0000" y="5665788"/>
                <a:ext cx="541338" cy="322262"/>
              </a:xfrm>
              <a:custGeom>
                <a:avLst/>
                <a:gdLst>
                  <a:gd name="T0" fmla="*/ 270489 w 1503"/>
                  <a:gd name="T1" fmla="*/ 0 h 895"/>
                  <a:gd name="T2" fmla="*/ 270489 w 1503"/>
                  <a:gd name="T3" fmla="*/ 0 h 895"/>
                  <a:gd name="T4" fmla="*/ 0 w 1503"/>
                  <a:gd name="T5" fmla="*/ 97219 h 895"/>
                  <a:gd name="T6" fmla="*/ 0 w 1503"/>
                  <a:gd name="T7" fmla="*/ 97219 h 895"/>
                  <a:gd name="T8" fmla="*/ 270489 w 1503"/>
                  <a:gd name="T9" fmla="*/ 321902 h 895"/>
                  <a:gd name="T10" fmla="*/ 270489 w 1503"/>
                  <a:gd name="T11" fmla="*/ 321902 h 895"/>
                  <a:gd name="T12" fmla="*/ 540978 w 1503"/>
                  <a:gd name="T13" fmla="*/ 97219 h 895"/>
                  <a:gd name="T14" fmla="*/ 540978 w 1503"/>
                  <a:gd name="T15" fmla="*/ 97219 h 895"/>
                  <a:gd name="T16" fmla="*/ 270489 w 1503"/>
                  <a:gd name="T17" fmla="*/ 0 h 8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3" h="895">
                    <a:moveTo>
                      <a:pt x="751" y="0"/>
                    </a:moveTo>
                    <a:lnTo>
                      <a:pt x="751" y="0"/>
                    </a:lnTo>
                    <a:cubicBezTo>
                      <a:pt x="466" y="0"/>
                      <a:pt x="204" y="102"/>
                      <a:pt x="0" y="270"/>
                    </a:cubicBezTo>
                    <a:cubicBezTo>
                      <a:pt x="112" y="634"/>
                      <a:pt x="406" y="894"/>
                      <a:pt x="751" y="894"/>
                    </a:cubicBezTo>
                    <a:cubicBezTo>
                      <a:pt x="1097" y="894"/>
                      <a:pt x="1391" y="634"/>
                      <a:pt x="1502" y="270"/>
                    </a:cubicBezTo>
                    <a:cubicBezTo>
                      <a:pt x="1298" y="102"/>
                      <a:pt x="1037" y="0"/>
                      <a:pt x="751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14" name="Freeform 24">
                <a:extLst>
                  <a:ext uri="{FF2B5EF4-FFF2-40B4-BE49-F238E27FC236}">
                    <a16:creationId xmlns:a16="http://schemas.microsoft.com/office/drawing/2014/main" id="{EA8211CC-0174-B745-8DB5-8EA2F4B50C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92875" y="5381625"/>
                <a:ext cx="255588" cy="255588"/>
              </a:xfrm>
              <a:custGeom>
                <a:avLst/>
                <a:gdLst>
                  <a:gd name="T0" fmla="*/ 255229 w 711"/>
                  <a:gd name="T1" fmla="*/ 127614 h 711"/>
                  <a:gd name="T2" fmla="*/ 255229 w 711"/>
                  <a:gd name="T3" fmla="*/ 127614 h 711"/>
                  <a:gd name="T4" fmla="*/ 127614 w 711"/>
                  <a:gd name="T5" fmla="*/ 255229 h 711"/>
                  <a:gd name="T6" fmla="*/ 127614 w 711"/>
                  <a:gd name="T7" fmla="*/ 255229 h 711"/>
                  <a:gd name="T8" fmla="*/ 0 w 711"/>
                  <a:gd name="T9" fmla="*/ 127614 h 711"/>
                  <a:gd name="T10" fmla="*/ 0 w 711"/>
                  <a:gd name="T11" fmla="*/ 127614 h 711"/>
                  <a:gd name="T12" fmla="*/ 127614 w 711"/>
                  <a:gd name="T13" fmla="*/ 0 h 711"/>
                  <a:gd name="T14" fmla="*/ 127614 w 711"/>
                  <a:gd name="T15" fmla="*/ 0 h 711"/>
                  <a:gd name="T16" fmla="*/ 255229 w 711"/>
                  <a:gd name="T17" fmla="*/ 127614 h 7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11" h="711">
                    <a:moveTo>
                      <a:pt x="710" y="355"/>
                    </a:moveTo>
                    <a:lnTo>
                      <a:pt x="710" y="355"/>
                    </a:lnTo>
                    <a:cubicBezTo>
                      <a:pt x="710" y="552"/>
                      <a:pt x="551" y="710"/>
                      <a:pt x="355" y="710"/>
                    </a:cubicBezTo>
                    <a:cubicBezTo>
                      <a:pt x="159" y="710"/>
                      <a:pt x="0" y="552"/>
                      <a:pt x="0" y="355"/>
                    </a:cubicBezTo>
                    <a:cubicBezTo>
                      <a:pt x="0" y="159"/>
                      <a:pt x="159" y="0"/>
                      <a:pt x="355" y="0"/>
                    </a:cubicBezTo>
                    <a:cubicBezTo>
                      <a:pt x="551" y="0"/>
                      <a:pt x="710" y="159"/>
                      <a:pt x="710" y="35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15" name="Freeform 28">
                <a:extLst>
                  <a:ext uri="{FF2B5EF4-FFF2-40B4-BE49-F238E27FC236}">
                    <a16:creationId xmlns:a16="http://schemas.microsoft.com/office/drawing/2014/main" id="{72DF386B-575C-8840-9C7E-69EBE40833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2675" y="5230813"/>
                <a:ext cx="180975" cy="180975"/>
              </a:xfrm>
              <a:custGeom>
                <a:avLst/>
                <a:gdLst>
                  <a:gd name="T0" fmla="*/ 0 w 502"/>
                  <a:gd name="T1" fmla="*/ 0 h 501"/>
                  <a:gd name="T2" fmla="*/ 180614 w 502"/>
                  <a:gd name="T3" fmla="*/ 180614 h 501"/>
                  <a:gd name="T4" fmla="*/ 180614 w 502"/>
                  <a:gd name="T5" fmla="*/ 0 h 501"/>
                  <a:gd name="T6" fmla="*/ 0 w 502"/>
                  <a:gd name="T7" fmla="*/ 0 h 50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2" h="501">
                    <a:moveTo>
                      <a:pt x="0" y="0"/>
                    </a:moveTo>
                    <a:lnTo>
                      <a:pt x="501" y="500"/>
                    </a:lnTo>
                    <a:lnTo>
                      <a:pt x="501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sp>
          <p:nvSpPr>
            <p:cNvPr id="136" name="Freeform 29">
              <a:extLst>
                <a:ext uri="{FF2B5EF4-FFF2-40B4-BE49-F238E27FC236}">
                  <a16:creationId xmlns:a16="http://schemas.microsoft.com/office/drawing/2014/main" id="{6E0B71B3-A9B4-7341-AB12-22D38D041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2145" y="1988535"/>
              <a:ext cx="993704" cy="1005226"/>
            </a:xfrm>
            <a:custGeom>
              <a:avLst/>
              <a:gdLst>
                <a:gd name="T0" fmla="*/ 403066 w 3041"/>
                <a:gd name="T1" fmla="*/ 553858 h 3079"/>
                <a:gd name="T2" fmla="*/ 551470 w 3041"/>
                <a:gd name="T3" fmla="*/ 702848 h 3079"/>
                <a:gd name="T4" fmla="*/ 551470 w 3041"/>
                <a:gd name="T5" fmla="*/ 405227 h 3079"/>
                <a:gd name="T6" fmla="*/ 337870 w 3041"/>
                <a:gd name="T7" fmla="*/ 553858 h 3079"/>
                <a:gd name="T8" fmla="*/ 551470 w 3041"/>
                <a:gd name="T9" fmla="*/ 340088 h 3079"/>
                <a:gd name="T10" fmla="*/ 551470 w 3041"/>
                <a:gd name="T11" fmla="*/ 767987 h 3079"/>
                <a:gd name="T12" fmla="*/ 320580 w 3041"/>
                <a:gd name="T13" fmla="*/ 843562 h 3079"/>
                <a:gd name="T14" fmla="*/ 416394 w 3041"/>
                <a:gd name="T15" fmla="*/ 898984 h 3079"/>
                <a:gd name="T16" fmla="*/ 436925 w 3041"/>
                <a:gd name="T17" fmla="*/ 1026742 h 3079"/>
                <a:gd name="T18" fmla="*/ 650525 w 3041"/>
                <a:gd name="T19" fmla="*/ 1042577 h 3079"/>
                <a:gd name="T20" fmla="*/ 666374 w 3041"/>
                <a:gd name="T21" fmla="*/ 929214 h 3079"/>
                <a:gd name="T22" fmla="*/ 782719 w 3041"/>
                <a:gd name="T23" fmla="*/ 843562 h 3079"/>
                <a:gd name="T24" fmla="*/ 904108 w 3041"/>
                <a:gd name="T25" fmla="*/ 889987 h 3079"/>
                <a:gd name="T26" fmla="*/ 912032 w 3041"/>
                <a:gd name="T27" fmla="*/ 892146 h 3079"/>
                <a:gd name="T28" fmla="*/ 1024775 w 3041"/>
                <a:gd name="T29" fmla="*/ 712925 h 3079"/>
                <a:gd name="T30" fmla="*/ 1019012 w 3041"/>
                <a:gd name="T31" fmla="*/ 691332 h 3079"/>
                <a:gd name="T32" fmla="*/ 918516 w 3041"/>
                <a:gd name="T33" fmla="*/ 609279 h 3079"/>
                <a:gd name="T34" fmla="*/ 922478 w 3041"/>
                <a:gd name="T35" fmla="*/ 553858 h 3079"/>
                <a:gd name="T36" fmla="*/ 934365 w 3041"/>
                <a:gd name="T37" fmla="*/ 466046 h 3079"/>
                <a:gd name="T38" fmla="*/ 1026216 w 3041"/>
                <a:gd name="T39" fmla="*/ 407386 h 3079"/>
                <a:gd name="T40" fmla="*/ 925720 w 3041"/>
                <a:gd name="T41" fmla="*/ 224206 h 3079"/>
                <a:gd name="T42" fmla="*/ 912032 w 3041"/>
                <a:gd name="T43" fmla="*/ 216289 h 3079"/>
                <a:gd name="T44" fmla="*/ 819460 w 3041"/>
                <a:gd name="T45" fmla="*/ 267032 h 3079"/>
                <a:gd name="T46" fmla="*/ 687266 w 3041"/>
                <a:gd name="T47" fmla="*/ 209091 h 3079"/>
                <a:gd name="T48" fmla="*/ 666374 w 3041"/>
                <a:gd name="T49" fmla="*/ 80973 h 3079"/>
                <a:gd name="T50" fmla="*/ 452774 w 3041"/>
                <a:gd name="T51" fmla="*/ 65139 h 3079"/>
                <a:gd name="T52" fmla="*/ 436925 w 3041"/>
                <a:gd name="T53" fmla="*/ 178861 h 3079"/>
                <a:gd name="T54" fmla="*/ 416394 w 3041"/>
                <a:gd name="T55" fmla="*/ 209091 h 3079"/>
                <a:gd name="T56" fmla="*/ 283839 w 3041"/>
                <a:gd name="T57" fmla="*/ 267032 h 3079"/>
                <a:gd name="T58" fmla="*/ 191267 w 3041"/>
                <a:gd name="T59" fmla="*/ 216289 h 3079"/>
                <a:gd name="T60" fmla="*/ 78524 w 3041"/>
                <a:gd name="T61" fmla="*/ 395150 h 3079"/>
                <a:gd name="T62" fmla="*/ 77083 w 3041"/>
                <a:gd name="T63" fmla="*/ 407386 h 3079"/>
                <a:gd name="T64" fmla="*/ 169295 w 3041"/>
                <a:gd name="T65" fmla="*/ 465687 h 3079"/>
                <a:gd name="T66" fmla="*/ 180822 w 3041"/>
                <a:gd name="T67" fmla="*/ 553858 h 3079"/>
                <a:gd name="T68" fmla="*/ 184784 w 3041"/>
                <a:gd name="T69" fmla="*/ 609279 h 3079"/>
                <a:gd name="T70" fmla="*/ 84287 w 3041"/>
                <a:gd name="T71" fmla="*/ 691332 h 3079"/>
                <a:gd name="T72" fmla="*/ 177580 w 3041"/>
                <a:gd name="T73" fmla="*/ 883869 h 3079"/>
                <a:gd name="T74" fmla="*/ 199192 w 3041"/>
                <a:gd name="T75" fmla="*/ 889987 h 3079"/>
                <a:gd name="T76" fmla="*/ 300409 w 3041"/>
                <a:gd name="T77" fmla="*/ 836724 h 3079"/>
                <a:gd name="T78" fmla="*/ 452774 w 3041"/>
                <a:gd name="T79" fmla="*/ 1107715 h 3079"/>
                <a:gd name="T80" fmla="*/ 371729 w 3041"/>
                <a:gd name="T81" fmla="*/ 950807 h 3079"/>
                <a:gd name="T82" fmla="*/ 231610 w 3041"/>
                <a:gd name="T83" fmla="*/ 946128 h 3079"/>
                <a:gd name="T84" fmla="*/ 121028 w 3041"/>
                <a:gd name="T85" fmla="*/ 916618 h 3079"/>
                <a:gd name="T86" fmla="*/ 51869 w 3041"/>
                <a:gd name="T87" fmla="*/ 634831 h 3079"/>
                <a:gd name="T88" fmla="*/ 115625 w 3041"/>
                <a:gd name="T89" fmla="*/ 553858 h 3079"/>
                <a:gd name="T90" fmla="*/ 51869 w 3041"/>
                <a:gd name="T91" fmla="*/ 473244 h 3079"/>
                <a:gd name="T92" fmla="*/ 14048 w 3041"/>
                <a:gd name="T93" fmla="*/ 424300 h 3079"/>
                <a:gd name="T94" fmla="*/ 121028 w 3041"/>
                <a:gd name="T95" fmla="*/ 191457 h 3079"/>
                <a:gd name="T96" fmla="*/ 231610 w 3041"/>
                <a:gd name="T97" fmla="*/ 161947 h 3079"/>
                <a:gd name="T98" fmla="*/ 371729 w 3041"/>
                <a:gd name="T99" fmla="*/ 157268 h 3079"/>
                <a:gd name="T100" fmla="*/ 452774 w 3041"/>
                <a:gd name="T101" fmla="*/ 0 h 3079"/>
                <a:gd name="T102" fmla="*/ 731571 w 3041"/>
                <a:gd name="T103" fmla="*/ 80973 h 3079"/>
                <a:gd name="T104" fmla="*/ 805412 w 3041"/>
                <a:gd name="T105" fmla="*/ 200094 h 3079"/>
                <a:gd name="T106" fmla="*/ 912032 w 3041"/>
                <a:gd name="T107" fmla="*/ 151150 h 3079"/>
                <a:gd name="T108" fmla="*/ 1080967 w 3041"/>
                <a:gd name="T109" fmla="*/ 362761 h 3079"/>
                <a:gd name="T110" fmla="*/ 1089252 w 3041"/>
                <a:gd name="T111" fmla="*/ 424300 h 3079"/>
                <a:gd name="T112" fmla="*/ 985513 w 3041"/>
                <a:gd name="T113" fmla="*/ 511392 h 3079"/>
                <a:gd name="T114" fmla="*/ 985513 w 3041"/>
                <a:gd name="T115" fmla="*/ 596683 h 3079"/>
                <a:gd name="T116" fmla="*/ 1089252 w 3041"/>
                <a:gd name="T117" fmla="*/ 684135 h 3079"/>
                <a:gd name="T118" fmla="*/ 982271 w 3041"/>
                <a:gd name="T119" fmla="*/ 916618 h 3079"/>
                <a:gd name="T120" fmla="*/ 912032 w 3041"/>
                <a:gd name="T121" fmla="*/ 956925 h 3079"/>
                <a:gd name="T122" fmla="*/ 805412 w 3041"/>
                <a:gd name="T123" fmla="*/ 907981 h 3079"/>
                <a:gd name="T124" fmla="*/ 731571 w 3041"/>
                <a:gd name="T125" fmla="*/ 1026742 h 307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41" h="3079">
                  <a:moveTo>
                    <a:pt x="1531" y="1126"/>
                  </a:moveTo>
                  <a:lnTo>
                    <a:pt x="1531" y="1126"/>
                  </a:lnTo>
                  <a:cubicBezTo>
                    <a:pt x="1303" y="1126"/>
                    <a:pt x="1119" y="1312"/>
                    <a:pt x="1119" y="1539"/>
                  </a:cubicBezTo>
                  <a:cubicBezTo>
                    <a:pt x="1119" y="1767"/>
                    <a:pt x="1303" y="1953"/>
                    <a:pt x="1531" y="1953"/>
                  </a:cubicBezTo>
                  <a:cubicBezTo>
                    <a:pt x="1759" y="1953"/>
                    <a:pt x="1945" y="1767"/>
                    <a:pt x="1945" y="1539"/>
                  </a:cubicBezTo>
                  <a:cubicBezTo>
                    <a:pt x="1945" y="1312"/>
                    <a:pt x="1759" y="1126"/>
                    <a:pt x="1531" y="1126"/>
                  </a:cubicBezTo>
                  <a:close/>
                  <a:moveTo>
                    <a:pt x="1531" y="2134"/>
                  </a:moveTo>
                  <a:lnTo>
                    <a:pt x="1531" y="2134"/>
                  </a:lnTo>
                  <a:cubicBezTo>
                    <a:pt x="1204" y="2134"/>
                    <a:pt x="938" y="1867"/>
                    <a:pt x="938" y="1539"/>
                  </a:cubicBezTo>
                  <a:cubicBezTo>
                    <a:pt x="938" y="1212"/>
                    <a:pt x="1204" y="945"/>
                    <a:pt x="1531" y="945"/>
                  </a:cubicBezTo>
                  <a:cubicBezTo>
                    <a:pt x="1859" y="945"/>
                    <a:pt x="2126" y="1212"/>
                    <a:pt x="2126" y="1539"/>
                  </a:cubicBezTo>
                  <a:cubicBezTo>
                    <a:pt x="2126" y="1867"/>
                    <a:pt x="1859" y="2134"/>
                    <a:pt x="1531" y="2134"/>
                  </a:cubicBezTo>
                  <a:close/>
                  <a:moveTo>
                    <a:pt x="834" y="2325"/>
                  </a:moveTo>
                  <a:lnTo>
                    <a:pt x="834" y="2325"/>
                  </a:lnTo>
                  <a:cubicBezTo>
                    <a:pt x="854" y="2325"/>
                    <a:pt x="874" y="2331"/>
                    <a:pt x="890" y="2344"/>
                  </a:cubicBezTo>
                  <a:cubicBezTo>
                    <a:pt x="970" y="2409"/>
                    <a:pt x="1060" y="2460"/>
                    <a:pt x="1156" y="2498"/>
                  </a:cubicBezTo>
                  <a:cubicBezTo>
                    <a:pt x="1190" y="2511"/>
                    <a:pt x="1213" y="2545"/>
                    <a:pt x="1213" y="2582"/>
                  </a:cubicBezTo>
                  <a:lnTo>
                    <a:pt x="1213" y="2853"/>
                  </a:lnTo>
                  <a:cubicBezTo>
                    <a:pt x="1213" y="2877"/>
                    <a:pt x="1233" y="2897"/>
                    <a:pt x="1257" y="2897"/>
                  </a:cubicBezTo>
                  <a:lnTo>
                    <a:pt x="1806" y="2897"/>
                  </a:lnTo>
                  <a:cubicBezTo>
                    <a:pt x="1830" y="2897"/>
                    <a:pt x="1850" y="2877"/>
                    <a:pt x="1850" y="2853"/>
                  </a:cubicBezTo>
                  <a:lnTo>
                    <a:pt x="1850" y="2582"/>
                  </a:lnTo>
                  <a:cubicBezTo>
                    <a:pt x="1850" y="2545"/>
                    <a:pt x="1873" y="2511"/>
                    <a:pt x="1908" y="2498"/>
                  </a:cubicBezTo>
                  <a:cubicBezTo>
                    <a:pt x="2003" y="2460"/>
                    <a:pt x="2093" y="2409"/>
                    <a:pt x="2173" y="2344"/>
                  </a:cubicBezTo>
                  <a:cubicBezTo>
                    <a:pt x="2202" y="2321"/>
                    <a:pt x="2243" y="2318"/>
                    <a:pt x="2275" y="2337"/>
                  </a:cubicBezTo>
                  <a:lnTo>
                    <a:pt x="2510" y="2473"/>
                  </a:lnTo>
                  <a:cubicBezTo>
                    <a:pt x="2517" y="2476"/>
                    <a:pt x="2524" y="2479"/>
                    <a:pt x="2532" y="2479"/>
                  </a:cubicBezTo>
                  <a:cubicBezTo>
                    <a:pt x="2545" y="2479"/>
                    <a:pt x="2561" y="2473"/>
                    <a:pt x="2570" y="2456"/>
                  </a:cubicBezTo>
                  <a:lnTo>
                    <a:pt x="2845" y="1981"/>
                  </a:lnTo>
                  <a:cubicBezTo>
                    <a:pt x="2853" y="1967"/>
                    <a:pt x="2851" y="1954"/>
                    <a:pt x="2849" y="1947"/>
                  </a:cubicBezTo>
                  <a:cubicBezTo>
                    <a:pt x="2848" y="1941"/>
                    <a:pt x="2842" y="1928"/>
                    <a:pt x="2829" y="1921"/>
                  </a:cubicBezTo>
                  <a:lnTo>
                    <a:pt x="2594" y="1785"/>
                  </a:lnTo>
                  <a:cubicBezTo>
                    <a:pt x="2561" y="1766"/>
                    <a:pt x="2544" y="1730"/>
                    <a:pt x="2550" y="1693"/>
                  </a:cubicBezTo>
                  <a:cubicBezTo>
                    <a:pt x="2557" y="1642"/>
                    <a:pt x="2561" y="1590"/>
                    <a:pt x="2561" y="1539"/>
                  </a:cubicBezTo>
                  <a:cubicBezTo>
                    <a:pt x="2561" y="1488"/>
                    <a:pt x="2557" y="1437"/>
                    <a:pt x="2550" y="1386"/>
                  </a:cubicBezTo>
                  <a:cubicBezTo>
                    <a:pt x="2544" y="1349"/>
                    <a:pt x="2561" y="1313"/>
                    <a:pt x="2594" y="1295"/>
                  </a:cubicBezTo>
                  <a:lnTo>
                    <a:pt x="2829" y="1158"/>
                  </a:lnTo>
                  <a:cubicBezTo>
                    <a:pt x="2842" y="1151"/>
                    <a:pt x="2848" y="1138"/>
                    <a:pt x="2849" y="1132"/>
                  </a:cubicBezTo>
                  <a:cubicBezTo>
                    <a:pt x="2851" y="1125"/>
                    <a:pt x="2853" y="1112"/>
                    <a:pt x="2845" y="1098"/>
                  </a:cubicBezTo>
                  <a:lnTo>
                    <a:pt x="2570" y="623"/>
                  </a:lnTo>
                  <a:cubicBezTo>
                    <a:pt x="2561" y="607"/>
                    <a:pt x="2545" y="601"/>
                    <a:pt x="2532" y="601"/>
                  </a:cubicBezTo>
                  <a:cubicBezTo>
                    <a:pt x="2524" y="601"/>
                    <a:pt x="2517" y="603"/>
                    <a:pt x="2510" y="607"/>
                  </a:cubicBezTo>
                  <a:lnTo>
                    <a:pt x="2275" y="742"/>
                  </a:lnTo>
                  <a:cubicBezTo>
                    <a:pt x="2243" y="760"/>
                    <a:pt x="2202" y="758"/>
                    <a:pt x="2173" y="735"/>
                  </a:cubicBezTo>
                  <a:cubicBezTo>
                    <a:pt x="2092" y="670"/>
                    <a:pt x="2003" y="618"/>
                    <a:pt x="1908" y="581"/>
                  </a:cubicBezTo>
                  <a:cubicBezTo>
                    <a:pt x="1873" y="567"/>
                    <a:pt x="1850" y="535"/>
                    <a:pt x="1850" y="497"/>
                  </a:cubicBezTo>
                  <a:lnTo>
                    <a:pt x="1850" y="225"/>
                  </a:lnTo>
                  <a:cubicBezTo>
                    <a:pt x="1850" y="201"/>
                    <a:pt x="1830" y="181"/>
                    <a:pt x="1806" y="181"/>
                  </a:cubicBezTo>
                  <a:lnTo>
                    <a:pt x="1257" y="181"/>
                  </a:lnTo>
                  <a:cubicBezTo>
                    <a:pt x="1233" y="181"/>
                    <a:pt x="1213" y="201"/>
                    <a:pt x="1213" y="225"/>
                  </a:cubicBezTo>
                  <a:lnTo>
                    <a:pt x="1213" y="497"/>
                  </a:lnTo>
                  <a:cubicBezTo>
                    <a:pt x="1213" y="535"/>
                    <a:pt x="1190" y="567"/>
                    <a:pt x="1156" y="581"/>
                  </a:cubicBezTo>
                  <a:cubicBezTo>
                    <a:pt x="1060" y="618"/>
                    <a:pt x="970" y="670"/>
                    <a:pt x="890" y="735"/>
                  </a:cubicBezTo>
                  <a:cubicBezTo>
                    <a:pt x="861" y="758"/>
                    <a:pt x="821" y="760"/>
                    <a:pt x="788" y="742"/>
                  </a:cubicBezTo>
                  <a:lnTo>
                    <a:pt x="553" y="607"/>
                  </a:lnTo>
                  <a:cubicBezTo>
                    <a:pt x="546" y="603"/>
                    <a:pt x="539" y="601"/>
                    <a:pt x="531" y="601"/>
                  </a:cubicBezTo>
                  <a:cubicBezTo>
                    <a:pt x="519" y="601"/>
                    <a:pt x="502" y="607"/>
                    <a:pt x="493" y="623"/>
                  </a:cubicBezTo>
                  <a:lnTo>
                    <a:pt x="218" y="1098"/>
                  </a:lnTo>
                  <a:cubicBezTo>
                    <a:pt x="210" y="1112"/>
                    <a:pt x="212" y="1125"/>
                    <a:pt x="214" y="1132"/>
                  </a:cubicBezTo>
                  <a:cubicBezTo>
                    <a:pt x="216" y="1138"/>
                    <a:pt x="220" y="1151"/>
                    <a:pt x="234" y="1158"/>
                  </a:cubicBezTo>
                  <a:lnTo>
                    <a:pt x="470" y="1294"/>
                  </a:lnTo>
                  <a:cubicBezTo>
                    <a:pt x="502" y="1313"/>
                    <a:pt x="519" y="1349"/>
                    <a:pt x="513" y="1386"/>
                  </a:cubicBezTo>
                  <a:cubicBezTo>
                    <a:pt x="506" y="1437"/>
                    <a:pt x="502" y="1488"/>
                    <a:pt x="502" y="1539"/>
                  </a:cubicBezTo>
                  <a:cubicBezTo>
                    <a:pt x="502" y="1590"/>
                    <a:pt x="506" y="1642"/>
                    <a:pt x="513" y="1693"/>
                  </a:cubicBezTo>
                  <a:cubicBezTo>
                    <a:pt x="519" y="1730"/>
                    <a:pt x="501" y="1766"/>
                    <a:pt x="470" y="1785"/>
                  </a:cubicBezTo>
                  <a:lnTo>
                    <a:pt x="234" y="1921"/>
                  </a:lnTo>
                  <a:cubicBezTo>
                    <a:pt x="213" y="1932"/>
                    <a:pt x="206" y="1960"/>
                    <a:pt x="218" y="1981"/>
                  </a:cubicBezTo>
                  <a:lnTo>
                    <a:pt x="493" y="2456"/>
                  </a:lnTo>
                  <a:cubicBezTo>
                    <a:pt x="502" y="2473"/>
                    <a:pt x="519" y="2479"/>
                    <a:pt x="531" y="2479"/>
                  </a:cubicBezTo>
                  <a:cubicBezTo>
                    <a:pt x="539" y="2479"/>
                    <a:pt x="546" y="2476"/>
                    <a:pt x="553" y="2473"/>
                  </a:cubicBezTo>
                  <a:lnTo>
                    <a:pt x="788" y="2337"/>
                  </a:lnTo>
                  <a:cubicBezTo>
                    <a:pt x="803" y="2328"/>
                    <a:pt x="818" y="2325"/>
                    <a:pt x="834" y="2325"/>
                  </a:cubicBezTo>
                  <a:close/>
                  <a:moveTo>
                    <a:pt x="1806" y="3078"/>
                  </a:moveTo>
                  <a:lnTo>
                    <a:pt x="1257" y="3078"/>
                  </a:lnTo>
                  <a:cubicBezTo>
                    <a:pt x="1133" y="3078"/>
                    <a:pt x="1032" y="2978"/>
                    <a:pt x="1032" y="2853"/>
                  </a:cubicBezTo>
                  <a:lnTo>
                    <a:pt x="1032" y="2642"/>
                  </a:lnTo>
                  <a:cubicBezTo>
                    <a:pt x="960" y="2609"/>
                    <a:pt x="891" y="2570"/>
                    <a:pt x="827" y="2523"/>
                  </a:cubicBezTo>
                  <a:lnTo>
                    <a:pt x="643" y="2629"/>
                  </a:lnTo>
                  <a:cubicBezTo>
                    <a:pt x="609" y="2649"/>
                    <a:pt x="571" y="2659"/>
                    <a:pt x="531" y="2659"/>
                  </a:cubicBezTo>
                  <a:cubicBezTo>
                    <a:pt x="451" y="2659"/>
                    <a:pt x="376" y="2616"/>
                    <a:pt x="336" y="2547"/>
                  </a:cubicBezTo>
                  <a:lnTo>
                    <a:pt x="61" y="2071"/>
                  </a:lnTo>
                  <a:cubicBezTo>
                    <a:pt x="0" y="1963"/>
                    <a:pt x="37" y="1826"/>
                    <a:pt x="144" y="1764"/>
                  </a:cubicBezTo>
                  <a:lnTo>
                    <a:pt x="327" y="1658"/>
                  </a:lnTo>
                  <a:cubicBezTo>
                    <a:pt x="323" y="1619"/>
                    <a:pt x="321" y="1579"/>
                    <a:pt x="321" y="1539"/>
                  </a:cubicBezTo>
                  <a:cubicBezTo>
                    <a:pt x="321" y="1500"/>
                    <a:pt x="323" y="1460"/>
                    <a:pt x="327" y="1421"/>
                  </a:cubicBezTo>
                  <a:lnTo>
                    <a:pt x="144" y="1315"/>
                  </a:lnTo>
                  <a:cubicBezTo>
                    <a:pt x="92" y="1285"/>
                    <a:pt x="55" y="1237"/>
                    <a:pt x="39" y="1179"/>
                  </a:cubicBezTo>
                  <a:cubicBezTo>
                    <a:pt x="24" y="1121"/>
                    <a:pt x="32" y="1060"/>
                    <a:pt x="62" y="1008"/>
                  </a:cubicBezTo>
                  <a:lnTo>
                    <a:pt x="336" y="532"/>
                  </a:lnTo>
                  <a:cubicBezTo>
                    <a:pt x="376" y="463"/>
                    <a:pt x="451" y="420"/>
                    <a:pt x="531" y="420"/>
                  </a:cubicBezTo>
                  <a:cubicBezTo>
                    <a:pt x="571" y="420"/>
                    <a:pt x="609" y="431"/>
                    <a:pt x="643" y="450"/>
                  </a:cubicBezTo>
                  <a:lnTo>
                    <a:pt x="827" y="556"/>
                  </a:lnTo>
                  <a:cubicBezTo>
                    <a:pt x="891" y="509"/>
                    <a:pt x="960" y="470"/>
                    <a:pt x="1032" y="437"/>
                  </a:cubicBezTo>
                  <a:lnTo>
                    <a:pt x="1032" y="225"/>
                  </a:lnTo>
                  <a:cubicBezTo>
                    <a:pt x="1032" y="102"/>
                    <a:pt x="1133" y="0"/>
                    <a:pt x="1257" y="0"/>
                  </a:cubicBezTo>
                  <a:lnTo>
                    <a:pt x="1806" y="0"/>
                  </a:lnTo>
                  <a:cubicBezTo>
                    <a:pt x="1930" y="0"/>
                    <a:pt x="2031" y="102"/>
                    <a:pt x="2031" y="225"/>
                  </a:cubicBezTo>
                  <a:lnTo>
                    <a:pt x="2031" y="437"/>
                  </a:lnTo>
                  <a:cubicBezTo>
                    <a:pt x="2103" y="470"/>
                    <a:pt x="2172" y="510"/>
                    <a:pt x="2236" y="556"/>
                  </a:cubicBezTo>
                  <a:lnTo>
                    <a:pt x="2420" y="450"/>
                  </a:lnTo>
                  <a:cubicBezTo>
                    <a:pt x="2454" y="431"/>
                    <a:pt x="2493" y="420"/>
                    <a:pt x="2532" y="420"/>
                  </a:cubicBezTo>
                  <a:cubicBezTo>
                    <a:pt x="2612" y="420"/>
                    <a:pt x="2687" y="463"/>
                    <a:pt x="2727" y="532"/>
                  </a:cubicBezTo>
                  <a:lnTo>
                    <a:pt x="3001" y="1008"/>
                  </a:lnTo>
                  <a:cubicBezTo>
                    <a:pt x="3031" y="1060"/>
                    <a:pt x="3040" y="1121"/>
                    <a:pt x="3024" y="1179"/>
                  </a:cubicBezTo>
                  <a:cubicBezTo>
                    <a:pt x="3009" y="1236"/>
                    <a:pt x="2971" y="1285"/>
                    <a:pt x="2919" y="1315"/>
                  </a:cubicBezTo>
                  <a:lnTo>
                    <a:pt x="2736" y="1421"/>
                  </a:lnTo>
                  <a:cubicBezTo>
                    <a:pt x="2740" y="1460"/>
                    <a:pt x="2742" y="1500"/>
                    <a:pt x="2742" y="1539"/>
                  </a:cubicBezTo>
                  <a:cubicBezTo>
                    <a:pt x="2742" y="1579"/>
                    <a:pt x="2740" y="1619"/>
                    <a:pt x="2736" y="1658"/>
                  </a:cubicBezTo>
                  <a:lnTo>
                    <a:pt x="2919" y="1764"/>
                  </a:lnTo>
                  <a:cubicBezTo>
                    <a:pt x="2971" y="1794"/>
                    <a:pt x="3009" y="1842"/>
                    <a:pt x="3024" y="1901"/>
                  </a:cubicBezTo>
                  <a:cubicBezTo>
                    <a:pt x="3040" y="1959"/>
                    <a:pt x="3031" y="2019"/>
                    <a:pt x="3001" y="2071"/>
                  </a:cubicBezTo>
                  <a:lnTo>
                    <a:pt x="2727" y="2547"/>
                  </a:lnTo>
                  <a:cubicBezTo>
                    <a:pt x="2687" y="2616"/>
                    <a:pt x="2612" y="2659"/>
                    <a:pt x="2532" y="2659"/>
                  </a:cubicBezTo>
                  <a:cubicBezTo>
                    <a:pt x="2493" y="2659"/>
                    <a:pt x="2454" y="2649"/>
                    <a:pt x="2420" y="2629"/>
                  </a:cubicBezTo>
                  <a:lnTo>
                    <a:pt x="2236" y="2523"/>
                  </a:lnTo>
                  <a:cubicBezTo>
                    <a:pt x="2172" y="2570"/>
                    <a:pt x="2103" y="2609"/>
                    <a:pt x="2031" y="2642"/>
                  </a:cubicBezTo>
                  <a:lnTo>
                    <a:pt x="2031" y="2853"/>
                  </a:lnTo>
                  <a:cubicBezTo>
                    <a:pt x="2031" y="2978"/>
                    <a:pt x="1930" y="3078"/>
                    <a:pt x="1806" y="3078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sp>
          <p:nvSpPr>
            <p:cNvPr id="137" name="Freeform 30">
              <a:extLst>
                <a:ext uri="{FF2B5EF4-FFF2-40B4-BE49-F238E27FC236}">
                  <a16:creationId xmlns:a16="http://schemas.microsoft.com/office/drawing/2014/main" id="{D2DA814D-6DAF-8C4E-AF34-7C474FF9EE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7685" y="3996106"/>
              <a:ext cx="1751224" cy="1709460"/>
            </a:xfrm>
            <a:custGeom>
              <a:avLst/>
              <a:gdLst>
                <a:gd name="T0" fmla="*/ 1748198 w 5361"/>
                <a:gd name="T1" fmla="*/ 1076676 h 5233"/>
                <a:gd name="T2" fmla="*/ 1662139 w 5361"/>
                <a:gd name="T3" fmla="*/ 1002857 h 5233"/>
                <a:gd name="T4" fmla="*/ 1669701 w 5361"/>
                <a:gd name="T5" fmla="*/ 897710 h 5233"/>
                <a:gd name="T6" fmla="*/ 1677982 w 5361"/>
                <a:gd name="T7" fmla="*/ 759435 h 5233"/>
                <a:gd name="T8" fmla="*/ 1858744 w 5361"/>
                <a:gd name="T9" fmla="*/ 636283 h 5233"/>
                <a:gd name="T10" fmla="*/ 1785647 w 5361"/>
                <a:gd name="T11" fmla="*/ 476762 h 5233"/>
                <a:gd name="T12" fmla="*/ 1797530 w 5361"/>
                <a:gd name="T13" fmla="*/ 432471 h 5233"/>
                <a:gd name="T14" fmla="*/ 1909515 w 5361"/>
                <a:gd name="T15" fmla="*/ 561384 h 5233"/>
                <a:gd name="T16" fmla="*/ 1865225 w 5361"/>
                <a:gd name="T17" fmla="*/ 726306 h 5233"/>
                <a:gd name="T18" fmla="*/ 1734875 w 5361"/>
                <a:gd name="T19" fmla="*/ 897710 h 5233"/>
                <a:gd name="T20" fmla="*/ 1780966 w 5361"/>
                <a:gd name="T21" fmla="*/ 1020141 h 5233"/>
                <a:gd name="T22" fmla="*/ 1792489 w 5361"/>
                <a:gd name="T23" fmla="*/ 1064433 h 5233"/>
                <a:gd name="T24" fmla="*/ 965020 w 5361"/>
                <a:gd name="T25" fmla="*/ 598473 h 5233"/>
                <a:gd name="T26" fmla="*/ 965020 w 5361"/>
                <a:gd name="T27" fmla="*/ 1196587 h 5233"/>
                <a:gd name="T28" fmla="*/ 1263888 w 5361"/>
                <a:gd name="T29" fmla="*/ 897710 h 5233"/>
                <a:gd name="T30" fmla="*/ 965020 w 5361"/>
                <a:gd name="T31" fmla="*/ 1261763 h 5233"/>
                <a:gd name="T32" fmla="*/ 965020 w 5361"/>
                <a:gd name="T33" fmla="*/ 533297 h 5233"/>
                <a:gd name="T34" fmla="*/ 1329063 w 5361"/>
                <a:gd name="T35" fmla="*/ 897710 h 5233"/>
                <a:gd name="T36" fmla="*/ 784259 w 5361"/>
                <a:gd name="T37" fmla="*/ 1884003 h 5233"/>
                <a:gd name="T38" fmla="*/ 662911 w 5361"/>
                <a:gd name="T39" fmla="*/ 1606012 h 5233"/>
                <a:gd name="T40" fmla="*/ 366564 w 5361"/>
                <a:gd name="T41" fmla="*/ 1591968 h 5233"/>
                <a:gd name="T42" fmla="*/ 275103 w 5361"/>
                <a:gd name="T43" fmla="*/ 1603851 h 5233"/>
                <a:gd name="T44" fmla="*/ 20165 w 5361"/>
                <a:gd name="T45" fmla="*/ 1234396 h 5233"/>
                <a:gd name="T46" fmla="*/ 64455 w 5361"/>
                <a:gd name="T47" fmla="*/ 1068754 h 5233"/>
                <a:gd name="T48" fmla="*/ 194804 w 5361"/>
                <a:gd name="T49" fmla="*/ 897710 h 5233"/>
                <a:gd name="T50" fmla="*/ 64815 w 5361"/>
                <a:gd name="T51" fmla="*/ 726306 h 5233"/>
                <a:gd name="T52" fmla="*/ 8642 w 5361"/>
                <a:gd name="T53" fmla="*/ 652847 h 5233"/>
                <a:gd name="T54" fmla="*/ 201286 w 5361"/>
                <a:gd name="T55" fmla="*/ 247744 h 5233"/>
                <a:gd name="T56" fmla="*/ 366564 w 5361"/>
                <a:gd name="T57" fmla="*/ 203452 h 5233"/>
                <a:gd name="T58" fmla="*/ 662911 w 5361"/>
                <a:gd name="T59" fmla="*/ 189409 h 5233"/>
                <a:gd name="T60" fmla="*/ 695679 w 5361"/>
                <a:gd name="T61" fmla="*/ 0 h 5233"/>
                <a:gd name="T62" fmla="*/ 728086 w 5361"/>
                <a:gd name="T63" fmla="*/ 211014 h 5233"/>
                <a:gd name="T64" fmla="*/ 707561 w 5361"/>
                <a:gd name="T65" fmla="*/ 241262 h 5233"/>
                <a:gd name="T66" fmla="*/ 488991 w 5361"/>
                <a:gd name="T67" fmla="*/ 349290 h 5233"/>
                <a:gd name="T68" fmla="*/ 291666 w 5361"/>
                <a:gd name="T69" fmla="*/ 254225 h 5233"/>
                <a:gd name="T70" fmla="*/ 76697 w 5361"/>
                <a:gd name="T71" fmla="*/ 593792 h 5233"/>
                <a:gd name="T72" fmla="*/ 71296 w 5361"/>
                <a:gd name="T73" fmla="*/ 636283 h 5233"/>
                <a:gd name="T74" fmla="*/ 252057 w 5361"/>
                <a:gd name="T75" fmla="*/ 759435 h 5233"/>
                <a:gd name="T76" fmla="*/ 259979 w 5361"/>
                <a:gd name="T77" fmla="*/ 897710 h 5233"/>
                <a:gd name="T78" fmla="*/ 267901 w 5361"/>
                <a:gd name="T79" fmla="*/ 1002857 h 5233"/>
                <a:gd name="T80" fmla="*/ 96862 w 5361"/>
                <a:gd name="T81" fmla="*/ 1125288 h 5233"/>
                <a:gd name="T82" fmla="*/ 76697 w 5361"/>
                <a:gd name="T83" fmla="*/ 1201628 h 5233"/>
                <a:gd name="T84" fmla="*/ 291666 w 5361"/>
                <a:gd name="T85" fmla="*/ 1540835 h 5233"/>
                <a:gd name="T86" fmla="*/ 488991 w 5361"/>
                <a:gd name="T87" fmla="*/ 1445771 h 5233"/>
                <a:gd name="T88" fmla="*/ 525720 w 5361"/>
                <a:gd name="T89" fmla="*/ 1448651 h 5233"/>
                <a:gd name="T90" fmla="*/ 728086 w 5361"/>
                <a:gd name="T91" fmla="*/ 1584406 h 5233"/>
                <a:gd name="T92" fmla="*/ 784259 w 5361"/>
                <a:gd name="T93" fmla="*/ 1818826 h 5233"/>
                <a:gd name="T94" fmla="*/ 1201954 w 5361"/>
                <a:gd name="T95" fmla="*/ 1763012 h 5233"/>
                <a:gd name="T96" fmla="*/ 1222479 w 5361"/>
                <a:gd name="T97" fmla="*/ 1553798 h 5233"/>
                <a:gd name="T98" fmla="*/ 1404320 w 5361"/>
                <a:gd name="T99" fmla="*/ 1448651 h 5233"/>
                <a:gd name="T100" fmla="*/ 1595884 w 5361"/>
                <a:gd name="T101" fmla="*/ 1535434 h 5233"/>
                <a:gd name="T102" fmla="*/ 1744238 w 5361"/>
                <a:gd name="T103" fmla="*/ 1391037 h 5233"/>
                <a:gd name="T104" fmla="*/ 1800410 w 5361"/>
                <a:gd name="T105" fmla="*/ 1423085 h 5233"/>
                <a:gd name="T106" fmla="*/ 1563116 w 5361"/>
                <a:gd name="T107" fmla="*/ 1591968 h 5233"/>
                <a:gd name="T108" fmla="*/ 1266769 w 5361"/>
                <a:gd name="T109" fmla="*/ 1606012 h 5233"/>
                <a:gd name="T110" fmla="*/ 1145781 w 5361"/>
                <a:gd name="T111" fmla="*/ 1884003 h 52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361" h="5233">
                  <a:moveTo>
                    <a:pt x="4901" y="3002"/>
                  </a:moveTo>
                  <a:lnTo>
                    <a:pt x="4901" y="3002"/>
                  </a:lnTo>
                  <a:cubicBezTo>
                    <a:pt x="4885" y="3002"/>
                    <a:pt x="4869" y="2998"/>
                    <a:pt x="4855" y="2990"/>
                  </a:cubicBezTo>
                  <a:lnTo>
                    <a:pt x="4660" y="2876"/>
                  </a:lnTo>
                  <a:cubicBezTo>
                    <a:pt x="4627" y="2858"/>
                    <a:pt x="4610" y="2822"/>
                    <a:pt x="4616" y="2785"/>
                  </a:cubicBezTo>
                  <a:cubicBezTo>
                    <a:pt x="4630" y="2689"/>
                    <a:pt x="4637" y="2591"/>
                    <a:pt x="4637" y="2493"/>
                  </a:cubicBezTo>
                  <a:cubicBezTo>
                    <a:pt x="4637" y="2396"/>
                    <a:pt x="4630" y="2297"/>
                    <a:pt x="4616" y="2201"/>
                  </a:cubicBezTo>
                  <a:cubicBezTo>
                    <a:pt x="4610" y="2164"/>
                    <a:pt x="4627" y="2128"/>
                    <a:pt x="4660" y="2109"/>
                  </a:cubicBezTo>
                  <a:lnTo>
                    <a:pt x="5089" y="1861"/>
                  </a:lnTo>
                  <a:cubicBezTo>
                    <a:pt x="5126" y="1841"/>
                    <a:pt x="5151" y="1807"/>
                    <a:pt x="5162" y="1767"/>
                  </a:cubicBezTo>
                  <a:cubicBezTo>
                    <a:pt x="5172" y="1727"/>
                    <a:pt x="5167" y="1684"/>
                    <a:pt x="5147" y="1649"/>
                  </a:cubicBezTo>
                  <a:lnTo>
                    <a:pt x="4959" y="1324"/>
                  </a:lnTo>
                  <a:cubicBezTo>
                    <a:pt x="4934" y="1281"/>
                    <a:pt x="4949" y="1225"/>
                    <a:pt x="4992" y="1201"/>
                  </a:cubicBezTo>
                  <a:cubicBezTo>
                    <a:pt x="5036" y="1176"/>
                    <a:pt x="5091" y="1190"/>
                    <a:pt x="5116" y="1234"/>
                  </a:cubicBezTo>
                  <a:lnTo>
                    <a:pt x="5303" y="1559"/>
                  </a:lnTo>
                  <a:cubicBezTo>
                    <a:pt x="5348" y="1636"/>
                    <a:pt x="5360" y="1727"/>
                    <a:pt x="5336" y="1813"/>
                  </a:cubicBezTo>
                  <a:cubicBezTo>
                    <a:pt x="5313" y="1900"/>
                    <a:pt x="5258" y="1973"/>
                    <a:pt x="5180" y="2017"/>
                  </a:cubicBezTo>
                  <a:lnTo>
                    <a:pt x="4802" y="2236"/>
                  </a:lnTo>
                  <a:cubicBezTo>
                    <a:pt x="4813" y="2321"/>
                    <a:pt x="4818" y="2407"/>
                    <a:pt x="4818" y="2493"/>
                  </a:cubicBezTo>
                  <a:cubicBezTo>
                    <a:pt x="4818" y="2579"/>
                    <a:pt x="4813" y="2665"/>
                    <a:pt x="4802" y="2750"/>
                  </a:cubicBezTo>
                  <a:lnTo>
                    <a:pt x="4946" y="2833"/>
                  </a:lnTo>
                  <a:cubicBezTo>
                    <a:pt x="4989" y="2858"/>
                    <a:pt x="5004" y="2914"/>
                    <a:pt x="4978" y="2956"/>
                  </a:cubicBezTo>
                  <a:cubicBezTo>
                    <a:pt x="4962" y="2986"/>
                    <a:pt x="4932" y="3002"/>
                    <a:pt x="4901" y="3002"/>
                  </a:cubicBezTo>
                  <a:close/>
                  <a:moveTo>
                    <a:pt x="2680" y="1662"/>
                  </a:moveTo>
                  <a:lnTo>
                    <a:pt x="2680" y="1662"/>
                  </a:lnTo>
                  <a:cubicBezTo>
                    <a:pt x="2222" y="1662"/>
                    <a:pt x="1849" y="2035"/>
                    <a:pt x="1849" y="2493"/>
                  </a:cubicBezTo>
                  <a:cubicBezTo>
                    <a:pt x="1849" y="2951"/>
                    <a:pt x="2222" y="3323"/>
                    <a:pt x="2680" y="3323"/>
                  </a:cubicBezTo>
                  <a:cubicBezTo>
                    <a:pt x="3138" y="3323"/>
                    <a:pt x="3510" y="2951"/>
                    <a:pt x="3510" y="2493"/>
                  </a:cubicBezTo>
                  <a:cubicBezTo>
                    <a:pt x="3510" y="2035"/>
                    <a:pt x="3138" y="1662"/>
                    <a:pt x="2680" y="1662"/>
                  </a:cubicBezTo>
                  <a:close/>
                  <a:moveTo>
                    <a:pt x="2680" y="3504"/>
                  </a:moveTo>
                  <a:lnTo>
                    <a:pt x="2680" y="3504"/>
                  </a:lnTo>
                  <a:cubicBezTo>
                    <a:pt x="2122" y="3504"/>
                    <a:pt x="1668" y="3051"/>
                    <a:pt x="1668" y="2493"/>
                  </a:cubicBezTo>
                  <a:cubicBezTo>
                    <a:pt x="1668" y="1935"/>
                    <a:pt x="2122" y="1481"/>
                    <a:pt x="2680" y="1481"/>
                  </a:cubicBezTo>
                  <a:cubicBezTo>
                    <a:pt x="3237" y="1481"/>
                    <a:pt x="3691" y="1935"/>
                    <a:pt x="3691" y="2493"/>
                  </a:cubicBezTo>
                  <a:cubicBezTo>
                    <a:pt x="3691" y="3051"/>
                    <a:pt x="3237" y="3504"/>
                    <a:pt x="2680" y="3504"/>
                  </a:cubicBezTo>
                  <a:close/>
                  <a:moveTo>
                    <a:pt x="3182" y="5232"/>
                  </a:moveTo>
                  <a:lnTo>
                    <a:pt x="2178" y="5232"/>
                  </a:lnTo>
                  <a:cubicBezTo>
                    <a:pt x="1992" y="5232"/>
                    <a:pt x="1841" y="5081"/>
                    <a:pt x="1841" y="4896"/>
                  </a:cubicBezTo>
                  <a:lnTo>
                    <a:pt x="1841" y="4460"/>
                  </a:lnTo>
                  <a:cubicBezTo>
                    <a:pt x="1683" y="4393"/>
                    <a:pt x="1533" y="4306"/>
                    <a:pt x="1395" y="4203"/>
                  </a:cubicBezTo>
                  <a:lnTo>
                    <a:pt x="1018" y="4421"/>
                  </a:lnTo>
                  <a:cubicBezTo>
                    <a:pt x="941" y="4465"/>
                    <a:pt x="850" y="4477"/>
                    <a:pt x="764" y="4454"/>
                  </a:cubicBezTo>
                  <a:cubicBezTo>
                    <a:pt x="676" y="4431"/>
                    <a:pt x="604" y="4375"/>
                    <a:pt x="559" y="4298"/>
                  </a:cubicBezTo>
                  <a:lnTo>
                    <a:pt x="56" y="3428"/>
                  </a:lnTo>
                  <a:cubicBezTo>
                    <a:pt x="12" y="3350"/>
                    <a:pt x="0" y="3259"/>
                    <a:pt x="23" y="3173"/>
                  </a:cubicBezTo>
                  <a:cubicBezTo>
                    <a:pt x="46" y="3086"/>
                    <a:pt x="102" y="3013"/>
                    <a:pt x="179" y="2968"/>
                  </a:cubicBezTo>
                  <a:lnTo>
                    <a:pt x="557" y="2750"/>
                  </a:lnTo>
                  <a:cubicBezTo>
                    <a:pt x="547" y="2664"/>
                    <a:pt x="541" y="2578"/>
                    <a:pt x="541" y="2493"/>
                  </a:cubicBezTo>
                  <a:cubicBezTo>
                    <a:pt x="541" y="2407"/>
                    <a:pt x="547" y="2321"/>
                    <a:pt x="557" y="2236"/>
                  </a:cubicBezTo>
                  <a:lnTo>
                    <a:pt x="180" y="2017"/>
                  </a:lnTo>
                  <a:cubicBezTo>
                    <a:pt x="102" y="1973"/>
                    <a:pt x="46" y="1900"/>
                    <a:pt x="24" y="1813"/>
                  </a:cubicBezTo>
                  <a:cubicBezTo>
                    <a:pt x="0" y="1727"/>
                    <a:pt x="12" y="1636"/>
                    <a:pt x="56" y="1559"/>
                  </a:cubicBezTo>
                  <a:lnTo>
                    <a:pt x="559" y="688"/>
                  </a:lnTo>
                  <a:cubicBezTo>
                    <a:pt x="604" y="611"/>
                    <a:pt x="676" y="555"/>
                    <a:pt x="763" y="532"/>
                  </a:cubicBezTo>
                  <a:cubicBezTo>
                    <a:pt x="850" y="508"/>
                    <a:pt x="940" y="521"/>
                    <a:pt x="1018" y="565"/>
                  </a:cubicBezTo>
                  <a:lnTo>
                    <a:pt x="1396" y="783"/>
                  </a:lnTo>
                  <a:cubicBezTo>
                    <a:pt x="1533" y="679"/>
                    <a:pt x="1683" y="593"/>
                    <a:pt x="1841" y="526"/>
                  </a:cubicBezTo>
                  <a:lnTo>
                    <a:pt x="1841" y="90"/>
                  </a:lnTo>
                  <a:cubicBezTo>
                    <a:pt x="1841" y="40"/>
                    <a:pt x="1882" y="0"/>
                    <a:pt x="1932" y="0"/>
                  </a:cubicBezTo>
                  <a:cubicBezTo>
                    <a:pt x="1981" y="0"/>
                    <a:pt x="2022" y="40"/>
                    <a:pt x="2022" y="90"/>
                  </a:cubicBezTo>
                  <a:lnTo>
                    <a:pt x="2022" y="586"/>
                  </a:lnTo>
                  <a:cubicBezTo>
                    <a:pt x="2022" y="624"/>
                    <a:pt x="1999" y="657"/>
                    <a:pt x="1965" y="670"/>
                  </a:cubicBezTo>
                  <a:cubicBezTo>
                    <a:pt x="1783" y="742"/>
                    <a:pt x="1613" y="840"/>
                    <a:pt x="1460" y="962"/>
                  </a:cubicBezTo>
                  <a:cubicBezTo>
                    <a:pt x="1431" y="986"/>
                    <a:pt x="1390" y="989"/>
                    <a:pt x="1358" y="970"/>
                  </a:cubicBezTo>
                  <a:lnTo>
                    <a:pt x="927" y="722"/>
                  </a:lnTo>
                  <a:cubicBezTo>
                    <a:pt x="892" y="701"/>
                    <a:pt x="850" y="696"/>
                    <a:pt x="810" y="706"/>
                  </a:cubicBezTo>
                  <a:cubicBezTo>
                    <a:pt x="769" y="717"/>
                    <a:pt x="736" y="743"/>
                    <a:pt x="715" y="779"/>
                  </a:cubicBezTo>
                  <a:lnTo>
                    <a:pt x="213" y="1649"/>
                  </a:lnTo>
                  <a:cubicBezTo>
                    <a:pt x="193" y="1685"/>
                    <a:pt x="187" y="1727"/>
                    <a:pt x="198" y="1767"/>
                  </a:cubicBezTo>
                  <a:cubicBezTo>
                    <a:pt x="208" y="1807"/>
                    <a:pt x="234" y="1841"/>
                    <a:pt x="270" y="1861"/>
                  </a:cubicBezTo>
                  <a:lnTo>
                    <a:pt x="700" y="2109"/>
                  </a:lnTo>
                  <a:cubicBezTo>
                    <a:pt x="732" y="2128"/>
                    <a:pt x="749" y="2164"/>
                    <a:pt x="744" y="2201"/>
                  </a:cubicBezTo>
                  <a:cubicBezTo>
                    <a:pt x="729" y="2298"/>
                    <a:pt x="722" y="2396"/>
                    <a:pt x="722" y="2493"/>
                  </a:cubicBezTo>
                  <a:cubicBezTo>
                    <a:pt x="722" y="2590"/>
                    <a:pt x="729" y="2688"/>
                    <a:pt x="744" y="2785"/>
                  </a:cubicBezTo>
                  <a:cubicBezTo>
                    <a:pt x="749" y="2822"/>
                    <a:pt x="732" y="2858"/>
                    <a:pt x="700" y="2876"/>
                  </a:cubicBezTo>
                  <a:lnTo>
                    <a:pt x="269" y="3125"/>
                  </a:lnTo>
                  <a:cubicBezTo>
                    <a:pt x="234" y="3146"/>
                    <a:pt x="208" y="3179"/>
                    <a:pt x="198" y="3219"/>
                  </a:cubicBezTo>
                  <a:cubicBezTo>
                    <a:pt x="187" y="3259"/>
                    <a:pt x="193" y="3301"/>
                    <a:pt x="213" y="3337"/>
                  </a:cubicBezTo>
                  <a:lnTo>
                    <a:pt x="715" y="4208"/>
                  </a:lnTo>
                  <a:cubicBezTo>
                    <a:pt x="736" y="4243"/>
                    <a:pt x="769" y="4269"/>
                    <a:pt x="810" y="4279"/>
                  </a:cubicBezTo>
                  <a:cubicBezTo>
                    <a:pt x="850" y="4290"/>
                    <a:pt x="892" y="4284"/>
                    <a:pt x="927" y="4264"/>
                  </a:cubicBezTo>
                  <a:lnTo>
                    <a:pt x="1358" y="4015"/>
                  </a:lnTo>
                  <a:cubicBezTo>
                    <a:pt x="1390" y="3997"/>
                    <a:pt x="1431" y="4000"/>
                    <a:pt x="1460" y="4023"/>
                  </a:cubicBezTo>
                  <a:cubicBezTo>
                    <a:pt x="1612" y="4145"/>
                    <a:pt x="1782" y="4244"/>
                    <a:pt x="1965" y="4315"/>
                  </a:cubicBezTo>
                  <a:cubicBezTo>
                    <a:pt x="1999" y="4329"/>
                    <a:pt x="2022" y="4362"/>
                    <a:pt x="2022" y="4400"/>
                  </a:cubicBezTo>
                  <a:lnTo>
                    <a:pt x="2022" y="4896"/>
                  </a:lnTo>
                  <a:cubicBezTo>
                    <a:pt x="2022" y="4982"/>
                    <a:pt x="2092" y="5051"/>
                    <a:pt x="2178" y="5051"/>
                  </a:cubicBezTo>
                  <a:lnTo>
                    <a:pt x="3182" y="5051"/>
                  </a:lnTo>
                  <a:cubicBezTo>
                    <a:pt x="3268" y="5051"/>
                    <a:pt x="3338" y="4982"/>
                    <a:pt x="3338" y="4896"/>
                  </a:cubicBezTo>
                  <a:lnTo>
                    <a:pt x="3338" y="4400"/>
                  </a:lnTo>
                  <a:cubicBezTo>
                    <a:pt x="3338" y="4362"/>
                    <a:pt x="3360" y="4329"/>
                    <a:pt x="3395" y="4315"/>
                  </a:cubicBezTo>
                  <a:cubicBezTo>
                    <a:pt x="3577" y="4244"/>
                    <a:pt x="3747" y="4146"/>
                    <a:pt x="3900" y="4023"/>
                  </a:cubicBezTo>
                  <a:cubicBezTo>
                    <a:pt x="3929" y="4000"/>
                    <a:pt x="3970" y="3997"/>
                    <a:pt x="4001" y="4015"/>
                  </a:cubicBezTo>
                  <a:lnTo>
                    <a:pt x="4432" y="4264"/>
                  </a:lnTo>
                  <a:cubicBezTo>
                    <a:pt x="4506" y="4307"/>
                    <a:pt x="4602" y="4282"/>
                    <a:pt x="4644" y="4207"/>
                  </a:cubicBezTo>
                  <a:lnTo>
                    <a:pt x="4844" y="3863"/>
                  </a:lnTo>
                  <a:cubicBezTo>
                    <a:pt x="4868" y="3819"/>
                    <a:pt x="4923" y="3805"/>
                    <a:pt x="4967" y="3829"/>
                  </a:cubicBezTo>
                  <a:cubicBezTo>
                    <a:pt x="5010" y="3855"/>
                    <a:pt x="5025" y="3910"/>
                    <a:pt x="5000" y="3952"/>
                  </a:cubicBezTo>
                  <a:lnTo>
                    <a:pt x="4801" y="4298"/>
                  </a:lnTo>
                  <a:cubicBezTo>
                    <a:pt x="4708" y="4458"/>
                    <a:pt x="4502" y="4514"/>
                    <a:pt x="4341" y="4421"/>
                  </a:cubicBezTo>
                  <a:lnTo>
                    <a:pt x="3964" y="4203"/>
                  </a:lnTo>
                  <a:cubicBezTo>
                    <a:pt x="3826" y="4306"/>
                    <a:pt x="3677" y="4393"/>
                    <a:pt x="3518" y="4460"/>
                  </a:cubicBezTo>
                  <a:lnTo>
                    <a:pt x="3518" y="4896"/>
                  </a:lnTo>
                  <a:cubicBezTo>
                    <a:pt x="3518" y="5081"/>
                    <a:pt x="3368" y="5232"/>
                    <a:pt x="3182" y="523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grpSp>
          <p:nvGrpSpPr>
            <p:cNvPr id="138" name="Group 6">
              <a:extLst>
                <a:ext uri="{FF2B5EF4-FFF2-40B4-BE49-F238E27FC236}">
                  <a16:creationId xmlns:a16="http://schemas.microsoft.com/office/drawing/2014/main" id="{3BB201B4-667E-CA4A-AA7A-BC63964847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8019" y="3569821"/>
              <a:ext cx="1666254" cy="2151586"/>
              <a:chOff x="3309938" y="4121150"/>
              <a:chExt cx="1836737" cy="2371725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299" name="Freeform 1">
                <a:extLst>
                  <a:ext uri="{FF2B5EF4-FFF2-40B4-BE49-F238E27FC236}">
                    <a16:creationId xmlns:a16="http://schemas.microsoft.com/office/drawing/2014/main" id="{9BEBA154-86E6-D841-8D80-7F909FA841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8450" y="5248275"/>
                <a:ext cx="290513" cy="741363"/>
              </a:xfrm>
              <a:custGeom>
                <a:avLst/>
                <a:gdLst>
                  <a:gd name="T0" fmla="*/ 175099 w 808"/>
                  <a:gd name="T1" fmla="*/ 51798 h 2061"/>
                  <a:gd name="T2" fmla="*/ 175099 w 808"/>
                  <a:gd name="T3" fmla="*/ 51798 h 2061"/>
                  <a:gd name="T4" fmla="*/ 289075 w 808"/>
                  <a:gd name="T5" fmla="*/ 210431 h 2061"/>
                  <a:gd name="T6" fmla="*/ 289075 w 808"/>
                  <a:gd name="T7" fmla="*/ 227697 h 2061"/>
                  <a:gd name="T8" fmla="*/ 221840 w 808"/>
                  <a:gd name="T9" fmla="*/ 227697 h 2061"/>
                  <a:gd name="T10" fmla="*/ 221840 w 808"/>
                  <a:gd name="T11" fmla="*/ 205754 h 2061"/>
                  <a:gd name="T12" fmla="*/ 221840 w 808"/>
                  <a:gd name="T13" fmla="*/ 205754 h 2061"/>
                  <a:gd name="T14" fmla="*/ 147414 w 808"/>
                  <a:gd name="T15" fmla="*/ 113668 h 2061"/>
                  <a:gd name="T16" fmla="*/ 147414 w 808"/>
                  <a:gd name="T17" fmla="*/ 113668 h 2061"/>
                  <a:gd name="T18" fmla="*/ 73707 w 808"/>
                  <a:gd name="T19" fmla="*/ 205754 h 2061"/>
                  <a:gd name="T20" fmla="*/ 73707 w 808"/>
                  <a:gd name="T21" fmla="*/ 205754 h 2061"/>
                  <a:gd name="T22" fmla="*/ 290153 w 808"/>
                  <a:gd name="T23" fmla="*/ 532731 h 2061"/>
                  <a:gd name="T24" fmla="*/ 290153 w 808"/>
                  <a:gd name="T25" fmla="*/ 532731 h 2061"/>
                  <a:gd name="T26" fmla="*/ 175099 w 808"/>
                  <a:gd name="T27" fmla="*/ 692083 h 2061"/>
                  <a:gd name="T28" fmla="*/ 175099 w 808"/>
                  <a:gd name="T29" fmla="*/ 741003 h 2061"/>
                  <a:gd name="T30" fmla="*/ 116133 w 808"/>
                  <a:gd name="T31" fmla="*/ 741003 h 2061"/>
                  <a:gd name="T32" fmla="*/ 116133 w 808"/>
                  <a:gd name="T33" fmla="*/ 692083 h 2061"/>
                  <a:gd name="T34" fmla="*/ 116133 w 808"/>
                  <a:gd name="T35" fmla="*/ 692083 h 2061"/>
                  <a:gd name="T36" fmla="*/ 0 w 808"/>
                  <a:gd name="T37" fmla="*/ 532731 h 2061"/>
                  <a:gd name="T38" fmla="*/ 0 w 808"/>
                  <a:gd name="T39" fmla="*/ 493163 h 2061"/>
                  <a:gd name="T40" fmla="*/ 67235 w 808"/>
                  <a:gd name="T41" fmla="*/ 493163 h 2061"/>
                  <a:gd name="T42" fmla="*/ 67235 w 808"/>
                  <a:gd name="T43" fmla="*/ 537407 h 2061"/>
                  <a:gd name="T44" fmla="*/ 67235 w 808"/>
                  <a:gd name="T45" fmla="*/ 537407 h 2061"/>
                  <a:gd name="T46" fmla="*/ 142740 w 808"/>
                  <a:gd name="T47" fmla="*/ 628774 h 2061"/>
                  <a:gd name="T48" fmla="*/ 142740 w 808"/>
                  <a:gd name="T49" fmla="*/ 628774 h 2061"/>
                  <a:gd name="T50" fmla="*/ 218244 w 808"/>
                  <a:gd name="T51" fmla="*/ 537407 h 2061"/>
                  <a:gd name="T52" fmla="*/ 218244 w 808"/>
                  <a:gd name="T53" fmla="*/ 537407 h 2061"/>
                  <a:gd name="T54" fmla="*/ 2876 w 808"/>
                  <a:gd name="T55" fmla="*/ 210431 h 2061"/>
                  <a:gd name="T56" fmla="*/ 2876 w 808"/>
                  <a:gd name="T57" fmla="*/ 210431 h 2061"/>
                  <a:gd name="T58" fmla="*/ 116133 w 808"/>
                  <a:gd name="T59" fmla="*/ 51798 h 2061"/>
                  <a:gd name="T60" fmla="*/ 116133 w 808"/>
                  <a:gd name="T61" fmla="*/ 0 h 2061"/>
                  <a:gd name="T62" fmla="*/ 175099 w 808"/>
                  <a:gd name="T63" fmla="*/ 0 h 2061"/>
                  <a:gd name="T64" fmla="*/ 175099 w 808"/>
                  <a:gd name="T65" fmla="*/ 51798 h 206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8" h="2061">
                    <a:moveTo>
                      <a:pt x="487" y="144"/>
                    </a:moveTo>
                    <a:lnTo>
                      <a:pt x="487" y="144"/>
                    </a:lnTo>
                    <a:cubicBezTo>
                      <a:pt x="705" y="175"/>
                      <a:pt x="804" y="344"/>
                      <a:pt x="804" y="585"/>
                    </a:cubicBezTo>
                    <a:lnTo>
                      <a:pt x="804" y="633"/>
                    </a:lnTo>
                    <a:lnTo>
                      <a:pt x="617" y="633"/>
                    </a:lnTo>
                    <a:lnTo>
                      <a:pt x="617" y="572"/>
                    </a:lnTo>
                    <a:cubicBezTo>
                      <a:pt x="617" y="413"/>
                      <a:pt x="553" y="316"/>
                      <a:pt x="410" y="316"/>
                    </a:cubicBezTo>
                    <a:cubicBezTo>
                      <a:pt x="269" y="316"/>
                      <a:pt x="205" y="413"/>
                      <a:pt x="205" y="572"/>
                    </a:cubicBezTo>
                    <a:cubicBezTo>
                      <a:pt x="205" y="974"/>
                      <a:pt x="807" y="977"/>
                      <a:pt x="807" y="1481"/>
                    </a:cubicBezTo>
                    <a:cubicBezTo>
                      <a:pt x="807" y="1722"/>
                      <a:pt x="705" y="1893"/>
                      <a:pt x="487" y="1924"/>
                    </a:cubicBezTo>
                    <a:lnTo>
                      <a:pt x="487" y="2060"/>
                    </a:lnTo>
                    <a:lnTo>
                      <a:pt x="323" y="2060"/>
                    </a:lnTo>
                    <a:lnTo>
                      <a:pt x="323" y="1924"/>
                    </a:lnTo>
                    <a:cubicBezTo>
                      <a:pt x="100" y="1893"/>
                      <a:pt x="0" y="1724"/>
                      <a:pt x="0" y="1481"/>
                    </a:cubicBezTo>
                    <a:lnTo>
                      <a:pt x="0" y="1371"/>
                    </a:lnTo>
                    <a:lnTo>
                      <a:pt x="187" y="1371"/>
                    </a:lnTo>
                    <a:lnTo>
                      <a:pt x="187" y="1494"/>
                    </a:lnTo>
                    <a:cubicBezTo>
                      <a:pt x="187" y="1656"/>
                      <a:pt x="254" y="1748"/>
                      <a:pt x="397" y="1748"/>
                    </a:cubicBezTo>
                    <a:cubicBezTo>
                      <a:pt x="543" y="1748"/>
                      <a:pt x="607" y="1656"/>
                      <a:pt x="607" y="1494"/>
                    </a:cubicBezTo>
                    <a:cubicBezTo>
                      <a:pt x="607" y="1095"/>
                      <a:pt x="8" y="1089"/>
                      <a:pt x="8" y="585"/>
                    </a:cubicBezTo>
                    <a:cubicBezTo>
                      <a:pt x="8" y="339"/>
                      <a:pt x="107" y="177"/>
                      <a:pt x="323" y="144"/>
                    </a:cubicBezTo>
                    <a:lnTo>
                      <a:pt x="323" y="0"/>
                    </a:lnTo>
                    <a:lnTo>
                      <a:pt x="487" y="0"/>
                    </a:lnTo>
                    <a:lnTo>
                      <a:pt x="487" y="144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00" name="Freeform 31">
                <a:extLst>
                  <a:ext uri="{FF2B5EF4-FFF2-40B4-BE49-F238E27FC236}">
                    <a16:creationId xmlns:a16="http://schemas.microsoft.com/office/drawing/2014/main" id="{2C98F9D4-67FD-9043-8431-A63B8CA27B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9938" y="4754563"/>
                <a:ext cx="1836737" cy="1738312"/>
              </a:xfrm>
              <a:custGeom>
                <a:avLst/>
                <a:gdLst>
                  <a:gd name="T0" fmla="*/ 918008 w 5102"/>
                  <a:gd name="T1" fmla="*/ 64782 h 4830"/>
                  <a:gd name="T2" fmla="*/ 918008 w 5102"/>
                  <a:gd name="T3" fmla="*/ 64782 h 4830"/>
                  <a:gd name="T4" fmla="*/ 317163 w 5102"/>
                  <a:gd name="T5" fmla="*/ 396609 h 4830"/>
                  <a:gd name="T6" fmla="*/ 317163 w 5102"/>
                  <a:gd name="T7" fmla="*/ 396609 h 4830"/>
                  <a:gd name="T8" fmla="*/ 64801 w 5102"/>
                  <a:gd name="T9" fmla="*/ 1044787 h 4830"/>
                  <a:gd name="T10" fmla="*/ 64801 w 5102"/>
                  <a:gd name="T11" fmla="*/ 1044787 h 4830"/>
                  <a:gd name="T12" fmla="*/ 918008 w 5102"/>
                  <a:gd name="T13" fmla="*/ 1672810 h 4830"/>
                  <a:gd name="T14" fmla="*/ 918008 w 5102"/>
                  <a:gd name="T15" fmla="*/ 1672810 h 4830"/>
                  <a:gd name="T16" fmla="*/ 1771216 w 5102"/>
                  <a:gd name="T17" fmla="*/ 1044787 h 4830"/>
                  <a:gd name="T18" fmla="*/ 1771216 w 5102"/>
                  <a:gd name="T19" fmla="*/ 1044787 h 4830"/>
                  <a:gd name="T20" fmla="*/ 1518854 w 5102"/>
                  <a:gd name="T21" fmla="*/ 396609 h 4830"/>
                  <a:gd name="T22" fmla="*/ 1518854 w 5102"/>
                  <a:gd name="T23" fmla="*/ 396609 h 4830"/>
                  <a:gd name="T24" fmla="*/ 918008 w 5102"/>
                  <a:gd name="T25" fmla="*/ 64782 h 4830"/>
                  <a:gd name="T26" fmla="*/ 918008 w 5102"/>
                  <a:gd name="T27" fmla="*/ 1737952 h 4830"/>
                  <a:gd name="T28" fmla="*/ 918008 w 5102"/>
                  <a:gd name="T29" fmla="*/ 1737952 h 4830"/>
                  <a:gd name="T30" fmla="*/ 0 w 5102"/>
                  <a:gd name="T31" fmla="*/ 1044787 h 4830"/>
                  <a:gd name="T32" fmla="*/ 0 w 5102"/>
                  <a:gd name="T33" fmla="*/ 1044787 h 4830"/>
                  <a:gd name="T34" fmla="*/ 918008 w 5102"/>
                  <a:gd name="T35" fmla="*/ 0 h 4830"/>
                  <a:gd name="T36" fmla="*/ 918008 w 5102"/>
                  <a:gd name="T37" fmla="*/ 0 h 4830"/>
                  <a:gd name="T38" fmla="*/ 1569615 w 5102"/>
                  <a:gd name="T39" fmla="*/ 355940 h 4830"/>
                  <a:gd name="T40" fmla="*/ 1569615 w 5102"/>
                  <a:gd name="T41" fmla="*/ 355940 h 4830"/>
                  <a:gd name="T42" fmla="*/ 1836377 w 5102"/>
                  <a:gd name="T43" fmla="*/ 1044787 h 4830"/>
                  <a:gd name="T44" fmla="*/ 1836377 w 5102"/>
                  <a:gd name="T45" fmla="*/ 1044787 h 4830"/>
                  <a:gd name="T46" fmla="*/ 918008 w 5102"/>
                  <a:gd name="T47" fmla="*/ 1737952 h 483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5102" h="4830">
                    <a:moveTo>
                      <a:pt x="2550" y="180"/>
                    </a:moveTo>
                    <a:lnTo>
                      <a:pt x="2550" y="180"/>
                    </a:lnTo>
                    <a:cubicBezTo>
                      <a:pt x="1952" y="180"/>
                      <a:pt x="1360" y="507"/>
                      <a:pt x="881" y="1102"/>
                    </a:cubicBezTo>
                    <a:cubicBezTo>
                      <a:pt x="449" y="1638"/>
                      <a:pt x="180" y="2329"/>
                      <a:pt x="180" y="2903"/>
                    </a:cubicBezTo>
                    <a:cubicBezTo>
                      <a:pt x="180" y="3963"/>
                      <a:pt x="1111" y="4648"/>
                      <a:pt x="2550" y="4648"/>
                    </a:cubicBezTo>
                    <a:cubicBezTo>
                      <a:pt x="3989" y="4648"/>
                      <a:pt x="4920" y="3963"/>
                      <a:pt x="4920" y="2903"/>
                    </a:cubicBezTo>
                    <a:cubicBezTo>
                      <a:pt x="4920" y="2329"/>
                      <a:pt x="4651" y="1638"/>
                      <a:pt x="4219" y="1102"/>
                    </a:cubicBezTo>
                    <a:cubicBezTo>
                      <a:pt x="3741" y="507"/>
                      <a:pt x="3149" y="180"/>
                      <a:pt x="2550" y="180"/>
                    </a:cubicBezTo>
                    <a:close/>
                    <a:moveTo>
                      <a:pt x="2550" y="4829"/>
                    </a:moveTo>
                    <a:lnTo>
                      <a:pt x="2550" y="4829"/>
                    </a:lnTo>
                    <a:cubicBezTo>
                      <a:pt x="1001" y="4829"/>
                      <a:pt x="0" y="4072"/>
                      <a:pt x="0" y="2903"/>
                    </a:cubicBezTo>
                    <a:cubicBezTo>
                      <a:pt x="0" y="1596"/>
                      <a:pt x="1176" y="0"/>
                      <a:pt x="2550" y="0"/>
                    </a:cubicBezTo>
                    <a:cubicBezTo>
                      <a:pt x="3204" y="0"/>
                      <a:pt x="3846" y="351"/>
                      <a:pt x="4360" y="989"/>
                    </a:cubicBezTo>
                    <a:cubicBezTo>
                      <a:pt x="4823" y="1564"/>
                      <a:pt x="5101" y="2280"/>
                      <a:pt x="5101" y="2903"/>
                    </a:cubicBezTo>
                    <a:cubicBezTo>
                      <a:pt x="5101" y="4072"/>
                      <a:pt x="4099" y="4829"/>
                      <a:pt x="2550" y="482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01" name="Freeform 32">
                <a:extLst>
                  <a:ext uri="{FF2B5EF4-FFF2-40B4-BE49-F238E27FC236}">
                    <a16:creationId xmlns:a16="http://schemas.microsoft.com/office/drawing/2014/main" id="{9E52CA27-866F-114C-8217-0D54681BD6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338" y="4121150"/>
                <a:ext cx="769937" cy="534988"/>
              </a:xfrm>
              <a:custGeom>
                <a:avLst/>
                <a:gdLst>
                  <a:gd name="T0" fmla="*/ 80705 w 2137"/>
                  <a:gd name="T1" fmla="*/ 65076 h 1488"/>
                  <a:gd name="T2" fmla="*/ 381546 w 2137"/>
                  <a:gd name="T3" fmla="*/ 466676 h 1488"/>
                  <a:gd name="T4" fmla="*/ 381546 w 2137"/>
                  <a:gd name="T5" fmla="*/ 466676 h 1488"/>
                  <a:gd name="T6" fmla="*/ 384788 w 2137"/>
                  <a:gd name="T7" fmla="*/ 469553 h 1488"/>
                  <a:gd name="T8" fmla="*/ 384788 w 2137"/>
                  <a:gd name="T9" fmla="*/ 469553 h 1488"/>
                  <a:gd name="T10" fmla="*/ 388031 w 2137"/>
                  <a:gd name="T11" fmla="*/ 466676 h 1488"/>
                  <a:gd name="T12" fmla="*/ 688872 w 2137"/>
                  <a:gd name="T13" fmla="*/ 65076 h 1488"/>
                  <a:gd name="T14" fmla="*/ 80705 w 2137"/>
                  <a:gd name="T15" fmla="*/ 65076 h 1488"/>
                  <a:gd name="T16" fmla="*/ 384788 w 2137"/>
                  <a:gd name="T17" fmla="*/ 534628 h 1488"/>
                  <a:gd name="T18" fmla="*/ 384788 w 2137"/>
                  <a:gd name="T19" fmla="*/ 534628 h 1488"/>
                  <a:gd name="T20" fmla="*/ 329664 w 2137"/>
                  <a:gd name="T21" fmla="*/ 505506 h 1488"/>
                  <a:gd name="T22" fmla="*/ 19095 w 2137"/>
                  <a:gd name="T23" fmla="*/ 90962 h 1488"/>
                  <a:gd name="T24" fmla="*/ 19095 w 2137"/>
                  <a:gd name="T25" fmla="*/ 90962 h 1488"/>
                  <a:gd name="T26" fmla="*/ 9728 w 2137"/>
                  <a:gd name="T27" fmla="*/ 29482 h 1488"/>
                  <a:gd name="T28" fmla="*/ 9728 w 2137"/>
                  <a:gd name="T29" fmla="*/ 29482 h 1488"/>
                  <a:gd name="T30" fmla="*/ 64852 w 2137"/>
                  <a:gd name="T31" fmla="*/ 0 h 1488"/>
                  <a:gd name="T32" fmla="*/ 705085 w 2137"/>
                  <a:gd name="T33" fmla="*/ 0 h 1488"/>
                  <a:gd name="T34" fmla="*/ 705085 w 2137"/>
                  <a:gd name="T35" fmla="*/ 0 h 1488"/>
                  <a:gd name="T36" fmla="*/ 760209 w 2137"/>
                  <a:gd name="T37" fmla="*/ 29482 h 1488"/>
                  <a:gd name="T38" fmla="*/ 760209 w 2137"/>
                  <a:gd name="T39" fmla="*/ 29482 h 1488"/>
                  <a:gd name="T40" fmla="*/ 750842 w 2137"/>
                  <a:gd name="T41" fmla="*/ 90962 h 1488"/>
                  <a:gd name="T42" fmla="*/ 440273 w 2137"/>
                  <a:gd name="T43" fmla="*/ 505506 h 1488"/>
                  <a:gd name="T44" fmla="*/ 440273 w 2137"/>
                  <a:gd name="T45" fmla="*/ 505506 h 1488"/>
                  <a:gd name="T46" fmla="*/ 384788 w 2137"/>
                  <a:gd name="T47" fmla="*/ 534628 h 14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137" h="1488">
                    <a:moveTo>
                      <a:pt x="224" y="181"/>
                    </a:moveTo>
                    <a:lnTo>
                      <a:pt x="1059" y="1298"/>
                    </a:lnTo>
                    <a:cubicBezTo>
                      <a:pt x="1063" y="1303"/>
                      <a:pt x="1067" y="1305"/>
                      <a:pt x="1068" y="1306"/>
                    </a:cubicBezTo>
                    <a:cubicBezTo>
                      <a:pt x="1070" y="1305"/>
                      <a:pt x="1073" y="1303"/>
                      <a:pt x="1077" y="1298"/>
                    </a:cubicBezTo>
                    <a:lnTo>
                      <a:pt x="1912" y="181"/>
                    </a:lnTo>
                    <a:lnTo>
                      <a:pt x="224" y="181"/>
                    </a:lnTo>
                    <a:close/>
                    <a:moveTo>
                      <a:pt x="1068" y="1487"/>
                    </a:moveTo>
                    <a:lnTo>
                      <a:pt x="1068" y="1487"/>
                    </a:lnTo>
                    <a:cubicBezTo>
                      <a:pt x="1009" y="1487"/>
                      <a:pt x="953" y="1457"/>
                      <a:pt x="915" y="1406"/>
                    </a:cubicBezTo>
                    <a:lnTo>
                      <a:pt x="53" y="253"/>
                    </a:lnTo>
                    <a:cubicBezTo>
                      <a:pt x="10" y="197"/>
                      <a:pt x="0" y="134"/>
                      <a:pt x="27" y="82"/>
                    </a:cubicBezTo>
                    <a:cubicBezTo>
                      <a:pt x="53" y="30"/>
                      <a:pt x="108" y="0"/>
                      <a:pt x="180" y="0"/>
                    </a:cubicBezTo>
                    <a:lnTo>
                      <a:pt x="1957" y="0"/>
                    </a:lnTo>
                    <a:cubicBezTo>
                      <a:pt x="2028" y="0"/>
                      <a:pt x="2084" y="30"/>
                      <a:pt x="2110" y="82"/>
                    </a:cubicBezTo>
                    <a:cubicBezTo>
                      <a:pt x="2136" y="134"/>
                      <a:pt x="2126" y="197"/>
                      <a:pt x="2084" y="253"/>
                    </a:cubicBezTo>
                    <a:lnTo>
                      <a:pt x="1222" y="1406"/>
                    </a:lnTo>
                    <a:cubicBezTo>
                      <a:pt x="1183" y="1457"/>
                      <a:pt x="1128" y="1487"/>
                      <a:pt x="1068" y="148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302" name="Freeform 33">
                <a:extLst>
                  <a:ext uri="{FF2B5EF4-FFF2-40B4-BE49-F238E27FC236}">
                    <a16:creationId xmlns:a16="http://schemas.microsoft.com/office/drawing/2014/main" id="{B4BDBC1B-F89B-FA4A-98D1-DA7AF3482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4313" y="4597400"/>
                <a:ext cx="407987" cy="222250"/>
              </a:xfrm>
              <a:custGeom>
                <a:avLst/>
                <a:gdLst>
                  <a:gd name="T0" fmla="*/ 111007 w 1132"/>
                  <a:gd name="T1" fmla="*/ 64987 h 619"/>
                  <a:gd name="T2" fmla="*/ 111007 w 1132"/>
                  <a:gd name="T3" fmla="*/ 64987 h 619"/>
                  <a:gd name="T4" fmla="*/ 64874 w 1132"/>
                  <a:gd name="T5" fmla="*/ 110945 h 619"/>
                  <a:gd name="T6" fmla="*/ 64874 w 1132"/>
                  <a:gd name="T7" fmla="*/ 110945 h 619"/>
                  <a:gd name="T8" fmla="*/ 111007 w 1132"/>
                  <a:gd name="T9" fmla="*/ 157263 h 619"/>
                  <a:gd name="T10" fmla="*/ 296259 w 1132"/>
                  <a:gd name="T11" fmla="*/ 157263 h 619"/>
                  <a:gd name="T12" fmla="*/ 296259 w 1132"/>
                  <a:gd name="T13" fmla="*/ 157263 h 619"/>
                  <a:gd name="T14" fmla="*/ 342392 w 1132"/>
                  <a:gd name="T15" fmla="*/ 110945 h 619"/>
                  <a:gd name="T16" fmla="*/ 342392 w 1132"/>
                  <a:gd name="T17" fmla="*/ 110945 h 619"/>
                  <a:gd name="T18" fmla="*/ 296259 w 1132"/>
                  <a:gd name="T19" fmla="*/ 64987 h 619"/>
                  <a:gd name="T20" fmla="*/ 111007 w 1132"/>
                  <a:gd name="T21" fmla="*/ 64987 h 619"/>
                  <a:gd name="T22" fmla="*/ 296259 w 1132"/>
                  <a:gd name="T23" fmla="*/ 221891 h 619"/>
                  <a:gd name="T24" fmla="*/ 111007 w 1132"/>
                  <a:gd name="T25" fmla="*/ 221891 h 619"/>
                  <a:gd name="T26" fmla="*/ 111007 w 1132"/>
                  <a:gd name="T27" fmla="*/ 221891 h 619"/>
                  <a:gd name="T28" fmla="*/ 0 w 1132"/>
                  <a:gd name="T29" fmla="*/ 110945 h 619"/>
                  <a:gd name="T30" fmla="*/ 0 w 1132"/>
                  <a:gd name="T31" fmla="*/ 110945 h 619"/>
                  <a:gd name="T32" fmla="*/ 111007 w 1132"/>
                  <a:gd name="T33" fmla="*/ 0 h 619"/>
                  <a:gd name="T34" fmla="*/ 296259 w 1132"/>
                  <a:gd name="T35" fmla="*/ 0 h 619"/>
                  <a:gd name="T36" fmla="*/ 296259 w 1132"/>
                  <a:gd name="T37" fmla="*/ 0 h 619"/>
                  <a:gd name="T38" fmla="*/ 407627 w 1132"/>
                  <a:gd name="T39" fmla="*/ 110945 h 619"/>
                  <a:gd name="T40" fmla="*/ 407627 w 1132"/>
                  <a:gd name="T41" fmla="*/ 110945 h 619"/>
                  <a:gd name="T42" fmla="*/ 296259 w 1132"/>
                  <a:gd name="T43" fmla="*/ 221891 h 61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2" h="619">
                    <a:moveTo>
                      <a:pt x="308" y="181"/>
                    </a:moveTo>
                    <a:lnTo>
                      <a:pt x="308" y="181"/>
                    </a:lnTo>
                    <a:cubicBezTo>
                      <a:pt x="237" y="181"/>
                      <a:pt x="180" y="239"/>
                      <a:pt x="180" y="309"/>
                    </a:cubicBezTo>
                    <a:cubicBezTo>
                      <a:pt x="180" y="380"/>
                      <a:pt x="237" y="438"/>
                      <a:pt x="308" y="438"/>
                    </a:cubicBezTo>
                    <a:lnTo>
                      <a:pt x="822" y="438"/>
                    </a:lnTo>
                    <a:cubicBezTo>
                      <a:pt x="893" y="438"/>
                      <a:pt x="950" y="380"/>
                      <a:pt x="950" y="309"/>
                    </a:cubicBezTo>
                    <a:cubicBezTo>
                      <a:pt x="950" y="239"/>
                      <a:pt x="893" y="181"/>
                      <a:pt x="822" y="181"/>
                    </a:cubicBezTo>
                    <a:lnTo>
                      <a:pt x="308" y="181"/>
                    </a:lnTo>
                    <a:close/>
                    <a:moveTo>
                      <a:pt x="822" y="618"/>
                    </a:moveTo>
                    <a:lnTo>
                      <a:pt x="308" y="618"/>
                    </a:lnTo>
                    <a:cubicBezTo>
                      <a:pt x="138" y="618"/>
                      <a:pt x="0" y="480"/>
                      <a:pt x="0" y="309"/>
                    </a:cubicBezTo>
                    <a:cubicBezTo>
                      <a:pt x="0" y="139"/>
                      <a:pt x="138" y="0"/>
                      <a:pt x="308" y="0"/>
                    </a:cubicBezTo>
                    <a:lnTo>
                      <a:pt x="822" y="0"/>
                    </a:lnTo>
                    <a:cubicBezTo>
                      <a:pt x="993" y="0"/>
                      <a:pt x="1131" y="139"/>
                      <a:pt x="1131" y="309"/>
                    </a:cubicBezTo>
                    <a:cubicBezTo>
                      <a:pt x="1131" y="480"/>
                      <a:pt x="993" y="618"/>
                      <a:pt x="822" y="61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39" name="Group 9">
              <a:extLst>
                <a:ext uri="{FF2B5EF4-FFF2-40B4-BE49-F238E27FC236}">
                  <a16:creationId xmlns:a16="http://schemas.microsoft.com/office/drawing/2014/main" id="{7AE928A6-403B-234B-93C0-565E7E19C6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71188" y="1326066"/>
              <a:ext cx="1690738" cy="966342"/>
              <a:chOff x="5507038" y="1647825"/>
              <a:chExt cx="1863725" cy="1065213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297" name="Freeform 34">
                <a:extLst>
                  <a:ext uri="{FF2B5EF4-FFF2-40B4-BE49-F238E27FC236}">
                    <a16:creationId xmlns:a16="http://schemas.microsoft.com/office/drawing/2014/main" id="{30E6B837-E65A-9E4E-B991-BB81BB9622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92950" y="1647825"/>
                <a:ext cx="277813" cy="246063"/>
              </a:xfrm>
              <a:custGeom>
                <a:avLst/>
                <a:gdLst>
                  <a:gd name="T0" fmla="*/ 15474 w 772"/>
                  <a:gd name="T1" fmla="*/ 110764 h 682"/>
                  <a:gd name="T2" fmla="*/ 15474 w 772"/>
                  <a:gd name="T3" fmla="*/ 110764 h 682"/>
                  <a:gd name="T4" fmla="*/ 17273 w 772"/>
                  <a:gd name="T5" fmla="*/ 139989 h 682"/>
                  <a:gd name="T6" fmla="*/ 250823 w 772"/>
                  <a:gd name="T7" fmla="*/ 238486 h 682"/>
                  <a:gd name="T8" fmla="*/ 250823 w 772"/>
                  <a:gd name="T9" fmla="*/ 238486 h 682"/>
                  <a:gd name="T10" fmla="*/ 272775 w 772"/>
                  <a:gd name="T11" fmla="*/ 219725 h 682"/>
                  <a:gd name="T12" fmla="*/ 224554 w 772"/>
                  <a:gd name="T13" fmla="*/ 24173 h 682"/>
                  <a:gd name="T14" fmla="*/ 224554 w 772"/>
                  <a:gd name="T15" fmla="*/ 24173 h 682"/>
                  <a:gd name="T16" fmla="*/ 188927 w 772"/>
                  <a:gd name="T17" fmla="*/ 9020 h 682"/>
                  <a:gd name="T18" fmla="*/ 15474 w 772"/>
                  <a:gd name="T19" fmla="*/ 110764 h 68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72" h="682">
                    <a:moveTo>
                      <a:pt x="43" y="307"/>
                    </a:moveTo>
                    <a:lnTo>
                      <a:pt x="43" y="307"/>
                    </a:lnTo>
                    <a:cubicBezTo>
                      <a:pt x="0" y="332"/>
                      <a:pt x="2" y="368"/>
                      <a:pt x="48" y="388"/>
                    </a:cubicBezTo>
                    <a:lnTo>
                      <a:pt x="697" y="661"/>
                    </a:lnTo>
                    <a:cubicBezTo>
                      <a:pt x="743" y="681"/>
                      <a:pt x="771" y="657"/>
                      <a:pt x="758" y="609"/>
                    </a:cubicBezTo>
                    <a:lnTo>
                      <a:pt x="624" y="67"/>
                    </a:lnTo>
                    <a:cubicBezTo>
                      <a:pt x="612" y="19"/>
                      <a:pt x="567" y="0"/>
                      <a:pt x="525" y="25"/>
                    </a:cubicBezTo>
                    <a:lnTo>
                      <a:pt x="43" y="30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98" name="Freeform 35">
                <a:extLst>
                  <a:ext uri="{FF2B5EF4-FFF2-40B4-BE49-F238E27FC236}">
                    <a16:creationId xmlns:a16="http://schemas.microsoft.com/office/drawing/2014/main" id="{61028D68-2CC3-3646-A868-BD9E7C0940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7038" y="1752600"/>
                <a:ext cx="1771650" cy="960438"/>
              </a:xfrm>
              <a:custGeom>
                <a:avLst/>
                <a:gdLst>
                  <a:gd name="T0" fmla="*/ 37067 w 4923"/>
                  <a:gd name="T1" fmla="*/ 960078 h 2666"/>
                  <a:gd name="T2" fmla="*/ 37067 w 4923"/>
                  <a:gd name="T3" fmla="*/ 960078 h 2666"/>
                  <a:gd name="T4" fmla="*/ 20873 w 4923"/>
                  <a:gd name="T5" fmla="*/ 955755 h 2666"/>
                  <a:gd name="T6" fmla="*/ 20873 w 4923"/>
                  <a:gd name="T7" fmla="*/ 955755 h 2666"/>
                  <a:gd name="T8" fmla="*/ 8637 w 4923"/>
                  <a:gd name="T9" fmla="*/ 911443 h 2666"/>
                  <a:gd name="T10" fmla="*/ 393340 w 4923"/>
                  <a:gd name="T11" fmla="*/ 235967 h 2666"/>
                  <a:gd name="T12" fmla="*/ 393340 w 4923"/>
                  <a:gd name="T13" fmla="*/ 235967 h 2666"/>
                  <a:gd name="T14" fmla="*/ 445522 w 4923"/>
                  <a:gd name="T15" fmla="*/ 201742 h 2666"/>
                  <a:gd name="T16" fmla="*/ 445522 w 4923"/>
                  <a:gd name="T17" fmla="*/ 201742 h 2666"/>
                  <a:gd name="T18" fmla="*/ 499143 w 4923"/>
                  <a:gd name="T19" fmla="*/ 233805 h 2666"/>
                  <a:gd name="T20" fmla="*/ 747814 w 4923"/>
                  <a:gd name="T21" fmla="*/ 631526 h 2666"/>
                  <a:gd name="T22" fmla="*/ 987129 w 4923"/>
                  <a:gd name="T23" fmla="*/ 284241 h 2666"/>
                  <a:gd name="T24" fmla="*/ 987129 w 4923"/>
                  <a:gd name="T25" fmla="*/ 284241 h 2666"/>
                  <a:gd name="T26" fmla="*/ 1040390 w 4923"/>
                  <a:gd name="T27" fmla="*/ 253979 h 2666"/>
                  <a:gd name="T28" fmla="*/ 1040390 w 4923"/>
                  <a:gd name="T29" fmla="*/ 253979 h 2666"/>
                  <a:gd name="T30" fmla="*/ 1041830 w 4923"/>
                  <a:gd name="T31" fmla="*/ 253979 h 2666"/>
                  <a:gd name="T32" fmla="*/ 1041830 w 4923"/>
                  <a:gd name="T33" fmla="*/ 253979 h 2666"/>
                  <a:gd name="T34" fmla="*/ 1095091 w 4923"/>
                  <a:gd name="T35" fmla="*/ 286402 h 2666"/>
                  <a:gd name="T36" fmla="*/ 1373991 w 4923"/>
                  <a:gd name="T37" fmla="*/ 730956 h 2666"/>
                  <a:gd name="T38" fmla="*/ 1704714 w 4923"/>
                  <a:gd name="T39" fmla="*/ 23056 h 2666"/>
                  <a:gd name="T40" fmla="*/ 1704714 w 4923"/>
                  <a:gd name="T41" fmla="*/ 23056 h 2666"/>
                  <a:gd name="T42" fmla="*/ 1747898 w 4923"/>
                  <a:gd name="T43" fmla="*/ 7565 h 2666"/>
                  <a:gd name="T44" fmla="*/ 1747898 w 4923"/>
                  <a:gd name="T45" fmla="*/ 7565 h 2666"/>
                  <a:gd name="T46" fmla="*/ 1763733 w 4923"/>
                  <a:gd name="T47" fmla="*/ 50796 h 2666"/>
                  <a:gd name="T48" fmla="*/ 1428332 w 4923"/>
                  <a:gd name="T49" fmla="*/ 768422 h 2666"/>
                  <a:gd name="T50" fmla="*/ 1428332 w 4923"/>
                  <a:gd name="T51" fmla="*/ 768422 h 2666"/>
                  <a:gd name="T52" fmla="*/ 1378670 w 4923"/>
                  <a:gd name="T53" fmla="*/ 806249 h 2666"/>
                  <a:gd name="T54" fmla="*/ 1378670 w 4923"/>
                  <a:gd name="T55" fmla="*/ 806249 h 2666"/>
                  <a:gd name="T56" fmla="*/ 1324329 w 4923"/>
                  <a:gd name="T57" fmla="*/ 774907 h 2666"/>
                  <a:gd name="T58" fmla="*/ 1040390 w 4923"/>
                  <a:gd name="T59" fmla="*/ 321707 h 2666"/>
                  <a:gd name="T60" fmla="*/ 801075 w 4923"/>
                  <a:gd name="T61" fmla="*/ 668992 h 2666"/>
                  <a:gd name="T62" fmla="*/ 801075 w 4923"/>
                  <a:gd name="T63" fmla="*/ 668992 h 2666"/>
                  <a:gd name="T64" fmla="*/ 746015 w 4923"/>
                  <a:gd name="T65" fmla="*/ 698893 h 2666"/>
                  <a:gd name="T66" fmla="*/ 746015 w 4923"/>
                  <a:gd name="T67" fmla="*/ 698893 h 2666"/>
                  <a:gd name="T68" fmla="*/ 692754 w 4923"/>
                  <a:gd name="T69" fmla="*/ 666470 h 2666"/>
                  <a:gd name="T70" fmla="*/ 446961 w 4923"/>
                  <a:gd name="T71" fmla="*/ 273073 h 2666"/>
                  <a:gd name="T72" fmla="*/ 65497 w 4923"/>
                  <a:gd name="T73" fmla="*/ 943506 h 2666"/>
                  <a:gd name="T74" fmla="*/ 65497 w 4923"/>
                  <a:gd name="T75" fmla="*/ 943506 h 2666"/>
                  <a:gd name="T76" fmla="*/ 37067 w 4923"/>
                  <a:gd name="T77" fmla="*/ 960078 h 26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4923" h="2666">
                    <a:moveTo>
                      <a:pt x="103" y="2665"/>
                    </a:moveTo>
                    <a:lnTo>
                      <a:pt x="103" y="2665"/>
                    </a:lnTo>
                    <a:cubicBezTo>
                      <a:pt x="88" y="2665"/>
                      <a:pt x="73" y="2661"/>
                      <a:pt x="58" y="2653"/>
                    </a:cubicBezTo>
                    <a:cubicBezTo>
                      <a:pt x="15" y="2628"/>
                      <a:pt x="0" y="2573"/>
                      <a:pt x="24" y="2530"/>
                    </a:cubicBezTo>
                    <a:lnTo>
                      <a:pt x="1093" y="655"/>
                    </a:lnTo>
                    <a:cubicBezTo>
                      <a:pt x="1127" y="596"/>
                      <a:pt x="1179" y="561"/>
                      <a:pt x="1238" y="560"/>
                    </a:cubicBezTo>
                    <a:cubicBezTo>
                      <a:pt x="1297" y="560"/>
                      <a:pt x="1351" y="591"/>
                      <a:pt x="1387" y="649"/>
                    </a:cubicBezTo>
                    <a:lnTo>
                      <a:pt x="2078" y="1753"/>
                    </a:lnTo>
                    <a:lnTo>
                      <a:pt x="2743" y="789"/>
                    </a:lnTo>
                    <a:cubicBezTo>
                      <a:pt x="2780" y="735"/>
                      <a:pt x="2834" y="705"/>
                      <a:pt x="2891" y="705"/>
                    </a:cubicBezTo>
                    <a:cubicBezTo>
                      <a:pt x="2893" y="705"/>
                      <a:pt x="2894" y="705"/>
                      <a:pt x="2895" y="705"/>
                    </a:cubicBezTo>
                    <a:cubicBezTo>
                      <a:pt x="2954" y="706"/>
                      <a:pt x="3008" y="739"/>
                      <a:pt x="3043" y="795"/>
                    </a:cubicBezTo>
                    <a:lnTo>
                      <a:pt x="3818" y="2029"/>
                    </a:lnTo>
                    <a:lnTo>
                      <a:pt x="4737" y="64"/>
                    </a:lnTo>
                    <a:cubicBezTo>
                      <a:pt x="4758" y="19"/>
                      <a:pt x="4812" y="0"/>
                      <a:pt x="4857" y="21"/>
                    </a:cubicBezTo>
                    <a:cubicBezTo>
                      <a:pt x="4903" y="42"/>
                      <a:pt x="4922" y="95"/>
                      <a:pt x="4901" y="141"/>
                    </a:cubicBezTo>
                    <a:lnTo>
                      <a:pt x="3969" y="2133"/>
                    </a:lnTo>
                    <a:cubicBezTo>
                      <a:pt x="3939" y="2197"/>
                      <a:pt x="3889" y="2235"/>
                      <a:pt x="3831" y="2238"/>
                    </a:cubicBezTo>
                    <a:cubicBezTo>
                      <a:pt x="3771" y="2242"/>
                      <a:pt x="3717" y="2210"/>
                      <a:pt x="3680" y="2151"/>
                    </a:cubicBezTo>
                    <a:lnTo>
                      <a:pt x="2891" y="893"/>
                    </a:lnTo>
                    <a:lnTo>
                      <a:pt x="2226" y="1857"/>
                    </a:lnTo>
                    <a:cubicBezTo>
                      <a:pt x="2188" y="1912"/>
                      <a:pt x="2134" y="1942"/>
                      <a:pt x="2073" y="1940"/>
                    </a:cubicBezTo>
                    <a:cubicBezTo>
                      <a:pt x="2015" y="1939"/>
                      <a:pt x="1961" y="1906"/>
                      <a:pt x="1925" y="1850"/>
                    </a:cubicBezTo>
                    <a:lnTo>
                      <a:pt x="1242" y="758"/>
                    </a:lnTo>
                    <a:lnTo>
                      <a:pt x="182" y="2619"/>
                    </a:lnTo>
                    <a:cubicBezTo>
                      <a:pt x="165" y="2648"/>
                      <a:pt x="134" y="2665"/>
                      <a:pt x="103" y="266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40" name="Group 5">
              <a:extLst>
                <a:ext uri="{FF2B5EF4-FFF2-40B4-BE49-F238E27FC236}">
                  <a16:creationId xmlns:a16="http://schemas.microsoft.com/office/drawing/2014/main" id="{3A01CA54-EBBB-1F41-B2B7-6665E45051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3848" y="2845426"/>
              <a:ext cx="1474715" cy="1356622"/>
              <a:chOff x="4892675" y="3322638"/>
              <a:chExt cx="1625600" cy="1495425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166" name="Freeform 2">
                <a:extLst>
                  <a:ext uri="{FF2B5EF4-FFF2-40B4-BE49-F238E27FC236}">
                    <a16:creationId xmlns:a16="http://schemas.microsoft.com/office/drawing/2014/main" id="{1D203068-268B-D546-AA39-DEA16C04D8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5788" y="3751263"/>
                <a:ext cx="252412" cy="642937"/>
              </a:xfrm>
              <a:custGeom>
                <a:avLst/>
                <a:gdLst>
                  <a:gd name="T0" fmla="*/ 152311 w 701"/>
                  <a:gd name="T1" fmla="*/ 44229 h 1788"/>
                  <a:gd name="T2" fmla="*/ 152311 w 701"/>
                  <a:gd name="T3" fmla="*/ 44229 h 1788"/>
                  <a:gd name="T4" fmla="*/ 251332 w 701"/>
                  <a:gd name="T5" fmla="*/ 181950 h 1788"/>
                  <a:gd name="T6" fmla="*/ 251332 w 701"/>
                  <a:gd name="T7" fmla="*/ 197052 h 1788"/>
                  <a:gd name="T8" fmla="*/ 193000 w 701"/>
                  <a:gd name="T9" fmla="*/ 197052 h 1788"/>
                  <a:gd name="T10" fmla="*/ 193000 w 701"/>
                  <a:gd name="T11" fmla="*/ 177994 h 1788"/>
                  <a:gd name="T12" fmla="*/ 193000 w 701"/>
                  <a:gd name="T13" fmla="*/ 177994 h 1788"/>
                  <a:gd name="T14" fmla="*/ 128186 w 701"/>
                  <a:gd name="T15" fmla="*/ 97807 h 1788"/>
                  <a:gd name="T16" fmla="*/ 128186 w 701"/>
                  <a:gd name="T17" fmla="*/ 97807 h 1788"/>
                  <a:gd name="T18" fmla="*/ 64093 w 701"/>
                  <a:gd name="T19" fmla="*/ 177994 h 1788"/>
                  <a:gd name="T20" fmla="*/ 64093 w 701"/>
                  <a:gd name="T21" fmla="*/ 177994 h 1788"/>
                  <a:gd name="T22" fmla="*/ 252052 w 701"/>
                  <a:gd name="T23" fmla="*/ 461706 h 1788"/>
                  <a:gd name="T24" fmla="*/ 252052 w 701"/>
                  <a:gd name="T25" fmla="*/ 461706 h 1788"/>
                  <a:gd name="T26" fmla="*/ 152311 w 701"/>
                  <a:gd name="T27" fmla="*/ 600146 h 1788"/>
                  <a:gd name="T28" fmla="*/ 152311 w 701"/>
                  <a:gd name="T29" fmla="*/ 642577 h 1788"/>
                  <a:gd name="T30" fmla="*/ 100821 w 701"/>
                  <a:gd name="T31" fmla="*/ 642577 h 1788"/>
                  <a:gd name="T32" fmla="*/ 100821 w 701"/>
                  <a:gd name="T33" fmla="*/ 600146 h 1788"/>
                  <a:gd name="T34" fmla="*/ 100821 w 701"/>
                  <a:gd name="T35" fmla="*/ 600146 h 1788"/>
                  <a:gd name="T36" fmla="*/ 0 w 701"/>
                  <a:gd name="T37" fmla="*/ 461706 h 1788"/>
                  <a:gd name="T38" fmla="*/ 0 w 701"/>
                  <a:gd name="T39" fmla="*/ 427186 h 1788"/>
                  <a:gd name="T40" fmla="*/ 58332 w 701"/>
                  <a:gd name="T41" fmla="*/ 427186 h 1788"/>
                  <a:gd name="T42" fmla="*/ 58332 w 701"/>
                  <a:gd name="T43" fmla="*/ 465662 h 1788"/>
                  <a:gd name="T44" fmla="*/ 58332 w 701"/>
                  <a:gd name="T45" fmla="*/ 465662 h 1788"/>
                  <a:gd name="T46" fmla="*/ 124226 w 701"/>
                  <a:gd name="T47" fmla="*/ 545130 h 1788"/>
                  <a:gd name="T48" fmla="*/ 124226 w 701"/>
                  <a:gd name="T49" fmla="*/ 545130 h 1788"/>
                  <a:gd name="T50" fmla="*/ 189759 w 701"/>
                  <a:gd name="T51" fmla="*/ 465662 h 1788"/>
                  <a:gd name="T52" fmla="*/ 189759 w 701"/>
                  <a:gd name="T53" fmla="*/ 465662 h 1788"/>
                  <a:gd name="T54" fmla="*/ 2521 w 701"/>
                  <a:gd name="T55" fmla="*/ 181950 h 1788"/>
                  <a:gd name="T56" fmla="*/ 2521 w 701"/>
                  <a:gd name="T57" fmla="*/ 181950 h 1788"/>
                  <a:gd name="T58" fmla="*/ 100821 w 701"/>
                  <a:gd name="T59" fmla="*/ 44229 h 1788"/>
                  <a:gd name="T60" fmla="*/ 100821 w 701"/>
                  <a:gd name="T61" fmla="*/ 0 h 1788"/>
                  <a:gd name="T62" fmla="*/ 152311 w 701"/>
                  <a:gd name="T63" fmla="*/ 0 h 1788"/>
                  <a:gd name="T64" fmla="*/ 152311 w 701"/>
                  <a:gd name="T65" fmla="*/ 44229 h 17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01" h="1788">
                    <a:moveTo>
                      <a:pt x="423" y="123"/>
                    </a:moveTo>
                    <a:lnTo>
                      <a:pt x="423" y="123"/>
                    </a:lnTo>
                    <a:cubicBezTo>
                      <a:pt x="612" y="150"/>
                      <a:pt x="698" y="297"/>
                      <a:pt x="698" y="506"/>
                    </a:cubicBezTo>
                    <a:lnTo>
                      <a:pt x="698" y="548"/>
                    </a:lnTo>
                    <a:lnTo>
                      <a:pt x="536" y="548"/>
                    </a:lnTo>
                    <a:lnTo>
                      <a:pt x="536" y="495"/>
                    </a:lnTo>
                    <a:cubicBezTo>
                      <a:pt x="536" y="357"/>
                      <a:pt x="481" y="272"/>
                      <a:pt x="356" y="272"/>
                    </a:cubicBezTo>
                    <a:cubicBezTo>
                      <a:pt x="233" y="272"/>
                      <a:pt x="178" y="357"/>
                      <a:pt x="178" y="495"/>
                    </a:cubicBezTo>
                    <a:cubicBezTo>
                      <a:pt x="178" y="844"/>
                      <a:pt x="700" y="846"/>
                      <a:pt x="700" y="1284"/>
                    </a:cubicBezTo>
                    <a:cubicBezTo>
                      <a:pt x="700" y="1493"/>
                      <a:pt x="612" y="1642"/>
                      <a:pt x="423" y="1669"/>
                    </a:cubicBezTo>
                    <a:lnTo>
                      <a:pt x="423" y="1787"/>
                    </a:lnTo>
                    <a:lnTo>
                      <a:pt x="280" y="1787"/>
                    </a:lnTo>
                    <a:lnTo>
                      <a:pt x="280" y="1669"/>
                    </a:lnTo>
                    <a:cubicBezTo>
                      <a:pt x="87" y="1642"/>
                      <a:pt x="0" y="1496"/>
                      <a:pt x="0" y="1284"/>
                    </a:cubicBezTo>
                    <a:lnTo>
                      <a:pt x="0" y="1188"/>
                    </a:lnTo>
                    <a:lnTo>
                      <a:pt x="162" y="1188"/>
                    </a:lnTo>
                    <a:lnTo>
                      <a:pt x="162" y="1295"/>
                    </a:lnTo>
                    <a:cubicBezTo>
                      <a:pt x="162" y="1435"/>
                      <a:pt x="221" y="1516"/>
                      <a:pt x="345" y="1516"/>
                    </a:cubicBezTo>
                    <a:cubicBezTo>
                      <a:pt x="471" y="1516"/>
                      <a:pt x="527" y="1435"/>
                      <a:pt x="527" y="1295"/>
                    </a:cubicBezTo>
                    <a:cubicBezTo>
                      <a:pt x="527" y="948"/>
                      <a:pt x="7" y="944"/>
                      <a:pt x="7" y="506"/>
                    </a:cubicBezTo>
                    <a:cubicBezTo>
                      <a:pt x="7" y="292"/>
                      <a:pt x="94" y="152"/>
                      <a:pt x="280" y="123"/>
                    </a:cubicBezTo>
                    <a:lnTo>
                      <a:pt x="280" y="0"/>
                    </a:lnTo>
                    <a:lnTo>
                      <a:pt x="423" y="0"/>
                    </a:lnTo>
                    <a:lnTo>
                      <a:pt x="423" y="123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67" name="Freeform 36">
                <a:extLst>
                  <a:ext uri="{FF2B5EF4-FFF2-40B4-BE49-F238E27FC236}">
                    <a16:creationId xmlns:a16="http://schemas.microsoft.com/office/drawing/2014/main" id="{26377781-1224-434B-9493-233DED35A0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2850" y="3322638"/>
                <a:ext cx="1495425" cy="1495425"/>
              </a:xfrm>
              <a:custGeom>
                <a:avLst/>
                <a:gdLst>
                  <a:gd name="T0" fmla="*/ 747353 w 4154"/>
                  <a:gd name="T1" fmla="*/ 65175 h 4153"/>
                  <a:gd name="T2" fmla="*/ 747353 w 4154"/>
                  <a:gd name="T3" fmla="*/ 65175 h 4153"/>
                  <a:gd name="T4" fmla="*/ 65159 w 4154"/>
                  <a:gd name="T5" fmla="*/ 747172 h 4153"/>
                  <a:gd name="T6" fmla="*/ 65159 w 4154"/>
                  <a:gd name="T7" fmla="*/ 747172 h 4153"/>
                  <a:gd name="T8" fmla="*/ 747353 w 4154"/>
                  <a:gd name="T9" fmla="*/ 1429890 h 4153"/>
                  <a:gd name="T10" fmla="*/ 747353 w 4154"/>
                  <a:gd name="T11" fmla="*/ 1429890 h 4153"/>
                  <a:gd name="T12" fmla="*/ 1429906 w 4154"/>
                  <a:gd name="T13" fmla="*/ 747172 h 4153"/>
                  <a:gd name="T14" fmla="*/ 1429906 w 4154"/>
                  <a:gd name="T15" fmla="*/ 747172 h 4153"/>
                  <a:gd name="T16" fmla="*/ 747353 w 4154"/>
                  <a:gd name="T17" fmla="*/ 65175 h 4153"/>
                  <a:gd name="T18" fmla="*/ 747353 w 4154"/>
                  <a:gd name="T19" fmla="*/ 1495065 h 4153"/>
                  <a:gd name="T20" fmla="*/ 747353 w 4154"/>
                  <a:gd name="T21" fmla="*/ 1495065 h 4153"/>
                  <a:gd name="T22" fmla="*/ 0 w 4154"/>
                  <a:gd name="T23" fmla="*/ 747172 h 4153"/>
                  <a:gd name="T24" fmla="*/ 0 w 4154"/>
                  <a:gd name="T25" fmla="*/ 747172 h 4153"/>
                  <a:gd name="T26" fmla="*/ 747353 w 4154"/>
                  <a:gd name="T27" fmla="*/ 0 h 4153"/>
                  <a:gd name="T28" fmla="*/ 747353 w 4154"/>
                  <a:gd name="T29" fmla="*/ 0 h 4153"/>
                  <a:gd name="T30" fmla="*/ 1495065 w 4154"/>
                  <a:gd name="T31" fmla="*/ 747172 h 4153"/>
                  <a:gd name="T32" fmla="*/ 1495065 w 4154"/>
                  <a:gd name="T33" fmla="*/ 747172 h 4153"/>
                  <a:gd name="T34" fmla="*/ 747353 w 4154"/>
                  <a:gd name="T35" fmla="*/ 1495065 h 41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154" h="4153">
                    <a:moveTo>
                      <a:pt x="2076" y="181"/>
                    </a:moveTo>
                    <a:lnTo>
                      <a:pt x="2076" y="181"/>
                    </a:lnTo>
                    <a:cubicBezTo>
                      <a:pt x="1031" y="181"/>
                      <a:pt x="181" y="1032"/>
                      <a:pt x="181" y="2075"/>
                    </a:cubicBezTo>
                    <a:cubicBezTo>
                      <a:pt x="181" y="3121"/>
                      <a:pt x="1031" y="3971"/>
                      <a:pt x="2076" y="3971"/>
                    </a:cubicBezTo>
                    <a:cubicBezTo>
                      <a:pt x="3121" y="3971"/>
                      <a:pt x="3972" y="3121"/>
                      <a:pt x="3972" y="2075"/>
                    </a:cubicBezTo>
                    <a:cubicBezTo>
                      <a:pt x="3972" y="1032"/>
                      <a:pt x="3121" y="181"/>
                      <a:pt x="2076" y="181"/>
                    </a:cubicBezTo>
                    <a:close/>
                    <a:moveTo>
                      <a:pt x="2076" y="4152"/>
                    </a:moveTo>
                    <a:lnTo>
                      <a:pt x="2076" y="4152"/>
                    </a:lnTo>
                    <a:cubicBezTo>
                      <a:pt x="931" y="4152"/>
                      <a:pt x="0" y="3220"/>
                      <a:pt x="0" y="2075"/>
                    </a:cubicBezTo>
                    <a:cubicBezTo>
                      <a:pt x="0" y="932"/>
                      <a:pt x="931" y="0"/>
                      <a:pt x="2076" y="0"/>
                    </a:cubicBezTo>
                    <a:cubicBezTo>
                      <a:pt x="3221" y="0"/>
                      <a:pt x="4153" y="932"/>
                      <a:pt x="4153" y="2075"/>
                    </a:cubicBezTo>
                    <a:cubicBezTo>
                      <a:pt x="4153" y="3220"/>
                      <a:pt x="3221" y="4152"/>
                      <a:pt x="2076" y="415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68" name="Freeform 37">
                <a:extLst>
                  <a:ext uri="{FF2B5EF4-FFF2-40B4-BE49-F238E27FC236}">
                    <a16:creationId xmlns:a16="http://schemas.microsoft.com/office/drawing/2014/main" id="{636BC085-DE76-764F-B620-1CE83AD709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2675" y="3322638"/>
                <a:ext cx="909638" cy="1495425"/>
              </a:xfrm>
              <a:custGeom>
                <a:avLst/>
                <a:gdLst>
                  <a:gd name="T0" fmla="*/ 876534 w 2528"/>
                  <a:gd name="T1" fmla="*/ 1495065 h 4153"/>
                  <a:gd name="T2" fmla="*/ 746997 w 2528"/>
                  <a:gd name="T3" fmla="*/ 1495065 h 4153"/>
                  <a:gd name="T4" fmla="*/ 746997 w 2528"/>
                  <a:gd name="T5" fmla="*/ 1495065 h 4153"/>
                  <a:gd name="T6" fmla="*/ 0 w 2528"/>
                  <a:gd name="T7" fmla="*/ 747172 h 4153"/>
                  <a:gd name="T8" fmla="*/ 0 w 2528"/>
                  <a:gd name="T9" fmla="*/ 747172 h 4153"/>
                  <a:gd name="T10" fmla="*/ 746997 w 2528"/>
                  <a:gd name="T11" fmla="*/ 0 h 4153"/>
                  <a:gd name="T12" fmla="*/ 876534 w 2528"/>
                  <a:gd name="T13" fmla="*/ 0 h 4153"/>
                  <a:gd name="T14" fmla="*/ 876534 w 2528"/>
                  <a:gd name="T15" fmla="*/ 0 h 4153"/>
                  <a:gd name="T16" fmla="*/ 909278 w 2528"/>
                  <a:gd name="T17" fmla="*/ 32768 h 4153"/>
                  <a:gd name="T18" fmla="*/ 909278 w 2528"/>
                  <a:gd name="T19" fmla="*/ 32768 h 4153"/>
                  <a:gd name="T20" fmla="*/ 876534 w 2528"/>
                  <a:gd name="T21" fmla="*/ 65175 h 4153"/>
                  <a:gd name="T22" fmla="*/ 746997 w 2528"/>
                  <a:gd name="T23" fmla="*/ 65175 h 4153"/>
                  <a:gd name="T24" fmla="*/ 746997 w 2528"/>
                  <a:gd name="T25" fmla="*/ 65175 h 4153"/>
                  <a:gd name="T26" fmla="*/ 64769 w 2528"/>
                  <a:gd name="T27" fmla="*/ 747172 h 4153"/>
                  <a:gd name="T28" fmla="*/ 64769 w 2528"/>
                  <a:gd name="T29" fmla="*/ 747172 h 4153"/>
                  <a:gd name="T30" fmla="*/ 746997 w 2528"/>
                  <a:gd name="T31" fmla="*/ 1429890 h 4153"/>
                  <a:gd name="T32" fmla="*/ 876534 w 2528"/>
                  <a:gd name="T33" fmla="*/ 1429890 h 4153"/>
                  <a:gd name="T34" fmla="*/ 876534 w 2528"/>
                  <a:gd name="T35" fmla="*/ 1429890 h 4153"/>
                  <a:gd name="T36" fmla="*/ 909278 w 2528"/>
                  <a:gd name="T37" fmla="*/ 1462297 h 4153"/>
                  <a:gd name="T38" fmla="*/ 909278 w 2528"/>
                  <a:gd name="T39" fmla="*/ 1462297 h 4153"/>
                  <a:gd name="T40" fmla="*/ 876534 w 2528"/>
                  <a:gd name="T41" fmla="*/ 1495065 h 415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528" h="4153">
                    <a:moveTo>
                      <a:pt x="2436" y="4152"/>
                    </a:moveTo>
                    <a:lnTo>
                      <a:pt x="2076" y="4152"/>
                    </a:lnTo>
                    <a:cubicBezTo>
                      <a:pt x="930" y="4152"/>
                      <a:pt x="0" y="3221"/>
                      <a:pt x="0" y="2075"/>
                    </a:cubicBezTo>
                    <a:cubicBezTo>
                      <a:pt x="0" y="932"/>
                      <a:pt x="930" y="0"/>
                      <a:pt x="2076" y="0"/>
                    </a:cubicBezTo>
                    <a:lnTo>
                      <a:pt x="2436" y="0"/>
                    </a:lnTo>
                    <a:cubicBezTo>
                      <a:pt x="2486" y="0"/>
                      <a:pt x="2527" y="41"/>
                      <a:pt x="2527" y="91"/>
                    </a:cubicBezTo>
                    <a:cubicBezTo>
                      <a:pt x="2527" y="141"/>
                      <a:pt x="2486" y="181"/>
                      <a:pt x="2436" y="181"/>
                    </a:cubicBezTo>
                    <a:lnTo>
                      <a:pt x="2076" y="181"/>
                    </a:lnTo>
                    <a:cubicBezTo>
                      <a:pt x="1030" y="181"/>
                      <a:pt x="180" y="1032"/>
                      <a:pt x="180" y="2075"/>
                    </a:cubicBezTo>
                    <a:cubicBezTo>
                      <a:pt x="180" y="3121"/>
                      <a:pt x="1030" y="3971"/>
                      <a:pt x="2076" y="3971"/>
                    </a:cubicBezTo>
                    <a:lnTo>
                      <a:pt x="2436" y="3971"/>
                    </a:lnTo>
                    <a:cubicBezTo>
                      <a:pt x="2486" y="3971"/>
                      <a:pt x="2527" y="4011"/>
                      <a:pt x="2527" y="4061"/>
                    </a:cubicBezTo>
                    <a:cubicBezTo>
                      <a:pt x="2527" y="4111"/>
                      <a:pt x="2486" y="4152"/>
                      <a:pt x="2436" y="415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41" name="Group 11">
              <a:extLst>
                <a:ext uri="{FF2B5EF4-FFF2-40B4-BE49-F238E27FC236}">
                  <a16:creationId xmlns:a16="http://schemas.microsoft.com/office/drawing/2014/main" id="{DB4F22EB-B393-EE48-A5FD-FFE210B42F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8181" y="1700505"/>
              <a:ext cx="1765625" cy="1659054"/>
              <a:chOff x="3332163" y="2060575"/>
              <a:chExt cx="1946275" cy="1828800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159" name="Freeform 43">
                <a:extLst>
                  <a:ext uri="{FF2B5EF4-FFF2-40B4-BE49-F238E27FC236}">
                    <a16:creationId xmlns:a16="http://schemas.microsoft.com/office/drawing/2014/main" id="{4ECB406E-6BA7-3447-8D5B-8260CF39F1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1663" y="2060575"/>
                <a:ext cx="273050" cy="481013"/>
              </a:xfrm>
              <a:custGeom>
                <a:avLst/>
                <a:gdLst>
                  <a:gd name="T0" fmla="*/ 65115 w 759"/>
                  <a:gd name="T1" fmla="*/ 415584 h 1338"/>
                  <a:gd name="T2" fmla="*/ 207935 w 759"/>
                  <a:gd name="T3" fmla="*/ 415584 h 1338"/>
                  <a:gd name="T4" fmla="*/ 207935 w 759"/>
                  <a:gd name="T5" fmla="*/ 68305 h 1338"/>
                  <a:gd name="T6" fmla="*/ 207935 w 759"/>
                  <a:gd name="T7" fmla="*/ 68305 h 1338"/>
                  <a:gd name="T8" fmla="*/ 65115 w 759"/>
                  <a:gd name="T9" fmla="*/ 240507 h 1338"/>
                  <a:gd name="T10" fmla="*/ 65115 w 759"/>
                  <a:gd name="T11" fmla="*/ 415584 h 1338"/>
                  <a:gd name="T12" fmla="*/ 240313 w 759"/>
                  <a:gd name="T13" fmla="*/ 480653 h 1338"/>
                  <a:gd name="T14" fmla="*/ 32377 w 759"/>
                  <a:gd name="T15" fmla="*/ 480653 h 1338"/>
                  <a:gd name="T16" fmla="*/ 32377 w 759"/>
                  <a:gd name="T17" fmla="*/ 480653 h 1338"/>
                  <a:gd name="T18" fmla="*/ 0 w 759"/>
                  <a:gd name="T19" fmla="*/ 448298 h 1338"/>
                  <a:gd name="T20" fmla="*/ 0 w 759"/>
                  <a:gd name="T21" fmla="*/ 240507 h 1338"/>
                  <a:gd name="T22" fmla="*/ 0 w 759"/>
                  <a:gd name="T23" fmla="*/ 240507 h 1338"/>
                  <a:gd name="T24" fmla="*/ 240313 w 759"/>
                  <a:gd name="T25" fmla="*/ 0 h 1338"/>
                  <a:gd name="T26" fmla="*/ 240313 w 759"/>
                  <a:gd name="T27" fmla="*/ 0 h 1338"/>
                  <a:gd name="T28" fmla="*/ 272690 w 759"/>
                  <a:gd name="T29" fmla="*/ 32715 h 1338"/>
                  <a:gd name="T30" fmla="*/ 272690 w 759"/>
                  <a:gd name="T31" fmla="*/ 448298 h 1338"/>
                  <a:gd name="T32" fmla="*/ 272690 w 759"/>
                  <a:gd name="T33" fmla="*/ 448298 h 1338"/>
                  <a:gd name="T34" fmla="*/ 240313 w 759"/>
                  <a:gd name="T35" fmla="*/ 480653 h 133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59" h="1338">
                    <a:moveTo>
                      <a:pt x="181" y="1156"/>
                    </a:moveTo>
                    <a:lnTo>
                      <a:pt x="578" y="1156"/>
                    </a:lnTo>
                    <a:lnTo>
                      <a:pt x="578" y="190"/>
                    </a:lnTo>
                    <a:cubicBezTo>
                      <a:pt x="352" y="232"/>
                      <a:pt x="181" y="431"/>
                      <a:pt x="181" y="669"/>
                    </a:cubicBezTo>
                    <a:lnTo>
                      <a:pt x="181" y="1156"/>
                    </a:lnTo>
                    <a:close/>
                    <a:moveTo>
                      <a:pt x="668" y="1337"/>
                    </a:moveTo>
                    <a:lnTo>
                      <a:pt x="90" y="1337"/>
                    </a:lnTo>
                    <a:cubicBezTo>
                      <a:pt x="40" y="1337"/>
                      <a:pt x="0" y="1297"/>
                      <a:pt x="0" y="1247"/>
                    </a:cubicBezTo>
                    <a:lnTo>
                      <a:pt x="0" y="669"/>
                    </a:lnTo>
                    <a:cubicBezTo>
                      <a:pt x="0" y="300"/>
                      <a:pt x="300" y="0"/>
                      <a:pt x="668" y="0"/>
                    </a:cubicBezTo>
                    <a:cubicBezTo>
                      <a:pt x="717" y="0"/>
                      <a:pt x="758" y="41"/>
                      <a:pt x="758" y="91"/>
                    </a:cubicBezTo>
                    <a:lnTo>
                      <a:pt x="758" y="1247"/>
                    </a:lnTo>
                    <a:cubicBezTo>
                      <a:pt x="758" y="1297"/>
                      <a:pt x="717" y="1337"/>
                      <a:pt x="668" y="133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60" name="Freeform 38">
                <a:extLst>
                  <a:ext uri="{FF2B5EF4-FFF2-40B4-BE49-F238E27FC236}">
                    <a16:creationId xmlns:a16="http://schemas.microsoft.com/office/drawing/2014/main" id="{9C8E49A0-44FD-8141-9FE5-4143A2783A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1100" y="2716213"/>
                <a:ext cx="287338" cy="500062"/>
              </a:xfrm>
              <a:custGeom>
                <a:avLst/>
                <a:gdLst>
                  <a:gd name="T0" fmla="*/ 254530 w 797"/>
                  <a:gd name="T1" fmla="*/ 499702 h 1390"/>
                  <a:gd name="T2" fmla="*/ 32087 w 797"/>
                  <a:gd name="T3" fmla="*/ 499702 h 1390"/>
                  <a:gd name="T4" fmla="*/ 32087 w 797"/>
                  <a:gd name="T5" fmla="*/ 499702 h 1390"/>
                  <a:gd name="T6" fmla="*/ 0 w 797"/>
                  <a:gd name="T7" fmla="*/ 466964 h 1390"/>
                  <a:gd name="T8" fmla="*/ 0 w 797"/>
                  <a:gd name="T9" fmla="*/ 466964 h 1390"/>
                  <a:gd name="T10" fmla="*/ 32087 w 797"/>
                  <a:gd name="T11" fmla="*/ 434586 h 1390"/>
                  <a:gd name="T12" fmla="*/ 221723 w 797"/>
                  <a:gd name="T13" fmla="*/ 434586 h 1390"/>
                  <a:gd name="T14" fmla="*/ 221723 w 797"/>
                  <a:gd name="T15" fmla="*/ 64756 h 1390"/>
                  <a:gd name="T16" fmla="*/ 32087 w 797"/>
                  <a:gd name="T17" fmla="*/ 64756 h 1390"/>
                  <a:gd name="T18" fmla="*/ 32087 w 797"/>
                  <a:gd name="T19" fmla="*/ 64756 h 1390"/>
                  <a:gd name="T20" fmla="*/ 0 w 797"/>
                  <a:gd name="T21" fmla="*/ 32378 h 1390"/>
                  <a:gd name="T22" fmla="*/ 0 w 797"/>
                  <a:gd name="T23" fmla="*/ 32378 h 1390"/>
                  <a:gd name="T24" fmla="*/ 32087 w 797"/>
                  <a:gd name="T25" fmla="*/ 0 h 1390"/>
                  <a:gd name="T26" fmla="*/ 254530 w 797"/>
                  <a:gd name="T27" fmla="*/ 0 h 1390"/>
                  <a:gd name="T28" fmla="*/ 254530 w 797"/>
                  <a:gd name="T29" fmla="*/ 0 h 1390"/>
                  <a:gd name="T30" fmla="*/ 286977 w 797"/>
                  <a:gd name="T31" fmla="*/ 32378 h 1390"/>
                  <a:gd name="T32" fmla="*/ 286977 w 797"/>
                  <a:gd name="T33" fmla="*/ 466964 h 1390"/>
                  <a:gd name="T34" fmla="*/ 286977 w 797"/>
                  <a:gd name="T35" fmla="*/ 466964 h 1390"/>
                  <a:gd name="T36" fmla="*/ 254530 w 797"/>
                  <a:gd name="T37" fmla="*/ 499702 h 139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797" h="1390">
                    <a:moveTo>
                      <a:pt x="706" y="1389"/>
                    </a:moveTo>
                    <a:lnTo>
                      <a:pt x="89" y="1389"/>
                    </a:lnTo>
                    <a:cubicBezTo>
                      <a:pt x="40" y="1389"/>
                      <a:pt x="0" y="1348"/>
                      <a:pt x="0" y="1298"/>
                    </a:cubicBezTo>
                    <a:cubicBezTo>
                      <a:pt x="0" y="1248"/>
                      <a:pt x="40" y="1208"/>
                      <a:pt x="89" y="1208"/>
                    </a:cubicBezTo>
                    <a:lnTo>
                      <a:pt x="615" y="1208"/>
                    </a:lnTo>
                    <a:lnTo>
                      <a:pt x="615" y="180"/>
                    </a:lnTo>
                    <a:lnTo>
                      <a:pt x="89" y="180"/>
                    </a:lnTo>
                    <a:cubicBezTo>
                      <a:pt x="40" y="180"/>
                      <a:pt x="0" y="140"/>
                      <a:pt x="0" y="90"/>
                    </a:cubicBezTo>
                    <a:cubicBezTo>
                      <a:pt x="0" y="40"/>
                      <a:pt x="40" y="0"/>
                      <a:pt x="89" y="0"/>
                    </a:cubicBezTo>
                    <a:lnTo>
                      <a:pt x="706" y="0"/>
                    </a:lnTo>
                    <a:cubicBezTo>
                      <a:pt x="756" y="0"/>
                      <a:pt x="796" y="40"/>
                      <a:pt x="796" y="90"/>
                    </a:cubicBezTo>
                    <a:lnTo>
                      <a:pt x="796" y="1298"/>
                    </a:lnTo>
                    <a:cubicBezTo>
                      <a:pt x="796" y="1348"/>
                      <a:pt x="756" y="1389"/>
                      <a:pt x="706" y="138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61" name="Freeform 39">
                <a:extLst>
                  <a:ext uri="{FF2B5EF4-FFF2-40B4-BE49-F238E27FC236}">
                    <a16:creationId xmlns:a16="http://schemas.microsoft.com/office/drawing/2014/main" id="{FDF3AFBF-A0F4-314A-B6FE-9C81B17EF7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8363" y="2614613"/>
                <a:ext cx="153987" cy="153987"/>
              </a:xfrm>
              <a:custGeom>
                <a:avLst/>
                <a:gdLst>
                  <a:gd name="T0" fmla="*/ 153628 w 429"/>
                  <a:gd name="T1" fmla="*/ 76994 h 428"/>
                  <a:gd name="T2" fmla="*/ 153628 w 429"/>
                  <a:gd name="T3" fmla="*/ 76994 h 428"/>
                  <a:gd name="T4" fmla="*/ 76814 w 429"/>
                  <a:gd name="T5" fmla="*/ 153627 h 428"/>
                  <a:gd name="T6" fmla="*/ 76814 w 429"/>
                  <a:gd name="T7" fmla="*/ 153627 h 428"/>
                  <a:gd name="T8" fmla="*/ 0 w 429"/>
                  <a:gd name="T9" fmla="*/ 76994 h 428"/>
                  <a:gd name="T10" fmla="*/ 0 w 429"/>
                  <a:gd name="T11" fmla="*/ 76994 h 428"/>
                  <a:gd name="T12" fmla="*/ 76814 w 429"/>
                  <a:gd name="T13" fmla="*/ 0 h 428"/>
                  <a:gd name="T14" fmla="*/ 76814 w 429"/>
                  <a:gd name="T15" fmla="*/ 0 h 428"/>
                  <a:gd name="T16" fmla="*/ 153628 w 429"/>
                  <a:gd name="T17" fmla="*/ 76994 h 4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29" h="428">
                    <a:moveTo>
                      <a:pt x="428" y="214"/>
                    </a:moveTo>
                    <a:lnTo>
                      <a:pt x="428" y="214"/>
                    </a:lnTo>
                    <a:cubicBezTo>
                      <a:pt x="428" y="332"/>
                      <a:pt x="332" y="427"/>
                      <a:pt x="214" y="427"/>
                    </a:cubicBezTo>
                    <a:cubicBezTo>
                      <a:pt x="96" y="427"/>
                      <a:pt x="0" y="332"/>
                      <a:pt x="0" y="214"/>
                    </a:cubicBezTo>
                    <a:cubicBezTo>
                      <a:pt x="0" y="96"/>
                      <a:pt x="96" y="0"/>
                      <a:pt x="214" y="0"/>
                    </a:cubicBezTo>
                    <a:cubicBezTo>
                      <a:pt x="332" y="0"/>
                      <a:pt x="428" y="96"/>
                      <a:pt x="428" y="21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62" name="Freeform 40">
                <a:extLst>
                  <a:ext uri="{FF2B5EF4-FFF2-40B4-BE49-F238E27FC236}">
                    <a16:creationId xmlns:a16="http://schemas.microsoft.com/office/drawing/2014/main" id="{8C1862BA-324A-F64B-8C48-BC42257101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575" y="3552825"/>
                <a:ext cx="355600" cy="336550"/>
              </a:xfrm>
              <a:custGeom>
                <a:avLst/>
                <a:gdLst>
                  <a:gd name="T0" fmla="*/ 322847 w 988"/>
                  <a:gd name="T1" fmla="*/ 336190 h 936"/>
                  <a:gd name="T2" fmla="*/ 32393 w 988"/>
                  <a:gd name="T3" fmla="*/ 336190 h 936"/>
                  <a:gd name="T4" fmla="*/ 32393 w 988"/>
                  <a:gd name="T5" fmla="*/ 336190 h 936"/>
                  <a:gd name="T6" fmla="*/ 0 w 988"/>
                  <a:gd name="T7" fmla="*/ 303830 h 936"/>
                  <a:gd name="T8" fmla="*/ 0 w 988"/>
                  <a:gd name="T9" fmla="*/ 32720 h 936"/>
                  <a:gd name="T10" fmla="*/ 0 w 988"/>
                  <a:gd name="T11" fmla="*/ 32720 h 936"/>
                  <a:gd name="T12" fmla="*/ 32393 w 988"/>
                  <a:gd name="T13" fmla="*/ 0 h 936"/>
                  <a:gd name="T14" fmla="*/ 32393 w 988"/>
                  <a:gd name="T15" fmla="*/ 0 h 936"/>
                  <a:gd name="T16" fmla="*/ 65145 w 988"/>
                  <a:gd name="T17" fmla="*/ 32720 h 936"/>
                  <a:gd name="T18" fmla="*/ 65145 w 988"/>
                  <a:gd name="T19" fmla="*/ 271469 h 936"/>
                  <a:gd name="T20" fmla="*/ 290095 w 988"/>
                  <a:gd name="T21" fmla="*/ 271469 h 936"/>
                  <a:gd name="T22" fmla="*/ 290095 w 988"/>
                  <a:gd name="T23" fmla="*/ 154612 h 936"/>
                  <a:gd name="T24" fmla="*/ 290095 w 988"/>
                  <a:gd name="T25" fmla="*/ 154612 h 936"/>
                  <a:gd name="T26" fmla="*/ 322847 w 988"/>
                  <a:gd name="T27" fmla="*/ 121892 h 936"/>
                  <a:gd name="T28" fmla="*/ 322847 w 988"/>
                  <a:gd name="T29" fmla="*/ 121892 h 936"/>
                  <a:gd name="T30" fmla="*/ 355240 w 988"/>
                  <a:gd name="T31" fmla="*/ 154612 h 936"/>
                  <a:gd name="T32" fmla="*/ 355240 w 988"/>
                  <a:gd name="T33" fmla="*/ 303830 h 936"/>
                  <a:gd name="T34" fmla="*/ 355240 w 988"/>
                  <a:gd name="T35" fmla="*/ 303830 h 936"/>
                  <a:gd name="T36" fmla="*/ 322847 w 988"/>
                  <a:gd name="T37" fmla="*/ 336190 h 9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88" h="936">
                    <a:moveTo>
                      <a:pt x="897" y="935"/>
                    </a:moveTo>
                    <a:lnTo>
                      <a:pt x="90" y="935"/>
                    </a:lnTo>
                    <a:cubicBezTo>
                      <a:pt x="41" y="935"/>
                      <a:pt x="0" y="894"/>
                      <a:pt x="0" y="845"/>
                    </a:cubicBezTo>
                    <a:lnTo>
                      <a:pt x="0" y="91"/>
                    </a:lnTo>
                    <a:cubicBezTo>
                      <a:pt x="0" y="41"/>
                      <a:pt x="41" y="0"/>
                      <a:pt x="90" y="0"/>
                    </a:cubicBezTo>
                    <a:cubicBezTo>
                      <a:pt x="140" y="0"/>
                      <a:pt x="181" y="41"/>
                      <a:pt x="181" y="91"/>
                    </a:cubicBezTo>
                    <a:lnTo>
                      <a:pt x="181" y="755"/>
                    </a:lnTo>
                    <a:lnTo>
                      <a:pt x="806" y="755"/>
                    </a:lnTo>
                    <a:lnTo>
                      <a:pt x="806" y="430"/>
                    </a:lnTo>
                    <a:cubicBezTo>
                      <a:pt x="806" y="380"/>
                      <a:pt x="847" y="339"/>
                      <a:pt x="897" y="339"/>
                    </a:cubicBezTo>
                    <a:cubicBezTo>
                      <a:pt x="947" y="339"/>
                      <a:pt x="987" y="380"/>
                      <a:pt x="987" y="430"/>
                    </a:cubicBezTo>
                    <a:lnTo>
                      <a:pt x="987" y="845"/>
                    </a:lnTo>
                    <a:cubicBezTo>
                      <a:pt x="987" y="894"/>
                      <a:pt x="947" y="935"/>
                      <a:pt x="897" y="93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63" name="Freeform 41">
                <a:extLst>
                  <a:ext uri="{FF2B5EF4-FFF2-40B4-BE49-F238E27FC236}">
                    <a16:creationId xmlns:a16="http://schemas.microsoft.com/office/drawing/2014/main" id="{73E3319F-E2CC-6144-9BBD-E3EBA3C8AF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8488" y="3552825"/>
                <a:ext cx="355600" cy="336550"/>
              </a:xfrm>
              <a:custGeom>
                <a:avLst/>
                <a:gdLst>
                  <a:gd name="T0" fmla="*/ 322814 w 987"/>
                  <a:gd name="T1" fmla="*/ 336190 h 936"/>
                  <a:gd name="T2" fmla="*/ 32426 w 987"/>
                  <a:gd name="T3" fmla="*/ 336190 h 936"/>
                  <a:gd name="T4" fmla="*/ 32426 w 987"/>
                  <a:gd name="T5" fmla="*/ 336190 h 936"/>
                  <a:gd name="T6" fmla="*/ 0 w 987"/>
                  <a:gd name="T7" fmla="*/ 303830 h 936"/>
                  <a:gd name="T8" fmla="*/ 0 w 987"/>
                  <a:gd name="T9" fmla="*/ 154612 h 936"/>
                  <a:gd name="T10" fmla="*/ 0 w 987"/>
                  <a:gd name="T11" fmla="*/ 154612 h 936"/>
                  <a:gd name="T12" fmla="*/ 32426 w 987"/>
                  <a:gd name="T13" fmla="*/ 121892 h 936"/>
                  <a:gd name="T14" fmla="*/ 32426 w 987"/>
                  <a:gd name="T15" fmla="*/ 121892 h 936"/>
                  <a:gd name="T16" fmla="*/ 65211 w 987"/>
                  <a:gd name="T17" fmla="*/ 154612 h 936"/>
                  <a:gd name="T18" fmla="*/ 65211 w 987"/>
                  <a:gd name="T19" fmla="*/ 271469 h 936"/>
                  <a:gd name="T20" fmla="*/ 290028 w 987"/>
                  <a:gd name="T21" fmla="*/ 271469 h 936"/>
                  <a:gd name="T22" fmla="*/ 290028 w 987"/>
                  <a:gd name="T23" fmla="*/ 32720 h 936"/>
                  <a:gd name="T24" fmla="*/ 290028 w 987"/>
                  <a:gd name="T25" fmla="*/ 32720 h 936"/>
                  <a:gd name="T26" fmla="*/ 322814 w 987"/>
                  <a:gd name="T27" fmla="*/ 0 h 936"/>
                  <a:gd name="T28" fmla="*/ 322814 w 987"/>
                  <a:gd name="T29" fmla="*/ 0 h 936"/>
                  <a:gd name="T30" fmla="*/ 355240 w 987"/>
                  <a:gd name="T31" fmla="*/ 32720 h 936"/>
                  <a:gd name="T32" fmla="*/ 355240 w 987"/>
                  <a:gd name="T33" fmla="*/ 303830 h 936"/>
                  <a:gd name="T34" fmla="*/ 355240 w 987"/>
                  <a:gd name="T35" fmla="*/ 303830 h 936"/>
                  <a:gd name="T36" fmla="*/ 322814 w 987"/>
                  <a:gd name="T37" fmla="*/ 336190 h 9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87" h="936">
                    <a:moveTo>
                      <a:pt x="896" y="935"/>
                    </a:moveTo>
                    <a:lnTo>
                      <a:pt x="90" y="935"/>
                    </a:lnTo>
                    <a:cubicBezTo>
                      <a:pt x="40" y="935"/>
                      <a:pt x="0" y="894"/>
                      <a:pt x="0" y="845"/>
                    </a:cubicBezTo>
                    <a:lnTo>
                      <a:pt x="0" y="430"/>
                    </a:lnTo>
                    <a:cubicBezTo>
                      <a:pt x="0" y="380"/>
                      <a:pt x="40" y="339"/>
                      <a:pt x="90" y="339"/>
                    </a:cubicBezTo>
                    <a:cubicBezTo>
                      <a:pt x="140" y="339"/>
                      <a:pt x="181" y="380"/>
                      <a:pt x="181" y="430"/>
                    </a:cubicBezTo>
                    <a:lnTo>
                      <a:pt x="181" y="755"/>
                    </a:lnTo>
                    <a:lnTo>
                      <a:pt x="805" y="755"/>
                    </a:lnTo>
                    <a:lnTo>
                      <a:pt x="805" y="91"/>
                    </a:lnTo>
                    <a:cubicBezTo>
                      <a:pt x="805" y="41"/>
                      <a:pt x="846" y="0"/>
                      <a:pt x="896" y="0"/>
                    </a:cubicBezTo>
                    <a:cubicBezTo>
                      <a:pt x="946" y="0"/>
                      <a:pt x="986" y="41"/>
                      <a:pt x="986" y="91"/>
                    </a:cubicBezTo>
                    <a:lnTo>
                      <a:pt x="986" y="845"/>
                    </a:lnTo>
                    <a:cubicBezTo>
                      <a:pt x="986" y="894"/>
                      <a:pt x="946" y="935"/>
                      <a:pt x="896" y="93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64" name="Freeform 42">
                <a:extLst>
                  <a:ext uri="{FF2B5EF4-FFF2-40B4-BE49-F238E27FC236}">
                    <a16:creationId xmlns:a16="http://schemas.microsoft.com/office/drawing/2014/main" id="{A1C2FF22-B2B6-1846-8938-E6CC774C73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2163" y="2924175"/>
                <a:ext cx="236537" cy="65088"/>
              </a:xfrm>
              <a:custGeom>
                <a:avLst/>
                <a:gdLst>
                  <a:gd name="T0" fmla="*/ 203775 w 657"/>
                  <a:gd name="T1" fmla="*/ 64730 h 182"/>
                  <a:gd name="T2" fmla="*/ 32402 w 657"/>
                  <a:gd name="T3" fmla="*/ 64730 h 182"/>
                  <a:gd name="T4" fmla="*/ 32402 w 657"/>
                  <a:gd name="T5" fmla="*/ 64730 h 182"/>
                  <a:gd name="T6" fmla="*/ 0 w 657"/>
                  <a:gd name="T7" fmla="*/ 32544 h 182"/>
                  <a:gd name="T8" fmla="*/ 0 w 657"/>
                  <a:gd name="T9" fmla="*/ 32544 h 182"/>
                  <a:gd name="T10" fmla="*/ 32402 w 657"/>
                  <a:gd name="T11" fmla="*/ 0 h 182"/>
                  <a:gd name="T12" fmla="*/ 203775 w 657"/>
                  <a:gd name="T13" fmla="*/ 0 h 182"/>
                  <a:gd name="T14" fmla="*/ 203775 w 657"/>
                  <a:gd name="T15" fmla="*/ 0 h 182"/>
                  <a:gd name="T16" fmla="*/ 236177 w 657"/>
                  <a:gd name="T17" fmla="*/ 32544 h 182"/>
                  <a:gd name="T18" fmla="*/ 236177 w 657"/>
                  <a:gd name="T19" fmla="*/ 32544 h 182"/>
                  <a:gd name="T20" fmla="*/ 203775 w 657"/>
                  <a:gd name="T21" fmla="*/ 64730 h 1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57" h="182">
                    <a:moveTo>
                      <a:pt x="566" y="181"/>
                    </a:moveTo>
                    <a:lnTo>
                      <a:pt x="90" y="181"/>
                    </a:lnTo>
                    <a:cubicBezTo>
                      <a:pt x="40" y="181"/>
                      <a:pt x="0" y="141"/>
                      <a:pt x="0" y="91"/>
                    </a:cubicBezTo>
                    <a:cubicBezTo>
                      <a:pt x="0" y="41"/>
                      <a:pt x="40" y="0"/>
                      <a:pt x="90" y="0"/>
                    </a:cubicBezTo>
                    <a:lnTo>
                      <a:pt x="566" y="0"/>
                    </a:lnTo>
                    <a:cubicBezTo>
                      <a:pt x="616" y="0"/>
                      <a:pt x="656" y="41"/>
                      <a:pt x="656" y="91"/>
                    </a:cubicBezTo>
                    <a:cubicBezTo>
                      <a:pt x="656" y="141"/>
                      <a:pt x="616" y="181"/>
                      <a:pt x="566" y="18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65" name="Freeform 44">
                <a:extLst>
                  <a:ext uri="{FF2B5EF4-FFF2-40B4-BE49-F238E27FC236}">
                    <a16:creationId xmlns:a16="http://schemas.microsoft.com/office/drawing/2014/main" id="{1B6E0037-966B-8248-92B5-0F4F0EE4E6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3613" y="2165350"/>
                <a:ext cx="1581150" cy="1581150"/>
              </a:xfrm>
              <a:custGeom>
                <a:avLst/>
                <a:gdLst>
                  <a:gd name="T0" fmla="*/ 790395 w 4393"/>
                  <a:gd name="T1" fmla="*/ 1580790 h 4394"/>
                  <a:gd name="T2" fmla="*/ 790395 w 4393"/>
                  <a:gd name="T3" fmla="*/ 1580790 h 4394"/>
                  <a:gd name="T4" fmla="*/ 0 w 4393"/>
                  <a:gd name="T5" fmla="*/ 790575 h 4394"/>
                  <a:gd name="T6" fmla="*/ 0 w 4393"/>
                  <a:gd name="T7" fmla="*/ 790575 h 4394"/>
                  <a:gd name="T8" fmla="*/ 790395 w 4393"/>
                  <a:gd name="T9" fmla="*/ 0 h 4394"/>
                  <a:gd name="T10" fmla="*/ 790395 w 4393"/>
                  <a:gd name="T11" fmla="*/ 0 h 4394"/>
                  <a:gd name="T12" fmla="*/ 965678 w 4393"/>
                  <a:gd name="T13" fmla="*/ 19432 h 4394"/>
                  <a:gd name="T14" fmla="*/ 965678 w 4393"/>
                  <a:gd name="T15" fmla="*/ 19432 h 4394"/>
                  <a:gd name="T16" fmla="*/ 990513 w 4393"/>
                  <a:gd name="T17" fmla="*/ 58295 h 4394"/>
                  <a:gd name="T18" fmla="*/ 990513 w 4393"/>
                  <a:gd name="T19" fmla="*/ 58295 h 4394"/>
                  <a:gd name="T20" fmla="*/ 951281 w 4393"/>
                  <a:gd name="T21" fmla="*/ 82764 h 4394"/>
                  <a:gd name="T22" fmla="*/ 951281 w 4393"/>
                  <a:gd name="T23" fmla="*/ 82764 h 4394"/>
                  <a:gd name="T24" fmla="*/ 790395 w 4393"/>
                  <a:gd name="T25" fmla="*/ 65132 h 4394"/>
                  <a:gd name="T26" fmla="*/ 790395 w 4393"/>
                  <a:gd name="T27" fmla="*/ 65132 h 4394"/>
                  <a:gd name="T28" fmla="*/ 65146 w 4393"/>
                  <a:gd name="T29" fmla="*/ 790575 h 4394"/>
                  <a:gd name="T30" fmla="*/ 65146 w 4393"/>
                  <a:gd name="T31" fmla="*/ 790575 h 4394"/>
                  <a:gd name="T32" fmla="*/ 790395 w 4393"/>
                  <a:gd name="T33" fmla="*/ 1515659 h 4394"/>
                  <a:gd name="T34" fmla="*/ 790395 w 4393"/>
                  <a:gd name="T35" fmla="*/ 1515659 h 4394"/>
                  <a:gd name="T36" fmla="*/ 1515644 w 4393"/>
                  <a:gd name="T37" fmla="*/ 790575 h 4394"/>
                  <a:gd name="T38" fmla="*/ 1515644 w 4393"/>
                  <a:gd name="T39" fmla="*/ 790575 h 4394"/>
                  <a:gd name="T40" fmla="*/ 1133403 w 4393"/>
                  <a:gd name="T41" fmla="*/ 150774 h 4394"/>
                  <a:gd name="T42" fmla="*/ 1133403 w 4393"/>
                  <a:gd name="T43" fmla="*/ 150774 h 4394"/>
                  <a:gd name="T44" fmla="*/ 1120086 w 4393"/>
                  <a:gd name="T45" fmla="*/ 106873 h 4394"/>
                  <a:gd name="T46" fmla="*/ 1120086 w 4393"/>
                  <a:gd name="T47" fmla="*/ 106873 h 4394"/>
                  <a:gd name="T48" fmla="*/ 1163637 w 4393"/>
                  <a:gd name="T49" fmla="*/ 93559 h 4394"/>
                  <a:gd name="T50" fmla="*/ 1163637 w 4393"/>
                  <a:gd name="T51" fmla="*/ 93559 h 4394"/>
                  <a:gd name="T52" fmla="*/ 1580790 w 4393"/>
                  <a:gd name="T53" fmla="*/ 790575 h 4394"/>
                  <a:gd name="T54" fmla="*/ 1580790 w 4393"/>
                  <a:gd name="T55" fmla="*/ 790575 h 4394"/>
                  <a:gd name="T56" fmla="*/ 790395 w 4393"/>
                  <a:gd name="T57" fmla="*/ 1580790 h 439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4393" h="4394">
                    <a:moveTo>
                      <a:pt x="2196" y="4393"/>
                    </a:moveTo>
                    <a:lnTo>
                      <a:pt x="2196" y="4393"/>
                    </a:lnTo>
                    <a:cubicBezTo>
                      <a:pt x="985" y="4393"/>
                      <a:pt x="0" y="3408"/>
                      <a:pt x="0" y="2197"/>
                    </a:cubicBezTo>
                    <a:cubicBezTo>
                      <a:pt x="0" y="985"/>
                      <a:pt x="985" y="0"/>
                      <a:pt x="2196" y="0"/>
                    </a:cubicBezTo>
                    <a:cubicBezTo>
                      <a:pt x="2361" y="0"/>
                      <a:pt x="2525" y="18"/>
                      <a:pt x="2683" y="54"/>
                    </a:cubicBezTo>
                    <a:cubicBezTo>
                      <a:pt x="2732" y="65"/>
                      <a:pt x="2763" y="113"/>
                      <a:pt x="2752" y="162"/>
                    </a:cubicBezTo>
                    <a:cubicBezTo>
                      <a:pt x="2740" y="211"/>
                      <a:pt x="2692" y="241"/>
                      <a:pt x="2643" y="230"/>
                    </a:cubicBezTo>
                    <a:cubicBezTo>
                      <a:pt x="2498" y="197"/>
                      <a:pt x="2347" y="181"/>
                      <a:pt x="2196" y="181"/>
                    </a:cubicBezTo>
                    <a:cubicBezTo>
                      <a:pt x="1085" y="181"/>
                      <a:pt x="181" y="1085"/>
                      <a:pt x="181" y="2197"/>
                    </a:cubicBezTo>
                    <a:cubicBezTo>
                      <a:pt x="181" y="3308"/>
                      <a:pt x="1085" y="4212"/>
                      <a:pt x="2196" y="4212"/>
                    </a:cubicBezTo>
                    <a:cubicBezTo>
                      <a:pt x="3307" y="4212"/>
                      <a:pt x="4211" y="3308"/>
                      <a:pt x="4211" y="2197"/>
                    </a:cubicBezTo>
                    <a:cubicBezTo>
                      <a:pt x="4211" y="1452"/>
                      <a:pt x="3804" y="772"/>
                      <a:pt x="3149" y="419"/>
                    </a:cubicBezTo>
                    <a:cubicBezTo>
                      <a:pt x="3105" y="396"/>
                      <a:pt x="3088" y="341"/>
                      <a:pt x="3112" y="297"/>
                    </a:cubicBezTo>
                    <a:cubicBezTo>
                      <a:pt x="3136" y="253"/>
                      <a:pt x="3190" y="236"/>
                      <a:pt x="3233" y="260"/>
                    </a:cubicBezTo>
                    <a:cubicBezTo>
                      <a:pt x="3948" y="644"/>
                      <a:pt x="4392" y="1386"/>
                      <a:pt x="4392" y="2197"/>
                    </a:cubicBezTo>
                    <a:cubicBezTo>
                      <a:pt x="4392" y="3408"/>
                      <a:pt x="3406" y="4393"/>
                      <a:pt x="2196" y="439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42" name="Group 13">
              <a:extLst>
                <a:ext uri="{FF2B5EF4-FFF2-40B4-BE49-F238E27FC236}">
                  <a16:creationId xmlns:a16="http://schemas.microsoft.com/office/drawing/2014/main" id="{4F18D341-E1BB-DC43-9BF4-13B3BAF5F0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60657" y="2335612"/>
              <a:ext cx="1607209" cy="809365"/>
              <a:chOff x="5826125" y="2760663"/>
              <a:chExt cx="1771650" cy="892175"/>
            </a:xfrm>
            <a:solidFill>
              <a:schemeClr val="accent5"/>
            </a:solidFill>
          </p:grpSpPr>
          <p:sp>
            <p:nvSpPr>
              <p:cNvPr id="153" name="Freeform 45">
                <a:extLst>
                  <a:ext uri="{FF2B5EF4-FFF2-40B4-BE49-F238E27FC236}">
                    <a16:creationId xmlns:a16="http://schemas.microsoft.com/office/drawing/2014/main" id="{69EAE20E-82EF-2E40-AB3E-2FD96B4B96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6125" y="2760663"/>
                <a:ext cx="1771650" cy="892175"/>
              </a:xfrm>
              <a:custGeom>
                <a:avLst/>
                <a:gdLst>
                  <a:gd name="T0" fmla="*/ 1706153 w 4923"/>
                  <a:gd name="T1" fmla="*/ 891815 h 2477"/>
                  <a:gd name="T2" fmla="*/ 647770 w 4923"/>
                  <a:gd name="T3" fmla="*/ 891815 h 2477"/>
                  <a:gd name="T4" fmla="*/ 647770 w 4923"/>
                  <a:gd name="T5" fmla="*/ 891815 h 2477"/>
                  <a:gd name="T6" fmla="*/ 615381 w 4923"/>
                  <a:gd name="T7" fmla="*/ 859398 h 2477"/>
                  <a:gd name="T8" fmla="*/ 615381 w 4923"/>
                  <a:gd name="T9" fmla="*/ 859398 h 2477"/>
                  <a:gd name="T10" fmla="*/ 647770 w 4923"/>
                  <a:gd name="T11" fmla="*/ 826622 h 2477"/>
                  <a:gd name="T12" fmla="*/ 1706153 w 4923"/>
                  <a:gd name="T13" fmla="*/ 826622 h 2477"/>
                  <a:gd name="T14" fmla="*/ 1706153 w 4923"/>
                  <a:gd name="T15" fmla="*/ 65193 h 2477"/>
                  <a:gd name="T16" fmla="*/ 65137 w 4923"/>
                  <a:gd name="T17" fmla="*/ 65193 h 2477"/>
                  <a:gd name="T18" fmla="*/ 65137 w 4923"/>
                  <a:gd name="T19" fmla="*/ 497774 h 2477"/>
                  <a:gd name="T20" fmla="*/ 65137 w 4923"/>
                  <a:gd name="T21" fmla="*/ 497774 h 2477"/>
                  <a:gd name="T22" fmla="*/ 32748 w 4923"/>
                  <a:gd name="T23" fmla="*/ 530190 h 2477"/>
                  <a:gd name="T24" fmla="*/ 32748 w 4923"/>
                  <a:gd name="T25" fmla="*/ 530190 h 2477"/>
                  <a:gd name="T26" fmla="*/ 0 w 4923"/>
                  <a:gd name="T27" fmla="*/ 497774 h 2477"/>
                  <a:gd name="T28" fmla="*/ 0 w 4923"/>
                  <a:gd name="T29" fmla="*/ 65193 h 2477"/>
                  <a:gd name="T30" fmla="*/ 0 w 4923"/>
                  <a:gd name="T31" fmla="*/ 65193 h 2477"/>
                  <a:gd name="T32" fmla="*/ 65137 w 4923"/>
                  <a:gd name="T33" fmla="*/ 0 h 2477"/>
                  <a:gd name="T34" fmla="*/ 1706153 w 4923"/>
                  <a:gd name="T35" fmla="*/ 0 h 2477"/>
                  <a:gd name="T36" fmla="*/ 1706153 w 4923"/>
                  <a:gd name="T37" fmla="*/ 0 h 2477"/>
                  <a:gd name="T38" fmla="*/ 1771290 w 4923"/>
                  <a:gd name="T39" fmla="*/ 65193 h 2477"/>
                  <a:gd name="T40" fmla="*/ 1771290 w 4923"/>
                  <a:gd name="T41" fmla="*/ 826622 h 2477"/>
                  <a:gd name="T42" fmla="*/ 1771290 w 4923"/>
                  <a:gd name="T43" fmla="*/ 826622 h 2477"/>
                  <a:gd name="T44" fmla="*/ 1706153 w 4923"/>
                  <a:gd name="T45" fmla="*/ 891815 h 247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923" h="2477">
                    <a:moveTo>
                      <a:pt x="4741" y="2476"/>
                    </a:moveTo>
                    <a:lnTo>
                      <a:pt x="1800" y="2476"/>
                    </a:lnTo>
                    <a:cubicBezTo>
                      <a:pt x="1751" y="2476"/>
                      <a:pt x="1710" y="2436"/>
                      <a:pt x="1710" y="2386"/>
                    </a:cubicBezTo>
                    <a:cubicBezTo>
                      <a:pt x="1710" y="2336"/>
                      <a:pt x="1751" y="2295"/>
                      <a:pt x="1800" y="2295"/>
                    </a:cubicBezTo>
                    <a:lnTo>
                      <a:pt x="4741" y="2295"/>
                    </a:lnTo>
                    <a:lnTo>
                      <a:pt x="4741" y="181"/>
                    </a:lnTo>
                    <a:lnTo>
                      <a:pt x="181" y="181"/>
                    </a:lnTo>
                    <a:lnTo>
                      <a:pt x="181" y="1382"/>
                    </a:lnTo>
                    <a:cubicBezTo>
                      <a:pt x="181" y="1432"/>
                      <a:pt x="141" y="1472"/>
                      <a:pt x="91" y="1472"/>
                    </a:cubicBezTo>
                    <a:cubicBezTo>
                      <a:pt x="41" y="1472"/>
                      <a:pt x="0" y="1432"/>
                      <a:pt x="0" y="1382"/>
                    </a:cubicBezTo>
                    <a:lnTo>
                      <a:pt x="0" y="181"/>
                    </a:lnTo>
                    <a:cubicBezTo>
                      <a:pt x="0" y="82"/>
                      <a:pt x="81" y="0"/>
                      <a:pt x="181" y="0"/>
                    </a:cubicBezTo>
                    <a:lnTo>
                      <a:pt x="4741" y="0"/>
                    </a:lnTo>
                    <a:cubicBezTo>
                      <a:pt x="4841" y="0"/>
                      <a:pt x="4922" y="82"/>
                      <a:pt x="4922" y="181"/>
                    </a:cubicBezTo>
                    <a:lnTo>
                      <a:pt x="4922" y="2295"/>
                    </a:lnTo>
                    <a:cubicBezTo>
                      <a:pt x="4922" y="2395"/>
                      <a:pt x="4841" y="2476"/>
                      <a:pt x="4741" y="247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4" name="Freeform 46">
                <a:extLst>
                  <a:ext uri="{FF2B5EF4-FFF2-40B4-BE49-F238E27FC236}">
                    <a16:creationId xmlns:a16="http://schemas.microsoft.com/office/drawing/2014/main" id="{055F6D24-4032-AB46-A04B-1A92F5A7A5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7588" y="2955925"/>
                <a:ext cx="923925" cy="85725"/>
              </a:xfrm>
              <a:custGeom>
                <a:avLst/>
                <a:gdLst>
                  <a:gd name="T0" fmla="*/ 923565 w 2565"/>
                  <a:gd name="T1" fmla="*/ 69156 h 238"/>
                  <a:gd name="T2" fmla="*/ 923565 w 2565"/>
                  <a:gd name="T3" fmla="*/ 69156 h 238"/>
                  <a:gd name="T4" fmla="*/ 907356 w 2565"/>
                  <a:gd name="T5" fmla="*/ 85365 h 238"/>
                  <a:gd name="T6" fmla="*/ 16209 w 2565"/>
                  <a:gd name="T7" fmla="*/ 85365 h 238"/>
                  <a:gd name="T8" fmla="*/ 16209 w 2565"/>
                  <a:gd name="T9" fmla="*/ 85365 h 238"/>
                  <a:gd name="T10" fmla="*/ 0 w 2565"/>
                  <a:gd name="T11" fmla="*/ 69156 h 238"/>
                  <a:gd name="T12" fmla="*/ 0 w 2565"/>
                  <a:gd name="T13" fmla="*/ 16209 h 238"/>
                  <a:gd name="T14" fmla="*/ 0 w 2565"/>
                  <a:gd name="T15" fmla="*/ 16209 h 238"/>
                  <a:gd name="T16" fmla="*/ 16209 w 2565"/>
                  <a:gd name="T17" fmla="*/ 0 h 238"/>
                  <a:gd name="T18" fmla="*/ 907356 w 2565"/>
                  <a:gd name="T19" fmla="*/ 0 h 238"/>
                  <a:gd name="T20" fmla="*/ 907356 w 2565"/>
                  <a:gd name="T21" fmla="*/ 0 h 238"/>
                  <a:gd name="T22" fmla="*/ 923565 w 2565"/>
                  <a:gd name="T23" fmla="*/ 16209 h 238"/>
                  <a:gd name="T24" fmla="*/ 923565 w 2565"/>
                  <a:gd name="T25" fmla="*/ 69156 h 2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65" h="238">
                    <a:moveTo>
                      <a:pt x="2564" y="192"/>
                    </a:moveTo>
                    <a:lnTo>
                      <a:pt x="2564" y="192"/>
                    </a:lnTo>
                    <a:cubicBezTo>
                      <a:pt x="2564" y="216"/>
                      <a:pt x="2543" y="237"/>
                      <a:pt x="2519" y="237"/>
                    </a:cubicBezTo>
                    <a:lnTo>
                      <a:pt x="45" y="237"/>
                    </a:lnTo>
                    <a:cubicBezTo>
                      <a:pt x="21" y="237"/>
                      <a:pt x="0" y="216"/>
                      <a:pt x="0" y="192"/>
                    </a:cubicBezTo>
                    <a:lnTo>
                      <a:pt x="0" y="45"/>
                    </a:lnTo>
                    <a:cubicBezTo>
                      <a:pt x="0" y="21"/>
                      <a:pt x="21" y="0"/>
                      <a:pt x="45" y="0"/>
                    </a:cubicBezTo>
                    <a:lnTo>
                      <a:pt x="2519" y="0"/>
                    </a:lnTo>
                    <a:cubicBezTo>
                      <a:pt x="2543" y="0"/>
                      <a:pt x="2564" y="21"/>
                      <a:pt x="2564" y="45"/>
                    </a:cubicBezTo>
                    <a:lnTo>
                      <a:pt x="2564" y="1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5" name="Freeform 47">
                <a:extLst>
                  <a:ext uri="{FF2B5EF4-FFF2-40B4-BE49-F238E27FC236}">
                    <a16:creationId xmlns:a16="http://schemas.microsoft.com/office/drawing/2014/main" id="{B31F80A9-B58C-684C-A048-13A77829DC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70725" y="2955925"/>
                <a:ext cx="257175" cy="85725"/>
              </a:xfrm>
              <a:custGeom>
                <a:avLst/>
                <a:gdLst>
                  <a:gd name="T0" fmla="*/ 256815 w 714"/>
                  <a:gd name="T1" fmla="*/ 69156 h 238"/>
                  <a:gd name="T2" fmla="*/ 256815 w 714"/>
                  <a:gd name="T3" fmla="*/ 69156 h 238"/>
                  <a:gd name="T4" fmla="*/ 240606 w 714"/>
                  <a:gd name="T5" fmla="*/ 85365 h 238"/>
                  <a:gd name="T6" fmla="*/ 16209 w 714"/>
                  <a:gd name="T7" fmla="*/ 85365 h 238"/>
                  <a:gd name="T8" fmla="*/ 16209 w 714"/>
                  <a:gd name="T9" fmla="*/ 85365 h 238"/>
                  <a:gd name="T10" fmla="*/ 0 w 714"/>
                  <a:gd name="T11" fmla="*/ 69156 h 238"/>
                  <a:gd name="T12" fmla="*/ 0 w 714"/>
                  <a:gd name="T13" fmla="*/ 16209 h 238"/>
                  <a:gd name="T14" fmla="*/ 0 w 714"/>
                  <a:gd name="T15" fmla="*/ 16209 h 238"/>
                  <a:gd name="T16" fmla="*/ 16209 w 714"/>
                  <a:gd name="T17" fmla="*/ 0 h 238"/>
                  <a:gd name="T18" fmla="*/ 240606 w 714"/>
                  <a:gd name="T19" fmla="*/ 0 h 238"/>
                  <a:gd name="T20" fmla="*/ 240606 w 714"/>
                  <a:gd name="T21" fmla="*/ 0 h 238"/>
                  <a:gd name="T22" fmla="*/ 256815 w 714"/>
                  <a:gd name="T23" fmla="*/ 16209 h 238"/>
                  <a:gd name="T24" fmla="*/ 256815 w 714"/>
                  <a:gd name="T25" fmla="*/ 69156 h 2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14" h="238">
                    <a:moveTo>
                      <a:pt x="713" y="192"/>
                    </a:moveTo>
                    <a:lnTo>
                      <a:pt x="713" y="192"/>
                    </a:lnTo>
                    <a:cubicBezTo>
                      <a:pt x="713" y="216"/>
                      <a:pt x="693" y="237"/>
                      <a:pt x="668" y="237"/>
                    </a:cubicBezTo>
                    <a:lnTo>
                      <a:pt x="45" y="237"/>
                    </a:lnTo>
                    <a:cubicBezTo>
                      <a:pt x="20" y="237"/>
                      <a:pt x="0" y="216"/>
                      <a:pt x="0" y="192"/>
                    </a:cubicBezTo>
                    <a:lnTo>
                      <a:pt x="0" y="45"/>
                    </a:lnTo>
                    <a:cubicBezTo>
                      <a:pt x="0" y="21"/>
                      <a:pt x="20" y="0"/>
                      <a:pt x="45" y="0"/>
                    </a:cubicBezTo>
                    <a:lnTo>
                      <a:pt x="668" y="0"/>
                    </a:lnTo>
                    <a:cubicBezTo>
                      <a:pt x="693" y="0"/>
                      <a:pt x="713" y="21"/>
                      <a:pt x="713" y="45"/>
                    </a:cubicBezTo>
                    <a:lnTo>
                      <a:pt x="713" y="1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6" name="Freeform 48">
                <a:extLst>
                  <a:ext uri="{FF2B5EF4-FFF2-40B4-BE49-F238E27FC236}">
                    <a16:creationId xmlns:a16="http://schemas.microsoft.com/office/drawing/2014/main" id="{40B4D960-9EDE-E644-A8F7-D8E1111F22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8700" y="3217863"/>
                <a:ext cx="1219200" cy="34925"/>
              </a:xfrm>
              <a:custGeom>
                <a:avLst/>
                <a:gdLst>
                  <a:gd name="T0" fmla="*/ 1218840 w 3388"/>
                  <a:gd name="T1" fmla="*/ 18190 h 96"/>
                  <a:gd name="T2" fmla="*/ 1218840 w 3388"/>
                  <a:gd name="T3" fmla="*/ 18190 h 96"/>
                  <a:gd name="T4" fmla="*/ 1202647 w 3388"/>
                  <a:gd name="T5" fmla="*/ 34561 h 96"/>
                  <a:gd name="T6" fmla="*/ 16194 w 3388"/>
                  <a:gd name="T7" fmla="*/ 34561 h 96"/>
                  <a:gd name="T8" fmla="*/ 16194 w 3388"/>
                  <a:gd name="T9" fmla="*/ 34561 h 96"/>
                  <a:gd name="T10" fmla="*/ 0 w 3388"/>
                  <a:gd name="T11" fmla="*/ 18190 h 96"/>
                  <a:gd name="T12" fmla="*/ 0 w 3388"/>
                  <a:gd name="T13" fmla="*/ 16371 h 96"/>
                  <a:gd name="T14" fmla="*/ 0 w 3388"/>
                  <a:gd name="T15" fmla="*/ 16371 h 96"/>
                  <a:gd name="T16" fmla="*/ 16194 w 3388"/>
                  <a:gd name="T17" fmla="*/ 0 h 96"/>
                  <a:gd name="T18" fmla="*/ 1202647 w 3388"/>
                  <a:gd name="T19" fmla="*/ 0 h 96"/>
                  <a:gd name="T20" fmla="*/ 1202647 w 3388"/>
                  <a:gd name="T21" fmla="*/ 0 h 96"/>
                  <a:gd name="T22" fmla="*/ 1218840 w 3388"/>
                  <a:gd name="T23" fmla="*/ 16371 h 96"/>
                  <a:gd name="T24" fmla="*/ 1218840 w 3388"/>
                  <a:gd name="T25" fmla="*/ 18190 h 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88" h="96">
                    <a:moveTo>
                      <a:pt x="3387" y="50"/>
                    </a:moveTo>
                    <a:lnTo>
                      <a:pt x="3387" y="50"/>
                    </a:lnTo>
                    <a:cubicBezTo>
                      <a:pt x="3387" y="75"/>
                      <a:pt x="3367" y="95"/>
                      <a:pt x="3342" y="95"/>
                    </a:cubicBezTo>
                    <a:lnTo>
                      <a:pt x="45" y="95"/>
                    </a:lnTo>
                    <a:cubicBezTo>
                      <a:pt x="20" y="95"/>
                      <a:pt x="0" y="75"/>
                      <a:pt x="0" y="50"/>
                    </a:cubicBezTo>
                    <a:lnTo>
                      <a:pt x="0" y="45"/>
                    </a:lnTo>
                    <a:cubicBezTo>
                      <a:pt x="0" y="20"/>
                      <a:pt x="20" y="0"/>
                      <a:pt x="45" y="0"/>
                    </a:cubicBezTo>
                    <a:lnTo>
                      <a:pt x="3342" y="0"/>
                    </a:lnTo>
                    <a:cubicBezTo>
                      <a:pt x="3367" y="0"/>
                      <a:pt x="3387" y="20"/>
                      <a:pt x="3387" y="45"/>
                    </a:cubicBezTo>
                    <a:lnTo>
                      <a:pt x="3387" y="5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7" name="Freeform 49">
                <a:extLst>
                  <a:ext uri="{FF2B5EF4-FFF2-40B4-BE49-F238E27FC236}">
                    <a16:creationId xmlns:a16="http://schemas.microsoft.com/office/drawing/2014/main" id="{75D8B2FC-18DA-7F43-8B3D-E8D812EAE4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8700" y="3144838"/>
                <a:ext cx="1219200" cy="34925"/>
              </a:xfrm>
              <a:custGeom>
                <a:avLst/>
                <a:gdLst>
                  <a:gd name="T0" fmla="*/ 1218840 w 3388"/>
                  <a:gd name="T1" fmla="*/ 18003 h 97"/>
                  <a:gd name="T2" fmla="*/ 1218840 w 3388"/>
                  <a:gd name="T3" fmla="*/ 18003 h 97"/>
                  <a:gd name="T4" fmla="*/ 1202647 w 3388"/>
                  <a:gd name="T5" fmla="*/ 34565 h 97"/>
                  <a:gd name="T6" fmla="*/ 16194 w 3388"/>
                  <a:gd name="T7" fmla="*/ 34565 h 97"/>
                  <a:gd name="T8" fmla="*/ 16194 w 3388"/>
                  <a:gd name="T9" fmla="*/ 34565 h 97"/>
                  <a:gd name="T10" fmla="*/ 0 w 3388"/>
                  <a:gd name="T11" fmla="*/ 18003 h 97"/>
                  <a:gd name="T12" fmla="*/ 0 w 3388"/>
                  <a:gd name="T13" fmla="*/ 16202 h 97"/>
                  <a:gd name="T14" fmla="*/ 0 w 3388"/>
                  <a:gd name="T15" fmla="*/ 16202 h 97"/>
                  <a:gd name="T16" fmla="*/ 16194 w 3388"/>
                  <a:gd name="T17" fmla="*/ 0 h 97"/>
                  <a:gd name="T18" fmla="*/ 1202647 w 3388"/>
                  <a:gd name="T19" fmla="*/ 0 h 97"/>
                  <a:gd name="T20" fmla="*/ 1202647 w 3388"/>
                  <a:gd name="T21" fmla="*/ 0 h 97"/>
                  <a:gd name="T22" fmla="*/ 1218840 w 3388"/>
                  <a:gd name="T23" fmla="*/ 16202 h 97"/>
                  <a:gd name="T24" fmla="*/ 1218840 w 3388"/>
                  <a:gd name="T25" fmla="*/ 18003 h 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88" h="97">
                    <a:moveTo>
                      <a:pt x="3387" y="50"/>
                    </a:moveTo>
                    <a:lnTo>
                      <a:pt x="3387" y="50"/>
                    </a:lnTo>
                    <a:cubicBezTo>
                      <a:pt x="3387" y="76"/>
                      <a:pt x="3367" y="96"/>
                      <a:pt x="3342" y="96"/>
                    </a:cubicBezTo>
                    <a:lnTo>
                      <a:pt x="45" y="96"/>
                    </a:lnTo>
                    <a:cubicBezTo>
                      <a:pt x="20" y="96"/>
                      <a:pt x="0" y="76"/>
                      <a:pt x="0" y="50"/>
                    </a:cubicBezTo>
                    <a:lnTo>
                      <a:pt x="0" y="45"/>
                    </a:lnTo>
                    <a:cubicBezTo>
                      <a:pt x="0" y="20"/>
                      <a:pt x="20" y="0"/>
                      <a:pt x="45" y="0"/>
                    </a:cubicBezTo>
                    <a:lnTo>
                      <a:pt x="3342" y="0"/>
                    </a:lnTo>
                    <a:cubicBezTo>
                      <a:pt x="3367" y="0"/>
                      <a:pt x="3387" y="20"/>
                      <a:pt x="3387" y="45"/>
                    </a:cubicBezTo>
                    <a:lnTo>
                      <a:pt x="3387" y="5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8" name="Freeform 50">
                <a:extLst>
                  <a:ext uri="{FF2B5EF4-FFF2-40B4-BE49-F238E27FC236}">
                    <a16:creationId xmlns:a16="http://schemas.microsoft.com/office/drawing/2014/main" id="{3C5CA774-4AE7-1042-85DD-CF3F75EDF9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5150" y="3471863"/>
                <a:ext cx="504825" cy="33337"/>
              </a:xfrm>
              <a:custGeom>
                <a:avLst/>
                <a:gdLst>
                  <a:gd name="T0" fmla="*/ 488273 w 1403"/>
                  <a:gd name="T1" fmla="*/ 32975 h 92"/>
                  <a:gd name="T2" fmla="*/ 15832 w 1403"/>
                  <a:gd name="T3" fmla="*/ 32975 h 92"/>
                  <a:gd name="T4" fmla="*/ 15832 w 1403"/>
                  <a:gd name="T5" fmla="*/ 32975 h 92"/>
                  <a:gd name="T6" fmla="*/ 0 w 1403"/>
                  <a:gd name="T7" fmla="*/ 16669 h 92"/>
                  <a:gd name="T8" fmla="*/ 0 w 1403"/>
                  <a:gd name="T9" fmla="*/ 16669 h 92"/>
                  <a:gd name="T10" fmla="*/ 15832 w 1403"/>
                  <a:gd name="T11" fmla="*/ 0 h 92"/>
                  <a:gd name="T12" fmla="*/ 488273 w 1403"/>
                  <a:gd name="T13" fmla="*/ 0 h 92"/>
                  <a:gd name="T14" fmla="*/ 488273 w 1403"/>
                  <a:gd name="T15" fmla="*/ 0 h 92"/>
                  <a:gd name="T16" fmla="*/ 504465 w 1403"/>
                  <a:gd name="T17" fmla="*/ 16669 h 92"/>
                  <a:gd name="T18" fmla="*/ 504465 w 1403"/>
                  <a:gd name="T19" fmla="*/ 16669 h 92"/>
                  <a:gd name="T20" fmla="*/ 488273 w 1403"/>
                  <a:gd name="T21" fmla="*/ 32975 h 9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03" h="92">
                    <a:moveTo>
                      <a:pt x="1357" y="91"/>
                    </a:moveTo>
                    <a:lnTo>
                      <a:pt x="44" y="91"/>
                    </a:lnTo>
                    <a:cubicBezTo>
                      <a:pt x="20" y="91"/>
                      <a:pt x="0" y="70"/>
                      <a:pt x="0" y="46"/>
                    </a:cubicBezTo>
                    <a:cubicBezTo>
                      <a:pt x="0" y="20"/>
                      <a:pt x="20" y="0"/>
                      <a:pt x="44" y="0"/>
                    </a:cubicBezTo>
                    <a:lnTo>
                      <a:pt x="1357" y="0"/>
                    </a:lnTo>
                    <a:cubicBezTo>
                      <a:pt x="1382" y="0"/>
                      <a:pt x="1402" y="20"/>
                      <a:pt x="1402" y="46"/>
                    </a:cubicBezTo>
                    <a:cubicBezTo>
                      <a:pt x="1402" y="70"/>
                      <a:pt x="1382" y="91"/>
                      <a:pt x="1357" y="9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sp>
          <p:nvSpPr>
            <p:cNvPr id="143" name="Freeform 52">
              <a:extLst>
                <a:ext uri="{FF2B5EF4-FFF2-40B4-BE49-F238E27FC236}">
                  <a16:creationId xmlns:a16="http://schemas.microsoft.com/office/drawing/2014/main" id="{1523E3F2-7769-534F-A579-BAC7082FE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6007" y="3373960"/>
              <a:ext cx="1337901" cy="1176604"/>
            </a:xfrm>
            <a:custGeom>
              <a:avLst/>
              <a:gdLst>
                <a:gd name="T0" fmla="*/ 519327 w 4095"/>
                <a:gd name="T1" fmla="*/ 752916 h 3602"/>
                <a:gd name="T2" fmla="*/ 737214 w 4095"/>
                <a:gd name="T3" fmla="*/ 971121 h 3602"/>
                <a:gd name="T4" fmla="*/ 737214 w 4095"/>
                <a:gd name="T5" fmla="*/ 535071 h 3602"/>
                <a:gd name="T6" fmla="*/ 454141 w 4095"/>
                <a:gd name="T7" fmla="*/ 752916 h 3602"/>
                <a:gd name="T8" fmla="*/ 737214 w 4095"/>
                <a:gd name="T9" fmla="*/ 469897 h 3602"/>
                <a:gd name="T10" fmla="*/ 737214 w 4095"/>
                <a:gd name="T11" fmla="*/ 1035934 h 3602"/>
                <a:gd name="T12" fmla="*/ 1212603 w 4095"/>
                <a:gd name="T13" fmla="*/ 1268902 h 3602"/>
                <a:gd name="T14" fmla="*/ 1240335 w 4095"/>
                <a:gd name="T15" fmla="*/ 1232175 h 3602"/>
                <a:gd name="T16" fmla="*/ 1401319 w 4095"/>
                <a:gd name="T17" fmla="*/ 978322 h 3602"/>
                <a:gd name="T18" fmla="*/ 1388714 w 4095"/>
                <a:gd name="T19" fmla="*/ 931512 h 3602"/>
                <a:gd name="T20" fmla="*/ 1255821 w 4095"/>
                <a:gd name="T21" fmla="*/ 831052 h 3602"/>
                <a:gd name="T22" fmla="*/ 1261943 w 4095"/>
                <a:gd name="T23" fmla="*/ 752916 h 3602"/>
                <a:gd name="T24" fmla="*/ 1272027 w 4095"/>
                <a:gd name="T25" fmla="*/ 641653 h 3602"/>
                <a:gd name="T26" fmla="*/ 1404560 w 4095"/>
                <a:gd name="T27" fmla="*/ 553434 h 3602"/>
                <a:gd name="T28" fmla="*/ 1264824 w 4095"/>
                <a:gd name="T29" fmla="*/ 290580 h 3602"/>
                <a:gd name="T30" fmla="*/ 1100599 w 4095"/>
                <a:gd name="T31" fmla="*/ 345671 h 3602"/>
                <a:gd name="T32" fmla="*/ 1064224 w 4095"/>
                <a:gd name="T33" fmla="*/ 342791 h 3602"/>
                <a:gd name="T34" fmla="*/ 908282 w 4095"/>
                <a:gd name="T35" fmla="*/ 234408 h 3602"/>
                <a:gd name="T36" fmla="*/ 873708 w 4095"/>
                <a:gd name="T37" fmla="*/ 65173 h 3602"/>
                <a:gd name="T38" fmla="*/ 566146 w 4095"/>
                <a:gd name="T39" fmla="*/ 99381 h 3602"/>
                <a:gd name="T40" fmla="*/ 545618 w 4095"/>
                <a:gd name="T41" fmla="*/ 264655 h 3602"/>
                <a:gd name="T42" fmla="*/ 410204 w 4095"/>
                <a:gd name="T43" fmla="*/ 342791 h 3602"/>
                <a:gd name="T44" fmla="*/ 256422 w 4095"/>
                <a:gd name="T45" fmla="*/ 277977 h 3602"/>
                <a:gd name="T46" fmla="*/ 73109 w 4095"/>
                <a:gd name="T47" fmla="*/ 527509 h 3602"/>
                <a:gd name="T48" fmla="*/ 85714 w 4095"/>
                <a:gd name="T49" fmla="*/ 573959 h 3602"/>
                <a:gd name="T50" fmla="*/ 218607 w 4095"/>
                <a:gd name="T51" fmla="*/ 674419 h 3602"/>
                <a:gd name="T52" fmla="*/ 212485 w 4095"/>
                <a:gd name="T53" fmla="*/ 752916 h 3602"/>
                <a:gd name="T54" fmla="*/ 202761 w 4095"/>
                <a:gd name="T55" fmla="*/ 864179 h 3602"/>
                <a:gd name="T56" fmla="*/ 69868 w 4095"/>
                <a:gd name="T57" fmla="*/ 952397 h 3602"/>
                <a:gd name="T58" fmla="*/ 145858 w 4095"/>
                <a:gd name="T59" fmla="*/ 1104708 h 3602"/>
                <a:gd name="T60" fmla="*/ 133973 w 4095"/>
                <a:gd name="T61" fmla="*/ 1148997 h 3602"/>
                <a:gd name="T62" fmla="*/ 16567 w 4095"/>
                <a:gd name="T63" fmla="*/ 1011089 h 3602"/>
                <a:gd name="T64" fmla="*/ 52941 w 4095"/>
                <a:gd name="T65" fmla="*/ 875341 h 3602"/>
                <a:gd name="T66" fmla="*/ 147659 w 4095"/>
                <a:gd name="T67" fmla="*/ 752916 h 3602"/>
                <a:gd name="T68" fmla="*/ 52941 w 4095"/>
                <a:gd name="T69" fmla="*/ 630490 h 3602"/>
                <a:gd name="T70" fmla="*/ 6843 w 4095"/>
                <a:gd name="T71" fmla="*/ 569998 h 3602"/>
                <a:gd name="T72" fmla="*/ 153421 w 4095"/>
                <a:gd name="T73" fmla="*/ 258173 h 3602"/>
                <a:gd name="T74" fmla="*/ 387154 w 4095"/>
                <a:gd name="T75" fmla="*/ 278338 h 3602"/>
                <a:gd name="T76" fmla="*/ 500960 w 4095"/>
                <a:gd name="T77" fmla="*/ 99381 h 3602"/>
                <a:gd name="T78" fmla="*/ 873708 w 4095"/>
                <a:gd name="T79" fmla="*/ 0 h 3602"/>
                <a:gd name="T80" fmla="*/ 973468 w 4095"/>
                <a:gd name="T81" fmla="*/ 212444 h 3602"/>
                <a:gd name="T82" fmla="*/ 1185233 w 4095"/>
                <a:gd name="T83" fmla="*/ 221806 h 3602"/>
                <a:gd name="T84" fmla="*/ 1457861 w 4095"/>
                <a:gd name="T85" fmla="*/ 494742 h 3602"/>
                <a:gd name="T86" fmla="*/ 1421487 w 4095"/>
                <a:gd name="T87" fmla="*/ 630490 h 3602"/>
                <a:gd name="T88" fmla="*/ 1326769 w 4095"/>
                <a:gd name="T89" fmla="*/ 752916 h 3602"/>
                <a:gd name="T90" fmla="*/ 1421487 w 4095"/>
                <a:gd name="T91" fmla="*/ 875341 h 3602"/>
                <a:gd name="T92" fmla="*/ 1467585 w 4095"/>
                <a:gd name="T93" fmla="*/ 935833 h 3602"/>
                <a:gd name="T94" fmla="*/ 1321007 w 4095"/>
                <a:gd name="T95" fmla="*/ 1248018 h 3602"/>
                <a:gd name="T96" fmla="*/ 1244656 w 4095"/>
                <a:gd name="T97" fmla="*/ 1296628 h 360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095" h="3602">
                  <a:moveTo>
                    <a:pt x="2047" y="1486"/>
                  </a:moveTo>
                  <a:lnTo>
                    <a:pt x="2047" y="1486"/>
                  </a:lnTo>
                  <a:cubicBezTo>
                    <a:pt x="1713" y="1486"/>
                    <a:pt x="1442" y="1757"/>
                    <a:pt x="1442" y="2091"/>
                  </a:cubicBezTo>
                  <a:cubicBezTo>
                    <a:pt x="1442" y="2425"/>
                    <a:pt x="1713" y="2697"/>
                    <a:pt x="2047" y="2697"/>
                  </a:cubicBezTo>
                  <a:cubicBezTo>
                    <a:pt x="2381" y="2697"/>
                    <a:pt x="2653" y="2425"/>
                    <a:pt x="2653" y="2091"/>
                  </a:cubicBezTo>
                  <a:cubicBezTo>
                    <a:pt x="2653" y="1757"/>
                    <a:pt x="2381" y="1486"/>
                    <a:pt x="2047" y="1486"/>
                  </a:cubicBezTo>
                  <a:close/>
                  <a:moveTo>
                    <a:pt x="2047" y="2877"/>
                  </a:moveTo>
                  <a:lnTo>
                    <a:pt x="2047" y="2877"/>
                  </a:lnTo>
                  <a:cubicBezTo>
                    <a:pt x="1613" y="2877"/>
                    <a:pt x="1261" y="2525"/>
                    <a:pt x="1261" y="2091"/>
                  </a:cubicBezTo>
                  <a:cubicBezTo>
                    <a:pt x="1261" y="1657"/>
                    <a:pt x="1613" y="1305"/>
                    <a:pt x="2047" y="1305"/>
                  </a:cubicBezTo>
                  <a:cubicBezTo>
                    <a:pt x="2481" y="1305"/>
                    <a:pt x="2833" y="1657"/>
                    <a:pt x="2833" y="2091"/>
                  </a:cubicBezTo>
                  <a:cubicBezTo>
                    <a:pt x="2833" y="2525"/>
                    <a:pt x="2481" y="2877"/>
                    <a:pt x="2047" y="2877"/>
                  </a:cubicBezTo>
                  <a:close/>
                  <a:moveTo>
                    <a:pt x="3456" y="3601"/>
                  </a:moveTo>
                  <a:lnTo>
                    <a:pt x="3456" y="3601"/>
                  </a:lnTo>
                  <a:cubicBezTo>
                    <a:pt x="3412" y="3601"/>
                    <a:pt x="3374" y="3569"/>
                    <a:pt x="3367" y="3524"/>
                  </a:cubicBezTo>
                  <a:cubicBezTo>
                    <a:pt x="3360" y="3475"/>
                    <a:pt x="3394" y="3429"/>
                    <a:pt x="3444" y="3422"/>
                  </a:cubicBezTo>
                  <a:cubicBezTo>
                    <a:pt x="3472" y="3417"/>
                    <a:pt x="3497" y="3400"/>
                    <a:pt x="3512" y="3375"/>
                  </a:cubicBezTo>
                  <a:lnTo>
                    <a:pt x="3891" y="2717"/>
                  </a:lnTo>
                  <a:cubicBezTo>
                    <a:pt x="3904" y="2696"/>
                    <a:pt x="3908" y="2670"/>
                    <a:pt x="3900" y="2645"/>
                  </a:cubicBezTo>
                  <a:cubicBezTo>
                    <a:pt x="3894" y="2620"/>
                    <a:pt x="3879" y="2600"/>
                    <a:pt x="3856" y="2587"/>
                  </a:cubicBezTo>
                  <a:lnTo>
                    <a:pt x="3532" y="2400"/>
                  </a:lnTo>
                  <a:cubicBezTo>
                    <a:pt x="3499" y="2381"/>
                    <a:pt x="3482" y="2345"/>
                    <a:pt x="3487" y="2308"/>
                  </a:cubicBezTo>
                  <a:cubicBezTo>
                    <a:pt x="3498" y="2237"/>
                    <a:pt x="3504" y="2163"/>
                    <a:pt x="3504" y="2091"/>
                  </a:cubicBezTo>
                  <a:cubicBezTo>
                    <a:pt x="3504" y="2018"/>
                    <a:pt x="3498" y="1945"/>
                    <a:pt x="3487" y="1874"/>
                  </a:cubicBezTo>
                  <a:cubicBezTo>
                    <a:pt x="3482" y="1837"/>
                    <a:pt x="3499" y="1801"/>
                    <a:pt x="3532" y="1782"/>
                  </a:cubicBezTo>
                  <a:lnTo>
                    <a:pt x="3856" y="1594"/>
                  </a:lnTo>
                  <a:cubicBezTo>
                    <a:pt x="3879" y="1582"/>
                    <a:pt x="3894" y="1561"/>
                    <a:pt x="3900" y="1537"/>
                  </a:cubicBezTo>
                  <a:cubicBezTo>
                    <a:pt x="3908" y="1512"/>
                    <a:pt x="3904" y="1486"/>
                    <a:pt x="3892" y="1465"/>
                  </a:cubicBezTo>
                  <a:lnTo>
                    <a:pt x="3512" y="807"/>
                  </a:lnTo>
                  <a:cubicBezTo>
                    <a:pt x="3486" y="761"/>
                    <a:pt x="3427" y="746"/>
                    <a:pt x="3382" y="772"/>
                  </a:cubicBezTo>
                  <a:lnTo>
                    <a:pt x="3056" y="960"/>
                  </a:lnTo>
                  <a:cubicBezTo>
                    <a:pt x="3024" y="979"/>
                    <a:pt x="2984" y="975"/>
                    <a:pt x="2955" y="952"/>
                  </a:cubicBezTo>
                  <a:cubicBezTo>
                    <a:pt x="2841" y="861"/>
                    <a:pt x="2715" y="788"/>
                    <a:pt x="2579" y="735"/>
                  </a:cubicBezTo>
                  <a:cubicBezTo>
                    <a:pt x="2544" y="721"/>
                    <a:pt x="2522" y="688"/>
                    <a:pt x="2522" y="651"/>
                  </a:cubicBezTo>
                  <a:lnTo>
                    <a:pt x="2522" y="276"/>
                  </a:lnTo>
                  <a:cubicBezTo>
                    <a:pt x="2522" y="223"/>
                    <a:pt x="2479" y="181"/>
                    <a:pt x="2426" y="181"/>
                  </a:cubicBezTo>
                  <a:lnTo>
                    <a:pt x="1667" y="181"/>
                  </a:lnTo>
                  <a:cubicBezTo>
                    <a:pt x="1615" y="181"/>
                    <a:pt x="1572" y="223"/>
                    <a:pt x="1572" y="276"/>
                  </a:cubicBezTo>
                  <a:lnTo>
                    <a:pt x="1572" y="651"/>
                  </a:lnTo>
                  <a:cubicBezTo>
                    <a:pt x="1572" y="688"/>
                    <a:pt x="1549" y="721"/>
                    <a:pt x="1515" y="735"/>
                  </a:cubicBezTo>
                  <a:cubicBezTo>
                    <a:pt x="1380" y="788"/>
                    <a:pt x="1253" y="861"/>
                    <a:pt x="1139" y="952"/>
                  </a:cubicBezTo>
                  <a:cubicBezTo>
                    <a:pt x="1110" y="975"/>
                    <a:pt x="1069" y="979"/>
                    <a:pt x="1038" y="960"/>
                  </a:cubicBezTo>
                  <a:lnTo>
                    <a:pt x="712" y="772"/>
                  </a:lnTo>
                  <a:cubicBezTo>
                    <a:pt x="667" y="746"/>
                    <a:pt x="609" y="761"/>
                    <a:pt x="582" y="807"/>
                  </a:cubicBezTo>
                  <a:lnTo>
                    <a:pt x="203" y="1465"/>
                  </a:lnTo>
                  <a:cubicBezTo>
                    <a:pt x="190" y="1486"/>
                    <a:pt x="187" y="1511"/>
                    <a:pt x="194" y="1537"/>
                  </a:cubicBezTo>
                  <a:cubicBezTo>
                    <a:pt x="200" y="1561"/>
                    <a:pt x="216" y="1582"/>
                    <a:pt x="238" y="1594"/>
                  </a:cubicBezTo>
                  <a:lnTo>
                    <a:pt x="563" y="1782"/>
                  </a:lnTo>
                  <a:cubicBezTo>
                    <a:pt x="594" y="1801"/>
                    <a:pt x="612" y="1837"/>
                    <a:pt x="607" y="1873"/>
                  </a:cubicBezTo>
                  <a:cubicBezTo>
                    <a:pt x="596" y="1946"/>
                    <a:pt x="590" y="2018"/>
                    <a:pt x="590" y="2091"/>
                  </a:cubicBezTo>
                  <a:cubicBezTo>
                    <a:pt x="590" y="2163"/>
                    <a:pt x="596" y="2236"/>
                    <a:pt x="607" y="2309"/>
                  </a:cubicBezTo>
                  <a:cubicBezTo>
                    <a:pt x="612" y="2345"/>
                    <a:pt x="594" y="2381"/>
                    <a:pt x="563" y="2400"/>
                  </a:cubicBezTo>
                  <a:lnTo>
                    <a:pt x="238" y="2587"/>
                  </a:lnTo>
                  <a:cubicBezTo>
                    <a:pt x="216" y="2600"/>
                    <a:pt x="200" y="2620"/>
                    <a:pt x="194" y="2645"/>
                  </a:cubicBezTo>
                  <a:cubicBezTo>
                    <a:pt x="187" y="2670"/>
                    <a:pt x="190" y="2696"/>
                    <a:pt x="203" y="2717"/>
                  </a:cubicBezTo>
                  <a:lnTo>
                    <a:pt x="405" y="3068"/>
                  </a:lnTo>
                  <a:cubicBezTo>
                    <a:pt x="430" y="3111"/>
                    <a:pt x="415" y="3167"/>
                    <a:pt x="372" y="3191"/>
                  </a:cubicBezTo>
                  <a:cubicBezTo>
                    <a:pt x="329" y="3217"/>
                    <a:pt x="274" y="3202"/>
                    <a:pt x="248" y="3159"/>
                  </a:cubicBezTo>
                  <a:lnTo>
                    <a:pt x="46" y="2808"/>
                  </a:lnTo>
                  <a:cubicBezTo>
                    <a:pt x="9" y="2744"/>
                    <a:pt x="0" y="2670"/>
                    <a:pt x="19" y="2599"/>
                  </a:cubicBezTo>
                  <a:cubicBezTo>
                    <a:pt x="38" y="2527"/>
                    <a:pt x="83" y="2468"/>
                    <a:pt x="147" y="2431"/>
                  </a:cubicBezTo>
                  <a:lnTo>
                    <a:pt x="420" y="2273"/>
                  </a:lnTo>
                  <a:cubicBezTo>
                    <a:pt x="413" y="2213"/>
                    <a:pt x="410" y="2152"/>
                    <a:pt x="410" y="2091"/>
                  </a:cubicBezTo>
                  <a:cubicBezTo>
                    <a:pt x="410" y="2030"/>
                    <a:pt x="413" y="1969"/>
                    <a:pt x="420" y="1908"/>
                  </a:cubicBezTo>
                  <a:lnTo>
                    <a:pt x="147" y="1751"/>
                  </a:lnTo>
                  <a:cubicBezTo>
                    <a:pt x="84" y="1714"/>
                    <a:pt x="38" y="1655"/>
                    <a:pt x="19" y="1583"/>
                  </a:cubicBezTo>
                  <a:cubicBezTo>
                    <a:pt x="0" y="1512"/>
                    <a:pt x="9" y="1438"/>
                    <a:pt x="46" y="1374"/>
                  </a:cubicBezTo>
                  <a:lnTo>
                    <a:pt x="426" y="717"/>
                  </a:lnTo>
                  <a:cubicBezTo>
                    <a:pt x="502" y="585"/>
                    <a:pt x="671" y="539"/>
                    <a:pt x="803" y="616"/>
                  </a:cubicBezTo>
                  <a:lnTo>
                    <a:pt x="1075" y="773"/>
                  </a:lnTo>
                  <a:cubicBezTo>
                    <a:pt x="1174" y="700"/>
                    <a:pt x="1280" y="639"/>
                    <a:pt x="1391" y="590"/>
                  </a:cubicBezTo>
                  <a:lnTo>
                    <a:pt x="1391" y="276"/>
                  </a:lnTo>
                  <a:cubicBezTo>
                    <a:pt x="1391" y="124"/>
                    <a:pt x="1515" y="0"/>
                    <a:pt x="1667" y="0"/>
                  </a:cubicBezTo>
                  <a:lnTo>
                    <a:pt x="2426" y="0"/>
                  </a:lnTo>
                  <a:cubicBezTo>
                    <a:pt x="2579" y="0"/>
                    <a:pt x="2703" y="124"/>
                    <a:pt x="2703" y="276"/>
                  </a:cubicBezTo>
                  <a:lnTo>
                    <a:pt x="2703" y="590"/>
                  </a:lnTo>
                  <a:cubicBezTo>
                    <a:pt x="2815" y="639"/>
                    <a:pt x="2920" y="700"/>
                    <a:pt x="3018" y="773"/>
                  </a:cubicBezTo>
                  <a:lnTo>
                    <a:pt x="3291" y="616"/>
                  </a:lnTo>
                  <a:cubicBezTo>
                    <a:pt x="3423" y="539"/>
                    <a:pt x="3592" y="585"/>
                    <a:pt x="3668" y="717"/>
                  </a:cubicBezTo>
                  <a:lnTo>
                    <a:pt x="4048" y="1374"/>
                  </a:lnTo>
                  <a:cubicBezTo>
                    <a:pt x="4085" y="1438"/>
                    <a:pt x="4094" y="1512"/>
                    <a:pt x="4075" y="1583"/>
                  </a:cubicBezTo>
                  <a:cubicBezTo>
                    <a:pt x="4056" y="1655"/>
                    <a:pt x="4011" y="1714"/>
                    <a:pt x="3947" y="1751"/>
                  </a:cubicBezTo>
                  <a:lnTo>
                    <a:pt x="3674" y="1908"/>
                  </a:lnTo>
                  <a:cubicBezTo>
                    <a:pt x="3681" y="1969"/>
                    <a:pt x="3684" y="2030"/>
                    <a:pt x="3684" y="2091"/>
                  </a:cubicBezTo>
                  <a:cubicBezTo>
                    <a:pt x="3684" y="2152"/>
                    <a:pt x="3681" y="2213"/>
                    <a:pt x="3674" y="2273"/>
                  </a:cubicBezTo>
                  <a:lnTo>
                    <a:pt x="3947" y="2431"/>
                  </a:lnTo>
                  <a:cubicBezTo>
                    <a:pt x="4010" y="2468"/>
                    <a:pt x="4056" y="2527"/>
                    <a:pt x="4075" y="2599"/>
                  </a:cubicBezTo>
                  <a:cubicBezTo>
                    <a:pt x="4094" y="2670"/>
                    <a:pt x="4085" y="2744"/>
                    <a:pt x="4048" y="2808"/>
                  </a:cubicBezTo>
                  <a:lnTo>
                    <a:pt x="3668" y="3466"/>
                  </a:lnTo>
                  <a:cubicBezTo>
                    <a:pt x="3626" y="3538"/>
                    <a:pt x="3554" y="3587"/>
                    <a:pt x="3470" y="3600"/>
                  </a:cubicBezTo>
                  <a:cubicBezTo>
                    <a:pt x="3466" y="3601"/>
                    <a:pt x="3461" y="3601"/>
                    <a:pt x="3456" y="360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grpSp>
          <p:nvGrpSpPr>
            <p:cNvPr id="144" name="Group 12">
              <a:extLst>
                <a:ext uri="{FF2B5EF4-FFF2-40B4-BE49-F238E27FC236}">
                  <a16:creationId xmlns:a16="http://schemas.microsoft.com/office/drawing/2014/main" id="{CAD8C54F-7025-9C40-AEA9-F70DE76247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56235" y="771608"/>
              <a:ext cx="1552483" cy="1202526"/>
              <a:chOff x="3065463" y="1036638"/>
              <a:chExt cx="1711325" cy="1325562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145" name="Freeform 3">
                <a:extLst>
                  <a:ext uri="{FF2B5EF4-FFF2-40B4-BE49-F238E27FC236}">
                    <a16:creationId xmlns:a16="http://schemas.microsoft.com/office/drawing/2014/main" id="{F5A3AAD9-7CF4-CD40-8BCA-BC2B11E978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338" y="1706563"/>
                <a:ext cx="166687" cy="422275"/>
              </a:xfrm>
              <a:custGeom>
                <a:avLst/>
                <a:gdLst>
                  <a:gd name="T0" fmla="*/ 100518 w 461"/>
                  <a:gd name="T1" fmla="*/ 29469 h 1175"/>
                  <a:gd name="T2" fmla="*/ 100518 w 461"/>
                  <a:gd name="T3" fmla="*/ 29469 h 1175"/>
                  <a:gd name="T4" fmla="*/ 165964 w 461"/>
                  <a:gd name="T5" fmla="*/ 119675 h 1175"/>
                  <a:gd name="T6" fmla="*/ 165964 w 461"/>
                  <a:gd name="T7" fmla="*/ 129737 h 1175"/>
                  <a:gd name="T8" fmla="*/ 127275 w 461"/>
                  <a:gd name="T9" fmla="*/ 129737 h 1175"/>
                  <a:gd name="T10" fmla="*/ 127275 w 461"/>
                  <a:gd name="T11" fmla="*/ 117159 h 1175"/>
                  <a:gd name="T12" fmla="*/ 127275 w 461"/>
                  <a:gd name="T13" fmla="*/ 117159 h 1175"/>
                  <a:gd name="T14" fmla="*/ 84609 w 461"/>
                  <a:gd name="T15" fmla="*/ 64689 h 1175"/>
                  <a:gd name="T16" fmla="*/ 84609 w 461"/>
                  <a:gd name="T17" fmla="*/ 64689 h 1175"/>
                  <a:gd name="T18" fmla="*/ 42305 w 461"/>
                  <a:gd name="T19" fmla="*/ 117159 h 1175"/>
                  <a:gd name="T20" fmla="*/ 42305 w 461"/>
                  <a:gd name="T21" fmla="*/ 117159 h 1175"/>
                  <a:gd name="T22" fmla="*/ 166325 w 461"/>
                  <a:gd name="T23" fmla="*/ 303319 h 1175"/>
                  <a:gd name="T24" fmla="*/ 166325 w 461"/>
                  <a:gd name="T25" fmla="*/ 303319 h 1175"/>
                  <a:gd name="T26" fmla="*/ 100518 w 461"/>
                  <a:gd name="T27" fmla="*/ 394243 h 1175"/>
                  <a:gd name="T28" fmla="*/ 100518 w 461"/>
                  <a:gd name="T29" fmla="*/ 421916 h 1175"/>
                  <a:gd name="T30" fmla="*/ 66530 w 461"/>
                  <a:gd name="T31" fmla="*/ 421916 h 1175"/>
                  <a:gd name="T32" fmla="*/ 66530 w 461"/>
                  <a:gd name="T33" fmla="*/ 394243 h 1175"/>
                  <a:gd name="T34" fmla="*/ 66530 w 461"/>
                  <a:gd name="T35" fmla="*/ 394243 h 1175"/>
                  <a:gd name="T36" fmla="*/ 0 w 461"/>
                  <a:gd name="T37" fmla="*/ 303319 h 1175"/>
                  <a:gd name="T38" fmla="*/ 0 w 461"/>
                  <a:gd name="T39" fmla="*/ 280678 h 1175"/>
                  <a:gd name="T40" fmla="*/ 38689 w 461"/>
                  <a:gd name="T41" fmla="*/ 280678 h 1175"/>
                  <a:gd name="T42" fmla="*/ 38689 w 461"/>
                  <a:gd name="T43" fmla="*/ 306194 h 1175"/>
                  <a:gd name="T44" fmla="*/ 38689 w 461"/>
                  <a:gd name="T45" fmla="*/ 306194 h 1175"/>
                  <a:gd name="T46" fmla="*/ 82078 w 461"/>
                  <a:gd name="T47" fmla="*/ 357945 h 1175"/>
                  <a:gd name="T48" fmla="*/ 82078 w 461"/>
                  <a:gd name="T49" fmla="*/ 357945 h 1175"/>
                  <a:gd name="T50" fmla="*/ 125106 w 461"/>
                  <a:gd name="T51" fmla="*/ 306194 h 1175"/>
                  <a:gd name="T52" fmla="*/ 125106 w 461"/>
                  <a:gd name="T53" fmla="*/ 306194 h 1175"/>
                  <a:gd name="T54" fmla="*/ 1808 w 461"/>
                  <a:gd name="T55" fmla="*/ 119675 h 1175"/>
                  <a:gd name="T56" fmla="*/ 1808 w 461"/>
                  <a:gd name="T57" fmla="*/ 119675 h 1175"/>
                  <a:gd name="T58" fmla="*/ 66530 w 461"/>
                  <a:gd name="T59" fmla="*/ 29469 h 1175"/>
                  <a:gd name="T60" fmla="*/ 66530 w 461"/>
                  <a:gd name="T61" fmla="*/ 0 h 1175"/>
                  <a:gd name="T62" fmla="*/ 100518 w 461"/>
                  <a:gd name="T63" fmla="*/ 0 h 1175"/>
                  <a:gd name="T64" fmla="*/ 100518 w 461"/>
                  <a:gd name="T65" fmla="*/ 29469 h 117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61" h="1175">
                    <a:moveTo>
                      <a:pt x="278" y="82"/>
                    </a:moveTo>
                    <a:lnTo>
                      <a:pt x="278" y="82"/>
                    </a:lnTo>
                    <a:cubicBezTo>
                      <a:pt x="402" y="100"/>
                      <a:pt x="459" y="196"/>
                      <a:pt x="459" y="333"/>
                    </a:cubicBezTo>
                    <a:lnTo>
                      <a:pt x="459" y="361"/>
                    </a:lnTo>
                    <a:lnTo>
                      <a:pt x="352" y="361"/>
                    </a:lnTo>
                    <a:lnTo>
                      <a:pt x="352" y="326"/>
                    </a:lnTo>
                    <a:cubicBezTo>
                      <a:pt x="352" y="235"/>
                      <a:pt x="316" y="180"/>
                      <a:pt x="234" y="180"/>
                    </a:cubicBezTo>
                    <a:cubicBezTo>
                      <a:pt x="154" y="180"/>
                      <a:pt x="117" y="235"/>
                      <a:pt x="117" y="326"/>
                    </a:cubicBezTo>
                    <a:cubicBezTo>
                      <a:pt x="117" y="555"/>
                      <a:pt x="460" y="557"/>
                      <a:pt x="460" y="844"/>
                    </a:cubicBezTo>
                    <a:cubicBezTo>
                      <a:pt x="460" y="982"/>
                      <a:pt x="402" y="1080"/>
                      <a:pt x="278" y="1097"/>
                    </a:cubicBezTo>
                    <a:lnTo>
                      <a:pt x="278" y="1174"/>
                    </a:lnTo>
                    <a:lnTo>
                      <a:pt x="184" y="1174"/>
                    </a:lnTo>
                    <a:lnTo>
                      <a:pt x="184" y="1097"/>
                    </a:lnTo>
                    <a:cubicBezTo>
                      <a:pt x="58" y="1080"/>
                      <a:pt x="0" y="983"/>
                      <a:pt x="0" y="844"/>
                    </a:cubicBezTo>
                    <a:lnTo>
                      <a:pt x="0" y="781"/>
                    </a:lnTo>
                    <a:lnTo>
                      <a:pt x="107" y="781"/>
                    </a:lnTo>
                    <a:lnTo>
                      <a:pt x="107" y="852"/>
                    </a:lnTo>
                    <a:cubicBezTo>
                      <a:pt x="107" y="944"/>
                      <a:pt x="145" y="996"/>
                      <a:pt x="227" y="996"/>
                    </a:cubicBezTo>
                    <a:cubicBezTo>
                      <a:pt x="310" y="996"/>
                      <a:pt x="346" y="944"/>
                      <a:pt x="346" y="852"/>
                    </a:cubicBezTo>
                    <a:cubicBezTo>
                      <a:pt x="346" y="624"/>
                      <a:pt x="5" y="621"/>
                      <a:pt x="5" y="333"/>
                    </a:cubicBezTo>
                    <a:cubicBezTo>
                      <a:pt x="5" y="193"/>
                      <a:pt x="62" y="101"/>
                      <a:pt x="184" y="82"/>
                    </a:cubicBezTo>
                    <a:lnTo>
                      <a:pt x="184" y="0"/>
                    </a:lnTo>
                    <a:lnTo>
                      <a:pt x="278" y="0"/>
                    </a:lnTo>
                    <a:lnTo>
                      <a:pt x="278" y="8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46" name="Freeform 51">
                <a:extLst>
                  <a:ext uri="{FF2B5EF4-FFF2-40B4-BE49-F238E27FC236}">
                    <a16:creationId xmlns:a16="http://schemas.microsoft.com/office/drawing/2014/main" id="{122DBBD9-8A4D-4B4C-8EF4-F1692D49C3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9950" y="1414463"/>
                <a:ext cx="1004888" cy="947737"/>
              </a:xfrm>
              <a:custGeom>
                <a:avLst/>
                <a:gdLst>
                  <a:gd name="T0" fmla="*/ 278315 w 2791"/>
                  <a:gd name="T1" fmla="*/ 947377 h 2634"/>
                  <a:gd name="T2" fmla="*/ 278315 w 2791"/>
                  <a:gd name="T3" fmla="*/ 947377 h 2634"/>
                  <a:gd name="T4" fmla="*/ 262833 w 2791"/>
                  <a:gd name="T5" fmla="*/ 943419 h 2634"/>
                  <a:gd name="T6" fmla="*/ 262833 w 2791"/>
                  <a:gd name="T7" fmla="*/ 943419 h 2634"/>
                  <a:gd name="T8" fmla="*/ 85691 w 2791"/>
                  <a:gd name="T9" fmla="*/ 782585 h 2634"/>
                  <a:gd name="T10" fmla="*/ 85691 w 2791"/>
                  <a:gd name="T11" fmla="*/ 782585 h 2634"/>
                  <a:gd name="T12" fmla="*/ 0 w 2791"/>
                  <a:gd name="T13" fmla="*/ 501934 h 2634"/>
                  <a:gd name="T14" fmla="*/ 0 w 2791"/>
                  <a:gd name="T15" fmla="*/ 501934 h 2634"/>
                  <a:gd name="T16" fmla="*/ 502264 w 2791"/>
                  <a:gd name="T17" fmla="*/ 0 h 2634"/>
                  <a:gd name="T18" fmla="*/ 502264 w 2791"/>
                  <a:gd name="T19" fmla="*/ 0 h 2634"/>
                  <a:gd name="T20" fmla="*/ 1004528 w 2791"/>
                  <a:gd name="T21" fmla="*/ 501934 h 2634"/>
                  <a:gd name="T22" fmla="*/ 1004528 w 2791"/>
                  <a:gd name="T23" fmla="*/ 501934 h 2634"/>
                  <a:gd name="T24" fmla="*/ 964923 w 2791"/>
                  <a:gd name="T25" fmla="*/ 697310 h 2634"/>
                  <a:gd name="T26" fmla="*/ 964923 w 2791"/>
                  <a:gd name="T27" fmla="*/ 697310 h 2634"/>
                  <a:gd name="T28" fmla="*/ 922437 w 2791"/>
                  <a:gd name="T29" fmla="*/ 714581 h 2634"/>
                  <a:gd name="T30" fmla="*/ 922437 w 2791"/>
                  <a:gd name="T31" fmla="*/ 714581 h 2634"/>
                  <a:gd name="T32" fmla="*/ 905155 w 2791"/>
                  <a:gd name="T33" fmla="*/ 672123 h 2634"/>
                  <a:gd name="T34" fmla="*/ 905155 w 2791"/>
                  <a:gd name="T35" fmla="*/ 672123 h 2634"/>
                  <a:gd name="T36" fmla="*/ 939360 w 2791"/>
                  <a:gd name="T37" fmla="*/ 501934 h 2634"/>
                  <a:gd name="T38" fmla="*/ 939360 w 2791"/>
                  <a:gd name="T39" fmla="*/ 501934 h 2634"/>
                  <a:gd name="T40" fmla="*/ 502264 w 2791"/>
                  <a:gd name="T41" fmla="*/ 65125 h 2634"/>
                  <a:gd name="T42" fmla="*/ 502264 w 2791"/>
                  <a:gd name="T43" fmla="*/ 65125 h 2634"/>
                  <a:gd name="T44" fmla="*/ 65168 w 2791"/>
                  <a:gd name="T45" fmla="*/ 501934 h 2634"/>
                  <a:gd name="T46" fmla="*/ 65168 w 2791"/>
                  <a:gd name="T47" fmla="*/ 501934 h 2634"/>
                  <a:gd name="T48" fmla="*/ 139698 w 2791"/>
                  <a:gd name="T49" fmla="*/ 746244 h 2634"/>
                  <a:gd name="T50" fmla="*/ 139698 w 2791"/>
                  <a:gd name="T51" fmla="*/ 746244 h 2634"/>
                  <a:gd name="T52" fmla="*/ 293797 w 2791"/>
                  <a:gd name="T53" fmla="*/ 886210 h 2634"/>
                  <a:gd name="T54" fmla="*/ 293797 w 2791"/>
                  <a:gd name="T55" fmla="*/ 886210 h 2634"/>
                  <a:gd name="T56" fmla="*/ 307119 w 2791"/>
                  <a:gd name="T57" fmla="*/ 930466 h 2634"/>
                  <a:gd name="T58" fmla="*/ 307119 w 2791"/>
                  <a:gd name="T59" fmla="*/ 930466 h 2634"/>
                  <a:gd name="T60" fmla="*/ 278315 w 2791"/>
                  <a:gd name="T61" fmla="*/ 947377 h 263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791" h="2634">
                    <a:moveTo>
                      <a:pt x="773" y="2633"/>
                    </a:moveTo>
                    <a:lnTo>
                      <a:pt x="773" y="2633"/>
                    </a:lnTo>
                    <a:cubicBezTo>
                      <a:pt x="759" y="2633"/>
                      <a:pt x="743" y="2629"/>
                      <a:pt x="730" y="2622"/>
                    </a:cubicBezTo>
                    <a:cubicBezTo>
                      <a:pt x="534" y="2515"/>
                      <a:pt x="363" y="2361"/>
                      <a:pt x="238" y="2175"/>
                    </a:cubicBezTo>
                    <a:cubicBezTo>
                      <a:pt x="82" y="1945"/>
                      <a:pt x="0" y="1675"/>
                      <a:pt x="0" y="1395"/>
                    </a:cubicBezTo>
                    <a:cubicBezTo>
                      <a:pt x="0" y="626"/>
                      <a:pt x="626" y="0"/>
                      <a:pt x="1395" y="0"/>
                    </a:cubicBezTo>
                    <a:cubicBezTo>
                      <a:pt x="2164" y="0"/>
                      <a:pt x="2790" y="626"/>
                      <a:pt x="2790" y="1395"/>
                    </a:cubicBezTo>
                    <a:cubicBezTo>
                      <a:pt x="2790" y="1584"/>
                      <a:pt x="2753" y="1766"/>
                      <a:pt x="2680" y="1938"/>
                    </a:cubicBezTo>
                    <a:cubicBezTo>
                      <a:pt x="2660" y="1984"/>
                      <a:pt x="2608" y="2006"/>
                      <a:pt x="2562" y="1986"/>
                    </a:cubicBezTo>
                    <a:cubicBezTo>
                      <a:pt x="2515" y="1967"/>
                      <a:pt x="2494" y="1914"/>
                      <a:pt x="2514" y="1868"/>
                    </a:cubicBezTo>
                    <a:cubicBezTo>
                      <a:pt x="2577" y="1718"/>
                      <a:pt x="2609" y="1559"/>
                      <a:pt x="2609" y="1395"/>
                    </a:cubicBezTo>
                    <a:cubicBezTo>
                      <a:pt x="2609" y="726"/>
                      <a:pt x="2064" y="181"/>
                      <a:pt x="1395" y="181"/>
                    </a:cubicBezTo>
                    <a:cubicBezTo>
                      <a:pt x="725" y="181"/>
                      <a:pt x="181" y="726"/>
                      <a:pt x="181" y="1395"/>
                    </a:cubicBezTo>
                    <a:cubicBezTo>
                      <a:pt x="181" y="1638"/>
                      <a:pt x="252" y="1873"/>
                      <a:pt x="388" y="2074"/>
                    </a:cubicBezTo>
                    <a:cubicBezTo>
                      <a:pt x="497" y="2236"/>
                      <a:pt x="645" y="2370"/>
                      <a:pt x="816" y="2463"/>
                    </a:cubicBezTo>
                    <a:cubicBezTo>
                      <a:pt x="860" y="2487"/>
                      <a:pt x="876" y="2542"/>
                      <a:pt x="853" y="2586"/>
                    </a:cubicBezTo>
                    <a:cubicBezTo>
                      <a:pt x="836" y="2616"/>
                      <a:pt x="805" y="2633"/>
                      <a:pt x="773" y="263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47" name="Freeform 53">
                <a:extLst>
                  <a:ext uri="{FF2B5EF4-FFF2-40B4-BE49-F238E27FC236}">
                    <a16:creationId xmlns:a16="http://schemas.microsoft.com/office/drawing/2014/main" id="{4C4E4D2E-1413-D145-ADBA-0BA070C8FE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8263" y="1036638"/>
                <a:ext cx="65087" cy="288925"/>
              </a:xfrm>
              <a:custGeom>
                <a:avLst/>
                <a:gdLst>
                  <a:gd name="T0" fmla="*/ 32544 w 182"/>
                  <a:gd name="T1" fmla="*/ 288566 h 804"/>
                  <a:gd name="T2" fmla="*/ 32544 w 182"/>
                  <a:gd name="T3" fmla="*/ 288566 h 804"/>
                  <a:gd name="T4" fmla="*/ 0 w 182"/>
                  <a:gd name="T5" fmla="*/ 256223 h 804"/>
                  <a:gd name="T6" fmla="*/ 0 w 182"/>
                  <a:gd name="T7" fmla="*/ 32342 h 804"/>
                  <a:gd name="T8" fmla="*/ 0 w 182"/>
                  <a:gd name="T9" fmla="*/ 32342 h 804"/>
                  <a:gd name="T10" fmla="*/ 32544 w 182"/>
                  <a:gd name="T11" fmla="*/ 0 h 804"/>
                  <a:gd name="T12" fmla="*/ 32544 w 182"/>
                  <a:gd name="T13" fmla="*/ 0 h 804"/>
                  <a:gd name="T14" fmla="*/ 64729 w 182"/>
                  <a:gd name="T15" fmla="*/ 32342 h 804"/>
                  <a:gd name="T16" fmla="*/ 64729 w 182"/>
                  <a:gd name="T17" fmla="*/ 256223 h 804"/>
                  <a:gd name="T18" fmla="*/ 64729 w 182"/>
                  <a:gd name="T19" fmla="*/ 256223 h 804"/>
                  <a:gd name="T20" fmla="*/ 32544 w 182"/>
                  <a:gd name="T21" fmla="*/ 288566 h 8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2" h="804">
                    <a:moveTo>
                      <a:pt x="91" y="803"/>
                    </a:moveTo>
                    <a:lnTo>
                      <a:pt x="91" y="803"/>
                    </a:lnTo>
                    <a:cubicBezTo>
                      <a:pt x="41" y="803"/>
                      <a:pt x="0" y="763"/>
                      <a:pt x="0" y="713"/>
                    </a:cubicBezTo>
                    <a:lnTo>
                      <a:pt x="0" y="90"/>
                    </a:lnTo>
                    <a:cubicBezTo>
                      <a:pt x="0" y="41"/>
                      <a:pt x="41" y="0"/>
                      <a:pt x="91" y="0"/>
                    </a:cubicBezTo>
                    <a:cubicBezTo>
                      <a:pt x="141" y="0"/>
                      <a:pt x="181" y="41"/>
                      <a:pt x="181" y="90"/>
                    </a:cubicBezTo>
                    <a:lnTo>
                      <a:pt x="181" y="713"/>
                    </a:lnTo>
                    <a:cubicBezTo>
                      <a:pt x="181" y="763"/>
                      <a:pt x="141" y="803"/>
                      <a:pt x="91" y="80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48" name="Freeform 54">
                <a:extLst>
                  <a:ext uri="{FF2B5EF4-FFF2-40B4-BE49-F238E27FC236}">
                    <a16:creationId xmlns:a16="http://schemas.microsoft.com/office/drawing/2014/main" id="{F90546B9-5819-0C4B-86C0-49D0851D8E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0263" y="1204913"/>
                <a:ext cx="206375" cy="250825"/>
              </a:xfrm>
              <a:custGeom>
                <a:avLst/>
                <a:gdLst>
                  <a:gd name="T0" fmla="*/ 168852 w 572"/>
                  <a:gd name="T1" fmla="*/ 250465 h 697"/>
                  <a:gd name="T2" fmla="*/ 168852 w 572"/>
                  <a:gd name="T3" fmla="*/ 250465 h 697"/>
                  <a:gd name="T4" fmla="*/ 142514 w 572"/>
                  <a:gd name="T5" fmla="*/ 237150 h 697"/>
                  <a:gd name="T6" fmla="*/ 10824 w 572"/>
                  <a:gd name="T7" fmla="*/ 56139 h 697"/>
                  <a:gd name="T8" fmla="*/ 10824 w 572"/>
                  <a:gd name="T9" fmla="*/ 56139 h 697"/>
                  <a:gd name="T10" fmla="*/ 17679 w 572"/>
                  <a:gd name="T11" fmla="*/ 10796 h 697"/>
                  <a:gd name="T12" fmla="*/ 17679 w 572"/>
                  <a:gd name="T13" fmla="*/ 10796 h 697"/>
                  <a:gd name="T14" fmla="*/ 63500 w 572"/>
                  <a:gd name="T15" fmla="*/ 17993 h 697"/>
                  <a:gd name="T16" fmla="*/ 195551 w 572"/>
                  <a:gd name="T17" fmla="*/ 198645 h 697"/>
                  <a:gd name="T18" fmla="*/ 195551 w 572"/>
                  <a:gd name="T19" fmla="*/ 198645 h 697"/>
                  <a:gd name="T20" fmla="*/ 188335 w 572"/>
                  <a:gd name="T21" fmla="*/ 244347 h 697"/>
                  <a:gd name="T22" fmla="*/ 188335 w 572"/>
                  <a:gd name="T23" fmla="*/ 244347 h 697"/>
                  <a:gd name="T24" fmla="*/ 168852 w 572"/>
                  <a:gd name="T25" fmla="*/ 250465 h 6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72" h="697">
                    <a:moveTo>
                      <a:pt x="468" y="696"/>
                    </a:moveTo>
                    <a:lnTo>
                      <a:pt x="468" y="696"/>
                    </a:lnTo>
                    <a:cubicBezTo>
                      <a:pt x="441" y="696"/>
                      <a:pt x="413" y="683"/>
                      <a:pt x="395" y="659"/>
                    </a:cubicBezTo>
                    <a:lnTo>
                      <a:pt x="30" y="156"/>
                    </a:lnTo>
                    <a:cubicBezTo>
                      <a:pt x="0" y="115"/>
                      <a:pt x="10" y="59"/>
                      <a:pt x="49" y="30"/>
                    </a:cubicBezTo>
                    <a:cubicBezTo>
                      <a:pt x="90" y="0"/>
                      <a:pt x="147" y="9"/>
                      <a:pt x="176" y="50"/>
                    </a:cubicBezTo>
                    <a:lnTo>
                      <a:pt x="542" y="552"/>
                    </a:lnTo>
                    <a:cubicBezTo>
                      <a:pt x="571" y="593"/>
                      <a:pt x="562" y="649"/>
                      <a:pt x="522" y="679"/>
                    </a:cubicBezTo>
                    <a:cubicBezTo>
                      <a:pt x="505" y="690"/>
                      <a:pt x="487" y="696"/>
                      <a:pt x="468" y="69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49" name="Freeform 55">
                <a:extLst>
                  <a:ext uri="{FF2B5EF4-FFF2-40B4-BE49-F238E27FC236}">
                    <a16:creationId xmlns:a16="http://schemas.microsoft.com/office/drawing/2014/main" id="{C9FBB432-9A7F-9C45-B0C3-8537339B90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5463" y="1641475"/>
                <a:ext cx="285750" cy="138113"/>
              </a:xfrm>
              <a:custGeom>
                <a:avLst/>
                <a:gdLst>
                  <a:gd name="T0" fmla="*/ 248728 w 795"/>
                  <a:gd name="T1" fmla="*/ 137754 h 385"/>
                  <a:gd name="T2" fmla="*/ 248728 w 795"/>
                  <a:gd name="T3" fmla="*/ 137754 h 385"/>
                  <a:gd name="T4" fmla="*/ 239024 w 795"/>
                  <a:gd name="T5" fmla="*/ 136319 h 385"/>
                  <a:gd name="T6" fmla="*/ 26239 w 795"/>
                  <a:gd name="T7" fmla="*/ 67442 h 385"/>
                  <a:gd name="T8" fmla="*/ 26239 w 795"/>
                  <a:gd name="T9" fmla="*/ 67442 h 385"/>
                  <a:gd name="T10" fmla="*/ 5392 w 795"/>
                  <a:gd name="T11" fmla="*/ 26546 h 385"/>
                  <a:gd name="T12" fmla="*/ 5392 w 795"/>
                  <a:gd name="T13" fmla="*/ 26546 h 385"/>
                  <a:gd name="T14" fmla="*/ 46367 w 795"/>
                  <a:gd name="T15" fmla="*/ 5740 h 385"/>
                  <a:gd name="T16" fmla="*/ 258792 w 795"/>
                  <a:gd name="T17" fmla="*/ 74617 h 385"/>
                  <a:gd name="T18" fmla="*/ 258792 w 795"/>
                  <a:gd name="T19" fmla="*/ 74617 h 385"/>
                  <a:gd name="T20" fmla="*/ 279999 w 795"/>
                  <a:gd name="T21" fmla="*/ 115513 h 385"/>
                  <a:gd name="T22" fmla="*/ 279999 w 795"/>
                  <a:gd name="T23" fmla="*/ 115513 h 385"/>
                  <a:gd name="T24" fmla="*/ 248728 w 795"/>
                  <a:gd name="T25" fmla="*/ 137754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5" h="385">
                    <a:moveTo>
                      <a:pt x="692" y="384"/>
                    </a:moveTo>
                    <a:lnTo>
                      <a:pt x="692" y="384"/>
                    </a:lnTo>
                    <a:cubicBezTo>
                      <a:pt x="683" y="384"/>
                      <a:pt x="673" y="383"/>
                      <a:pt x="665" y="380"/>
                    </a:cubicBezTo>
                    <a:lnTo>
                      <a:pt x="73" y="188"/>
                    </a:lnTo>
                    <a:cubicBezTo>
                      <a:pt x="25" y="172"/>
                      <a:pt x="0" y="121"/>
                      <a:pt x="15" y="74"/>
                    </a:cubicBezTo>
                    <a:cubicBezTo>
                      <a:pt x="31" y="26"/>
                      <a:pt x="81" y="0"/>
                      <a:pt x="129" y="16"/>
                    </a:cubicBezTo>
                    <a:lnTo>
                      <a:pt x="720" y="208"/>
                    </a:lnTo>
                    <a:cubicBezTo>
                      <a:pt x="768" y="223"/>
                      <a:pt x="794" y="274"/>
                      <a:pt x="779" y="322"/>
                    </a:cubicBezTo>
                    <a:cubicBezTo>
                      <a:pt x="766" y="360"/>
                      <a:pt x="730" y="384"/>
                      <a:pt x="692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0" name="Freeform 56">
                <a:extLst>
                  <a:ext uri="{FF2B5EF4-FFF2-40B4-BE49-F238E27FC236}">
                    <a16:creationId xmlns:a16="http://schemas.microsoft.com/office/drawing/2014/main" id="{1B4DC632-68D3-164E-BB31-E75255238D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4988" y="2103438"/>
                <a:ext cx="285750" cy="138112"/>
              </a:xfrm>
              <a:custGeom>
                <a:avLst/>
                <a:gdLst>
                  <a:gd name="T0" fmla="*/ 36303 w 795"/>
                  <a:gd name="T1" fmla="*/ 137753 h 385"/>
                  <a:gd name="T2" fmla="*/ 36303 w 795"/>
                  <a:gd name="T3" fmla="*/ 137753 h 385"/>
                  <a:gd name="T4" fmla="*/ 5751 w 795"/>
                  <a:gd name="T5" fmla="*/ 115153 h 385"/>
                  <a:gd name="T6" fmla="*/ 5751 w 795"/>
                  <a:gd name="T7" fmla="*/ 115153 h 385"/>
                  <a:gd name="T8" fmla="*/ 26598 w 795"/>
                  <a:gd name="T9" fmla="*/ 74258 h 385"/>
                  <a:gd name="T10" fmla="*/ 239024 w 795"/>
                  <a:gd name="T11" fmla="*/ 5381 h 385"/>
                  <a:gd name="T12" fmla="*/ 239024 w 795"/>
                  <a:gd name="T13" fmla="*/ 5381 h 385"/>
                  <a:gd name="T14" fmla="*/ 279640 w 795"/>
                  <a:gd name="T15" fmla="*/ 26187 h 385"/>
                  <a:gd name="T16" fmla="*/ 279640 w 795"/>
                  <a:gd name="T17" fmla="*/ 26187 h 385"/>
                  <a:gd name="T18" fmla="*/ 258792 w 795"/>
                  <a:gd name="T19" fmla="*/ 67083 h 385"/>
                  <a:gd name="T20" fmla="*/ 46726 w 795"/>
                  <a:gd name="T21" fmla="*/ 135960 h 385"/>
                  <a:gd name="T22" fmla="*/ 46726 w 795"/>
                  <a:gd name="T23" fmla="*/ 135960 h 385"/>
                  <a:gd name="T24" fmla="*/ 36303 w 795"/>
                  <a:gd name="T25" fmla="*/ 137753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5" h="385">
                    <a:moveTo>
                      <a:pt x="101" y="384"/>
                    </a:moveTo>
                    <a:lnTo>
                      <a:pt x="101" y="384"/>
                    </a:lnTo>
                    <a:cubicBezTo>
                      <a:pt x="63" y="384"/>
                      <a:pt x="28" y="359"/>
                      <a:pt x="16" y="321"/>
                    </a:cubicBezTo>
                    <a:cubicBezTo>
                      <a:pt x="0" y="274"/>
                      <a:pt x="26" y="223"/>
                      <a:pt x="74" y="207"/>
                    </a:cubicBezTo>
                    <a:lnTo>
                      <a:pt x="665" y="15"/>
                    </a:lnTo>
                    <a:cubicBezTo>
                      <a:pt x="712" y="0"/>
                      <a:pt x="763" y="26"/>
                      <a:pt x="778" y="73"/>
                    </a:cubicBezTo>
                    <a:cubicBezTo>
                      <a:pt x="794" y="121"/>
                      <a:pt x="768" y="172"/>
                      <a:pt x="720" y="187"/>
                    </a:cubicBezTo>
                    <a:lnTo>
                      <a:pt x="130" y="379"/>
                    </a:lnTo>
                    <a:cubicBezTo>
                      <a:pt x="120" y="382"/>
                      <a:pt x="111" y="384"/>
                      <a:pt x="101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1" name="Freeform 57">
                <a:extLst>
                  <a:ext uri="{FF2B5EF4-FFF2-40B4-BE49-F238E27FC236}">
                    <a16:creationId xmlns:a16="http://schemas.microsoft.com/office/drawing/2014/main" id="{42B5995A-B026-8D40-8F74-86F6F3A66B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1038" y="1614488"/>
                <a:ext cx="285750" cy="138112"/>
              </a:xfrm>
              <a:custGeom>
                <a:avLst/>
                <a:gdLst>
                  <a:gd name="T0" fmla="*/ 36394 w 793"/>
                  <a:gd name="T1" fmla="*/ 137753 h 385"/>
                  <a:gd name="T2" fmla="*/ 36394 w 793"/>
                  <a:gd name="T3" fmla="*/ 137753 h 385"/>
                  <a:gd name="T4" fmla="*/ 5405 w 793"/>
                  <a:gd name="T5" fmla="*/ 115153 h 385"/>
                  <a:gd name="T6" fmla="*/ 5405 w 793"/>
                  <a:gd name="T7" fmla="*/ 115153 h 385"/>
                  <a:gd name="T8" fmla="*/ 26305 w 793"/>
                  <a:gd name="T9" fmla="*/ 74258 h 385"/>
                  <a:gd name="T10" fmla="*/ 238906 w 793"/>
                  <a:gd name="T11" fmla="*/ 5381 h 385"/>
                  <a:gd name="T12" fmla="*/ 238906 w 793"/>
                  <a:gd name="T13" fmla="*/ 5381 h 385"/>
                  <a:gd name="T14" fmla="*/ 279985 w 793"/>
                  <a:gd name="T15" fmla="*/ 26546 h 385"/>
                  <a:gd name="T16" fmla="*/ 279985 w 793"/>
                  <a:gd name="T17" fmla="*/ 26546 h 385"/>
                  <a:gd name="T18" fmla="*/ 259085 w 793"/>
                  <a:gd name="T19" fmla="*/ 67083 h 385"/>
                  <a:gd name="T20" fmla="*/ 46484 w 793"/>
                  <a:gd name="T21" fmla="*/ 135960 h 385"/>
                  <a:gd name="T22" fmla="*/ 46484 w 793"/>
                  <a:gd name="T23" fmla="*/ 135960 h 385"/>
                  <a:gd name="T24" fmla="*/ 36394 w 793"/>
                  <a:gd name="T25" fmla="*/ 137753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3" h="385">
                    <a:moveTo>
                      <a:pt x="101" y="384"/>
                    </a:moveTo>
                    <a:lnTo>
                      <a:pt x="101" y="384"/>
                    </a:lnTo>
                    <a:cubicBezTo>
                      <a:pt x="63" y="384"/>
                      <a:pt x="28" y="359"/>
                      <a:pt x="15" y="321"/>
                    </a:cubicBezTo>
                    <a:cubicBezTo>
                      <a:pt x="0" y="274"/>
                      <a:pt x="26" y="223"/>
                      <a:pt x="73" y="207"/>
                    </a:cubicBezTo>
                    <a:lnTo>
                      <a:pt x="663" y="15"/>
                    </a:lnTo>
                    <a:cubicBezTo>
                      <a:pt x="711" y="0"/>
                      <a:pt x="762" y="26"/>
                      <a:pt x="777" y="74"/>
                    </a:cubicBezTo>
                    <a:cubicBezTo>
                      <a:pt x="792" y="121"/>
                      <a:pt x="767" y="172"/>
                      <a:pt x="719" y="187"/>
                    </a:cubicBezTo>
                    <a:lnTo>
                      <a:pt x="129" y="379"/>
                    </a:lnTo>
                    <a:cubicBezTo>
                      <a:pt x="120" y="382"/>
                      <a:pt x="111" y="384"/>
                      <a:pt x="101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2" name="Freeform 58">
                <a:extLst>
                  <a:ext uri="{FF2B5EF4-FFF2-40B4-BE49-F238E27FC236}">
                    <a16:creationId xmlns:a16="http://schemas.microsoft.com/office/drawing/2014/main" id="{2CEBE359-C065-9C40-8AFE-EC7F2B7CBC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1325" y="1189038"/>
                <a:ext cx="206375" cy="250825"/>
              </a:xfrm>
              <a:custGeom>
                <a:avLst/>
                <a:gdLst>
                  <a:gd name="T0" fmla="*/ 36801 w 572"/>
                  <a:gd name="T1" fmla="*/ 250465 h 696"/>
                  <a:gd name="T2" fmla="*/ 36801 w 572"/>
                  <a:gd name="T3" fmla="*/ 250465 h 696"/>
                  <a:gd name="T4" fmla="*/ 18040 w 572"/>
                  <a:gd name="T5" fmla="*/ 244338 h 696"/>
                  <a:gd name="T6" fmla="*/ 18040 w 572"/>
                  <a:gd name="T7" fmla="*/ 244338 h 696"/>
                  <a:gd name="T8" fmla="*/ 10824 w 572"/>
                  <a:gd name="T9" fmla="*/ 198930 h 696"/>
                  <a:gd name="T10" fmla="*/ 142153 w 572"/>
                  <a:gd name="T11" fmla="*/ 17659 h 696"/>
                  <a:gd name="T12" fmla="*/ 142153 w 572"/>
                  <a:gd name="T13" fmla="*/ 17659 h 696"/>
                  <a:gd name="T14" fmla="*/ 187974 w 572"/>
                  <a:gd name="T15" fmla="*/ 10451 h 696"/>
                  <a:gd name="T16" fmla="*/ 187974 w 572"/>
                  <a:gd name="T17" fmla="*/ 10451 h 696"/>
                  <a:gd name="T18" fmla="*/ 195190 w 572"/>
                  <a:gd name="T19" fmla="*/ 55859 h 696"/>
                  <a:gd name="T20" fmla="*/ 63500 w 572"/>
                  <a:gd name="T21" fmla="*/ 237131 h 696"/>
                  <a:gd name="T22" fmla="*/ 63500 w 572"/>
                  <a:gd name="T23" fmla="*/ 237131 h 696"/>
                  <a:gd name="T24" fmla="*/ 36801 w 572"/>
                  <a:gd name="T25" fmla="*/ 250465 h 6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72" h="696">
                    <a:moveTo>
                      <a:pt x="102" y="695"/>
                    </a:moveTo>
                    <a:lnTo>
                      <a:pt x="102" y="695"/>
                    </a:lnTo>
                    <a:cubicBezTo>
                      <a:pt x="84" y="695"/>
                      <a:pt x="66" y="690"/>
                      <a:pt x="50" y="678"/>
                    </a:cubicBezTo>
                    <a:cubicBezTo>
                      <a:pt x="9" y="649"/>
                      <a:pt x="0" y="592"/>
                      <a:pt x="30" y="552"/>
                    </a:cubicBezTo>
                    <a:lnTo>
                      <a:pt x="394" y="49"/>
                    </a:lnTo>
                    <a:cubicBezTo>
                      <a:pt x="424" y="9"/>
                      <a:pt x="481" y="0"/>
                      <a:pt x="521" y="29"/>
                    </a:cubicBezTo>
                    <a:cubicBezTo>
                      <a:pt x="561" y="59"/>
                      <a:pt x="571" y="115"/>
                      <a:pt x="541" y="155"/>
                    </a:cubicBezTo>
                    <a:lnTo>
                      <a:pt x="176" y="658"/>
                    </a:lnTo>
                    <a:cubicBezTo>
                      <a:pt x="158" y="682"/>
                      <a:pt x="131" y="695"/>
                      <a:pt x="102" y="69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8928389"/>
      </p:ext>
    </p:extLst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406634" y="2494129"/>
            <a:ext cx="810189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lt-LT" sz="4400" b="1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Dalyvaujamasis biudžetas (DB) –</a:t>
            </a:r>
          </a:p>
          <a:p>
            <a:pPr algn="ctr"/>
            <a:r>
              <a:rPr lang="lt-LT" sz="4400" b="1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 kas tai? </a:t>
            </a:r>
            <a:endParaRPr lang="en-US" sz="4400" b="1" dirty="0">
              <a:solidFill>
                <a:schemeClr val="tx2"/>
              </a:solidFill>
              <a:latin typeface="Quicksand" panose="02070303000000060000" pitchFamily="18" charset="77"/>
              <a:ea typeface="Nunito Bold" charset="0"/>
              <a:cs typeface="Nunito Bold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7CEA09B-69D9-BC4D-AEC0-1F7C83BDA8D2}"/>
              </a:ext>
            </a:extLst>
          </p:cNvPr>
          <p:cNvGrpSpPr/>
          <p:nvPr/>
        </p:nvGrpSpPr>
        <p:grpSpPr>
          <a:xfrm>
            <a:off x="3629766" y="33588"/>
            <a:ext cx="7788729" cy="2322903"/>
            <a:chOff x="4356092" y="-517048"/>
            <a:chExt cx="7788729" cy="2322903"/>
          </a:xfrm>
        </p:grpSpPr>
        <p:grpSp>
          <p:nvGrpSpPr>
            <p:cNvPr id="44" name="Group 7">
              <a:extLst>
                <a:ext uri="{FF2B5EF4-FFF2-40B4-BE49-F238E27FC236}">
                  <a16:creationId xmlns:a16="http://schemas.microsoft.com/office/drawing/2014/main" id="{24823403-1289-4A46-B29B-0AB7E3947E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71767" y="-242756"/>
              <a:ext cx="1092528" cy="994943"/>
              <a:chOff x="2135188" y="3590925"/>
              <a:chExt cx="1635125" cy="1489075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45" name="Freeform 4">
                <a:extLst>
                  <a:ext uri="{FF2B5EF4-FFF2-40B4-BE49-F238E27FC236}">
                    <a16:creationId xmlns:a16="http://schemas.microsoft.com/office/drawing/2014/main" id="{C86DE950-B3AC-1C43-AAFC-AF215561BF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5188" y="3590925"/>
                <a:ext cx="1635125" cy="1489075"/>
              </a:xfrm>
              <a:custGeom>
                <a:avLst/>
                <a:gdLst>
                  <a:gd name="T0" fmla="*/ 817383 w 4543"/>
                  <a:gd name="T1" fmla="*/ 172010 h 4138"/>
                  <a:gd name="T2" fmla="*/ 817383 w 4543"/>
                  <a:gd name="T3" fmla="*/ 172010 h 4138"/>
                  <a:gd name="T4" fmla="*/ 412470 w 4543"/>
                  <a:gd name="T5" fmla="*/ 338982 h 4138"/>
                  <a:gd name="T6" fmla="*/ 412470 w 4543"/>
                  <a:gd name="T7" fmla="*/ 338982 h 4138"/>
                  <a:gd name="T8" fmla="*/ 412470 w 4543"/>
                  <a:gd name="T9" fmla="*/ 1149013 h 4138"/>
                  <a:gd name="T10" fmla="*/ 412470 w 4543"/>
                  <a:gd name="T11" fmla="*/ 1149013 h 4138"/>
                  <a:gd name="T12" fmla="*/ 817383 w 4543"/>
                  <a:gd name="T13" fmla="*/ 1316345 h 4138"/>
                  <a:gd name="T14" fmla="*/ 817383 w 4543"/>
                  <a:gd name="T15" fmla="*/ 1316345 h 4138"/>
                  <a:gd name="T16" fmla="*/ 817383 w 4543"/>
                  <a:gd name="T17" fmla="*/ 1316345 h 4138"/>
                  <a:gd name="T18" fmla="*/ 1222295 w 4543"/>
                  <a:gd name="T19" fmla="*/ 1149013 h 4138"/>
                  <a:gd name="T20" fmla="*/ 1222295 w 4543"/>
                  <a:gd name="T21" fmla="*/ 1149013 h 4138"/>
                  <a:gd name="T22" fmla="*/ 1222655 w 4543"/>
                  <a:gd name="T23" fmla="*/ 338982 h 4138"/>
                  <a:gd name="T24" fmla="*/ 1222655 w 4543"/>
                  <a:gd name="T25" fmla="*/ 338982 h 4138"/>
                  <a:gd name="T26" fmla="*/ 817383 w 4543"/>
                  <a:gd name="T27" fmla="*/ 172010 h 4138"/>
                  <a:gd name="T28" fmla="*/ 817383 w 4543"/>
                  <a:gd name="T29" fmla="*/ 1381479 h 4138"/>
                  <a:gd name="T30" fmla="*/ 817383 w 4543"/>
                  <a:gd name="T31" fmla="*/ 1381479 h 4138"/>
                  <a:gd name="T32" fmla="*/ 817383 w 4543"/>
                  <a:gd name="T33" fmla="*/ 1381479 h 4138"/>
                  <a:gd name="T34" fmla="*/ 366400 w 4543"/>
                  <a:gd name="T35" fmla="*/ 1195074 h 4138"/>
                  <a:gd name="T36" fmla="*/ 366400 w 4543"/>
                  <a:gd name="T37" fmla="*/ 1195074 h 4138"/>
                  <a:gd name="T38" fmla="*/ 366400 w 4543"/>
                  <a:gd name="T39" fmla="*/ 293281 h 4138"/>
                  <a:gd name="T40" fmla="*/ 366400 w 4543"/>
                  <a:gd name="T41" fmla="*/ 293281 h 4138"/>
                  <a:gd name="T42" fmla="*/ 817383 w 4543"/>
                  <a:gd name="T43" fmla="*/ 106877 h 4138"/>
                  <a:gd name="T44" fmla="*/ 817383 w 4543"/>
                  <a:gd name="T45" fmla="*/ 106877 h 4138"/>
                  <a:gd name="T46" fmla="*/ 1268365 w 4543"/>
                  <a:gd name="T47" fmla="*/ 293281 h 4138"/>
                  <a:gd name="T48" fmla="*/ 1268365 w 4543"/>
                  <a:gd name="T49" fmla="*/ 293281 h 4138"/>
                  <a:gd name="T50" fmla="*/ 1268365 w 4543"/>
                  <a:gd name="T51" fmla="*/ 1195074 h 4138"/>
                  <a:gd name="T52" fmla="*/ 1268365 w 4543"/>
                  <a:gd name="T53" fmla="*/ 1195074 h 4138"/>
                  <a:gd name="T54" fmla="*/ 817383 w 4543"/>
                  <a:gd name="T55" fmla="*/ 1381479 h 4138"/>
                  <a:gd name="T56" fmla="*/ 817383 w 4543"/>
                  <a:gd name="T57" fmla="*/ 65134 h 4138"/>
                  <a:gd name="T58" fmla="*/ 817383 w 4543"/>
                  <a:gd name="T59" fmla="*/ 65134 h 4138"/>
                  <a:gd name="T60" fmla="*/ 336527 w 4543"/>
                  <a:gd name="T61" fmla="*/ 263413 h 4138"/>
                  <a:gd name="T62" fmla="*/ 336527 w 4543"/>
                  <a:gd name="T63" fmla="*/ 263413 h 4138"/>
                  <a:gd name="T64" fmla="*/ 336527 w 4543"/>
                  <a:gd name="T65" fmla="*/ 1224942 h 4138"/>
                  <a:gd name="T66" fmla="*/ 336527 w 4543"/>
                  <a:gd name="T67" fmla="*/ 1224942 h 4138"/>
                  <a:gd name="T68" fmla="*/ 817383 w 4543"/>
                  <a:gd name="T69" fmla="*/ 1423582 h 4138"/>
                  <a:gd name="T70" fmla="*/ 817383 w 4543"/>
                  <a:gd name="T71" fmla="*/ 1423582 h 4138"/>
                  <a:gd name="T72" fmla="*/ 1298238 w 4543"/>
                  <a:gd name="T73" fmla="*/ 1224942 h 4138"/>
                  <a:gd name="T74" fmla="*/ 1298238 w 4543"/>
                  <a:gd name="T75" fmla="*/ 1224942 h 4138"/>
                  <a:gd name="T76" fmla="*/ 1298238 w 4543"/>
                  <a:gd name="T77" fmla="*/ 263413 h 4138"/>
                  <a:gd name="T78" fmla="*/ 1298238 w 4543"/>
                  <a:gd name="T79" fmla="*/ 263413 h 4138"/>
                  <a:gd name="T80" fmla="*/ 817383 w 4543"/>
                  <a:gd name="T81" fmla="*/ 65134 h 4138"/>
                  <a:gd name="T82" fmla="*/ 817383 w 4543"/>
                  <a:gd name="T83" fmla="*/ 1488715 h 4138"/>
                  <a:gd name="T84" fmla="*/ 817383 w 4543"/>
                  <a:gd name="T85" fmla="*/ 1488715 h 4138"/>
                  <a:gd name="T86" fmla="*/ 290457 w 4543"/>
                  <a:gd name="T87" fmla="*/ 1270644 h 4138"/>
                  <a:gd name="T88" fmla="*/ 290457 w 4543"/>
                  <a:gd name="T89" fmla="*/ 1270644 h 4138"/>
                  <a:gd name="T90" fmla="*/ 290457 w 4543"/>
                  <a:gd name="T91" fmla="*/ 217352 h 4138"/>
                  <a:gd name="T92" fmla="*/ 290457 w 4543"/>
                  <a:gd name="T93" fmla="*/ 217352 h 4138"/>
                  <a:gd name="T94" fmla="*/ 817383 w 4543"/>
                  <a:gd name="T95" fmla="*/ 0 h 4138"/>
                  <a:gd name="T96" fmla="*/ 817383 w 4543"/>
                  <a:gd name="T97" fmla="*/ 0 h 4138"/>
                  <a:gd name="T98" fmla="*/ 1344308 w 4543"/>
                  <a:gd name="T99" fmla="*/ 217352 h 4138"/>
                  <a:gd name="T100" fmla="*/ 1344308 w 4543"/>
                  <a:gd name="T101" fmla="*/ 217352 h 4138"/>
                  <a:gd name="T102" fmla="*/ 1344308 w 4543"/>
                  <a:gd name="T103" fmla="*/ 1270644 h 4138"/>
                  <a:gd name="T104" fmla="*/ 1344308 w 4543"/>
                  <a:gd name="T105" fmla="*/ 1270644 h 4138"/>
                  <a:gd name="T106" fmla="*/ 817383 w 4543"/>
                  <a:gd name="T107" fmla="*/ 1488715 h 413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543" h="4138">
                    <a:moveTo>
                      <a:pt x="2271" y="478"/>
                    </a:moveTo>
                    <a:lnTo>
                      <a:pt x="2271" y="478"/>
                    </a:lnTo>
                    <a:cubicBezTo>
                      <a:pt x="1845" y="478"/>
                      <a:pt x="1446" y="642"/>
                      <a:pt x="1146" y="942"/>
                    </a:cubicBezTo>
                    <a:cubicBezTo>
                      <a:pt x="525" y="1563"/>
                      <a:pt x="525" y="2573"/>
                      <a:pt x="1146" y="3193"/>
                    </a:cubicBezTo>
                    <a:cubicBezTo>
                      <a:pt x="1445" y="3493"/>
                      <a:pt x="1845" y="3658"/>
                      <a:pt x="2271" y="3658"/>
                    </a:cubicBezTo>
                    <a:cubicBezTo>
                      <a:pt x="2696" y="3658"/>
                      <a:pt x="3096" y="3493"/>
                      <a:pt x="3396" y="3193"/>
                    </a:cubicBezTo>
                    <a:cubicBezTo>
                      <a:pt x="4017" y="2573"/>
                      <a:pt x="4017" y="1563"/>
                      <a:pt x="3397" y="942"/>
                    </a:cubicBezTo>
                    <a:cubicBezTo>
                      <a:pt x="3096" y="642"/>
                      <a:pt x="2696" y="478"/>
                      <a:pt x="2271" y="478"/>
                    </a:cubicBezTo>
                    <a:close/>
                    <a:moveTo>
                      <a:pt x="2271" y="3839"/>
                    </a:moveTo>
                    <a:lnTo>
                      <a:pt x="2271" y="3839"/>
                    </a:lnTo>
                    <a:cubicBezTo>
                      <a:pt x="1797" y="3839"/>
                      <a:pt x="1352" y="3655"/>
                      <a:pt x="1018" y="3321"/>
                    </a:cubicBezTo>
                    <a:cubicBezTo>
                      <a:pt x="327" y="2630"/>
                      <a:pt x="327" y="1506"/>
                      <a:pt x="1018" y="815"/>
                    </a:cubicBezTo>
                    <a:cubicBezTo>
                      <a:pt x="1352" y="481"/>
                      <a:pt x="1797" y="297"/>
                      <a:pt x="2271" y="297"/>
                    </a:cubicBezTo>
                    <a:cubicBezTo>
                      <a:pt x="2744" y="297"/>
                      <a:pt x="3190" y="481"/>
                      <a:pt x="3524" y="815"/>
                    </a:cubicBezTo>
                    <a:cubicBezTo>
                      <a:pt x="4215" y="1506"/>
                      <a:pt x="4215" y="2630"/>
                      <a:pt x="3524" y="3321"/>
                    </a:cubicBezTo>
                    <a:cubicBezTo>
                      <a:pt x="3190" y="3655"/>
                      <a:pt x="2744" y="3839"/>
                      <a:pt x="2271" y="3839"/>
                    </a:cubicBezTo>
                    <a:close/>
                    <a:moveTo>
                      <a:pt x="2271" y="181"/>
                    </a:moveTo>
                    <a:lnTo>
                      <a:pt x="2271" y="181"/>
                    </a:lnTo>
                    <a:cubicBezTo>
                      <a:pt x="1766" y="181"/>
                      <a:pt x="1292" y="377"/>
                      <a:pt x="935" y="732"/>
                    </a:cubicBezTo>
                    <a:cubicBezTo>
                      <a:pt x="199" y="1469"/>
                      <a:pt x="199" y="2667"/>
                      <a:pt x="935" y="3404"/>
                    </a:cubicBezTo>
                    <a:cubicBezTo>
                      <a:pt x="1292" y="3760"/>
                      <a:pt x="1766" y="3956"/>
                      <a:pt x="2271" y="3956"/>
                    </a:cubicBezTo>
                    <a:cubicBezTo>
                      <a:pt x="2776" y="3956"/>
                      <a:pt x="3251" y="3760"/>
                      <a:pt x="3607" y="3404"/>
                    </a:cubicBezTo>
                    <a:cubicBezTo>
                      <a:pt x="4343" y="2667"/>
                      <a:pt x="4343" y="1469"/>
                      <a:pt x="3607" y="732"/>
                    </a:cubicBezTo>
                    <a:cubicBezTo>
                      <a:pt x="3251" y="377"/>
                      <a:pt x="2776" y="181"/>
                      <a:pt x="2271" y="181"/>
                    </a:cubicBezTo>
                    <a:close/>
                    <a:moveTo>
                      <a:pt x="2271" y="4137"/>
                    </a:moveTo>
                    <a:lnTo>
                      <a:pt x="2271" y="4137"/>
                    </a:lnTo>
                    <a:cubicBezTo>
                      <a:pt x="1717" y="4137"/>
                      <a:pt x="1198" y="3922"/>
                      <a:pt x="807" y="3531"/>
                    </a:cubicBezTo>
                    <a:cubicBezTo>
                      <a:pt x="0" y="2724"/>
                      <a:pt x="0" y="1411"/>
                      <a:pt x="807" y="604"/>
                    </a:cubicBezTo>
                    <a:cubicBezTo>
                      <a:pt x="1198" y="214"/>
                      <a:pt x="1717" y="0"/>
                      <a:pt x="2271" y="0"/>
                    </a:cubicBezTo>
                    <a:cubicBezTo>
                      <a:pt x="2824" y="0"/>
                      <a:pt x="3344" y="214"/>
                      <a:pt x="3735" y="604"/>
                    </a:cubicBezTo>
                    <a:cubicBezTo>
                      <a:pt x="4542" y="1411"/>
                      <a:pt x="4542" y="2724"/>
                      <a:pt x="3735" y="3531"/>
                    </a:cubicBezTo>
                    <a:cubicBezTo>
                      <a:pt x="3344" y="3922"/>
                      <a:pt x="2824" y="4137"/>
                      <a:pt x="2271" y="413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6" name="Freeform 5">
                <a:extLst>
                  <a:ext uri="{FF2B5EF4-FFF2-40B4-BE49-F238E27FC236}">
                    <a16:creationId xmlns:a16="http://schemas.microsoft.com/office/drawing/2014/main" id="{21B1BE46-15EC-5E40-AED6-05FE0FA67F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600" y="3898900"/>
                <a:ext cx="92075" cy="92075"/>
              </a:xfrm>
              <a:custGeom>
                <a:avLst/>
                <a:gdLst>
                  <a:gd name="T0" fmla="*/ 85241 w 256"/>
                  <a:gd name="T1" fmla="*/ 82004 h 256"/>
                  <a:gd name="T2" fmla="*/ 85241 w 256"/>
                  <a:gd name="T3" fmla="*/ 82004 h 256"/>
                  <a:gd name="T4" fmla="*/ 85241 w 256"/>
                  <a:gd name="T5" fmla="*/ 58986 h 256"/>
                  <a:gd name="T6" fmla="*/ 33809 w 256"/>
                  <a:gd name="T7" fmla="*/ 7553 h 256"/>
                  <a:gd name="T8" fmla="*/ 33809 w 256"/>
                  <a:gd name="T9" fmla="*/ 7553 h 256"/>
                  <a:gd name="T10" fmla="*/ 13308 w 256"/>
                  <a:gd name="T11" fmla="*/ 4676 h 256"/>
                  <a:gd name="T12" fmla="*/ 8992 w 256"/>
                  <a:gd name="T13" fmla="*/ 8632 h 256"/>
                  <a:gd name="T14" fmla="*/ 4676 w 256"/>
                  <a:gd name="T15" fmla="*/ 13308 h 256"/>
                  <a:gd name="T16" fmla="*/ 4676 w 256"/>
                  <a:gd name="T17" fmla="*/ 13308 h 256"/>
                  <a:gd name="T18" fmla="*/ 7553 w 256"/>
                  <a:gd name="T19" fmla="*/ 33809 h 256"/>
                  <a:gd name="T20" fmla="*/ 58986 w 256"/>
                  <a:gd name="T21" fmla="*/ 85241 h 256"/>
                  <a:gd name="T22" fmla="*/ 58986 w 256"/>
                  <a:gd name="T23" fmla="*/ 85241 h 256"/>
                  <a:gd name="T24" fmla="*/ 82004 w 256"/>
                  <a:gd name="T25" fmla="*/ 85241 h 256"/>
                  <a:gd name="T26" fmla="*/ 85241 w 256"/>
                  <a:gd name="T27" fmla="*/ 82004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6" h="256">
                    <a:moveTo>
                      <a:pt x="237" y="228"/>
                    </a:moveTo>
                    <a:lnTo>
                      <a:pt x="237" y="228"/>
                    </a:lnTo>
                    <a:cubicBezTo>
                      <a:pt x="255" y="211"/>
                      <a:pt x="255" y="182"/>
                      <a:pt x="237" y="164"/>
                    </a:cubicBezTo>
                    <a:lnTo>
                      <a:pt x="94" y="21"/>
                    </a:lnTo>
                    <a:cubicBezTo>
                      <a:pt x="76" y="3"/>
                      <a:pt x="51" y="0"/>
                      <a:pt x="37" y="13"/>
                    </a:cubicBezTo>
                    <a:lnTo>
                      <a:pt x="25" y="24"/>
                    </a:lnTo>
                    <a:lnTo>
                      <a:pt x="13" y="37"/>
                    </a:lnTo>
                    <a:cubicBezTo>
                      <a:pt x="0" y="51"/>
                      <a:pt x="4" y="77"/>
                      <a:pt x="21" y="94"/>
                    </a:cubicBezTo>
                    <a:lnTo>
                      <a:pt x="164" y="237"/>
                    </a:lnTo>
                    <a:cubicBezTo>
                      <a:pt x="182" y="255"/>
                      <a:pt x="210" y="255"/>
                      <a:pt x="228" y="237"/>
                    </a:cubicBezTo>
                    <a:lnTo>
                      <a:pt x="237" y="22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7" name="Freeform 6">
                <a:extLst>
                  <a:ext uri="{FF2B5EF4-FFF2-40B4-BE49-F238E27FC236}">
                    <a16:creationId xmlns:a16="http://schemas.microsoft.com/office/drawing/2014/main" id="{75C4262D-F8B7-0744-862D-61AEF0D090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6325" y="4316413"/>
                <a:ext cx="106363" cy="38100"/>
              </a:xfrm>
              <a:custGeom>
                <a:avLst/>
                <a:gdLst>
                  <a:gd name="T0" fmla="*/ 106001 w 294"/>
                  <a:gd name="T1" fmla="*/ 16486 h 104"/>
                  <a:gd name="T2" fmla="*/ 106001 w 294"/>
                  <a:gd name="T3" fmla="*/ 16486 h 104"/>
                  <a:gd name="T4" fmla="*/ 89721 w 294"/>
                  <a:gd name="T5" fmla="*/ 0 h 104"/>
                  <a:gd name="T6" fmla="*/ 17004 w 294"/>
                  <a:gd name="T7" fmla="*/ 0 h 104"/>
                  <a:gd name="T8" fmla="*/ 17004 w 294"/>
                  <a:gd name="T9" fmla="*/ 0 h 104"/>
                  <a:gd name="T10" fmla="*/ 362 w 294"/>
                  <a:gd name="T11" fmla="*/ 12822 h 104"/>
                  <a:gd name="T12" fmla="*/ 362 w 294"/>
                  <a:gd name="T13" fmla="*/ 12822 h 104"/>
                  <a:gd name="T14" fmla="*/ 17004 w 294"/>
                  <a:gd name="T15" fmla="*/ 37734 h 104"/>
                  <a:gd name="T16" fmla="*/ 89721 w 294"/>
                  <a:gd name="T17" fmla="*/ 37734 h 104"/>
                  <a:gd name="T18" fmla="*/ 89721 w 294"/>
                  <a:gd name="T19" fmla="*/ 37734 h 104"/>
                  <a:gd name="T20" fmla="*/ 106001 w 294"/>
                  <a:gd name="T21" fmla="*/ 21248 h 104"/>
                  <a:gd name="T22" fmla="*/ 106001 w 294"/>
                  <a:gd name="T23" fmla="*/ 16486 h 10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94" h="104">
                    <a:moveTo>
                      <a:pt x="293" y="45"/>
                    </a:moveTo>
                    <a:lnTo>
                      <a:pt x="293" y="45"/>
                    </a:lnTo>
                    <a:cubicBezTo>
                      <a:pt x="293" y="21"/>
                      <a:pt x="273" y="0"/>
                      <a:pt x="248" y="0"/>
                    </a:cubicBezTo>
                    <a:lnTo>
                      <a:pt x="47" y="0"/>
                    </a:lnTo>
                    <a:cubicBezTo>
                      <a:pt x="21" y="0"/>
                      <a:pt x="1" y="15"/>
                      <a:pt x="1" y="35"/>
                    </a:cubicBezTo>
                    <a:cubicBezTo>
                      <a:pt x="0" y="53"/>
                      <a:pt x="21" y="103"/>
                      <a:pt x="47" y="103"/>
                    </a:cubicBezTo>
                    <a:lnTo>
                      <a:pt x="248" y="103"/>
                    </a:lnTo>
                    <a:cubicBezTo>
                      <a:pt x="273" y="103"/>
                      <a:pt x="293" y="83"/>
                      <a:pt x="293" y="58"/>
                    </a:cubicBezTo>
                    <a:lnTo>
                      <a:pt x="293" y="4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8" name="Freeform 7">
                <a:extLst>
                  <a:ext uri="{FF2B5EF4-FFF2-40B4-BE49-F238E27FC236}">
                    <a16:creationId xmlns:a16="http://schemas.microsoft.com/office/drawing/2014/main" id="{25EF4B71-DEF7-2748-8963-04048D03B8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600" y="4679950"/>
                <a:ext cx="92075" cy="92075"/>
              </a:xfrm>
              <a:custGeom>
                <a:avLst/>
                <a:gdLst>
                  <a:gd name="T0" fmla="*/ 82004 w 256"/>
                  <a:gd name="T1" fmla="*/ 6114 h 256"/>
                  <a:gd name="T2" fmla="*/ 82004 w 256"/>
                  <a:gd name="T3" fmla="*/ 6114 h 256"/>
                  <a:gd name="T4" fmla="*/ 58986 w 256"/>
                  <a:gd name="T5" fmla="*/ 6114 h 256"/>
                  <a:gd name="T6" fmla="*/ 7553 w 256"/>
                  <a:gd name="T7" fmla="*/ 57907 h 256"/>
                  <a:gd name="T8" fmla="*/ 7553 w 256"/>
                  <a:gd name="T9" fmla="*/ 57907 h 256"/>
                  <a:gd name="T10" fmla="*/ 4676 w 256"/>
                  <a:gd name="T11" fmla="*/ 78408 h 256"/>
                  <a:gd name="T12" fmla="*/ 8992 w 256"/>
                  <a:gd name="T13" fmla="*/ 82724 h 256"/>
                  <a:gd name="T14" fmla="*/ 13308 w 256"/>
                  <a:gd name="T15" fmla="*/ 87399 h 256"/>
                  <a:gd name="T16" fmla="*/ 13308 w 256"/>
                  <a:gd name="T17" fmla="*/ 87399 h 256"/>
                  <a:gd name="T18" fmla="*/ 33809 w 256"/>
                  <a:gd name="T19" fmla="*/ 84162 h 256"/>
                  <a:gd name="T20" fmla="*/ 85241 w 256"/>
                  <a:gd name="T21" fmla="*/ 32370 h 256"/>
                  <a:gd name="T22" fmla="*/ 85241 w 256"/>
                  <a:gd name="T23" fmla="*/ 32370 h 256"/>
                  <a:gd name="T24" fmla="*/ 85241 w 256"/>
                  <a:gd name="T25" fmla="*/ 9711 h 256"/>
                  <a:gd name="T26" fmla="*/ 82004 w 256"/>
                  <a:gd name="T27" fmla="*/ 6114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6" h="256">
                    <a:moveTo>
                      <a:pt x="228" y="17"/>
                    </a:moveTo>
                    <a:lnTo>
                      <a:pt x="228" y="17"/>
                    </a:lnTo>
                    <a:cubicBezTo>
                      <a:pt x="210" y="0"/>
                      <a:pt x="182" y="0"/>
                      <a:pt x="164" y="17"/>
                    </a:cubicBezTo>
                    <a:lnTo>
                      <a:pt x="21" y="161"/>
                    </a:lnTo>
                    <a:cubicBezTo>
                      <a:pt x="4" y="178"/>
                      <a:pt x="0" y="204"/>
                      <a:pt x="13" y="218"/>
                    </a:cubicBezTo>
                    <a:lnTo>
                      <a:pt x="25" y="230"/>
                    </a:lnTo>
                    <a:lnTo>
                      <a:pt x="37" y="243"/>
                    </a:lnTo>
                    <a:cubicBezTo>
                      <a:pt x="51" y="255"/>
                      <a:pt x="76" y="251"/>
                      <a:pt x="94" y="234"/>
                    </a:cubicBezTo>
                    <a:lnTo>
                      <a:pt x="237" y="90"/>
                    </a:lnTo>
                    <a:cubicBezTo>
                      <a:pt x="255" y="73"/>
                      <a:pt x="255" y="44"/>
                      <a:pt x="237" y="27"/>
                    </a:cubicBezTo>
                    <a:lnTo>
                      <a:pt x="228" y="1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49" name="Freeform 8">
                <a:extLst>
                  <a:ext uri="{FF2B5EF4-FFF2-40B4-BE49-F238E27FC236}">
                    <a16:creationId xmlns:a16="http://schemas.microsoft.com/office/drawing/2014/main" id="{7B5EA98D-CF6F-DF4E-9C69-50E6496103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700" y="4835525"/>
                <a:ext cx="38100" cy="104775"/>
              </a:xfrm>
              <a:custGeom>
                <a:avLst/>
                <a:gdLst>
                  <a:gd name="T0" fmla="*/ 16329 w 105"/>
                  <a:gd name="T1" fmla="*/ 0 h 293"/>
                  <a:gd name="T2" fmla="*/ 16329 w 105"/>
                  <a:gd name="T3" fmla="*/ 0 h 293"/>
                  <a:gd name="T4" fmla="*/ 0 w 105"/>
                  <a:gd name="T5" fmla="*/ 16092 h 293"/>
                  <a:gd name="T6" fmla="*/ 0 w 105"/>
                  <a:gd name="T7" fmla="*/ 87968 h 293"/>
                  <a:gd name="T8" fmla="*/ 0 w 105"/>
                  <a:gd name="T9" fmla="*/ 87968 h 293"/>
                  <a:gd name="T10" fmla="*/ 12700 w 105"/>
                  <a:gd name="T11" fmla="*/ 104417 h 293"/>
                  <a:gd name="T12" fmla="*/ 12700 w 105"/>
                  <a:gd name="T13" fmla="*/ 104417 h 293"/>
                  <a:gd name="T14" fmla="*/ 37737 w 105"/>
                  <a:gd name="T15" fmla="*/ 87968 h 293"/>
                  <a:gd name="T16" fmla="*/ 37737 w 105"/>
                  <a:gd name="T17" fmla="*/ 16092 h 293"/>
                  <a:gd name="T18" fmla="*/ 37737 w 105"/>
                  <a:gd name="T19" fmla="*/ 16092 h 293"/>
                  <a:gd name="T20" fmla="*/ 21046 w 105"/>
                  <a:gd name="T21" fmla="*/ 0 h 293"/>
                  <a:gd name="T22" fmla="*/ 16329 w 105"/>
                  <a:gd name="T23" fmla="*/ 0 h 29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5" h="293">
                    <a:moveTo>
                      <a:pt x="45" y="0"/>
                    </a:moveTo>
                    <a:lnTo>
                      <a:pt x="45" y="0"/>
                    </a:lnTo>
                    <a:cubicBezTo>
                      <a:pt x="20" y="0"/>
                      <a:pt x="0" y="20"/>
                      <a:pt x="0" y="45"/>
                    </a:cubicBezTo>
                    <a:lnTo>
                      <a:pt x="0" y="246"/>
                    </a:lnTo>
                    <a:cubicBezTo>
                      <a:pt x="0" y="271"/>
                      <a:pt x="16" y="292"/>
                      <a:pt x="35" y="292"/>
                    </a:cubicBezTo>
                    <a:cubicBezTo>
                      <a:pt x="54" y="292"/>
                      <a:pt x="104" y="271"/>
                      <a:pt x="104" y="246"/>
                    </a:cubicBezTo>
                    <a:lnTo>
                      <a:pt x="104" y="45"/>
                    </a:lnTo>
                    <a:cubicBezTo>
                      <a:pt x="104" y="20"/>
                      <a:pt x="83" y="0"/>
                      <a:pt x="58" y="0"/>
                    </a:cubicBezTo>
                    <a:lnTo>
                      <a:pt x="45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0" name="Freeform 9">
                <a:extLst>
                  <a:ext uri="{FF2B5EF4-FFF2-40B4-BE49-F238E27FC236}">
                    <a16:creationId xmlns:a16="http://schemas.microsoft.com/office/drawing/2014/main" id="{8B834173-58DD-6045-8FBD-AC402DC98B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7238" y="4679950"/>
                <a:ext cx="92075" cy="92075"/>
              </a:xfrm>
              <a:custGeom>
                <a:avLst/>
                <a:gdLst>
                  <a:gd name="T0" fmla="*/ 6449 w 257"/>
                  <a:gd name="T1" fmla="*/ 9711 h 256"/>
                  <a:gd name="T2" fmla="*/ 6449 w 257"/>
                  <a:gd name="T3" fmla="*/ 9711 h 256"/>
                  <a:gd name="T4" fmla="*/ 6449 w 257"/>
                  <a:gd name="T5" fmla="*/ 32370 h 256"/>
                  <a:gd name="T6" fmla="*/ 57681 w 257"/>
                  <a:gd name="T7" fmla="*/ 84162 h 256"/>
                  <a:gd name="T8" fmla="*/ 57681 w 257"/>
                  <a:gd name="T9" fmla="*/ 84162 h 256"/>
                  <a:gd name="T10" fmla="*/ 78461 w 257"/>
                  <a:gd name="T11" fmla="*/ 87399 h 256"/>
                  <a:gd name="T12" fmla="*/ 82760 w 257"/>
                  <a:gd name="T13" fmla="*/ 82724 h 256"/>
                  <a:gd name="T14" fmla="*/ 87059 w 257"/>
                  <a:gd name="T15" fmla="*/ 78408 h 256"/>
                  <a:gd name="T16" fmla="*/ 87059 w 257"/>
                  <a:gd name="T17" fmla="*/ 78408 h 256"/>
                  <a:gd name="T18" fmla="*/ 83835 w 257"/>
                  <a:gd name="T19" fmla="*/ 57907 h 256"/>
                  <a:gd name="T20" fmla="*/ 32961 w 257"/>
                  <a:gd name="T21" fmla="*/ 6114 h 256"/>
                  <a:gd name="T22" fmla="*/ 32961 w 257"/>
                  <a:gd name="T23" fmla="*/ 6114 h 256"/>
                  <a:gd name="T24" fmla="*/ 10032 w 257"/>
                  <a:gd name="T25" fmla="*/ 6114 h 256"/>
                  <a:gd name="T26" fmla="*/ 6449 w 257"/>
                  <a:gd name="T27" fmla="*/ 9711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7" h="256">
                    <a:moveTo>
                      <a:pt x="18" y="27"/>
                    </a:moveTo>
                    <a:lnTo>
                      <a:pt x="18" y="27"/>
                    </a:lnTo>
                    <a:cubicBezTo>
                      <a:pt x="0" y="44"/>
                      <a:pt x="0" y="73"/>
                      <a:pt x="18" y="90"/>
                    </a:cubicBezTo>
                    <a:lnTo>
                      <a:pt x="161" y="234"/>
                    </a:lnTo>
                    <a:cubicBezTo>
                      <a:pt x="179" y="251"/>
                      <a:pt x="205" y="255"/>
                      <a:pt x="219" y="243"/>
                    </a:cubicBezTo>
                    <a:lnTo>
                      <a:pt x="231" y="230"/>
                    </a:lnTo>
                    <a:lnTo>
                      <a:pt x="243" y="218"/>
                    </a:lnTo>
                    <a:cubicBezTo>
                      <a:pt x="256" y="204"/>
                      <a:pt x="252" y="178"/>
                      <a:pt x="234" y="161"/>
                    </a:cubicBezTo>
                    <a:lnTo>
                      <a:pt x="92" y="17"/>
                    </a:lnTo>
                    <a:cubicBezTo>
                      <a:pt x="74" y="0"/>
                      <a:pt x="45" y="0"/>
                      <a:pt x="28" y="17"/>
                    </a:cubicBezTo>
                    <a:lnTo>
                      <a:pt x="18" y="2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1" name="Freeform 10">
                <a:extLst>
                  <a:ext uri="{FF2B5EF4-FFF2-40B4-BE49-F238E27FC236}">
                    <a16:creationId xmlns:a16="http://schemas.microsoft.com/office/drawing/2014/main" id="{EB637CC4-1CA2-8040-BF04-2E9A9EA299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1225" y="4316413"/>
                <a:ext cx="106363" cy="38100"/>
              </a:xfrm>
              <a:custGeom>
                <a:avLst/>
                <a:gdLst>
                  <a:gd name="T0" fmla="*/ 0 w 294"/>
                  <a:gd name="T1" fmla="*/ 21046 h 105"/>
                  <a:gd name="T2" fmla="*/ 0 w 294"/>
                  <a:gd name="T3" fmla="*/ 21046 h 105"/>
                  <a:gd name="T4" fmla="*/ 16642 w 294"/>
                  <a:gd name="T5" fmla="*/ 37374 h 105"/>
                  <a:gd name="T6" fmla="*/ 89721 w 294"/>
                  <a:gd name="T7" fmla="*/ 37737 h 105"/>
                  <a:gd name="T8" fmla="*/ 89721 w 294"/>
                  <a:gd name="T9" fmla="*/ 37737 h 105"/>
                  <a:gd name="T10" fmla="*/ 106001 w 294"/>
                  <a:gd name="T11" fmla="*/ 25037 h 105"/>
                  <a:gd name="T12" fmla="*/ 106001 w 294"/>
                  <a:gd name="T13" fmla="*/ 25037 h 105"/>
                  <a:gd name="T14" fmla="*/ 89721 w 294"/>
                  <a:gd name="T15" fmla="*/ 0 h 105"/>
                  <a:gd name="T16" fmla="*/ 16642 w 294"/>
                  <a:gd name="T17" fmla="*/ 0 h 105"/>
                  <a:gd name="T18" fmla="*/ 16642 w 294"/>
                  <a:gd name="T19" fmla="*/ 0 h 105"/>
                  <a:gd name="T20" fmla="*/ 0 w 294"/>
                  <a:gd name="T21" fmla="*/ 16329 h 105"/>
                  <a:gd name="T22" fmla="*/ 0 w 294"/>
                  <a:gd name="T23" fmla="*/ 21046 h 10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94" h="105">
                    <a:moveTo>
                      <a:pt x="0" y="58"/>
                    </a:moveTo>
                    <a:lnTo>
                      <a:pt x="0" y="58"/>
                    </a:lnTo>
                    <a:cubicBezTo>
                      <a:pt x="0" y="83"/>
                      <a:pt x="21" y="103"/>
                      <a:pt x="46" y="103"/>
                    </a:cubicBezTo>
                    <a:lnTo>
                      <a:pt x="248" y="104"/>
                    </a:lnTo>
                    <a:cubicBezTo>
                      <a:pt x="272" y="104"/>
                      <a:pt x="293" y="88"/>
                      <a:pt x="293" y="69"/>
                    </a:cubicBezTo>
                    <a:cubicBezTo>
                      <a:pt x="293" y="50"/>
                      <a:pt x="272" y="0"/>
                      <a:pt x="248" y="0"/>
                    </a:cubicBezTo>
                    <a:lnTo>
                      <a:pt x="46" y="0"/>
                    </a:lnTo>
                    <a:cubicBezTo>
                      <a:pt x="21" y="0"/>
                      <a:pt x="0" y="21"/>
                      <a:pt x="0" y="45"/>
                    </a:cubicBezTo>
                    <a:lnTo>
                      <a:pt x="0" y="5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2" name="Freeform 11">
                <a:extLst>
                  <a:ext uri="{FF2B5EF4-FFF2-40B4-BE49-F238E27FC236}">
                    <a16:creationId xmlns:a16="http://schemas.microsoft.com/office/drawing/2014/main" id="{ED3DB92A-2416-6344-8BD1-CB8038AC14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7238" y="3898900"/>
                <a:ext cx="92075" cy="92075"/>
              </a:xfrm>
              <a:custGeom>
                <a:avLst/>
                <a:gdLst>
                  <a:gd name="T0" fmla="*/ 10032 w 257"/>
                  <a:gd name="T1" fmla="*/ 85601 h 256"/>
                  <a:gd name="T2" fmla="*/ 10032 w 257"/>
                  <a:gd name="T3" fmla="*/ 85601 h 256"/>
                  <a:gd name="T4" fmla="*/ 32961 w 257"/>
                  <a:gd name="T5" fmla="*/ 85601 h 256"/>
                  <a:gd name="T6" fmla="*/ 84193 w 257"/>
                  <a:gd name="T7" fmla="*/ 33809 h 256"/>
                  <a:gd name="T8" fmla="*/ 84193 w 257"/>
                  <a:gd name="T9" fmla="*/ 33809 h 256"/>
                  <a:gd name="T10" fmla="*/ 87059 w 257"/>
                  <a:gd name="T11" fmla="*/ 13308 h 256"/>
                  <a:gd name="T12" fmla="*/ 82760 w 257"/>
                  <a:gd name="T13" fmla="*/ 8632 h 256"/>
                  <a:gd name="T14" fmla="*/ 78461 w 257"/>
                  <a:gd name="T15" fmla="*/ 4676 h 256"/>
                  <a:gd name="T16" fmla="*/ 78461 w 257"/>
                  <a:gd name="T17" fmla="*/ 4676 h 256"/>
                  <a:gd name="T18" fmla="*/ 57681 w 257"/>
                  <a:gd name="T19" fmla="*/ 7553 h 256"/>
                  <a:gd name="T20" fmla="*/ 6449 w 257"/>
                  <a:gd name="T21" fmla="*/ 58986 h 256"/>
                  <a:gd name="T22" fmla="*/ 6449 w 257"/>
                  <a:gd name="T23" fmla="*/ 58986 h 256"/>
                  <a:gd name="T24" fmla="*/ 6449 w 257"/>
                  <a:gd name="T25" fmla="*/ 82004 h 256"/>
                  <a:gd name="T26" fmla="*/ 10032 w 257"/>
                  <a:gd name="T27" fmla="*/ 85601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7" h="256">
                    <a:moveTo>
                      <a:pt x="28" y="238"/>
                    </a:moveTo>
                    <a:lnTo>
                      <a:pt x="28" y="238"/>
                    </a:lnTo>
                    <a:cubicBezTo>
                      <a:pt x="45" y="255"/>
                      <a:pt x="74" y="255"/>
                      <a:pt x="92" y="238"/>
                    </a:cubicBezTo>
                    <a:lnTo>
                      <a:pt x="235" y="94"/>
                    </a:lnTo>
                    <a:cubicBezTo>
                      <a:pt x="252" y="77"/>
                      <a:pt x="256" y="51"/>
                      <a:pt x="243" y="37"/>
                    </a:cubicBezTo>
                    <a:lnTo>
                      <a:pt x="231" y="24"/>
                    </a:lnTo>
                    <a:lnTo>
                      <a:pt x="219" y="13"/>
                    </a:lnTo>
                    <a:cubicBezTo>
                      <a:pt x="205" y="0"/>
                      <a:pt x="179" y="3"/>
                      <a:pt x="161" y="21"/>
                    </a:cubicBezTo>
                    <a:lnTo>
                      <a:pt x="18" y="164"/>
                    </a:lnTo>
                    <a:cubicBezTo>
                      <a:pt x="0" y="182"/>
                      <a:pt x="0" y="211"/>
                      <a:pt x="18" y="228"/>
                    </a:cubicBezTo>
                    <a:lnTo>
                      <a:pt x="28" y="23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3" name="Freeform 12">
                <a:extLst>
                  <a:ext uri="{FF2B5EF4-FFF2-40B4-BE49-F238E27FC236}">
                    <a16:creationId xmlns:a16="http://schemas.microsoft.com/office/drawing/2014/main" id="{E6562BAB-5FD9-3D49-B6F4-048ECC4D61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700" y="3730625"/>
                <a:ext cx="38100" cy="104775"/>
              </a:xfrm>
              <a:custGeom>
                <a:avLst/>
                <a:gdLst>
                  <a:gd name="T0" fmla="*/ 21046 w 105"/>
                  <a:gd name="T1" fmla="*/ 104417 h 293"/>
                  <a:gd name="T2" fmla="*/ 21046 w 105"/>
                  <a:gd name="T3" fmla="*/ 104417 h 293"/>
                  <a:gd name="T4" fmla="*/ 37737 w 105"/>
                  <a:gd name="T5" fmla="*/ 88326 h 293"/>
                  <a:gd name="T6" fmla="*/ 37737 w 105"/>
                  <a:gd name="T7" fmla="*/ 16449 h 293"/>
                  <a:gd name="T8" fmla="*/ 37737 w 105"/>
                  <a:gd name="T9" fmla="*/ 16449 h 293"/>
                  <a:gd name="T10" fmla="*/ 25037 w 105"/>
                  <a:gd name="T11" fmla="*/ 0 h 293"/>
                  <a:gd name="T12" fmla="*/ 25037 w 105"/>
                  <a:gd name="T13" fmla="*/ 0 h 293"/>
                  <a:gd name="T14" fmla="*/ 0 w 105"/>
                  <a:gd name="T15" fmla="*/ 16449 h 293"/>
                  <a:gd name="T16" fmla="*/ 0 w 105"/>
                  <a:gd name="T17" fmla="*/ 88326 h 293"/>
                  <a:gd name="T18" fmla="*/ 0 w 105"/>
                  <a:gd name="T19" fmla="*/ 88326 h 293"/>
                  <a:gd name="T20" fmla="*/ 16329 w 105"/>
                  <a:gd name="T21" fmla="*/ 104417 h 293"/>
                  <a:gd name="T22" fmla="*/ 21046 w 105"/>
                  <a:gd name="T23" fmla="*/ 104417 h 29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5" h="293">
                    <a:moveTo>
                      <a:pt x="58" y="292"/>
                    </a:moveTo>
                    <a:lnTo>
                      <a:pt x="58" y="292"/>
                    </a:lnTo>
                    <a:cubicBezTo>
                      <a:pt x="83" y="292"/>
                      <a:pt x="104" y="272"/>
                      <a:pt x="104" y="247"/>
                    </a:cubicBezTo>
                    <a:lnTo>
                      <a:pt x="104" y="46"/>
                    </a:lnTo>
                    <a:cubicBezTo>
                      <a:pt x="104" y="21"/>
                      <a:pt x="88" y="1"/>
                      <a:pt x="69" y="0"/>
                    </a:cubicBezTo>
                    <a:cubicBezTo>
                      <a:pt x="50" y="0"/>
                      <a:pt x="0" y="21"/>
                      <a:pt x="0" y="46"/>
                    </a:cubicBezTo>
                    <a:lnTo>
                      <a:pt x="0" y="247"/>
                    </a:lnTo>
                    <a:cubicBezTo>
                      <a:pt x="0" y="272"/>
                      <a:pt x="20" y="292"/>
                      <a:pt x="45" y="292"/>
                    </a:cubicBezTo>
                    <a:lnTo>
                      <a:pt x="58" y="2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4" name="Freeform 13">
                <a:extLst>
                  <a:ext uri="{FF2B5EF4-FFF2-40B4-BE49-F238E27FC236}">
                    <a16:creationId xmlns:a16="http://schemas.microsoft.com/office/drawing/2014/main" id="{5B233837-1F18-2845-9CF2-F56E341FEC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0663" y="4143375"/>
                <a:ext cx="250825" cy="250825"/>
              </a:xfrm>
              <a:custGeom>
                <a:avLst/>
                <a:gdLst>
                  <a:gd name="T0" fmla="*/ 237529 w 698"/>
                  <a:gd name="T1" fmla="*/ 185064 h 698"/>
                  <a:gd name="T2" fmla="*/ 237529 w 698"/>
                  <a:gd name="T3" fmla="*/ 185064 h 698"/>
                  <a:gd name="T4" fmla="*/ 237529 w 698"/>
                  <a:gd name="T5" fmla="*/ 231420 h 698"/>
                  <a:gd name="T6" fmla="*/ 230702 w 698"/>
                  <a:gd name="T7" fmla="*/ 237888 h 698"/>
                  <a:gd name="T8" fmla="*/ 230702 w 698"/>
                  <a:gd name="T9" fmla="*/ 237888 h 698"/>
                  <a:gd name="T10" fmla="*/ 185064 w 698"/>
                  <a:gd name="T11" fmla="*/ 237888 h 698"/>
                  <a:gd name="T12" fmla="*/ 23717 w 698"/>
                  <a:gd name="T13" fmla="*/ 76901 h 698"/>
                  <a:gd name="T14" fmla="*/ 23717 w 698"/>
                  <a:gd name="T15" fmla="*/ 76901 h 698"/>
                  <a:gd name="T16" fmla="*/ 0 w 698"/>
                  <a:gd name="T17" fmla="*/ 26951 h 698"/>
                  <a:gd name="T18" fmla="*/ 0 w 698"/>
                  <a:gd name="T19" fmla="*/ 26951 h 698"/>
                  <a:gd name="T20" fmla="*/ 26592 w 698"/>
                  <a:gd name="T21" fmla="*/ 719 h 698"/>
                  <a:gd name="T22" fmla="*/ 26592 w 698"/>
                  <a:gd name="T23" fmla="*/ 719 h 698"/>
                  <a:gd name="T24" fmla="*/ 76182 w 698"/>
                  <a:gd name="T25" fmla="*/ 24076 h 698"/>
                  <a:gd name="T26" fmla="*/ 237529 w 698"/>
                  <a:gd name="T27" fmla="*/ 185064 h 6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98" h="698">
                    <a:moveTo>
                      <a:pt x="661" y="515"/>
                    </a:moveTo>
                    <a:lnTo>
                      <a:pt x="661" y="515"/>
                    </a:lnTo>
                    <a:cubicBezTo>
                      <a:pt x="697" y="551"/>
                      <a:pt x="697" y="608"/>
                      <a:pt x="661" y="644"/>
                    </a:cubicBezTo>
                    <a:lnTo>
                      <a:pt x="642" y="662"/>
                    </a:lnTo>
                    <a:cubicBezTo>
                      <a:pt x="608" y="697"/>
                      <a:pt x="550" y="697"/>
                      <a:pt x="515" y="662"/>
                    </a:cubicBezTo>
                    <a:lnTo>
                      <a:pt x="66" y="214"/>
                    </a:lnTo>
                    <a:cubicBezTo>
                      <a:pt x="31" y="178"/>
                      <a:pt x="2" y="116"/>
                      <a:pt x="0" y="75"/>
                    </a:cubicBezTo>
                    <a:cubicBezTo>
                      <a:pt x="0" y="34"/>
                      <a:pt x="33" y="0"/>
                      <a:pt x="74" y="2"/>
                    </a:cubicBezTo>
                    <a:cubicBezTo>
                      <a:pt x="115" y="2"/>
                      <a:pt x="177" y="32"/>
                      <a:pt x="212" y="67"/>
                    </a:cubicBezTo>
                    <a:lnTo>
                      <a:pt x="661" y="51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5" name="Freeform 14">
                <a:extLst>
                  <a:ext uri="{FF2B5EF4-FFF2-40B4-BE49-F238E27FC236}">
                    <a16:creationId xmlns:a16="http://schemas.microsoft.com/office/drawing/2014/main" id="{B74091E6-173A-FB48-9C31-B9CC6CAC75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9250" y="4049713"/>
                <a:ext cx="349250" cy="349250"/>
              </a:xfrm>
              <a:custGeom>
                <a:avLst/>
                <a:gdLst>
                  <a:gd name="T0" fmla="*/ 52154 w 971"/>
                  <a:gd name="T1" fmla="*/ 334518 h 972"/>
                  <a:gd name="T2" fmla="*/ 52154 w 971"/>
                  <a:gd name="T3" fmla="*/ 334518 h 972"/>
                  <a:gd name="T4" fmla="*/ 10071 w 971"/>
                  <a:gd name="T5" fmla="*/ 338471 h 972"/>
                  <a:gd name="T6" fmla="*/ 10071 w 971"/>
                  <a:gd name="T7" fmla="*/ 338471 h 972"/>
                  <a:gd name="T8" fmla="*/ 14387 w 971"/>
                  <a:gd name="T9" fmla="*/ 296431 h 972"/>
                  <a:gd name="T10" fmla="*/ 287745 w 971"/>
                  <a:gd name="T11" fmla="*/ 23715 h 972"/>
                  <a:gd name="T12" fmla="*/ 287745 w 971"/>
                  <a:gd name="T13" fmla="*/ 23715 h 972"/>
                  <a:gd name="T14" fmla="*/ 329827 w 971"/>
                  <a:gd name="T15" fmla="*/ 359 h 972"/>
                  <a:gd name="T16" fmla="*/ 329827 w 971"/>
                  <a:gd name="T17" fmla="*/ 359 h 972"/>
                  <a:gd name="T18" fmla="*/ 348890 w 971"/>
                  <a:gd name="T19" fmla="*/ 19403 h 972"/>
                  <a:gd name="T20" fmla="*/ 348890 w 971"/>
                  <a:gd name="T21" fmla="*/ 19403 h 972"/>
                  <a:gd name="T22" fmla="*/ 325511 w 971"/>
                  <a:gd name="T23" fmla="*/ 61801 h 972"/>
                  <a:gd name="T24" fmla="*/ 52154 w 971"/>
                  <a:gd name="T25" fmla="*/ 334518 h 9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71" h="972">
                    <a:moveTo>
                      <a:pt x="145" y="931"/>
                    </a:moveTo>
                    <a:lnTo>
                      <a:pt x="145" y="931"/>
                    </a:lnTo>
                    <a:cubicBezTo>
                      <a:pt x="110" y="966"/>
                      <a:pt x="58" y="971"/>
                      <a:pt x="28" y="942"/>
                    </a:cubicBezTo>
                    <a:cubicBezTo>
                      <a:pt x="0" y="913"/>
                      <a:pt x="4" y="861"/>
                      <a:pt x="40" y="825"/>
                    </a:cubicBezTo>
                    <a:lnTo>
                      <a:pt x="800" y="66"/>
                    </a:lnTo>
                    <a:cubicBezTo>
                      <a:pt x="834" y="31"/>
                      <a:pt x="888" y="1"/>
                      <a:pt x="917" y="1"/>
                    </a:cubicBezTo>
                    <a:cubicBezTo>
                      <a:pt x="947" y="0"/>
                      <a:pt x="970" y="24"/>
                      <a:pt x="970" y="54"/>
                    </a:cubicBezTo>
                    <a:cubicBezTo>
                      <a:pt x="969" y="84"/>
                      <a:pt x="940" y="136"/>
                      <a:pt x="905" y="172"/>
                    </a:cubicBezTo>
                    <a:lnTo>
                      <a:pt x="145" y="93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56" name="Group 4">
              <a:extLst>
                <a:ext uri="{FF2B5EF4-FFF2-40B4-BE49-F238E27FC236}">
                  <a16:creationId xmlns:a16="http://schemas.microsoft.com/office/drawing/2014/main" id="{F60DE7FB-424A-AE42-B436-96ED09D612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00106" y="797571"/>
              <a:ext cx="1657884" cy="914329"/>
              <a:chOff x="5265738" y="5084763"/>
              <a:chExt cx="2481262" cy="1368425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57" name="Freeform 20">
                <a:extLst>
                  <a:ext uri="{FF2B5EF4-FFF2-40B4-BE49-F238E27FC236}">
                    <a16:creationId xmlns:a16="http://schemas.microsoft.com/office/drawing/2014/main" id="{7E1AA3C7-B6A3-8641-83F4-9410EB4308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3913" y="5557838"/>
                <a:ext cx="180975" cy="180975"/>
              </a:xfrm>
              <a:custGeom>
                <a:avLst/>
                <a:gdLst>
                  <a:gd name="T0" fmla="*/ 180614 w 502"/>
                  <a:gd name="T1" fmla="*/ 90307 h 501"/>
                  <a:gd name="T2" fmla="*/ 180614 w 502"/>
                  <a:gd name="T3" fmla="*/ 90307 h 501"/>
                  <a:gd name="T4" fmla="*/ 90488 w 502"/>
                  <a:gd name="T5" fmla="*/ 180614 h 501"/>
                  <a:gd name="T6" fmla="*/ 90488 w 502"/>
                  <a:gd name="T7" fmla="*/ 180614 h 501"/>
                  <a:gd name="T8" fmla="*/ 0 w 502"/>
                  <a:gd name="T9" fmla="*/ 90307 h 501"/>
                  <a:gd name="T10" fmla="*/ 0 w 502"/>
                  <a:gd name="T11" fmla="*/ 90307 h 501"/>
                  <a:gd name="T12" fmla="*/ 90488 w 502"/>
                  <a:gd name="T13" fmla="*/ 0 h 501"/>
                  <a:gd name="T14" fmla="*/ 90488 w 502"/>
                  <a:gd name="T15" fmla="*/ 0 h 501"/>
                  <a:gd name="T16" fmla="*/ 180614 w 502"/>
                  <a:gd name="T17" fmla="*/ 90307 h 5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02" h="501">
                    <a:moveTo>
                      <a:pt x="501" y="250"/>
                    </a:moveTo>
                    <a:lnTo>
                      <a:pt x="501" y="250"/>
                    </a:lnTo>
                    <a:cubicBezTo>
                      <a:pt x="501" y="388"/>
                      <a:pt x="389" y="500"/>
                      <a:pt x="251" y="500"/>
                    </a:cubicBezTo>
                    <a:cubicBezTo>
                      <a:pt x="112" y="500"/>
                      <a:pt x="0" y="388"/>
                      <a:pt x="0" y="250"/>
                    </a:cubicBezTo>
                    <a:cubicBezTo>
                      <a:pt x="0" y="111"/>
                      <a:pt x="112" y="0"/>
                      <a:pt x="251" y="0"/>
                    </a:cubicBezTo>
                    <a:cubicBezTo>
                      <a:pt x="389" y="0"/>
                      <a:pt x="501" y="111"/>
                      <a:pt x="501" y="25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8" name="Freeform 25">
                <a:extLst>
                  <a:ext uri="{FF2B5EF4-FFF2-40B4-BE49-F238E27FC236}">
                    <a16:creationId xmlns:a16="http://schemas.microsoft.com/office/drawing/2014/main" id="{549628A7-BA99-7044-8687-5821A53023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7688" y="5230813"/>
                <a:ext cx="180975" cy="180975"/>
              </a:xfrm>
              <a:custGeom>
                <a:avLst/>
                <a:gdLst>
                  <a:gd name="T0" fmla="*/ 0 w 501"/>
                  <a:gd name="T1" fmla="*/ 180614 h 501"/>
                  <a:gd name="T2" fmla="*/ 180614 w 501"/>
                  <a:gd name="T3" fmla="*/ 0 h 501"/>
                  <a:gd name="T4" fmla="*/ 0 w 501"/>
                  <a:gd name="T5" fmla="*/ 0 h 501"/>
                  <a:gd name="T6" fmla="*/ 0 w 501"/>
                  <a:gd name="T7" fmla="*/ 180614 h 50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1" h="501">
                    <a:moveTo>
                      <a:pt x="0" y="500"/>
                    </a:moveTo>
                    <a:lnTo>
                      <a:pt x="500" y="0"/>
                    </a:lnTo>
                    <a:lnTo>
                      <a:pt x="0" y="0"/>
                    </a:lnTo>
                    <a:lnTo>
                      <a:pt x="0" y="50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9" name="Freeform 26">
                <a:extLst>
                  <a:ext uri="{FF2B5EF4-FFF2-40B4-BE49-F238E27FC236}">
                    <a16:creationId xmlns:a16="http://schemas.microsoft.com/office/drawing/2014/main" id="{C76855B7-E9B5-D142-808A-9BC9C9D333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7688" y="5884863"/>
                <a:ext cx="180975" cy="180975"/>
              </a:xfrm>
              <a:custGeom>
                <a:avLst/>
                <a:gdLst>
                  <a:gd name="T0" fmla="*/ 180614 w 501"/>
                  <a:gd name="T1" fmla="*/ 180614 h 502"/>
                  <a:gd name="T2" fmla="*/ 0 w 501"/>
                  <a:gd name="T3" fmla="*/ 0 h 502"/>
                  <a:gd name="T4" fmla="*/ 0 w 501"/>
                  <a:gd name="T5" fmla="*/ 180614 h 502"/>
                  <a:gd name="T6" fmla="*/ 180614 w 501"/>
                  <a:gd name="T7" fmla="*/ 180614 h 5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1" h="502">
                    <a:moveTo>
                      <a:pt x="500" y="501"/>
                    </a:moveTo>
                    <a:lnTo>
                      <a:pt x="0" y="0"/>
                    </a:lnTo>
                    <a:lnTo>
                      <a:pt x="0" y="501"/>
                    </a:lnTo>
                    <a:lnTo>
                      <a:pt x="500" y="50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0" name="Freeform 27">
                <a:extLst>
                  <a:ext uri="{FF2B5EF4-FFF2-40B4-BE49-F238E27FC236}">
                    <a16:creationId xmlns:a16="http://schemas.microsoft.com/office/drawing/2014/main" id="{1136498F-3B03-844F-BCD1-6A26364BFE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2675" y="5884863"/>
                <a:ext cx="180975" cy="180975"/>
              </a:xfrm>
              <a:custGeom>
                <a:avLst/>
                <a:gdLst>
                  <a:gd name="T0" fmla="*/ 180614 w 502"/>
                  <a:gd name="T1" fmla="*/ 0 h 502"/>
                  <a:gd name="T2" fmla="*/ 0 w 502"/>
                  <a:gd name="T3" fmla="*/ 180614 h 502"/>
                  <a:gd name="T4" fmla="*/ 180614 w 502"/>
                  <a:gd name="T5" fmla="*/ 180614 h 502"/>
                  <a:gd name="T6" fmla="*/ 180614 w 502"/>
                  <a:gd name="T7" fmla="*/ 0 h 5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2" h="502">
                    <a:moveTo>
                      <a:pt x="501" y="0"/>
                    </a:moveTo>
                    <a:lnTo>
                      <a:pt x="0" y="501"/>
                    </a:lnTo>
                    <a:lnTo>
                      <a:pt x="501" y="501"/>
                    </a:lnTo>
                    <a:lnTo>
                      <a:pt x="501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1" name="Freeform 15">
                <a:extLst>
                  <a:ext uri="{FF2B5EF4-FFF2-40B4-BE49-F238E27FC236}">
                    <a16:creationId xmlns:a16="http://schemas.microsoft.com/office/drawing/2014/main" id="{AAB7FA19-1AED-C741-97A2-EE74F68B4C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5738" y="5329238"/>
                <a:ext cx="2252662" cy="1123950"/>
              </a:xfrm>
              <a:custGeom>
                <a:avLst/>
                <a:gdLst>
                  <a:gd name="T0" fmla="*/ 2219905 w 6258"/>
                  <a:gd name="T1" fmla="*/ 1123590 h 3124"/>
                  <a:gd name="T2" fmla="*/ 64794 w 6258"/>
                  <a:gd name="T3" fmla="*/ 1123590 h 3124"/>
                  <a:gd name="T4" fmla="*/ 64794 w 6258"/>
                  <a:gd name="T5" fmla="*/ 1123590 h 3124"/>
                  <a:gd name="T6" fmla="*/ 0 w 6258"/>
                  <a:gd name="T7" fmla="*/ 1058470 h 3124"/>
                  <a:gd name="T8" fmla="*/ 0 w 6258"/>
                  <a:gd name="T9" fmla="*/ 32380 h 3124"/>
                  <a:gd name="T10" fmla="*/ 0 w 6258"/>
                  <a:gd name="T11" fmla="*/ 32380 h 3124"/>
                  <a:gd name="T12" fmla="*/ 32397 w 6258"/>
                  <a:gd name="T13" fmla="*/ 0 h 3124"/>
                  <a:gd name="T14" fmla="*/ 32397 w 6258"/>
                  <a:gd name="T15" fmla="*/ 0 h 3124"/>
                  <a:gd name="T16" fmla="*/ 64794 w 6258"/>
                  <a:gd name="T17" fmla="*/ 32380 h 3124"/>
                  <a:gd name="T18" fmla="*/ 64794 w 6258"/>
                  <a:gd name="T19" fmla="*/ 1058470 h 3124"/>
                  <a:gd name="T20" fmla="*/ 2219905 w 6258"/>
                  <a:gd name="T21" fmla="*/ 1058470 h 3124"/>
                  <a:gd name="T22" fmla="*/ 2219905 w 6258"/>
                  <a:gd name="T23" fmla="*/ 1058470 h 3124"/>
                  <a:gd name="T24" fmla="*/ 2252302 w 6258"/>
                  <a:gd name="T25" fmla="*/ 1090850 h 3124"/>
                  <a:gd name="T26" fmla="*/ 2252302 w 6258"/>
                  <a:gd name="T27" fmla="*/ 1090850 h 3124"/>
                  <a:gd name="T28" fmla="*/ 2219905 w 6258"/>
                  <a:gd name="T29" fmla="*/ 1123590 h 31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58" h="3124">
                    <a:moveTo>
                      <a:pt x="6167" y="3123"/>
                    </a:moveTo>
                    <a:lnTo>
                      <a:pt x="180" y="3123"/>
                    </a:lnTo>
                    <a:cubicBezTo>
                      <a:pt x="81" y="3123"/>
                      <a:pt x="0" y="3042"/>
                      <a:pt x="0" y="2942"/>
                    </a:cubicBezTo>
                    <a:lnTo>
                      <a:pt x="0" y="90"/>
                    </a:lnTo>
                    <a:cubicBezTo>
                      <a:pt x="0" y="40"/>
                      <a:pt x="40" y="0"/>
                      <a:pt x="90" y="0"/>
                    </a:cubicBezTo>
                    <a:cubicBezTo>
                      <a:pt x="140" y="0"/>
                      <a:pt x="180" y="40"/>
                      <a:pt x="180" y="90"/>
                    </a:cubicBezTo>
                    <a:lnTo>
                      <a:pt x="180" y="2942"/>
                    </a:lnTo>
                    <a:lnTo>
                      <a:pt x="6167" y="2942"/>
                    </a:lnTo>
                    <a:cubicBezTo>
                      <a:pt x="6217" y="2942"/>
                      <a:pt x="6257" y="2982"/>
                      <a:pt x="6257" y="3032"/>
                    </a:cubicBezTo>
                    <a:cubicBezTo>
                      <a:pt x="6257" y="3082"/>
                      <a:pt x="6217" y="3123"/>
                      <a:pt x="6167" y="3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2" name="Freeform 16">
                <a:extLst>
                  <a:ext uri="{FF2B5EF4-FFF2-40B4-BE49-F238E27FC236}">
                    <a16:creationId xmlns:a16="http://schemas.microsoft.com/office/drawing/2014/main" id="{7EA883D3-2E30-C54A-BF18-B7A1A5D082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0038" y="5214938"/>
                <a:ext cx="2254250" cy="1123950"/>
              </a:xfrm>
              <a:custGeom>
                <a:avLst/>
                <a:gdLst>
                  <a:gd name="T0" fmla="*/ 2221120 w 6260"/>
                  <a:gd name="T1" fmla="*/ 1123590 h 3124"/>
                  <a:gd name="T2" fmla="*/ 65179 w 6260"/>
                  <a:gd name="T3" fmla="*/ 1123590 h 3124"/>
                  <a:gd name="T4" fmla="*/ 65179 w 6260"/>
                  <a:gd name="T5" fmla="*/ 1123590 h 3124"/>
                  <a:gd name="T6" fmla="*/ 0 w 6260"/>
                  <a:gd name="T7" fmla="*/ 1058470 h 3124"/>
                  <a:gd name="T8" fmla="*/ 0 w 6260"/>
                  <a:gd name="T9" fmla="*/ 32740 h 3124"/>
                  <a:gd name="T10" fmla="*/ 0 w 6260"/>
                  <a:gd name="T11" fmla="*/ 32740 h 3124"/>
                  <a:gd name="T12" fmla="*/ 32769 w 6260"/>
                  <a:gd name="T13" fmla="*/ 0 h 3124"/>
                  <a:gd name="T14" fmla="*/ 32769 w 6260"/>
                  <a:gd name="T15" fmla="*/ 0 h 3124"/>
                  <a:gd name="T16" fmla="*/ 65179 w 6260"/>
                  <a:gd name="T17" fmla="*/ 32740 h 3124"/>
                  <a:gd name="T18" fmla="*/ 65179 w 6260"/>
                  <a:gd name="T19" fmla="*/ 1058470 h 3124"/>
                  <a:gd name="T20" fmla="*/ 2221120 w 6260"/>
                  <a:gd name="T21" fmla="*/ 1058470 h 3124"/>
                  <a:gd name="T22" fmla="*/ 2221120 w 6260"/>
                  <a:gd name="T23" fmla="*/ 1058470 h 3124"/>
                  <a:gd name="T24" fmla="*/ 2253890 w 6260"/>
                  <a:gd name="T25" fmla="*/ 1091210 h 3124"/>
                  <a:gd name="T26" fmla="*/ 2253890 w 6260"/>
                  <a:gd name="T27" fmla="*/ 1091210 h 3124"/>
                  <a:gd name="T28" fmla="*/ 2221120 w 6260"/>
                  <a:gd name="T29" fmla="*/ 1123590 h 31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60" h="3124">
                    <a:moveTo>
                      <a:pt x="6168" y="3123"/>
                    </a:moveTo>
                    <a:lnTo>
                      <a:pt x="181" y="3123"/>
                    </a:lnTo>
                    <a:cubicBezTo>
                      <a:pt x="81" y="3123"/>
                      <a:pt x="0" y="3042"/>
                      <a:pt x="0" y="2942"/>
                    </a:cubicBezTo>
                    <a:lnTo>
                      <a:pt x="0" y="91"/>
                    </a:lnTo>
                    <a:cubicBezTo>
                      <a:pt x="0" y="41"/>
                      <a:pt x="41" y="0"/>
                      <a:pt x="91" y="0"/>
                    </a:cubicBezTo>
                    <a:cubicBezTo>
                      <a:pt x="141" y="0"/>
                      <a:pt x="181" y="41"/>
                      <a:pt x="181" y="91"/>
                    </a:cubicBezTo>
                    <a:lnTo>
                      <a:pt x="181" y="2942"/>
                    </a:lnTo>
                    <a:lnTo>
                      <a:pt x="6168" y="2942"/>
                    </a:lnTo>
                    <a:cubicBezTo>
                      <a:pt x="6218" y="2942"/>
                      <a:pt x="6259" y="2983"/>
                      <a:pt x="6259" y="3033"/>
                    </a:cubicBezTo>
                    <a:cubicBezTo>
                      <a:pt x="6259" y="3083"/>
                      <a:pt x="6218" y="3123"/>
                      <a:pt x="6168" y="3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3" name="Freeform 17">
                <a:extLst>
                  <a:ext uri="{FF2B5EF4-FFF2-40B4-BE49-F238E27FC236}">
                    <a16:creationId xmlns:a16="http://schemas.microsoft.com/office/drawing/2014/main" id="{3D49D890-E869-3D4B-8E8F-0406589690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4350" y="5195888"/>
                <a:ext cx="2051050" cy="903287"/>
              </a:xfrm>
              <a:custGeom>
                <a:avLst/>
                <a:gdLst>
                  <a:gd name="T0" fmla="*/ 65141 w 5699"/>
                  <a:gd name="T1" fmla="*/ 65215 h 2507"/>
                  <a:gd name="T2" fmla="*/ 65141 w 5699"/>
                  <a:gd name="T3" fmla="*/ 837711 h 2507"/>
                  <a:gd name="T4" fmla="*/ 1985549 w 5699"/>
                  <a:gd name="T5" fmla="*/ 837711 h 2507"/>
                  <a:gd name="T6" fmla="*/ 1985549 w 5699"/>
                  <a:gd name="T7" fmla="*/ 65215 h 2507"/>
                  <a:gd name="T8" fmla="*/ 65141 w 5699"/>
                  <a:gd name="T9" fmla="*/ 65215 h 2507"/>
                  <a:gd name="T10" fmla="*/ 1985549 w 5699"/>
                  <a:gd name="T11" fmla="*/ 837711 h 2507"/>
                  <a:gd name="T12" fmla="*/ 1985549 w 5699"/>
                  <a:gd name="T13" fmla="*/ 870499 h 2507"/>
                  <a:gd name="T14" fmla="*/ 1985549 w 5699"/>
                  <a:gd name="T15" fmla="*/ 837711 h 2507"/>
                  <a:gd name="T16" fmla="*/ 1985549 w 5699"/>
                  <a:gd name="T17" fmla="*/ 902927 h 2507"/>
                  <a:gd name="T18" fmla="*/ 65141 w 5699"/>
                  <a:gd name="T19" fmla="*/ 902927 h 2507"/>
                  <a:gd name="T20" fmla="*/ 65141 w 5699"/>
                  <a:gd name="T21" fmla="*/ 902927 h 2507"/>
                  <a:gd name="T22" fmla="*/ 0 w 5699"/>
                  <a:gd name="T23" fmla="*/ 837711 h 2507"/>
                  <a:gd name="T24" fmla="*/ 0 w 5699"/>
                  <a:gd name="T25" fmla="*/ 65215 h 2507"/>
                  <a:gd name="T26" fmla="*/ 0 w 5699"/>
                  <a:gd name="T27" fmla="*/ 65215 h 2507"/>
                  <a:gd name="T28" fmla="*/ 65141 w 5699"/>
                  <a:gd name="T29" fmla="*/ 0 h 2507"/>
                  <a:gd name="T30" fmla="*/ 1985549 w 5699"/>
                  <a:gd name="T31" fmla="*/ 0 h 2507"/>
                  <a:gd name="T32" fmla="*/ 1985549 w 5699"/>
                  <a:gd name="T33" fmla="*/ 0 h 2507"/>
                  <a:gd name="T34" fmla="*/ 2050690 w 5699"/>
                  <a:gd name="T35" fmla="*/ 65215 h 2507"/>
                  <a:gd name="T36" fmla="*/ 2050690 w 5699"/>
                  <a:gd name="T37" fmla="*/ 837711 h 2507"/>
                  <a:gd name="T38" fmla="*/ 2050690 w 5699"/>
                  <a:gd name="T39" fmla="*/ 837711 h 2507"/>
                  <a:gd name="T40" fmla="*/ 1985549 w 5699"/>
                  <a:gd name="T41" fmla="*/ 902927 h 250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699" h="2507">
                    <a:moveTo>
                      <a:pt x="181" y="181"/>
                    </a:moveTo>
                    <a:lnTo>
                      <a:pt x="181" y="2325"/>
                    </a:lnTo>
                    <a:lnTo>
                      <a:pt x="5517" y="2325"/>
                    </a:lnTo>
                    <a:lnTo>
                      <a:pt x="5517" y="181"/>
                    </a:lnTo>
                    <a:lnTo>
                      <a:pt x="181" y="181"/>
                    </a:lnTo>
                    <a:close/>
                    <a:moveTo>
                      <a:pt x="5517" y="2325"/>
                    </a:moveTo>
                    <a:lnTo>
                      <a:pt x="5517" y="2416"/>
                    </a:lnTo>
                    <a:lnTo>
                      <a:pt x="5517" y="2325"/>
                    </a:lnTo>
                    <a:close/>
                    <a:moveTo>
                      <a:pt x="5517" y="2506"/>
                    </a:moveTo>
                    <a:lnTo>
                      <a:pt x="181" y="2506"/>
                    </a:lnTo>
                    <a:cubicBezTo>
                      <a:pt x="81" y="2506"/>
                      <a:pt x="0" y="2425"/>
                      <a:pt x="0" y="2325"/>
                    </a:cubicBezTo>
                    <a:lnTo>
                      <a:pt x="0" y="181"/>
                    </a:lnTo>
                    <a:cubicBezTo>
                      <a:pt x="0" y="81"/>
                      <a:pt x="81" y="0"/>
                      <a:pt x="181" y="0"/>
                    </a:cubicBezTo>
                    <a:lnTo>
                      <a:pt x="5517" y="0"/>
                    </a:lnTo>
                    <a:cubicBezTo>
                      <a:pt x="5617" y="0"/>
                      <a:pt x="5698" y="81"/>
                      <a:pt x="5698" y="181"/>
                    </a:cubicBezTo>
                    <a:lnTo>
                      <a:pt x="5698" y="2325"/>
                    </a:lnTo>
                    <a:cubicBezTo>
                      <a:pt x="5698" y="2425"/>
                      <a:pt x="5617" y="2506"/>
                      <a:pt x="5517" y="250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4" name="Freeform 18">
                <a:extLst>
                  <a:ext uri="{FF2B5EF4-FFF2-40B4-BE49-F238E27FC236}">
                    <a16:creationId xmlns:a16="http://schemas.microsoft.com/office/drawing/2014/main" id="{DD0CBD99-1124-874E-81F6-68333E96CA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4338" y="5084763"/>
                <a:ext cx="2252662" cy="1123950"/>
              </a:xfrm>
              <a:custGeom>
                <a:avLst/>
                <a:gdLst>
                  <a:gd name="T0" fmla="*/ 65143 w 6259"/>
                  <a:gd name="T1" fmla="*/ 64781 h 3123"/>
                  <a:gd name="T2" fmla="*/ 65143 w 6259"/>
                  <a:gd name="T3" fmla="*/ 1058809 h 3123"/>
                  <a:gd name="T4" fmla="*/ 2187519 w 6259"/>
                  <a:gd name="T5" fmla="*/ 1058809 h 3123"/>
                  <a:gd name="T6" fmla="*/ 2187519 w 6259"/>
                  <a:gd name="T7" fmla="*/ 64781 h 3123"/>
                  <a:gd name="T8" fmla="*/ 65143 w 6259"/>
                  <a:gd name="T9" fmla="*/ 64781 h 3123"/>
                  <a:gd name="T10" fmla="*/ 2187519 w 6259"/>
                  <a:gd name="T11" fmla="*/ 1058809 h 3123"/>
                  <a:gd name="T12" fmla="*/ 2187519 w 6259"/>
                  <a:gd name="T13" fmla="*/ 1091200 h 3123"/>
                  <a:gd name="T14" fmla="*/ 2187519 w 6259"/>
                  <a:gd name="T15" fmla="*/ 1058809 h 3123"/>
                  <a:gd name="T16" fmla="*/ 2187519 w 6259"/>
                  <a:gd name="T17" fmla="*/ 1123590 h 3123"/>
                  <a:gd name="T18" fmla="*/ 65143 w 6259"/>
                  <a:gd name="T19" fmla="*/ 1123590 h 3123"/>
                  <a:gd name="T20" fmla="*/ 65143 w 6259"/>
                  <a:gd name="T21" fmla="*/ 1123590 h 3123"/>
                  <a:gd name="T22" fmla="*/ 0 w 6259"/>
                  <a:gd name="T23" fmla="*/ 1058809 h 3123"/>
                  <a:gd name="T24" fmla="*/ 0 w 6259"/>
                  <a:gd name="T25" fmla="*/ 64781 h 3123"/>
                  <a:gd name="T26" fmla="*/ 0 w 6259"/>
                  <a:gd name="T27" fmla="*/ 64781 h 3123"/>
                  <a:gd name="T28" fmla="*/ 65143 w 6259"/>
                  <a:gd name="T29" fmla="*/ 0 h 3123"/>
                  <a:gd name="T30" fmla="*/ 2187519 w 6259"/>
                  <a:gd name="T31" fmla="*/ 0 h 3123"/>
                  <a:gd name="T32" fmla="*/ 2187519 w 6259"/>
                  <a:gd name="T33" fmla="*/ 0 h 3123"/>
                  <a:gd name="T34" fmla="*/ 2252302 w 6259"/>
                  <a:gd name="T35" fmla="*/ 64781 h 3123"/>
                  <a:gd name="T36" fmla="*/ 2252302 w 6259"/>
                  <a:gd name="T37" fmla="*/ 1058809 h 3123"/>
                  <a:gd name="T38" fmla="*/ 2252302 w 6259"/>
                  <a:gd name="T39" fmla="*/ 1058809 h 3123"/>
                  <a:gd name="T40" fmla="*/ 2187519 w 6259"/>
                  <a:gd name="T41" fmla="*/ 1123590 h 312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259" h="3123">
                    <a:moveTo>
                      <a:pt x="181" y="180"/>
                    </a:moveTo>
                    <a:lnTo>
                      <a:pt x="181" y="2942"/>
                    </a:lnTo>
                    <a:lnTo>
                      <a:pt x="6078" y="2942"/>
                    </a:lnTo>
                    <a:lnTo>
                      <a:pt x="6078" y="180"/>
                    </a:lnTo>
                    <a:lnTo>
                      <a:pt x="181" y="180"/>
                    </a:lnTo>
                    <a:close/>
                    <a:moveTo>
                      <a:pt x="6078" y="2942"/>
                    </a:moveTo>
                    <a:lnTo>
                      <a:pt x="6078" y="3032"/>
                    </a:lnTo>
                    <a:lnTo>
                      <a:pt x="6078" y="2942"/>
                    </a:lnTo>
                    <a:close/>
                    <a:moveTo>
                      <a:pt x="6078" y="3122"/>
                    </a:moveTo>
                    <a:lnTo>
                      <a:pt x="181" y="3122"/>
                    </a:lnTo>
                    <a:cubicBezTo>
                      <a:pt x="81" y="3122"/>
                      <a:pt x="0" y="3041"/>
                      <a:pt x="0" y="2942"/>
                    </a:cubicBezTo>
                    <a:lnTo>
                      <a:pt x="0" y="180"/>
                    </a:lnTo>
                    <a:cubicBezTo>
                      <a:pt x="0" y="81"/>
                      <a:pt x="81" y="0"/>
                      <a:pt x="181" y="0"/>
                    </a:cubicBezTo>
                    <a:lnTo>
                      <a:pt x="6078" y="0"/>
                    </a:lnTo>
                    <a:cubicBezTo>
                      <a:pt x="6177" y="0"/>
                      <a:pt x="6258" y="81"/>
                      <a:pt x="6258" y="180"/>
                    </a:cubicBezTo>
                    <a:lnTo>
                      <a:pt x="6258" y="2942"/>
                    </a:lnTo>
                    <a:cubicBezTo>
                      <a:pt x="6258" y="3041"/>
                      <a:pt x="6177" y="3122"/>
                      <a:pt x="6078" y="312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5" name="Freeform 19">
                <a:extLst>
                  <a:ext uri="{FF2B5EF4-FFF2-40B4-BE49-F238E27FC236}">
                    <a16:creationId xmlns:a16="http://schemas.microsoft.com/office/drawing/2014/main" id="{9EB854C4-59CD-8144-87B9-1CEDEA6C65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0788" y="5273675"/>
                <a:ext cx="639762" cy="747713"/>
              </a:xfrm>
              <a:custGeom>
                <a:avLst/>
                <a:gdLst>
                  <a:gd name="T0" fmla="*/ 319521 w 1778"/>
                  <a:gd name="T1" fmla="*/ 65159 h 2077"/>
                  <a:gd name="T2" fmla="*/ 319521 w 1778"/>
                  <a:gd name="T3" fmla="*/ 65159 h 2077"/>
                  <a:gd name="T4" fmla="*/ 64768 w 1778"/>
                  <a:gd name="T5" fmla="*/ 373677 h 2077"/>
                  <a:gd name="T6" fmla="*/ 64768 w 1778"/>
                  <a:gd name="T7" fmla="*/ 373677 h 2077"/>
                  <a:gd name="T8" fmla="*/ 319521 w 1778"/>
                  <a:gd name="T9" fmla="*/ 682194 h 2077"/>
                  <a:gd name="T10" fmla="*/ 319521 w 1778"/>
                  <a:gd name="T11" fmla="*/ 682194 h 2077"/>
                  <a:gd name="T12" fmla="*/ 574275 w 1778"/>
                  <a:gd name="T13" fmla="*/ 373677 h 2077"/>
                  <a:gd name="T14" fmla="*/ 574275 w 1778"/>
                  <a:gd name="T15" fmla="*/ 373677 h 2077"/>
                  <a:gd name="T16" fmla="*/ 319521 w 1778"/>
                  <a:gd name="T17" fmla="*/ 65159 h 2077"/>
                  <a:gd name="T18" fmla="*/ 319521 w 1778"/>
                  <a:gd name="T19" fmla="*/ 747353 h 2077"/>
                  <a:gd name="T20" fmla="*/ 319521 w 1778"/>
                  <a:gd name="T21" fmla="*/ 747353 h 2077"/>
                  <a:gd name="T22" fmla="*/ 0 w 1778"/>
                  <a:gd name="T23" fmla="*/ 373677 h 2077"/>
                  <a:gd name="T24" fmla="*/ 0 w 1778"/>
                  <a:gd name="T25" fmla="*/ 373677 h 2077"/>
                  <a:gd name="T26" fmla="*/ 319521 w 1778"/>
                  <a:gd name="T27" fmla="*/ 0 h 2077"/>
                  <a:gd name="T28" fmla="*/ 319521 w 1778"/>
                  <a:gd name="T29" fmla="*/ 0 h 2077"/>
                  <a:gd name="T30" fmla="*/ 639402 w 1778"/>
                  <a:gd name="T31" fmla="*/ 373677 h 2077"/>
                  <a:gd name="T32" fmla="*/ 639402 w 1778"/>
                  <a:gd name="T33" fmla="*/ 373677 h 2077"/>
                  <a:gd name="T34" fmla="*/ 319521 w 1778"/>
                  <a:gd name="T35" fmla="*/ 747353 h 207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778" h="2077">
                    <a:moveTo>
                      <a:pt x="888" y="181"/>
                    </a:moveTo>
                    <a:lnTo>
                      <a:pt x="888" y="181"/>
                    </a:lnTo>
                    <a:cubicBezTo>
                      <a:pt x="498" y="181"/>
                      <a:pt x="180" y="565"/>
                      <a:pt x="180" y="1038"/>
                    </a:cubicBezTo>
                    <a:cubicBezTo>
                      <a:pt x="180" y="1510"/>
                      <a:pt x="498" y="1895"/>
                      <a:pt x="888" y="1895"/>
                    </a:cubicBezTo>
                    <a:cubicBezTo>
                      <a:pt x="1279" y="1895"/>
                      <a:pt x="1596" y="1510"/>
                      <a:pt x="1596" y="1038"/>
                    </a:cubicBezTo>
                    <a:cubicBezTo>
                      <a:pt x="1596" y="565"/>
                      <a:pt x="1279" y="181"/>
                      <a:pt x="888" y="181"/>
                    </a:cubicBezTo>
                    <a:close/>
                    <a:moveTo>
                      <a:pt x="888" y="2076"/>
                    </a:moveTo>
                    <a:lnTo>
                      <a:pt x="888" y="2076"/>
                    </a:lnTo>
                    <a:cubicBezTo>
                      <a:pt x="398" y="2076"/>
                      <a:pt x="0" y="1610"/>
                      <a:pt x="0" y="1038"/>
                    </a:cubicBezTo>
                    <a:cubicBezTo>
                      <a:pt x="0" y="466"/>
                      <a:pt x="398" y="0"/>
                      <a:pt x="888" y="0"/>
                    </a:cubicBezTo>
                    <a:cubicBezTo>
                      <a:pt x="1379" y="0"/>
                      <a:pt x="1777" y="466"/>
                      <a:pt x="1777" y="1038"/>
                    </a:cubicBezTo>
                    <a:cubicBezTo>
                      <a:pt x="1777" y="1610"/>
                      <a:pt x="1379" y="2076"/>
                      <a:pt x="888" y="207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6" name="Freeform 21">
                <a:extLst>
                  <a:ext uri="{FF2B5EF4-FFF2-40B4-BE49-F238E27FC236}">
                    <a16:creationId xmlns:a16="http://schemas.microsoft.com/office/drawing/2014/main" id="{702C263A-A8B7-1D46-99E4-266D3EE0BB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6450" y="5557838"/>
                <a:ext cx="180975" cy="180975"/>
              </a:xfrm>
              <a:custGeom>
                <a:avLst/>
                <a:gdLst>
                  <a:gd name="T0" fmla="*/ 180614 w 502"/>
                  <a:gd name="T1" fmla="*/ 90307 h 501"/>
                  <a:gd name="T2" fmla="*/ 180614 w 502"/>
                  <a:gd name="T3" fmla="*/ 90307 h 501"/>
                  <a:gd name="T4" fmla="*/ 90488 w 502"/>
                  <a:gd name="T5" fmla="*/ 180614 h 501"/>
                  <a:gd name="T6" fmla="*/ 90488 w 502"/>
                  <a:gd name="T7" fmla="*/ 180614 h 501"/>
                  <a:gd name="T8" fmla="*/ 0 w 502"/>
                  <a:gd name="T9" fmla="*/ 90307 h 501"/>
                  <a:gd name="T10" fmla="*/ 0 w 502"/>
                  <a:gd name="T11" fmla="*/ 90307 h 501"/>
                  <a:gd name="T12" fmla="*/ 90488 w 502"/>
                  <a:gd name="T13" fmla="*/ 0 h 501"/>
                  <a:gd name="T14" fmla="*/ 90488 w 502"/>
                  <a:gd name="T15" fmla="*/ 0 h 501"/>
                  <a:gd name="T16" fmla="*/ 180614 w 502"/>
                  <a:gd name="T17" fmla="*/ 90307 h 5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02" h="501">
                    <a:moveTo>
                      <a:pt x="501" y="250"/>
                    </a:moveTo>
                    <a:lnTo>
                      <a:pt x="501" y="250"/>
                    </a:lnTo>
                    <a:cubicBezTo>
                      <a:pt x="501" y="388"/>
                      <a:pt x="389" y="500"/>
                      <a:pt x="251" y="500"/>
                    </a:cubicBezTo>
                    <a:cubicBezTo>
                      <a:pt x="112" y="500"/>
                      <a:pt x="0" y="388"/>
                      <a:pt x="0" y="250"/>
                    </a:cubicBezTo>
                    <a:cubicBezTo>
                      <a:pt x="0" y="111"/>
                      <a:pt x="112" y="0"/>
                      <a:pt x="251" y="0"/>
                    </a:cubicBezTo>
                    <a:cubicBezTo>
                      <a:pt x="389" y="0"/>
                      <a:pt x="501" y="111"/>
                      <a:pt x="501" y="25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7" name="Freeform 22">
                <a:extLst>
                  <a:ext uri="{FF2B5EF4-FFF2-40B4-BE49-F238E27FC236}">
                    <a16:creationId xmlns:a16="http://schemas.microsoft.com/office/drawing/2014/main" id="{F67B9EE6-8BBE-8141-ACDC-73EEA79390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0000" y="5665788"/>
                <a:ext cx="541338" cy="322262"/>
              </a:xfrm>
              <a:custGeom>
                <a:avLst/>
                <a:gdLst>
                  <a:gd name="T0" fmla="*/ 270489 w 1503"/>
                  <a:gd name="T1" fmla="*/ 0 h 895"/>
                  <a:gd name="T2" fmla="*/ 270489 w 1503"/>
                  <a:gd name="T3" fmla="*/ 0 h 895"/>
                  <a:gd name="T4" fmla="*/ 0 w 1503"/>
                  <a:gd name="T5" fmla="*/ 97219 h 895"/>
                  <a:gd name="T6" fmla="*/ 0 w 1503"/>
                  <a:gd name="T7" fmla="*/ 97219 h 895"/>
                  <a:gd name="T8" fmla="*/ 270489 w 1503"/>
                  <a:gd name="T9" fmla="*/ 321902 h 895"/>
                  <a:gd name="T10" fmla="*/ 270489 w 1503"/>
                  <a:gd name="T11" fmla="*/ 321902 h 895"/>
                  <a:gd name="T12" fmla="*/ 540978 w 1503"/>
                  <a:gd name="T13" fmla="*/ 97219 h 895"/>
                  <a:gd name="T14" fmla="*/ 540978 w 1503"/>
                  <a:gd name="T15" fmla="*/ 97219 h 895"/>
                  <a:gd name="T16" fmla="*/ 270489 w 1503"/>
                  <a:gd name="T17" fmla="*/ 0 h 8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3" h="895">
                    <a:moveTo>
                      <a:pt x="751" y="0"/>
                    </a:moveTo>
                    <a:lnTo>
                      <a:pt x="751" y="0"/>
                    </a:lnTo>
                    <a:cubicBezTo>
                      <a:pt x="466" y="0"/>
                      <a:pt x="204" y="102"/>
                      <a:pt x="0" y="270"/>
                    </a:cubicBezTo>
                    <a:cubicBezTo>
                      <a:pt x="112" y="634"/>
                      <a:pt x="406" y="894"/>
                      <a:pt x="751" y="894"/>
                    </a:cubicBezTo>
                    <a:cubicBezTo>
                      <a:pt x="1097" y="894"/>
                      <a:pt x="1391" y="634"/>
                      <a:pt x="1502" y="270"/>
                    </a:cubicBezTo>
                    <a:cubicBezTo>
                      <a:pt x="1298" y="102"/>
                      <a:pt x="1037" y="0"/>
                      <a:pt x="751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8" name="Freeform 24">
                <a:extLst>
                  <a:ext uri="{FF2B5EF4-FFF2-40B4-BE49-F238E27FC236}">
                    <a16:creationId xmlns:a16="http://schemas.microsoft.com/office/drawing/2014/main" id="{FF167C09-5B74-3B40-A3D0-C381F219CE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92875" y="5381625"/>
                <a:ext cx="255588" cy="255588"/>
              </a:xfrm>
              <a:custGeom>
                <a:avLst/>
                <a:gdLst>
                  <a:gd name="T0" fmla="*/ 255229 w 711"/>
                  <a:gd name="T1" fmla="*/ 127614 h 711"/>
                  <a:gd name="T2" fmla="*/ 255229 w 711"/>
                  <a:gd name="T3" fmla="*/ 127614 h 711"/>
                  <a:gd name="T4" fmla="*/ 127614 w 711"/>
                  <a:gd name="T5" fmla="*/ 255229 h 711"/>
                  <a:gd name="T6" fmla="*/ 127614 w 711"/>
                  <a:gd name="T7" fmla="*/ 255229 h 711"/>
                  <a:gd name="T8" fmla="*/ 0 w 711"/>
                  <a:gd name="T9" fmla="*/ 127614 h 711"/>
                  <a:gd name="T10" fmla="*/ 0 w 711"/>
                  <a:gd name="T11" fmla="*/ 127614 h 711"/>
                  <a:gd name="T12" fmla="*/ 127614 w 711"/>
                  <a:gd name="T13" fmla="*/ 0 h 711"/>
                  <a:gd name="T14" fmla="*/ 127614 w 711"/>
                  <a:gd name="T15" fmla="*/ 0 h 711"/>
                  <a:gd name="T16" fmla="*/ 255229 w 711"/>
                  <a:gd name="T17" fmla="*/ 127614 h 7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11" h="711">
                    <a:moveTo>
                      <a:pt x="710" y="355"/>
                    </a:moveTo>
                    <a:lnTo>
                      <a:pt x="710" y="355"/>
                    </a:lnTo>
                    <a:cubicBezTo>
                      <a:pt x="710" y="552"/>
                      <a:pt x="551" y="710"/>
                      <a:pt x="355" y="710"/>
                    </a:cubicBezTo>
                    <a:cubicBezTo>
                      <a:pt x="159" y="710"/>
                      <a:pt x="0" y="552"/>
                      <a:pt x="0" y="355"/>
                    </a:cubicBezTo>
                    <a:cubicBezTo>
                      <a:pt x="0" y="159"/>
                      <a:pt x="159" y="0"/>
                      <a:pt x="355" y="0"/>
                    </a:cubicBezTo>
                    <a:cubicBezTo>
                      <a:pt x="551" y="0"/>
                      <a:pt x="710" y="159"/>
                      <a:pt x="710" y="35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9" name="Freeform 28">
                <a:extLst>
                  <a:ext uri="{FF2B5EF4-FFF2-40B4-BE49-F238E27FC236}">
                    <a16:creationId xmlns:a16="http://schemas.microsoft.com/office/drawing/2014/main" id="{338611A8-2993-D245-A953-0D7822C230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2675" y="5230813"/>
                <a:ext cx="180975" cy="180975"/>
              </a:xfrm>
              <a:custGeom>
                <a:avLst/>
                <a:gdLst>
                  <a:gd name="T0" fmla="*/ 0 w 502"/>
                  <a:gd name="T1" fmla="*/ 0 h 501"/>
                  <a:gd name="T2" fmla="*/ 180614 w 502"/>
                  <a:gd name="T3" fmla="*/ 180614 h 501"/>
                  <a:gd name="T4" fmla="*/ 180614 w 502"/>
                  <a:gd name="T5" fmla="*/ 0 h 501"/>
                  <a:gd name="T6" fmla="*/ 0 w 502"/>
                  <a:gd name="T7" fmla="*/ 0 h 50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2" h="501">
                    <a:moveTo>
                      <a:pt x="0" y="0"/>
                    </a:moveTo>
                    <a:lnTo>
                      <a:pt x="501" y="500"/>
                    </a:lnTo>
                    <a:lnTo>
                      <a:pt x="501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sp>
          <p:nvSpPr>
            <p:cNvPr id="70" name="Freeform 29">
              <a:extLst>
                <a:ext uri="{FF2B5EF4-FFF2-40B4-BE49-F238E27FC236}">
                  <a16:creationId xmlns:a16="http://schemas.microsoft.com/office/drawing/2014/main" id="{3F77C017-73FD-8F4D-9528-774A7DC11C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2331" y="-56272"/>
              <a:ext cx="731887" cy="740373"/>
            </a:xfrm>
            <a:custGeom>
              <a:avLst/>
              <a:gdLst>
                <a:gd name="T0" fmla="*/ 403066 w 3041"/>
                <a:gd name="T1" fmla="*/ 553858 h 3079"/>
                <a:gd name="T2" fmla="*/ 551470 w 3041"/>
                <a:gd name="T3" fmla="*/ 702848 h 3079"/>
                <a:gd name="T4" fmla="*/ 551470 w 3041"/>
                <a:gd name="T5" fmla="*/ 405227 h 3079"/>
                <a:gd name="T6" fmla="*/ 337870 w 3041"/>
                <a:gd name="T7" fmla="*/ 553858 h 3079"/>
                <a:gd name="T8" fmla="*/ 551470 w 3041"/>
                <a:gd name="T9" fmla="*/ 340088 h 3079"/>
                <a:gd name="T10" fmla="*/ 551470 w 3041"/>
                <a:gd name="T11" fmla="*/ 767987 h 3079"/>
                <a:gd name="T12" fmla="*/ 320580 w 3041"/>
                <a:gd name="T13" fmla="*/ 843562 h 3079"/>
                <a:gd name="T14" fmla="*/ 416394 w 3041"/>
                <a:gd name="T15" fmla="*/ 898984 h 3079"/>
                <a:gd name="T16" fmla="*/ 436925 w 3041"/>
                <a:gd name="T17" fmla="*/ 1026742 h 3079"/>
                <a:gd name="T18" fmla="*/ 650525 w 3041"/>
                <a:gd name="T19" fmla="*/ 1042577 h 3079"/>
                <a:gd name="T20" fmla="*/ 666374 w 3041"/>
                <a:gd name="T21" fmla="*/ 929214 h 3079"/>
                <a:gd name="T22" fmla="*/ 782719 w 3041"/>
                <a:gd name="T23" fmla="*/ 843562 h 3079"/>
                <a:gd name="T24" fmla="*/ 904108 w 3041"/>
                <a:gd name="T25" fmla="*/ 889987 h 3079"/>
                <a:gd name="T26" fmla="*/ 912032 w 3041"/>
                <a:gd name="T27" fmla="*/ 892146 h 3079"/>
                <a:gd name="T28" fmla="*/ 1024775 w 3041"/>
                <a:gd name="T29" fmla="*/ 712925 h 3079"/>
                <a:gd name="T30" fmla="*/ 1019012 w 3041"/>
                <a:gd name="T31" fmla="*/ 691332 h 3079"/>
                <a:gd name="T32" fmla="*/ 918516 w 3041"/>
                <a:gd name="T33" fmla="*/ 609279 h 3079"/>
                <a:gd name="T34" fmla="*/ 922478 w 3041"/>
                <a:gd name="T35" fmla="*/ 553858 h 3079"/>
                <a:gd name="T36" fmla="*/ 934365 w 3041"/>
                <a:gd name="T37" fmla="*/ 466046 h 3079"/>
                <a:gd name="T38" fmla="*/ 1026216 w 3041"/>
                <a:gd name="T39" fmla="*/ 407386 h 3079"/>
                <a:gd name="T40" fmla="*/ 925720 w 3041"/>
                <a:gd name="T41" fmla="*/ 224206 h 3079"/>
                <a:gd name="T42" fmla="*/ 912032 w 3041"/>
                <a:gd name="T43" fmla="*/ 216289 h 3079"/>
                <a:gd name="T44" fmla="*/ 819460 w 3041"/>
                <a:gd name="T45" fmla="*/ 267032 h 3079"/>
                <a:gd name="T46" fmla="*/ 687266 w 3041"/>
                <a:gd name="T47" fmla="*/ 209091 h 3079"/>
                <a:gd name="T48" fmla="*/ 666374 w 3041"/>
                <a:gd name="T49" fmla="*/ 80973 h 3079"/>
                <a:gd name="T50" fmla="*/ 452774 w 3041"/>
                <a:gd name="T51" fmla="*/ 65139 h 3079"/>
                <a:gd name="T52" fmla="*/ 436925 w 3041"/>
                <a:gd name="T53" fmla="*/ 178861 h 3079"/>
                <a:gd name="T54" fmla="*/ 416394 w 3041"/>
                <a:gd name="T55" fmla="*/ 209091 h 3079"/>
                <a:gd name="T56" fmla="*/ 283839 w 3041"/>
                <a:gd name="T57" fmla="*/ 267032 h 3079"/>
                <a:gd name="T58" fmla="*/ 191267 w 3041"/>
                <a:gd name="T59" fmla="*/ 216289 h 3079"/>
                <a:gd name="T60" fmla="*/ 78524 w 3041"/>
                <a:gd name="T61" fmla="*/ 395150 h 3079"/>
                <a:gd name="T62" fmla="*/ 77083 w 3041"/>
                <a:gd name="T63" fmla="*/ 407386 h 3079"/>
                <a:gd name="T64" fmla="*/ 169295 w 3041"/>
                <a:gd name="T65" fmla="*/ 465687 h 3079"/>
                <a:gd name="T66" fmla="*/ 180822 w 3041"/>
                <a:gd name="T67" fmla="*/ 553858 h 3079"/>
                <a:gd name="T68" fmla="*/ 184784 w 3041"/>
                <a:gd name="T69" fmla="*/ 609279 h 3079"/>
                <a:gd name="T70" fmla="*/ 84287 w 3041"/>
                <a:gd name="T71" fmla="*/ 691332 h 3079"/>
                <a:gd name="T72" fmla="*/ 177580 w 3041"/>
                <a:gd name="T73" fmla="*/ 883869 h 3079"/>
                <a:gd name="T74" fmla="*/ 199192 w 3041"/>
                <a:gd name="T75" fmla="*/ 889987 h 3079"/>
                <a:gd name="T76" fmla="*/ 300409 w 3041"/>
                <a:gd name="T77" fmla="*/ 836724 h 3079"/>
                <a:gd name="T78" fmla="*/ 452774 w 3041"/>
                <a:gd name="T79" fmla="*/ 1107715 h 3079"/>
                <a:gd name="T80" fmla="*/ 371729 w 3041"/>
                <a:gd name="T81" fmla="*/ 950807 h 3079"/>
                <a:gd name="T82" fmla="*/ 231610 w 3041"/>
                <a:gd name="T83" fmla="*/ 946128 h 3079"/>
                <a:gd name="T84" fmla="*/ 121028 w 3041"/>
                <a:gd name="T85" fmla="*/ 916618 h 3079"/>
                <a:gd name="T86" fmla="*/ 51869 w 3041"/>
                <a:gd name="T87" fmla="*/ 634831 h 3079"/>
                <a:gd name="T88" fmla="*/ 115625 w 3041"/>
                <a:gd name="T89" fmla="*/ 553858 h 3079"/>
                <a:gd name="T90" fmla="*/ 51869 w 3041"/>
                <a:gd name="T91" fmla="*/ 473244 h 3079"/>
                <a:gd name="T92" fmla="*/ 14048 w 3041"/>
                <a:gd name="T93" fmla="*/ 424300 h 3079"/>
                <a:gd name="T94" fmla="*/ 121028 w 3041"/>
                <a:gd name="T95" fmla="*/ 191457 h 3079"/>
                <a:gd name="T96" fmla="*/ 231610 w 3041"/>
                <a:gd name="T97" fmla="*/ 161947 h 3079"/>
                <a:gd name="T98" fmla="*/ 371729 w 3041"/>
                <a:gd name="T99" fmla="*/ 157268 h 3079"/>
                <a:gd name="T100" fmla="*/ 452774 w 3041"/>
                <a:gd name="T101" fmla="*/ 0 h 3079"/>
                <a:gd name="T102" fmla="*/ 731571 w 3041"/>
                <a:gd name="T103" fmla="*/ 80973 h 3079"/>
                <a:gd name="T104" fmla="*/ 805412 w 3041"/>
                <a:gd name="T105" fmla="*/ 200094 h 3079"/>
                <a:gd name="T106" fmla="*/ 912032 w 3041"/>
                <a:gd name="T107" fmla="*/ 151150 h 3079"/>
                <a:gd name="T108" fmla="*/ 1080967 w 3041"/>
                <a:gd name="T109" fmla="*/ 362761 h 3079"/>
                <a:gd name="T110" fmla="*/ 1089252 w 3041"/>
                <a:gd name="T111" fmla="*/ 424300 h 3079"/>
                <a:gd name="T112" fmla="*/ 985513 w 3041"/>
                <a:gd name="T113" fmla="*/ 511392 h 3079"/>
                <a:gd name="T114" fmla="*/ 985513 w 3041"/>
                <a:gd name="T115" fmla="*/ 596683 h 3079"/>
                <a:gd name="T116" fmla="*/ 1089252 w 3041"/>
                <a:gd name="T117" fmla="*/ 684135 h 3079"/>
                <a:gd name="T118" fmla="*/ 982271 w 3041"/>
                <a:gd name="T119" fmla="*/ 916618 h 3079"/>
                <a:gd name="T120" fmla="*/ 912032 w 3041"/>
                <a:gd name="T121" fmla="*/ 956925 h 3079"/>
                <a:gd name="T122" fmla="*/ 805412 w 3041"/>
                <a:gd name="T123" fmla="*/ 907981 h 3079"/>
                <a:gd name="T124" fmla="*/ 731571 w 3041"/>
                <a:gd name="T125" fmla="*/ 1026742 h 307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41" h="3079">
                  <a:moveTo>
                    <a:pt x="1531" y="1126"/>
                  </a:moveTo>
                  <a:lnTo>
                    <a:pt x="1531" y="1126"/>
                  </a:lnTo>
                  <a:cubicBezTo>
                    <a:pt x="1303" y="1126"/>
                    <a:pt x="1119" y="1312"/>
                    <a:pt x="1119" y="1539"/>
                  </a:cubicBezTo>
                  <a:cubicBezTo>
                    <a:pt x="1119" y="1767"/>
                    <a:pt x="1303" y="1953"/>
                    <a:pt x="1531" y="1953"/>
                  </a:cubicBezTo>
                  <a:cubicBezTo>
                    <a:pt x="1759" y="1953"/>
                    <a:pt x="1945" y="1767"/>
                    <a:pt x="1945" y="1539"/>
                  </a:cubicBezTo>
                  <a:cubicBezTo>
                    <a:pt x="1945" y="1312"/>
                    <a:pt x="1759" y="1126"/>
                    <a:pt x="1531" y="1126"/>
                  </a:cubicBezTo>
                  <a:close/>
                  <a:moveTo>
                    <a:pt x="1531" y="2134"/>
                  </a:moveTo>
                  <a:lnTo>
                    <a:pt x="1531" y="2134"/>
                  </a:lnTo>
                  <a:cubicBezTo>
                    <a:pt x="1204" y="2134"/>
                    <a:pt x="938" y="1867"/>
                    <a:pt x="938" y="1539"/>
                  </a:cubicBezTo>
                  <a:cubicBezTo>
                    <a:pt x="938" y="1212"/>
                    <a:pt x="1204" y="945"/>
                    <a:pt x="1531" y="945"/>
                  </a:cubicBezTo>
                  <a:cubicBezTo>
                    <a:pt x="1859" y="945"/>
                    <a:pt x="2126" y="1212"/>
                    <a:pt x="2126" y="1539"/>
                  </a:cubicBezTo>
                  <a:cubicBezTo>
                    <a:pt x="2126" y="1867"/>
                    <a:pt x="1859" y="2134"/>
                    <a:pt x="1531" y="2134"/>
                  </a:cubicBezTo>
                  <a:close/>
                  <a:moveTo>
                    <a:pt x="834" y="2325"/>
                  </a:moveTo>
                  <a:lnTo>
                    <a:pt x="834" y="2325"/>
                  </a:lnTo>
                  <a:cubicBezTo>
                    <a:pt x="854" y="2325"/>
                    <a:pt x="874" y="2331"/>
                    <a:pt x="890" y="2344"/>
                  </a:cubicBezTo>
                  <a:cubicBezTo>
                    <a:pt x="970" y="2409"/>
                    <a:pt x="1060" y="2460"/>
                    <a:pt x="1156" y="2498"/>
                  </a:cubicBezTo>
                  <a:cubicBezTo>
                    <a:pt x="1190" y="2511"/>
                    <a:pt x="1213" y="2545"/>
                    <a:pt x="1213" y="2582"/>
                  </a:cubicBezTo>
                  <a:lnTo>
                    <a:pt x="1213" y="2853"/>
                  </a:lnTo>
                  <a:cubicBezTo>
                    <a:pt x="1213" y="2877"/>
                    <a:pt x="1233" y="2897"/>
                    <a:pt x="1257" y="2897"/>
                  </a:cubicBezTo>
                  <a:lnTo>
                    <a:pt x="1806" y="2897"/>
                  </a:lnTo>
                  <a:cubicBezTo>
                    <a:pt x="1830" y="2897"/>
                    <a:pt x="1850" y="2877"/>
                    <a:pt x="1850" y="2853"/>
                  </a:cubicBezTo>
                  <a:lnTo>
                    <a:pt x="1850" y="2582"/>
                  </a:lnTo>
                  <a:cubicBezTo>
                    <a:pt x="1850" y="2545"/>
                    <a:pt x="1873" y="2511"/>
                    <a:pt x="1908" y="2498"/>
                  </a:cubicBezTo>
                  <a:cubicBezTo>
                    <a:pt x="2003" y="2460"/>
                    <a:pt x="2093" y="2409"/>
                    <a:pt x="2173" y="2344"/>
                  </a:cubicBezTo>
                  <a:cubicBezTo>
                    <a:pt x="2202" y="2321"/>
                    <a:pt x="2243" y="2318"/>
                    <a:pt x="2275" y="2337"/>
                  </a:cubicBezTo>
                  <a:lnTo>
                    <a:pt x="2510" y="2473"/>
                  </a:lnTo>
                  <a:cubicBezTo>
                    <a:pt x="2517" y="2476"/>
                    <a:pt x="2524" y="2479"/>
                    <a:pt x="2532" y="2479"/>
                  </a:cubicBezTo>
                  <a:cubicBezTo>
                    <a:pt x="2545" y="2479"/>
                    <a:pt x="2561" y="2473"/>
                    <a:pt x="2570" y="2456"/>
                  </a:cubicBezTo>
                  <a:lnTo>
                    <a:pt x="2845" y="1981"/>
                  </a:lnTo>
                  <a:cubicBezTo>
                    <a:pt x="2853" y="1967"/>
                    <a:pt x="2851" y="1954"/>
                    <a:pt x="2849" y="1947"/>
                  </a:cubicBezTo>
                  <a:cubicBezTo>
                    <a:pt x="2848" y="1941"/>
                    <a:pt x="2842" y="1928"/>
                    <a:pt x="2829" y="1921"/>
                  </a:cubicBezTo>
                  <a:lnTo>
                    <a:pt x="2594" y="1785"/>
                  </a:lnTo>
                  <a:cubicBezTo>
                    <a:pt x="2561" y="1766"/>
                    <a:pt x="2544" y="1730"/>
                    <a:pt x="2550" y="1693"/>
                  </a:cubicBezTo>
                  <a:cubicBezTo>
                    <a:pt x="2557" y="1642"/>
                    <a:pt x="2561" y="1590"/>
                    <a:pt x="2561" y="1539"/>
                  </a:cubicBezTo>
                  <a:cubicBezTo>
                    <a:pt x="2561" y="1488"/>
                    <a:pt x="2557" y="1437"/>
                    <a:pt x="2550" y="1386"/>
                  </a:cubicBezTo>
                  <a:cubicBezTo>
                    <a:pt x="2544" y="1349"/>
                    <a:pt x="2561" y="1313"/>
                    <a:pt x="2594" y="1295"/>
                  </a:cubicBezTo>
                  <a:lnTo>
                    <a:pt x="2829" y="1158"/>
                  </a:lnTo>
                  <a:cubicBezTo>
                    <a:pt x="2842" y="1151"/>
                    <a:pt x="2848" y="1138"/>
                    <a:pt x="2849" y="1132"/>
                  </a:cubicBezTo>
                  <a:cubicBezTo>
                    <a:pt x="2851" y="1125"/>
                    <a:pt x="2853" y="1112"/>
                    <a:pt x="2845" y="1098"/>
                  </a:cubicBezTo>
                  <a:lnTo>
                    <a:pt x="2570" y="623"/>
                  </a:lnTo>
                  <a:cubicBezTo>
                    <a:pt x="2561" y="607"/>
                    <a:pt x="2545" y="601"/>
                    <a:pt x="2532" y="601"/>
                  </a:cubicBezTo>
                  <a:cubicBezTo>
                    <a:pt x="2524" y="601"/>
                    <a:pt x="2517" y="603"/>
                    <a:pt x="2510" y="607"/>
                  </a:cubicBezTo>
                  <a:lnTo>
                    <a:pt x="2275" y="742"/>
                  </a:lnTo>
                  <a:cubicBezTo>
                    <a:pt x="2243" y="760"/>
                    <a:pt x="2202" y="758"/>
                    <a:pt x="2173" y="735"/>
                  </a:cubicBezTo>
                  <a:cubicBezTo>
                    <a:pt x="2092" y="670"/>
                    <a:pt x="2003" y="618"/>
                    <a:pt x="1908" y="581"/>
                  </a:cubicBezTo>
                  <a:cubicBezTo>
                    <a:pt x="1873" y="567"/>
                    <a:pt x="1850" y="535"/>
                    <a:pt x="1850" y="497"/>
                  </a:cubicBezTo>
                  <a:lnTo>
                    <a:pt x="1850" y="225"/>
                  </a:lnTo>
                  <a:cubicBezTo>
                    <a:pt x="1850" y="201"/>
                    <a:pt x="1830" y="181"/>
                    <a:pt x="1806" y="181"/>
                  </a:cubicBezTo>
                  <a:lnTo>
                    <a:pt x="1257" y="181"/>
                  </a:lnTo>
                  <a:cubicBezTo>
                    <a:pt x="1233" y="181"/>
                    <a:pt x="1213" y="201"/>
                    <a:pt x="1213" y="225"/>
                  </a:cubicBezTo>
                  <a:lnTo>
                    <a:pt x="1213" y="497"/>
                  </a:lnTo>
                  <a:cubicBezTo>
                    <a:pt x="1213" y="535"/>
                    <a:pt x="1190" y="567"/>
                    <a:pt x="1156" y="581"/>
                  </a:cubicBezTo>
                  <a:cubicBezTo>
                    <a:pt x="1060" y="618"/>
                    <a:pt x="970" y="670"/>
                    <a:pt x="890" y="735"/>
                  </a:cubicBezTo>
                  <a:cubicBezTo>
                    <a:pt x="861" y="758"/>
                    <a:pt x="821" y="760"/>
                    <a:pt x="788" y="742"/>
                  </a:cubicBezTo>
                  <a:lnTo>
                    <a:pt x="553" y="607"/>
                  </a:lnTo>
                  <a:cubicBezTo>
                    <a:pt x="546" y="603"/>
                    <a:pt x="539" y="601"/>
                    <a:pt x="531" y="601"/>
                  </a:cubicBezTo>
                  <a:cubicBezTo>
                    <a:pt x="519" y="601"/>
                    <a:pt x="502" y="607"/>
                    <a:pt x="493" y="623"/>
                  </a:cubicBezTo>
                  <a:lnTo>
                    <a:pt x="218" y="1098"/>
                  </a:lnTo>
                  <a:cubicBezTo>
                    <a:pt x="210" y="1112"/>
                    <a:pt x="212" y="1125"/>
                    <a:pt x="214" y="1132"/>
                  </a:cubicBezTo>
                  <a:cubicBezTo>
                    <a:pt x="216" y="1138"/>
                    <a:pt x="220" y="1151"/>
                    <a:pt x="234" y="1158"/>
                  </a:cubicBezTo>
                  <a:lnTo>
                    <a:pt x="470" y="1294"/>
                  </a:lnTo>
                  <a:cubicBezTo>
                    <a:pt x="502" y="1313"/>
                    <a:pt x="519" y="1349"/>
                    <a:pt x="513" y="1386"/>
                  </a:cubicBezTo>
                  <a:cubicBezTo>
                    <a:pt x="506" y="1437"/>
                    <a:pt x="502" y="1488"/>
                    <a:pt x="502" y="1539"/>
                  </a:cubicBezTo>
                  <a:cubicBezTo>
                    <a:pt x="502" y="1590"/>
                    <a:pt x="506" y="1642"/>
                    <a:pt x="513" y="1693"/>
                  </a:cubicBezTo>
                  <a:cubicBezTo>
                    <a:pt x="519" y="1730"/>
                    <a:pt x="501" y="1766"/>
                    <a:pt x="470" y="1785"/>
                  </a:cubicBezTo>
                  <a:lnTo>
                    <a:pt x="234" y="1921"/>
                  </a:lnTo>
                  <a:cubicBezTo>
                    <a:pt x="213" y="1932"/>
                    <a:pt x="206" y="1960"/>
                    <a:pt x="218" y="1981"/>
                  </a:cubicBezTo>
                  <a:lnTo>
                    <a:pt x="493" y="2456"/>
                  </a:lnTo>
                  <a:cubicBezTo>
                    <a:pt x="502" y="2473"/>
                    <a:pt x="519" y="2479"/>
                    <a:pt x="531" y="2479"/>
                  </a:cubicBezTo>
                  <a:cubicBezTo>
                    <a:pt x="539" y="2479"/>
                    <a:pt x="546" y="2476"/>
                    <a:pt x="553" y="2473"/>
                  </a:cubicBezTo>
                  <a:lnTo>
                    <a:pt x="788" y="2337"/>
                  </a:lnTo>
                  <a:cubicBezTo>
                    <a:pt x="803" y="2328"/>
                    <a:pt x="818" y="2325"/>
                    <a:pt x="834" y="2325"/>
                  </a:cubicBezTo>
                  <a:close/>
                  <a:moveTo>
                    <a:pt x="1806" y="3078"/>
                  </a:moveTo>
                  <a:lnTo>
                    <a:pt x="1257" y="3078"/>
                  </a:lnTo>
                  <a:cubicBezTo>
                    <a:pt x="1133" y="3078"/>
                    <a:pt x="1032" y="2978"/>
                    <a:pt x="1032" y="2853"/>
                  </a:cubicBezTo>
                  <a:lnTo>
                    <a:pt x="1032" y="2642"/>
                  </a:lnTo>
                  <a:cubicBezTo>
                    <a:pt x="960" y="2609"/>
                    <a:pt x="891" y="2570"/>
                    <a:pt x="827" y="2523"/>
                  </a:cubicBezTo>
                  <a:lnTo>
                    <a:pt x="643" y="2629"/>
                  </a:lnTo>
                  <a:cubicBezTo>
                    <a:pt x="609" y="2649"/>
                    <a:pt x="571" y="2659"/>
                    <a:pt x="531" y="2659"/>
                  </a:cubicBezTo>
                  <a:cubicBezTo>
                    <a:pt x="451" y="2659"/>
                    <a:pt x="376" y="2616"/>
                    <a:pt x="336" y="2547"/>
                  </a:cubicBezTo>
                  <a:lnTo>
                    <a:pt x="61" y="2071"/>
                  </a:lnTo>
                  <a:cubicBezTo>
                    <a:pt x="0" y="1963"/>
                    <a:pt x="37" y="1826"/>
                    <a:pt x="144" y="1764"/>
                  </a:cubicBezTo>
                  <a:lnTo>
                    <a:pt x="327" y="1658"/>
                  </a:lnTo>
                  <a:cubicBezTo>
                    <a:pt x="323" y="1619"/>
                    <a:pt x="321" y="1579"/>
                    <a:pt x="321" y="1539"/>
                  </a:cubicBezTo>
                  <a:cubicBezTo>
                    <a:pt x="321" y="1500"/>
                    <a:pt x="323" y="1460"/>
                    <a:pt x="327" y="1421"/>
                  </a:cubicBezTo>
                  <a:lnTo>
                    <a:pt x="144" y="1315"/>
                  </a:lnTo>
                  <a:cubicBezTo>
                    <a:pt x="92" y="1285"/>
                    <a:pt x="55" y="1237"/>
                    <a:pt x="39" y="1179"/>
                  </a:cubicBezTo>
                  <a:cubicBezTo>
                    <a:pt x="24" y="1121"/>
                    <a:pt x="32" y="1060"/>
                    <a:pt x="62" y="1008"/>
                  </a:cubicBezTo>
                  <a:lnTo>
                    <a:pt x="336" y="532"/>
                  </a:lnTo>
                  <a:cubicBezTo>
                    <a:pt x="376" y="463"/>
                    <a:pt x="451" y="420"/>
                    <a:pt x="531" y="420"/>
                  </a:cubicBezTo>
                  <a:cubicBezTo>
                    <a:pt x="571" y="420"/>
                    <a:pt x="609" y="431"/>
                    <a:pt x="643" y="450"/>
                  </a:cubicBezTo>
                  <a:lnTo>
                    <a:pt x="827" y="556"/>
                  </a:lnTo>
                  <a:cubicBezTo>
                    <a:pt x="891" y="509"/>
                    <a:pt x="960" y="470"/>
                    <a:pt x="1032" y="437"/>
                  </a:cubicBezTo>
                  <a:lnTo>
                    <a:pt x="1032" y="225"/>
                  </a:lnTo>
                  <a:cubicBezTo>
                    <a:pt x="1032" y="102"/>
                    <a:pt x="1133" y="0"/>
                    <a:pt x="1257" y="0"/>
                  </a:cubicBezTo>
                  <a:lnTo>
                    <a:pt x="1806" y="0"/>
                  </a:lnTo>
                  <a:cubicBezTo>
                    <a:pt x="1930" y="0"/>
                    <a:pt x="2031" y="102"/>
                    <a:pt x="2031" y="225"/>
                  </a:cubicBezTo>
                  <a:lnTo>
                    <a:pt x="2031" y="437"/>
                  </a:lnTo>
                  <a:cubicBezTo>
                    <a:pt x="2103" y="470"/>
                    <a:pt x="2172" y="510"/>
                    <a:pt x="2236" y="556"/>
                  </a:cubicBezTo>
                  <a:lnTo>
                    <a:pt x="2420" y="450"/>
                  </a:lnTo>
                  <a:cubicBezTo>
                    <a:pt x="2454" y="431"/>
                    <a:pt x="2493" y="420"/>
                    <a:pt x="2532" y="420"/>
                  </a:cubicBezTo>
                  <a:cubicBezTo>
                    <a:pt x="2612" y="420"/>
                    <a:pt x="2687" y="463"/>
                    <a:pt x="2727" y="532"/>
                  </a:cubicBezTo>
                  <a:lnTo>
                    <a:pt x="3001" y="1008"/>
                  </a:lnTo>
                  <a:cubicBezTo>
                    <a:pt x="3031" y="1060"/>
                    <a:pt x="3040" y="1121"/>
                    <a:pt x="3024" y="1179"/>
                  </a:cubicBezTo>
                  <a:cubicBezTo>
                    <a:pt x="3009" y="1236"/>
                    <a:pt x="2971" y="1285"/>
                    <a:pt x="2919" y="1315"/>
                  </a:cubicBezTo>
                  <a:lnTo>
                    <a:pt x="2736" y="1421"/>
                  </a:lnTo>
                  <a:cubicBezTo>
                    <a:pt x="2740" y="1460"/>
                    <a:pt x="2742" y="1500"/>
                    <a:pt x="2742" y="1539"/>
                  </a:cubicBezTo>
                  <a:cubicBezTo>
                    <a:pt x="2742" y="1579"/>
                    <a:pt x="2740" y="1619"/>
                    <a:pt x="2736" y="1658"/>
                  </a:cubicBezTo>
                  <a:lnTo>
                    <a:pt x="2919" y="1764"/>
                  </a:lnTo>
                  <a:cubicBezTo>
                    <a:pt x="2971" y="1794"/>
                    <a:pt x="3009" y="1842"/>
                    <a:pt x="3024" y="1901"/>
                  </a:cubicBezTo>
                  <a:cubicBezTo>
                    <a:pt x="3040" y="1959"/>
                    <a:pt x="3031" y="2019"/>
                    <a:pt x="3001" y="2071"/>
                  </a:cubicBezTo>
                  <a:lnTo>
                    <a:pt x="2727" y="2547"/>
                  </a:lnTo>
                  <a:cubicBezTo>
                    <a:pt x="2687" y="2616"/>
                    <a:pt x="2612" y="2659"/>
                    <a:pt x="2532" y="2659"/>
                  </a:cubicBezTo>
                  <a:cubicBezTo>
                    <a:pt x="2493" y="2659"/>
                    <a:pt x="2454" y="2649"/>
                    <a:pt x="2420" y="2629"/>
                  </a:cubicBezTo>
                  <a:lnTo>
                    <a:pt x="2236" y="2523"/>
                  </a:lnTo>
                  <a:cubicBezTo>
                    <a:pt x="2172" y="2570"/>
                    <a:pt x="2103" y="2609"/>
                    <a:pt x="2031" y="2642"/>
                  </a:cubicBezTo>
                  <a:lnTo>
                    <a:pt x="2031" y="2853"/>
                  </a:lnTo>
                  <a:cubicBezTo>
                    <a:pt x="2031" y="2978"/>
                    <a:pt x="1930" y="3078"/>
                    <a:pt x="1806" y="3078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sp>
          <p:nvSpPr>
            <p:cNvPr id="71" name="Freeform 30">
              <a:extLst>
                <a:ext uri="{FF2B5EF4-FFF2-40B4-BE49-F238E27FC236}">
                  <a16:creationId xmlns:a16="http://schemas.microsoft.com/office/drawing/2014/main" id="{9AFF95B8-0D05-4842-B215-F115D56CA8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6181" y="-517048"/>
              <a:ext cx="1289819" cy="1259059"/>
            </a:xfrm>
            <a:custGeom>
              <a:avLst/>
              <a:gdLst>
                <a:gd name="T0" fmla="*/ 1748198 w 5361"/>
                <a:gd name="T1" fmla="*/ 1076676 h 5233"/>
                <a:gd name="T2" fmla="*/ 1662139 w 5361"/>
                <a:gd name="T3" fmla="*/ 1002857 h 5233"/>
                <a:gd name="T4" fmla="*/ 1669701 w 5361"/>
                <a:gd name="T5" fmla="*/ 897710 h 5233"/>
                <a:gd name="T6" fmla="*/ 1677982 w 5361"/>
                <a:gd name="T7" fmla="*/ 759435 h 5233"/>
                <a:gd name="T8" fmla="*/ 1858744 w 5361"/>
                <a:gd name="T9" fmla="*/ 636283 h 5233"/>
                <a:gd name="T10" fmla="*/ 1785647 w 5361"/>
                <a:gd name="T11" fmla="*/ 476762 h 5233"/>
                <a:gd name="T12" fmla="*/ 1797530 w 5361"/>
                <a:gd name="T13" fmla="*/ 432471 h 5233"/>
                <a:gd name="T14" fmla="*/ 1909515 w 5361"/>
                <a:gd name="T15" fmla="*/ 561384 h 5233"/>
                <a:gd name="T16" fmla="*/ 1865225 w 5361"/>
                <a:gd name="T17" fmla="*/ 726306 h 5233"/>
                <a:gd name="T18" fmla="*/ 1734875 w 5361"/>
                <a:gd name="T19" fmla="*/ 897710 h 5233"/>
                <a:gd name="T20" fmla="*/ 1780966 w 5361"/>
                <a:gd name="T21" fmla="*/ 1020141 h 5233"/>
                <a:gd name="T22" fmla="*/ 1792489 w 5361"/>
                <a:gd name="T23" fmla="*/ 1064433 h 5233"/>
                <a:gd name="T24" fmla="*/ 965020 w 5361"/>
                <a:gd name="T25" fmla="*/ 598473 h 5233"/>
                <a:gd name="T26" fmla="*/ 965020 w 5361"/>
                <a:gd name="T27" fmla="*/ 1196587 h 5233"/>
                <a:gd name="T28" fmla="*/ 1263888 w 5361"/>
                <a:gd name="T29" fmla="*/ 897710 h 5233"/>
                <a:gd name="T30" fmla="*/ 965020 w 5361"/>
                <a:gd name="T31" fmla="*/ 1261763 h 5233"/>
                <a:gd name="T32" fmla="*/ 965020 w 5361"/>
                <a:gd name="T33" fmla="*/ 533297 h 5233"/>
                <a:gd name="T34" fmla="*/ 1329063 w 5361"/>
                <a:gd name="T35" fmla="*/ 897710 h 5233"/>
                <a:gd name="T36" fmla="*/ 784259 w 5361"/>
                <a:gd name="T37" fmla="*/ 1884003 h 5233"/>
                <a:gd name="T38" fmla="*/ 662911 w 5361"/>
                <a:gd name="T39" fmla="*/ 1606012 h 5233"/>
                <a:gd name="T40" fmla="*/ 366564 w 5361"/>
                <a:gd name="T41" fmla="*/ 1591968 h 5233"/>
                <a:gd name="T42" fmla="*/ 275103 w 5361"/>
                <a:gd name="T43" fmla="*/ 1603851 h 5233"/>
                <a:gd name="T44" fmla="*/ 20165 w 5361"/>
                <a:gd name="T45" fmla="*/ 1234396 h 5233"/>
                <a:gd name="T46" fmla="*/ 64455 w 5361"/>
                <a:gd name="T47" fmla="*/ 1068754 h 5233"/>
                <a:gd name="T48" fmla="*/ 194804 w 5361"/>
                <a:gd name="T49" fmla="*/ 897710 h 5233"/>
                <a:gd name="T50" fmla="*/ 64815 w 5361"/>
                <a:gd name="T51" fmla="*/ 726306 h 5233"/>
                <a:gd name="T52" fmla="*/ 8642 w 5361"/>
                <a:gd name="T53" fmla="*/ 652847 h 5233"/>
                <a:gd name="T54" fmla="*/ 201286 w 5361"/>
                <a:gd name="T55" fmla="*/ 247744 h 5233"/>
                <a:gd name="T56" fmla="*/ 366564 w 5361"/>
                <a:gd name="T57" fmla="*/ 203452 h 5233"/>
                <a:gd name="T58" fmla="*/ 662911 w 5361"/>
                <a:gd name="T59" fmla="*/ 189409 h 5233"/>
                <a:gd name="T60" fmla="*/ 695679 w 5361"/>
                <a:gd name="T61" fmla="*/ 0 h 5233"/>
                <a:gd name="T62" fmla="*/ 728086 w 5361"/>
                <a:gd name="T63" fmla="*/ 211014 h 5233"/>
                <a:gd name="T64" fmla="*/ 707561 w 5361"/>
                <a:gd name="T65" fmla="*/ 241262 h 5233"/>
                <a:gd name="T66" fmla="*/ 488991 w 5361"/>
                <a:gd name="T67" fmla="*/ 349290 h 5233"/>
                <a:gd name="T68" fmla="*/ 291666 w 5361"/>
                <a:gd name="T69" fmla="*/ 254225 h 5233"/>
                <a:gd name="T70" fmla="*/ 76697 w 5361"/>
                <a:gd name="T71" fmla="*/ 593792 h 5233"/>
                <a:gd name="T72" fmla="*/ 71296 w 5361"/>
                <a:gd name="T73" fmla="*/ 636283 h 5233"/>
                <a:gd name="T74" fmla="*/ 252057 w 5361"/>
                <a:gd name="T75" fmla="*/ 759435 h 5233"/>
                <a:gd name="T76" fmla="*/ 259979 w 5361"/>
                <a:gd name="T77" fmla="*/ 897710 h 5233"/>
                <a:gd name="T78" fmla="*/ 267901 w 5361"/>
                <a:gd name="T79" fmla="*/ 1002857 h 5233"/>
                <a:gd name="T80" fmla="*/ 96862 w 5361"/>
                <a:gd name="T81" fmla="*/ 1125288 h 5233"/>
                <a:gd name="T82" fmla="*/ 76697 w 5361"/>
                <a:gd name="T83" fmla="*/ 1201628 h 5233"/>
                <a:gd name="T84" fmla="*/ 291666 w 5361"/>
                <a:gd name="T85" fmla="*/ 1540835 h 5233"/>
                <a:gd name="T86" fmla="*/ 488991 w 5361"/>
                <a:gd name="T87" fmla="*/ 1445771 h 5233"/>
                <a:gd name="T88" fmla="*/ 525720 w 5361"/>
                <a:gd name="T89" fmla="*/ 1448651 h 5233"/>
                <a:gd name="T90" fmla="*/ 728086 w 5361"/>
                <a:gd name="T91" fmla="*/ 1584406 h 5233"/>
                <a:gd name="T92" fmla="*/ 784259 w 5361"/>
                <a:gd name="T93" fmla="*/ 1818826 h 5233"/>
                <a:gd name="T94" fmla="*/ 1201954 w 5361"/>
                <a:gd name="T95" fmla="*/ 1763012 h 5233"/>
                <a:gd name="T96" fmla="*/ 1222479 w 5361"/>
                <a:gd name="T97" fmla="*/ 1553798 h 5233"/>
                <a:gd name="T98" fmla="*/ 1404320 w 5361"/>
                <a:gd name="T99" fmla="*/ 1448651 h 5233"/>
                <a:gd name="T100" fmla="*/ 1595884 w 5361"/>
                <a:gd name="T101" fmla="*/ 1535434 h 5233"/>
                <a:gd name="T102" fmla="*/ 1744238 w 5361"/>
                <a:gd name="T103" fmla="*/ 1391037 h 5233"/>
                <a:gd name="T104" fmla="*/ 1800410 w 5361"/>
                <a:gd name="T105" fmla="*/ 1423085 h 5233"/>
                <a:gd name="T106" fmla="*/ 1563116 w 5361"/>
                <a:gd name="T107" fmla="*/ 1591968 h 5233"/>
                <a:gd name="T108" fmla="*/ 1266769 w 5361"/>
                <a:gd name="T109" fmla="*/ 1606012 h 5233"/>
                <a:gd name="T110" fmla="*/ 1145781 w 5361"/>
                <a:gd name="T111" fmla="*/ 1884003 h 52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361" h="5233">
                  <a:moveTo>
                    <a:pt x="4901" y="3002"/>
                  </a:moveTo>
                  <a:lnTo>
                    <a:pt x="4901" y="3002"/>
                  </a:lnTo>
                  <a:cubicBezTo>
                    <a:pt x="4885" y="3002"/>
                    <a:pt x="4869" y="2998"/>
                    <a:pt x="4855" y="2990"/>
                  </a:cubicBezTo>
                  <a:lnTo>
                    <a:pt x="4660" y="2876"/>
                  </a:lnTo>
                  <a:cubicBezTo>
                    <a:pt x="4627" y="2858"/>
                    <a:pt x="4610" y="2822"/>
                    <a:pt x="4616" y="2785"/>
                  </a:cubicBezTo>
                  <a:cubicBezTo>
                    <a:pt x="4630" y="2689"/>
                    <a:pt x="4637" y="2591"/>
                    <a:pt x="4637" y="2493"/>
                  </a:cubicBezTo>
                  <a:cubicBezTo>
                    <a:pt x="4637" y="2396"/>
                    <a:pt x="4630" y="2297"/>
                    <a:pt x="4616" y="2201"/>
                  </a:cubicBezTo>
                  <a:cubicBezTo>
                    <a:pt x="4610" y="2164"/>
                    <a:pt x="4627" y="2128"/>
                    <a:pt x="4660" y="2109"/>
                  </a:cubicBezTo>
                  <a:lnTo>
                    <a:pt x="5089" y="1861"/>
                  </a:lnTo>
                  <a:cubicBezTo>
                    <a:pt x="5126" y="1841"/>
                    <a:pt x="5151" y="1807"/>
                    <a:pt x="5162" y="1767"/>
                  </a:cubicBezTo>
                  <a:cubicBezTo>
                    <a:pt x="5172" y="1727"/>
                    <a:pt x="5167" y="1684"/>
                    <a:pt x="5147" y="1649"/>
                  </a:cubicBezTo>
                  <a:lnTo>
                    <a:pt x="4959" y="1324"/>
                  </a:lnTo>
                  <a:cubicBezTo>
                    <a:pt x="4934" y="1281"/>
                    <a:pt x="4949" y="1225"/>
                    <a:pt x="4992" y="1201"/>
                  </a:cubicBezTo>
                  <a:cubicBezTo>
                    <a:pt x="5036" y="1176"/>
                    <a:pt x="5091" y="1190"/>
                    <a:pt x="5116" y="1234"/>
                  </a:cubicBezTo>
                  <a:lnTo>
                    <a:pt x="5303" y="1559"/>
                  </a:lnTo>
                  <a:cubicBezTo>
                    <a:pt x="5348" y="1636"/>
                    <a:pt x="5360" y="1727"/>
                    <a:pt x="5336" y="1813"/>
                  </a:cubicBezTo>
                  <a:cubicBezTo>
                    <a:pt x="5313" y="1900"/>
                    <a:pt x="5258" y="1973"/>
                    <a:pt x="5180" y="2017"/>
                  </a:cubicBezTo>
                  <a:lnTo>
                    <a:pt x="4802" y="2236"/>
                  </a:lnTo>
                  <a:cubicBezTo>
                    <a:pt x="4813" y="2321"/>
                    <a:pt x="4818" y="2407"/>
                    <a:pt x="4818" y="2493"/>
                  </a:cubicBezTo>
                  <a:cubicBezTo>
                    <a:pt x="4818" y="2579"/>
                    <a:pt x="4813" y="2665"/>
                    <a:pt x="4802" y="2750"/>
                  </a:cubicBezTo>
                  <a:lnTo>
                    <a:pt x="4946" y="2833"/>
                  </a:lnTo>
                  <a:cubicBezTo>
                    <a:pt x="4989" y="2858"/>
                    <a:pt x="5004" y="2914"/>
                    <a:pt x="4978" y="2956"/>
                  </a:cubicBezTo>
                  <a:cubicBezTo>
                    <a:pt x="4962" y="2986"/>
                    <a:pt x="4932" y="3002"/>
                    <a:pt x="4901" y="3002"/>
                  </a:cubicBezTo>
                  <a:close/>
                  <a:moveTo>
                    <a:pt x="2680" y="1662"/>
                  </a:moveTo>
                  <a:lnTo>
                    <a:pt x="2680" y="1662"/>
                  </a:lnTo>
                  <a:cubicBezTo>
                    <a:pt x="2222" y="1662"/>
                    <a:pt x="1849" y="2035"/>
                    <a:pt x="1849" y="2493"/>
                  </a:cubicBezTo>
                  <a:cubicBezTo>
                    <a:pt x="1849" y="2951"/>
                    <a:pt x="2222" y="3323"/>
                    <a:pt x="2680" y="3323"/>
                  </a:cubicBezTo>
                  <a:cubicBezTo>
                    <a:pt x="3138" y="3323"/>
                    <a:pt x="3510" y="2951"/>
                    <a:pt x="3510" y="2493"/>
                  </a:cubicBezTo>
                  <a:cubicBezTo>
                    <a:pt x="3510" y="2035"/>
                    <a:pt x="3138" y="1662"/>
                    <a:pt x="2680" y="1662"/>
                  </a:cubicBezTo>
                  <a:close/>
                  <a:moveTo>
                    <a:pt x="2680" y="3504"/>
                  </a:moveTo>
                  <a:lnTo>
                    <a:pt x="2680" y="3504"/>
                  </a:lnTo>
                  <a:cubicBezTo>
                    <a:pt x="2122" y="3504"/>
                    <a:pt x="1668" y="3051"/>
                    <a:pt x="1668" y="2493"/>
                  </a:cubicBezTo>
                  <a:cubicBezTo>
                    <a:pt x="1668" y="1935"/>
                    <a:pt x="2122" y="1481"/>
                    <a:pt x="2680" y="1481"/>
                  </a:cubicBezTo>
                  <a:cubicBezTo>
                    <a:pt x="3237" y="1481"/>
                    <a:pt x="3691" y="1935"/>
                    <a:pt x="3691" y="2493"/>
                  </a:cubicBezTo>
                  <a:cubicBezTo>
                    <a:pt x="3691" y="3051"/>
                    <a:pt x="3237" y="3504"/>
                    <a:pt x="2680" y="3504"/>
                  </a:cubicBezTo>
                  <a:close/>
                  <a:moveTo>
                    <a:pt x="3182" y="5232"/>
                  </a:moveTo>
                  <a:lnTo>
                    <a:pt x="2178" y="5232"/>
                  </a:lnTo>
                  <a:cubicBezTo>
                    <a:pt x="1992" y="5232"/>
                    <a:pt x="1841" y="5081"/>
                    <a:pt x="1841" y="4896"/>
                  </a:cubicBezTo>
                  <a:lnTo>
                    <a:pt x="1841" y="4460"/>
                  </a:lnTo>
                  <a:cubicBezTo>
                    <a:pt x="1683" y="4393"/>
                    <a:pt x="1533" y="4306"/>
                    <a:pt x="1395" y="4203"/>
                  </a:cubicBezTo>
                  <a:lnTo>
                    <a:pt x="1018" y="4421"/>
                  </a:lnTo>
                  <a:cubicBezTo>
                    <a:pt x="941" y="4465"/>
                    <a:pt x="850" y="4477"/>
                    <a:pt x="764" y="4454"/>
                  </a:cubicBezTo>
                  <a:cubicBezTo>
                    <a:pt x="676" y="4431"/>
                    <a:pt x="604" y="4375"/>
                    <a:pt x="559" y="4298"/>
                  </a:cubicBezTo>
                  <a:lnTo>
                    <a:pt x="56" y="3428"/>
                  </a:lnTo>
                  <a:cubicBezTo>
                    <a:pt x="12" y="3350"/>
                    <a:pt x="0" y="3259"/>
                    <a:pt x="23" y="3173"/>
                  </a:cubicBezTo>
                  <a:cubicBezTo>
                    <a:pt x="46" y="3086"/>
                    <a:pt x="102" y="3013"/>
                    <a:pt x="179" y="2968"/>
                  </a:cubicBezTo>
                  <a:lnTo>
                    <a:pt x="557" y="2750"/>
                  </a:lnTo>
                  <a:cubicBezTo>
                    <a:pt x="547" y="2664"/>
                    <a:pt x="541" y="2578"/>
                    <a:pt x="541" y="2493"/>
                  </a:cubicBezTo>
                  <a:cubicBezTo>
                    <a:pt x="541" y="2407"/>
                    <a:pt x="547" y="2321"/>
                    <a:pt x="557" y="2236"/>
                  </a:cubicBezTo>
                  <a:lnTo>
                    <a:pt x="180" y="2017"/>
                  </a:lnTo>
                  <a:cubicBezTo>
                    <a:pt x="102" y="1973"/>
                    <a:pt x="46" y="1900"/>
                    <a:pt x="24" y="1813"/>
                  </a:cubicBezTo>
                  <a:cubicBezTo>
                    <a:pt x="0" y="1727"/>
                    <a:pt x="12" y="1636"/>
                    <a:pt x="56" y="1559"/>
                  </a:cubicBezTo>
                  <a:lnTo>
                    <a:pt x="559" y="688"/>
                  </a:lnTo>
                  <a:cubicBezTo>
                    <a:pt x="604" y="611"/>
                    <a:pt x="676" y="555"/>
                    <a:pt x="763" y="532"/>
                  </a:cubicBezTo>
                  <a:cubicBezTo>
                    <a:pt x="850" y="508"/>
                    <a:pt x="940" y="521"/>
                    <a:pt x="1018" y="565"/>
                  </a:cubicBezTo>
                  <a:lnTo>
                    <a:pt x="1396" y="783"/>
                  </a:lnTo>
                  <a:cubicBezTo>
                    <a:pt x="1533" y="679"/>
                    <a:pt x="1683" y="593"/>
                    <a:pt x="1841" y="526"/>
                  </a:cubicBezTo>
                  <a:lnTo>
                    <a:pt x="1841" y="90"/>
                  </a:lnTo>
                  <a:cubicBezTo>
                    <a:pt x="1841" y="40"/>
                    <a:pt x="1882" y="0"/>
                    <a:pt x="1932" y="0"/>
                  </a:cubicBezTo>
                  <a:cubicBezTo>
                    <a:pt x="1981" y="0"/>
                    <a:pt x="2022" y="40"/>
                    <a:pt x="2022" y="90"/>
                  </a:cubicBezTo>
                  <a:lnTo>
                    <a:pt x="2022" y="586"/>
                  </a:lnTo>
                  <a:cubicBezTo>
                    <a:pt x="2022" y="624"/>
                    <a:pt x="1999" y="657"/>
                    <a:pt x="1965" y="670"/>
                  </a:cubicBezTo>
                  <a:cubicBezTo>
                    <a:pt x="1783" y="742"/>
                    <a:pt x="1613" y="840"/>
                    <a:pt x="1460" y="962"/>
                  </a:cubicBezTo>
                  <a:cubicBezTo>
                    <a:pt x="1431" y="986"/>
                    <a:pt x="1390" y="989"/>
                    <a:pt x="1358" y="970"/>
                  </a:cubicBezTo>
                  <a:lnTo>
                    <a:pt x="927" y="722"/>
                  </a:lnTo>
                  <a:cubicBezTo>
                    <a:pt x="892" y="701"/>
                    <a:pt x="850" y="696"/>
                    <a:pt x="810" y="706"/>
                  </a:cubicBezTo>
                  <a:cubicBezTo>
                    <a:pt x="769" y="717"/>
                    <a:pt x="736" y="743"/>
                    <a:pt x="715" y="779"/>
                  </a:cubicBezTo>
                  <a:lnTo>
                    <a:pt x="213" y="1649"/>
                  </a:lnTo>
                  <a:cubicBezTo>
                    <a:pt x="193" y="1685"/>
                    <a:pt x="187" y="1727"/>
                    <a:pt x="198" y="1767"/>
                  </a:cubicBezTo>
                  <a:cubicBezTo>
                    <a:pt x="208" y="1807"/>
                    <a:pt x="234" y="1841"/>
                    <a:pt x="270" y="1861"/>
                  </a:cubicBezTo>
                  <a:lnTo>
                    <a:pt x="700" y="2109"/>
                  </a:lnTo>
                  <a:cubicBezTo>
                    <a:pt x="732" y="2128"/>
                    <a:pt x="749" y="2164"/>
                    <a:pt x="744" y="2201"/>
                  </a:cubicBezTo>
                  <a:cubicBezTo>
                    <a:pt x="729" y="2298"/>
                    <a:pt x="722" y="2396"/>
                    <a:pt x="722" y="2493"/>
                  </a:cubicBezTo>
                  <a:cubicBezTo>
                    <a:pt x="722" y="2590"/>
                    <a:pt x="729" y="2688"/>
                    <a:pt x="744" y="2785"/>
                  </a:cubicBezTo>
                  <a:cubicBezTo>
                    <a:pt x="749" y="2822"/>
                    <a:pt x="732" y="2858"/>
                    <a:pt x="700" y="2876"/>
                  </a:cubicBezTo>
                  <a:lnTo>
                    <a:pt x="269" y="3125"/>
                  </a:lnTo>
                  <a:cubicBezTo>
                    <a:pt x="234" y="3146"/>
                    <a:pt x="208" y="3179"/>
                    <a:pt x="198" y="3219"/>
                  </a:cubicBezTo>
                  <a:cubicBezTo>
                    <a:pt x="187" y="3259"/>
                    <a:pt x="193" y="3301"/>
                    <a:pt x="213" y="3337"/>
                  </a:cubicBezTo>
                  <a:lnTo>
                    <a:pt x="715" y="4208"/>
                  </a:lnTo>
                  <a:cubicBezTo>
                    <a:pt x="736" y="4243"/>
                    <a:pt x="769" y="4269"/>
                    <a:pt x="810" y="4279"/>
                  </a:cubicBezTo>
                  <a:cubicBezTo>
                    <a:pt x="850" y="4290"/>
                    <a:pt x="892" y="4284"/>
                    <a:pt x="927" y="4264"/>
                  </a:cubicBezTo>
                  <a:lnTo>
                    <a:pt x="1358" y="4015"/>
                  </a:lnTo>
                  <a:cubicBezTo>
                    <a:pt x="1390" y="3997"/>
                    <a:pt x="1431" y="4000"/>
                    <a:pt x="1460" y="4023"/>
                  </a:cubicBezTo>
                  <a:cubicBezTo>
                    <a:pt x="1612" y="4145"/>
                    <a:pt x="1782" y="4244"/>
                    <a:pt x="1965" y="4315"/>
                  </a:cubicBezTo>
                  <a:cubicBezTo>
                    <a:pt x="1999" y="4329"/>
                    <a:pt x="2022" y="4362"/>
                    <a:pt x="2022" y="4400"/>
                  </a:cubicBezTo>
                  <a:lnTo>
                    <a:pt x="2022" y="4896"/>
                  </a:lnTo>
                  <a:cubicBezTo>
                    <a:pt x="2022" y="4982"/>
                    <a:pt x="2092" y="5051"/>
                    <a:pt x="2178" y="5051"/>
                  </a:cubicBezTo>
                  <a:lnTo>
                    <a:pt x="3182" y="5051"/>
                  </a:lnTo>
                  <a:cubicBezTo>
                    <a:pt x="3268" y="5051"/>
                    <a:pt x="3338" y="4982"/>
                    <a:pt x="3338" y="4896"/>
                  </a:cubicBezTo>
                  <a:lnTo>
                    <a:pt x="3338" y="4400"/>
                  </a:lnTo>
                  <a:cubicBezTo>
                    <a:pt x="3338" y="4362"/>
                    <a:pt x="3360" y="4329"/>
                    <a:pt x="3395" y="4315"/>
                  </a:cubicBezTo>
                  <a:cubicBezTo>
                    <a:pt x="3577" y="4244"/>
                    <a:pt x="3747" y="4146"/>
                    <a:pt x="3900" y="4023"/>
                  </a:cubicBezTo>
                  <a:cubicBezTo>
                    <a:pt x="3929" y="4000"/>
                    <a:pt x="3970" y="3997"/>
                    <a:pt x="4001" y="4015"/>
                  </a:cubicBezTo>
                  <a:lnTo>
                    <a:pt x="4432" y="4264"/>
                  </a:lnTo>
                  <a:cubicBezTo>
                    <a:pt x="4506" y="4307"/>
                    <a:pt x="4602" y="4282"/>
                    <a:pt x="4644" y="4207"/>
                  </a:cubicBezTo>
                  <a:lnTo>
                    <a:pt x="4844" y="3863"/>
                  </a:lnTo>
                  <a:cubicBezTo>
                    <a:pt x="4868" y="3819"/>
                    <a:pt x="4923" y="3805"/>
                    <a:pt x="4967" y="3829"/>
                  </a:cubicBezTo>
                  <a:cubicBezTo>
                    <a:pt x="5010" y="3855"/>
                    <a:pt x="5025" y="3910"/>
                    <a:pt x="5000" y="3952"/>
                  </a:cubicBezTo>
                  <a:lnTo>
                    <a:pt x="4801" y="4298"/>
                  </a:lnTo>
                  <a:cubicBezTo>
                    <a:pt x="4708" y="4458"/>
                    <a:pt x="4502" y="4514"/>
                    <a:pt x="4341" y="4421"/>
                  </a:cubicBezTo>
                  <a:lnTo>
                    <a:pt x="3964" y="4203"/>
                  </a:lnTo>
                  <a:cubicBezTo>
                    <a:pt x="3826" y="4306"/>
                    <a:pt x="3677" y="4393"/>
                    <a:pt x="3518" y="4460"/>
                  </a:cubicBezTo>
                  <a:lnTo>
                    <a:pt x="3518" y="4896"/>
                  </a:lnTo>
                  <a:cubicBezTo>
                    <a:pt x="3518" y="5081"/>
                    <a:pt x="3368" y="5232"/>
                    <a:pt x="3182" y="5232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grpSp>
          <p:nvGrpSpPr>
            <p:cNvPr id="72" name="Group 6">
              <a:extLst>
                <a:ext uri="{FF2B5EF4-FFF2-40B4-BE49-F238E27FC236}">
                  <a16:creationId xmlns:a16="http://schemas.microsoft.com/office/drawing/2014/main" id="{AB46502D-E96C-9D43-B421-81BB7C5643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12830" y="221160"/>
              <a:ext cx="1227236" cy="1584695"/>
              <a:chOff x="3309938" y="4121150"/>
              <a:chExt cx="1836737" cy="2371725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73" name="Freeform 1">
                <a:extLst>
                  <a:ext uri="{FF2B5EF4-FFF2-40B4-BE49-F238E27FC236}">
                    <a16:creationId xmlns:a16="http://schemas.microsoft.com/office/drawing/2014/main" id="{C621A37C-9961-124E-BF3D-0C37AE8E16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8450" y="5248275"/>
                <a:ext cx="290513" cy="741363"/>
              </a:xfrm>
              <a:custGeom>
                <a:avLst/>
                <a:gdLst>
                  <a:gd name="T0" fmla="*/ 175099 w 808"/>
                  <a:gd name="T1" fmla="*/ 51798 h 2061"/>
                  <a:gd name="T2" fmla="*/ 175099 w 808"/>
                  <a:gd name="T3" fmla="*/ 51798 h 2061"/>
                  <a:gd name="T4" fmla="*/ 289075 w 808"/>
                  <a:gd name="T5" fmla="*/ 210431 h 2061"/>
                  <a:gd name="T6" fmla="*/ 289075 w 808"/>
                  <a:gd name="T7" fmla="*/ 227697 h 2061"/>
                  <a:gd name="T8" fmla="*/ 221840 w 808"/>
                  <a:gd name="T9" fmla="*/ 227697 h 2061"/>
                  <a:gd name="T10" fmla="*/ 221840 w 808"/>
                  <a:gd name="T11" fmla="*/ 205754 h 2061"/>
                  <a:gd name="T12" fmla="*/ 221840 w 808"/>
                  <a:gd name="T13" fmla="*/ 205754 h 2061"/>
                  <a:gd name="T14" fmla="*/ 147414 w 808"/>
                  <a:gd name="T15" fmla="*/ 113668 h 2061"/>
                  <a:gd name="T16" fmla="*/ 147414 w 808"/>
                  <a:gd name="T17" fmla="*/ 113668 h 2061"/>
                  <a:gd name="T18" fmla="*/ 73707 w 808"/>
                  <a:gd name="T19" fmla="*/ 205754 h 2061"/>
                  <a:gd name="T20" fmla="*/ 73707 w 808"/>
                  <a:gd name="T21" fmla="*/ 205754 h 2061"/>
                  <a:gd name="T22" fmla="*/ 290153 w 808"/>
                  <a:gd name="T23" fmla="*/ 532731 h 2061"/>
                  <a:gd name="T24" fmla="*/ 290153 w 808"/>
                  <a:gd name="T25" fmla="*/ 532731 h 2061"/>
                  <a:gd name="T26" fmla="*/ 175099 w 808"/>
                  <a:gd name="T27" fmla="*/ 692083 h 2061"/>
                  <a:gd name="T28" fmla="*/ 175099 w 808"/>
                  <a:gd name="T29" fmla="*/ 741003 h 2061"/>
                  <a:gd name="T30" fmla="*/ 116133 w 808"/>
                  <a:gd name="T31" fmla="*/ 741003 h 2061"/>
                  <a:gd name="T32" fmla="*/ 116133 w 808"/>
                  <a:gd name="T33" fmla="*/ 692083 h 2061"/>
                  <a:gd name="T34" fmla="*/ 116133 w 808"/>
                  <a:gd name="T35" fmla="*/ 692083 h 2061"/>
                  <a:gd name="T36" fmla="*/ 0 w 808"/>
                  <a:gd name="T37" fmla="*/ 532731 h 2061"/>
                  <a:gd name="T38" fmla="*/ 0 w 808"/>
                  <a:gd name="T39" fmla="*/ 493163 h 2061"/>
                  <a:gd name="T40" fmla="*/ 67235 w 808"/>
                  <a:gd name="T41" fmla="*/ 493163 h 2061"/>
                  <a:gd name="T42" fmla="*/ 67235 w 808"/>
                  <a:gd name="T43" fmla="*/ 537407 h 2061"/>
                  <a:gd name="T44" fmla="*/ 67235 w 808"/>
                  <a:gd name="T45" fmla="*/ 537407 h 2061"/>
                  <a:gd name="T46" fmla="*/ 142740 w 808"/>
                  <a:gd name="T47" fmla="*/ 628774 h 2061"/>
                  <a:gd name="T48" fmla="*/ 142740 w 808"/>
                  <a:gd name="T49" fmla="*/ 628774 h 2061"/>
                  <a:gd name="T50" fmla="*/ 218244 w 808"/>
                  <a:gd name="T51" fmla="*/ 537407 h 2061"/>
                  <a:gd name="T52" fmla="*/ 218244 w 808"/>
                  <a:gd name="T53" fmla="*/ 537407 h 2061"/>
                  <a:gd name="T54" fmla="*/ 2876 w 808"/>
                  <a:gd name="T55" fmla="*/ 210431 h 2061"/>
                  <a:gd name="T56" fmla="*/ 2876 w 808"/>
                  <a:gd name="T57" fmla="*/ 210431 h 2061"/>
                  <a:gd name="T58" fmla="*/ 116133 w 808"/>
                  <a:gd name="T59" fmla="*/ 51798 h 2061"/>
                  <a:gd name="T60" fmla="*/ 116133 w 808"/>
                  <a:gd name="T61" fmla="*/ 0 h 2061"/>
                  <a:gd name="T62" fmla="*/ 175099 w 808"/>
                  <a:gd name="T63" fmla="*/ 0 h 2061"/>
                  <a:gd name="T64" fmla="*/ 175099 w 808"/>
                  <a:gd name="T65" fmla="*/ 51798 h 206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8" h="2061">
                    <a:moveTo>
                      <a:pt x="487" y="144"/>
                    </a:moveTo>
                    <a:lnTo>
                      <a:pt x="487" y="144"/>
                    </a:lnTo>
                    <a:cubicBezTo>
                      <a:pt x="705" y="175"/>
                      <a:pt x="804" y="344"/>
                      <a:pt x="804" y="585"/>
                    </a:cubicBezTo>
                    <a:lnTo>
                      <a:pt x="804" y="633"/>
                    </a:lnTo>
                    <a:lnTo>
                      <a:pt x="617" y="633"/>
                    </a:lnTo>
                    <a:lnTo>
                      <a:pt x="617" y="572"/>
                    </a:lnTo>
                    <a:cubicBezTo>
                      <a:pt x="617" y="413"/>
                      <a:pt x="553" y="316"/>
                      <a:pt x="410" y="316"/>
                    </a:cubicBezTo>
                    <a:cubicBezTo>
                      <a:pt x="269" y="316"/>
                      <a:pt x="205" y="413"/>
                      <a:pt x="205" y="572"/>
                    </a:cubicBezTo>
                    <a:cubicBezTo>
                      <a:pt x="205" y="974"/>
                      <a:pt x="807" y="977"/>
                      <a:pt x="807" y="1481"/>
                    </a:cubicBezTo>
                    <a:cubicBezTo>
                      <a:pt x="807" y="1722"/>
                      <a:pt x="705" y="1893"/>
                      <a:pt x="487" y="1924"/>
                    </a:cubicBezTo>
                    <a:lnTo>
                      <a:pt x="487" y="2060"/>
                    </a:lnTo>
                    <a:lnTo>
                      <a:pt x="323" y="2060"/>
                    </a:lnTo>
                    <a:lnTo>
                      <a:pt x="323" y="1924"/>
                    </a:lnTo>
                    <a:cubicBezTo>
                      <a:pt x="100" y="1893"/>
                      <a:pt x="0" y="1724"/>
                      <a:pt x="0" y="1481"/>
                    </a:cubicBezTo>
                    <a:lnTo>
                      <a:pt x="0" y="1371"/>
                    </a:lnTo>
                    <a:lnTo>
                      <a:pt x="187" y="1371"/>
                    </a:lnTo>
                    <a:lnTo>
                      <a:pt x="187" y="1494"/>
                    </a:lnTo>
                    <a:cubicBezTo>
                      <a:pt x="187" y="1656"/>
                      <a:pt x="254" y="1748"/>
                      <a:pt x="397" y="1748"/>
                    </a:cubicBezTo>
                    <a:cubicBezTo>
                      <a:pt x="543" y="1748"/>
                      <a:pt x="607" y="1656"/>
                      <a:pt x="607" y="1494"/>
                    </a:cubicBezTo>
                    <a:cubicBezTo>
                      <a:pt x="607" y="1095"/>
                      <a:pt x="8" y="1089"/>
                      <a:pt x="8" y="585"/>
                    </a:cubicBezTo>
                    <a:cubicBezTo>
                      <a:pt x="8" y="339"/>
                      <a:pt x="107" y="177"/>
                      <a:pt x="323" y="144"/>
                    </a:cubicBezTo>
                    <a:lnTo>
                      <a:pt x="323" y="0"/>
                    </a:lnTo>
                    <a:lnTo>
                      <a:pt x="487" y="0"/>
                    </a:lnTo>
                    <a:lnTo>
                      <a:pt x="487" y="144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4" name="Freeform 31">
                <a:extLst>
                  <a:ext uri="{FF2B5EF4-FFF2-40B4-BE49-F238E27FC236}">
                    <a16:creationId xmlns:a16="http://schemas.microsoft.com/office/drawing/2014/main" id="{337988CA-D674-D245-870F-6ABB5501DC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9938" y="4754563"/>
                <a:ext cx="1836737" cy="1738312"/>
              </a:xfrm>
              <a:custGeom>
                <a:avLst/>
                <a:gdLst>
                  <a:gd name="T0" fmla="*/ 918008 w 5102"/>
                  <a:gd name="T1" fmla="*/ 64782 h 4830"/>
                  <a:gd name="T2" fmla="*/ 918008 w 5102"/>
                  <a:gd name="T3" fmla="*/ 64782 h 4830"/>
                  <a:gd name="T4" fmla="*/ 317163 w 5102"/>
                  <a:gd name="T5" fmla="*/ 396609 h 4830"/>
                  <a:gd name="T6" fmla="*/ 317163 w 5102"/>
                  <a:gd name="T7" fmla="*/ 396609 h 4830"/>
                  <a:gd name="T8" fmla="*/ 64801 w 5102"/>
                  <a:gd name="T9" fmla="*/ 1044787 h 4830"/>
                  <a:gd name="T10" fmla="*/ 64801 w 5102"/>
                  <a:gd name="T11" fmla="*/ 1044787 h 4830"/>
                  <a:gd name="T12" fmla="*/ 918008 w 5102"/>
                  <a:gd name="T13" fmla="*/ 1672810 h 4830"/>
                  <a:gd name="T14" fmla="*/ 918008 w 5102"/>
                  <a:gd name="T15" fmla="*/ 1672810 h 4830"/>
                  <a:gd name="T16" fmla="*/ 1771216 w 5102"/>
                  <a:gd name="T17" fmla="*/ 1044787 h 4830"/>
                  <a:gd name="T18" fmla="*/ 1771216 w 5102"/>
                  <a:gd name="T19" fmla="*/ 1044787 h 4830"/>
                  <a:gd name="T20" fmla="*/ 1518854 w 5102"/>
                  <a:gd name="T21" fmla="*/ 396609 h 4830"/>
                  <a:gd name="T22" fmla="*/ 1518854 w 5102"/>
                  <a:gd name="T23" fmla="*/ 396609 h 4830"/>
                  <a:gd name="T24" fmla="*/ 918008 w 5102"/>
                  <a:gd name="T25" fmla="*/ 64782 h 4830"/>
                  <a:gd name="T26" fmla="*/ 918008 w 5102"/>
                  <a:gd name="T27" fmla="*/ 1737952 h 4830"/>
                  <a:gd name="T28" fmla="*/ 918008 w 5102"/>
                  <a:gd name="T29" fmla="*/ 1737952 h 4830"/>
                  <a:gd name="T30" fmla="*/ 0 w 5102"/>
                  <a:gd name="T31" fmla="*/ 1044787 h 4830"/>
                  <a:gd name="T32" fmla="*/ 0 w 5102"/>
                  <a:gd name="T33" fmla="*/ 1044787 h 4830"/>
                  <a:gd name="T34" fmla="*/ 918008 w 5102"/>
                  <a:gd name="T35" fmla="*/ 0 h 4830"/>
                  <a:gd name="T36" fmla="*/ 918008 w 5102"/>
                  <a:gd name="T37" fmla="*/ 0 h 4830"/>
                  <a:gd name="T38" fmla="*/ 1569615 w 5102"/>
                  <a:gd name="T39" fmla="*/ 355940 h 4830"/>
                  <a:gd name="T40" fmla="*/ 1569615 w 5102"/>
                  <a:gd name="T41" fmla="*/ 355940 h 4830"/>
                  <a:gd name="T42" fmla="*/ 1836377 w 5102"/>
                  <a:gd name="T43" fmla="*/ 1044787 h 4830"/>
                  <a:gd name="T44" fmla="*/ 1836377 w 5102"/>
                  <a:gd name="T45" fmla="*/ 1044787 h 4830"/>
                  <a:gd name="T46" fmla="*/ 918008 w 5102"/>
                  <a:gd name="T47" fmla="*/ 1737952 h 483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5102" h="4830">
                    <a:moveTo>
                      <a:pt x="2550" y="180"/>
                    </a:moveTo>
                    <a:lnTo>
                      <a:pt x="2550" y="180"/>
                    </a:lnTo>
                    <a:cubicBezTo>
                      <a:pt x="1952" y="180"/>
                      <a:pt x="1360" y="507"/>
                      <a:pt x="881" y="1102"/>
                    </a:cubicBezTo>
                    <a:cubicBezTo>
                      <a:pt x="449" y="1638"/>
                      <a:pt x="180" y="2329"/>
                      <a:pt x="180" y="2903"/>
                    </a:cubicBezTo>
                    <a:cubicBezTo>
                      <a:pt x="180" y="3963"/>
                      <a:pt x="1111" y="4648"/>
                      <a:pt x="2550" y="4648"/>
                    </a:cubicBezTo>
                    <a:cubicBezTo>
                      <a:pt x="3989" y="4648"/>
                      <a:pt x="4920" y="3963"/>
                      <a:pt x="4920" y="2903"/>
                    </a:cubicBezTo>
                    <a:cubicBezTo>
                      <a:pt x="4920" y="2329"/>
                      <a:pt x="4651" y="1638"/>
                      <a:pt x="4219" y="1102"/>
                    </a:cubicBezTo>
                    <a:cubicBezTo>
                      <a:pt x="3741" y="507"/>
                      <a:pt x="3149" y="180"/>
                      <a:pt x="2550" y="180"/>
                    </a:cubicBezTo>
                    <a:close/>
                    <a:moveTo>
                      <a:pt x="2550" y="4829"/>
                    </a:moveTo>
                    <a:lnTo>
                      <a:pt x="2550" y="4829"/>
                    </a:lnTo>
                    <a:cubicBezTo>
                      <a:pt x="1001" y="4829"/>
                      <a:pt x="0" y="4072"/>
                      <a:pt x="0" y="2903"/>
                    </a:cubicBezTo>
                    <a:cubicBezTo>
                      <a:pt x="0" y="1596"/>
                      <a:pt x="1176" y="0"/>
                      <a:pt x="2550" y="0"/>
                    </a:cubicBezTo>
                    <a:cubicBezTo>
                      <a:pt x="3204" y="0"/>
                      <a:pt x="3846" y="351"/>
                      <a:pt x="4360" y="989"/>
                    </a:cubicBezTo>
                    <a:cubicBezTo>
                      <a:pt x="4823" y="1564"/>
                      <a:pt x="5101" y="2280"/>
                      <a:pt x="5101" y="2903"/>
                    </a:cubicBezTo>
                    <a:cubicBezTo>
                      <a:pt x="5101" y="4072"/>
                      <a:pt x="4099" y="4829"/>
                      <a:pt x="2550" y="482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5" name="Freeform 32">
                <a:extLst>
                  <a:ext uri="{FF2B5EF4-FFF2-40B4-BE49-F238E27FC236}">
                    <a16:creationId xmlns:a16="http://schemas.microsoft.com/office/drawing/2014/main" id="{F9E78892-7097-B844-BFB3-C1DDF0E600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338" y="4121150"/>
                <a:ext cx="769937" cy="534988"/>
              </a:xfrm>
              <a:custGeom>
                <a:avLst/>
                <a:gdLst>
                  <a:gd name="T0" fmla="*/ 80705 w 2137"/>
                  <a:gd name="T1" fmla="*/ 65076 h 1488"/>
                  <a:gd name="T2" fmla="*/ 381546 w 2137"/>
                  <a:gd name="T3" fmla="*/ 466676 h 1488"/>
                  <a:gd name="T4" fmla="*/ 381546 w 2137"/>
                  <a:gd name="T5" fmla="*/ 466676 h 1488"/>
                  <a:gd name="T6" fmla="*/ 384788 w 2137"/>
                  <a:gd name="T7" fmla="*/ 469553 h 1488"/>
                  <a:gd name="T8" fmla="*/ 384788 w 2137"/>
                  <a:gd name="T9" fmla="*/ 469553 h 1488"/>
                  <a:gd name="T10" fmla="*/ 388031 w 2137"/>
                  <a:gd name="T11" fmla="*/ 466676 h 1488"/>
                  <a:gd name="T12" fmla="*/ 688872 w 2137"/>
                  <a:gd name="T13" fmla="*/ 65076 h 1488"/>
                  <a:gd name="T14" fmla="*/ 80705 w 2137"/>
                  <a:gd name="T15" fmla="*/ 65076 h 1488"/>
                  <a:gd name="T16" fmla="*/ 384788 w 2137"/>
                  <a:gd name="T17" fmla="*/ 534628 h 1488"/>
                  <a:gd name="T18" fmla="*/ 384788 w 2137"/>
                  <a:gd name="T19" fmla="*/ 534628 h 1488"/>
                  <a:gd name="T20" fmla="*/ 329664 w 2137"/>
                  <a:gd name="T21" fmla="*/ 505506 h 1488"/>
                  <a:gd name="T22" fmla="*/ 19095 w 2137"/>
                  <a:gd name="T23" fmla="*/ 90962 h 1488"/>
                  <a:gd name="T24" fmla="*/ 19095 w 2137"/>
                  <a:gd name="T25" fmla="*/ 90962 h 1488"/>
                  <a:gd name="T26" fmla="*/ 9728 w 2137"/>
                  <a:gd name="T27" fmla="*/ 29482 h 1488"/>
                  <a:gd name="T28" fmla="*/ 9728 w 2137"/>
                  <a:gd name="T29" fmla="*/ 29482 h 1488"/>
                  <a:gd name="T30" fmla="*/ 64852 w 2137"/>
                  <a:gd name="T31" fmla="*/ 0 h 1488"/>
                  <a:gd name="T32" fmla="*/ 705085 w 2137"/>
                  <a:gd name="T33" fmla="*/ 0 h 1488"/>
                  <a:gd name="T34" fmla="*/ 705085 w 2137"/>
                  <a:gd name="T35" fmla="*/ 0 h 1488"/>
                  <a:gd name="T36" fmla="*/ 760209 w 2137"/>
                  <a:gd name="T37" fmla="*/ 29482 h 1488"/>
                  <a:gd name="T38" fmla="*/ 760209 w 2137"/>
                  <a:gd name="T39" fmla="*/ 29482 h 1488"/>
                  <a:gd name="T40" fmla="*/ 750842 w 2137"/>
                  <a:gd name="T41" fmla="*/ 90962 h 1488"/>
                  <a:gd name="T42" fmla="*/ 440273 w 2137"/>
                  <a:gd name="T43" fmla="*/ 505506 h 1488"/>
                  <a:gd name="T44" fmla="*/ 440273 w 2137"/>
                  <a:gd name="T45" fmla="*/ 505506 h 1488"/>
                  <a:gd name="T46" fmla="*/ 384788 w 2137"/>
                  <a:gd name="T47" fmla="*/ 534628 h 14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137" h="1488">
                    <a:moveTo>
                      <a:pt x="224" y="181"/>
                    </a:moveTo>
                    <a:lnTo>
                      <a:pt x="1059" y="1298"/>
                    </a:lnTo>
                    <a:cubicBezTo>
                      <a:pt x="1063" y="1303"/>
                      <a:pt x="1067" y="1305"/>
                      <a:pt x="1068" y="1306"/>
                    </a:cubicBezTo>
                    <a:cubicBezTo>
                      <a:pt x="1070" y="1305"/>
                      <a:pt x="1073" y="1303"/>
                      <a:pt x="1077" y="1298"/>
                    </a:cubicBezTo>
                    <a:lnTo>
                      <a:pt x="1912" y="181"/>
                    </a:lnTo>
                    <a:lnTo>
                      <a:pt x="224" y="181"/>
                    </a:lnTo>
                    <a:close/>
                    <a:moveTo>
                      <a:pt x="1068" y="1487"/>
                    </a:moveTo>
                    <a:lnTo>
                      <a:pt x="1068" y="1487"/>
                    </a:lnTo>
                    <a:cubicBezTo>
                      <a:pt x="1009" y="1487"/>
                      <a:pt x="953" y="1457"/>
                      <a:pt x="915" y="1406"/>
                    </a:cubicBezTo>
                    <a:lnTo>
                      <a:pt x="53" y="253"/>
                    </a:lnTo>
                    <a:cubicBezTo>
                      <a:pt x="10" y="197"/>
                      <a:pt x="0" y="134"/>
                      <a:pt x="27" y="82"/>
                    </a:cubicBezTo>
                    <a:cubicBezTo>
                      <a:pt x="53" y="30"/>
                      <a:pt x="108" y="0"/>
                      <a:pt x="180" y="0"/>
                    </a:cubicBezTo>
                    <a:lnTo>
                      <a:pt x="1957" y="0"/>
                    </a:lnTo>
                    <a:cubicBezTo>
                      <a:pt x="2028" y="0"/>
                      <a:pt x="2084" y="30"/>
                      <a:pt x="2110" y="82"/>
                    </a:cubicBezTo>
                    <a:cubicBezTo>
                      <a:pt x="2136" y="134"/>
                      <a:pt x="2126" y="197"/>
                      <a:pt x="2084" y="253"/>
                    </a:cubicBezTo>
                    <a:lnTo>
                      <a:pt x="1222" y="1406"/>
                    </a:lnTo>
                    <a:cubicBezTo>
                      <a:pt x="1183" y="1457"/>
                      <a:pt x="1128" y="1487"/>
                      <a:pt x="1068" y="148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6" name="Freeform 33">
                <a:extLst>
                  <a:ext uri="{FF2B5EF4-FFF2-40B4-BE49-F238E27FC236}">
                    <a16:creationId xmlns:a16="http://schemas.microsoft.com/office/drawing/2014/main" id="{EFA4F260-93DF-A04C-9BCF-B52F936D4F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4313" y="4597400"/>
                <a:ext cx="407987" cy="222250"/>
              </a:xfrm>
              <a:custGeom>
                <a:avLst/>
                <a:gdLst>
                  <a:gd name="T0" fmla="*/ 111007 w 1132"/>
                  <a:gd name="T1" fmla="*/ 64987 h 619"/>
                  <a:gd name="T2" fmla="*/ 111007 w 1132"/>
                  <a:gd name="T3" fmla="*/ 64987 h 619"/>
                  <a:gd name="T4" fmla="*/ 64874 w 1132"/>
                  <a:gd name="T5" fmla="*/ 110945 h 619"/>
                  <a:gd name="T6" fmla="*/ 64874 w 1132"/>
                  <a:gd name="T7" fmla="*/ 110945 h 619"/>
                  <a:gd name="T8" fmla="*/ 111007 w 1132"/>
                  <a:gd name="T9" fmla="*/ 157263 h 619"/>
                  <a:gd name="T10" fmla="*/ 296259 w 1132"/>
                  <a:gd name="T11" fmla="*/ 157263 h 619"/>
                  <a:gd name="T12" fmla="*/ 296259 w 1132"/>
                  <a:gd name="T13" fmla="*/ 157263 h 619"/>
                  <a:gd name="T14" fmla="*/ 342392 w 1132"/>
                  <a:gd name="T15" fmla="*/ 110945 h 619"/>
                  <a:gd name="T16" fmla="*/ 342392 w 1132"/>
                  <a:gd name="T17" fmla="*/ 110945 h 619"/>
                  <a:gd name="T18" fmla="*/ 296259 w 1132"/>
                  <a:gd name="T19" fmla="*/ 64987 h 619"/>
                  <a:gd name="T20" fmla="*/ 111007 w 1132"/>
                  <a:gd name="T21" fmla="*/ 64987 h 619"/>
                  <a:gd name="T22" fmla="*/ 296259 w 1132"/>
                  <a:gd name="T23" fmla="*/ 221891 h 619"/>
                  <a:gd name="T24" fmla="*/ 111007 w 1132"/>
                  <a:gd name="T25" fmla="*/ 221891 h 619"/>
                  <a:gd name="T26" fmla="*/ 111007 w 1132"/>
                  <a:gd name="T27" fmla="*/ 221891 h 619"/>
                  <a:gd name="T28" fmla="*/ 0 w 1132"/>
                  <a:gd name="T29" fmla="*/ 110945 h 619"/>
                  <a:gd name="T30" fmla="*/ 0 w 1132"/>
                  <a:gd name="T31" fmla="*/ 110945 h 619"/>
                  <a:gd name="T32" fmla="*/ 111007 w 1132"/>
                  <a:gd name="T33" fmla="*/ 0 h 619"/>
                  <a:gd name="T34" fmla="*/ 296259 w 1132"/>
                  <a:gd name="T35" fmla="*/ 0 h 619"/>
                  <a:gd name="T36" fmla="*/ 296259 w 1132"/>
                  <a:gd name="T37" fmla="*/ 0 h 619"/>
                  <a:gd name="T38" fmla="*/ 407627 w 1132"/>
                  <a:gd name="T39" fmla="*/ 110945 h 619"/>
                  <a:gd name="T40" fmla="*/ 407627 w 1132"/>
                  <a:gd name="T41" fmla="*/ 110945 h 619"/>
                  <a:gd name="T42" fmla="*/ 296259 w 1132"/>
                  <a:gd name="T43" fmla="*/ 221891 h 61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2" h="619">
                    <a:moveTo>
                      <a:pt x="308" y="181"/>
                    </a:moveTo>
                    <a:lnTo>
                      <a:pt x="308" y="181"/>
                    </a:lnTo>
                    <a:cubicBezTo>
                      <a:pt x="237" y="181"/>
                      <a:pt x="180" y="239"/>
                      <a:pt x="180" y="309"/>
                    </a:cubicBezTo>
                    <a:cubicBezTo>
                      <a:pt x="180" y="380"/>
                      <a:pt x="237" y="438"/>
                      <a:pt x="308" y="438"/>
                    </a:cubicBezTo>
                    <a:lnTo>
                      <a:pt x="822" y="438"/>
                    </a:lnTo>
                    <a:cubicBezTo>
                      <a:pt x="893" y="438"/>
                      <a:pt x="950" y="380"/>
                      <a:pt x="950" y="309"/>
                    </a:cubicBezTo>
                    <a:cubicBezTo>
                      <a:pt x="950" y="239"/>
                      <a:pt x="893" y="181"/>
                      <a:pt x="822" y="181"/>
                    </a:cubicBezTo>
                    <a:lnTo>
                      <a:pt x="308" y="181"/>
                    </a:lnTo>
                    <a:close/>
                    <a:moveTo>
                      <a:pt x="822" y="618"/>
                    </a:moveTo>
                    <a:lnTo>
                      <a:pt x="308" y="618"/>
                    </a:lnTo>
                    <a:cubicBezTo>
                      <a:pt x="138" y="618"/>
                      <a:pt x="0" y="480"/>
                      <a:pt x="0" y="309"/>
                    </a:cubicBezTo>
                    <a:cubicBezTo>
                      <a:pt x="0" y="139"/>
                      <a:pt x="138" y="0"/>
                      <a:pt x="308" y="0"/>
                    </a:cubicBezTo>
                    <a:lnTo>
                      <a:pt x="822" y="0"/>
                    </a:lnTo>
                    <a:cubicBezTo>
                      <a:pt x="993" y="0"/>
                      <a:pt x="1131" y="139"/>
                      <a:pt x="1131" y="309"/>
                    </a:cubicBezTo>
                    <a:cubicBezTo>
                      <a:pt x="1131" y="480"/>
                      <a:pt x="993" y="618"/>
                      <a:pt x="822" y="61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77" name="Group 9">
              <a:extLst>
                <a:ext uri="{FF2B5EF4-FFF2-40B4-BE49-F238E27FC236}">
                  <a16:creationId xmlns:a16="http://schemas.microsoft.com/office/drawing/2014/main" id="{EBD47587-D72C-A64E-B6CB-12F4C763EC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56092" y="808244"/>
              <a:ext cx="1245270" cy="711734"/>
              <a:chOff x="5507038" y="1647825"/>
              <a:chExt cx="1863725" cy="1065213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78" name="Freeform 34">
                <a:extLst>
                  <a:ext uri="{FF2B5EF4-FFF2-40B4-BE49-F238E27FC236}">
                    <a16:creationId xmlns:a16="http://schemas.microsoft.com/office/drawing/2014/main" id="{D8462348-8AD8-5944-B783-15DC96FA79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92950" y="1647825"/>
                <a:ext cx="277813" cy="246063"/>
              </a:xfrm>
              <a:custGeom>
                <a:avLst/>
                <a:gdLst>
                  <a:gd name="T0" fmla="*/ 15474 w 772"/>
                  <a:gd name="T1" fmla="*/ 110764 h 682"/>
                  <a:gd name="T2" fmla="*/ 15474 w 772"/>
                  <a:gd name="T3" fmla="*/ 110764 h 682"/>
                  <a:gd name="T4" fmla="*/ 17273 w 772"/>
                  <a:gd name="T5" fmla="*/ 139989 h 682"/>
                  <a:gd name="T6" fmla="*/ 250823 w 772"/>
                  <a:gd name="T7" fmla="*/ 238486 h 682"/>
                  <a:gd name="T8" fmla="*/ 250823 w 772"/>
                  <a:gd name="T9" fmla="*/ 238486 h 682"/>
                  <a:gd name="T10" fmla="*/ 272775 w 772"/>
                  <a:gd name="T11" fmla="*/ 219725 h 682"/>
                  <a:gd name="T12" fmla="*/ 224554 w 772"/>
                  <a:gd name="T13" fmla="*/ 24173 h 682"/>
                  <a:gd name="T14" fmla="*/ 224554 w 772"/>
                  <a:gd name="T15" fmla="*/ 24173 h 682"/>
                  <a:gd name="T16" fmla="*/ 188927 w 772"/>
                  <a:gd name="T17" fmla="*/ 9020 h 682"/>
                  <a:gd name="T18" fmla="*/ 15474 w 772"/>
                  <a:gd name="T19" fmla="*/ 110764 h 68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72" h="682">
                    <a:moveTo>
                      <a:pt x="43" y="307"/>
                    </a:moveTo>
                    <a:lnTo>
                      <a:pt x="43" y="307"/>
                    </a:lnTo>
                    <a:cubicBezTo>
                      <a:pt x="0" y="332"/>
                      <a:pt x="2" y="368"/>
                      <a:pt x="48" y="388"/>
                    </a:cubicBezTo>
                    <a:lnTo>
                      <a:pt x="697" y="661"/>
                    </a:lnTo>
                    <a:cubicBezTo>
                      <a:pt x="743" y="681"/>
                      <a:pt x="771" y="657"/>
                      <a:pt x="758" y="609"/>
                    </a:cubicBezTo>
                    <a:lnTo>
                      <a:pt x="624" y="67"/>
                    </a:lnTo>
                    <a:cubicBezTo>
                      <a:pt x="612" y="19"/>
                      <a:pt x="567" y="0"/>
                      <a:pt x="525" y="25"/>
                    </a:cubicBezTo>
                    <a:lnTo>
                      <a:pt x="43" y="30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9" name="Freeform 35">
                <a:extLst>
                  <a:ext uri="{FF2B5EF4-FFF2-40B4-BE49-F238E27FC236}">
                    <a16:creationId xmlns:a16="http://schemas.microsoft.com/office/drawing/2014/main" id="{0A59E147-5331-9A43-8764-836034D528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7038" y="1752600"/>
                <a:ext cx="1771650" cy="960438"/>
              </a:xfrm>
              <a:custGeom>
                <a:avLst/>
                <a:gdLst>
                  <a:gd name="T0" fmla="*/ 37067 w 4923"/>
                  <a:gd name="T1" fmla="*/ 960078 h 2666"/>
                  <a:gd name="T2" fmla="*/ 37067 w 4923"/>
                  <a:gd name="T3" fmla="*/ 960078 h 2666"/>
                  <a:gd name="T4" fmla="*/ 20873 w 4923"/>
                  <a:gd name="T5" fmla="*/ 955755 h 2666"/>
                  <a:gd name="T6" fmla="*/ 20873 w 4923"/>
                  <a:gd name="T7" fmla="*/ 955755 h 2666"/>
                  <a:gd name="T8" fmla="*/ 8637 w 4923"/>
                  <a:gd name="T9" fmla="*/ 911443 h 2666"/>
                  <a:gd name="T10" fmla="*/ 393340 w 4923"/>
                  <a:gd name="T11" fmla="*/ 235967 h 2666"/>
                  <a:gd name="T12" fmla="*/ 393340 w 4923"/>
                  <a:gd name="T13" fmla="*/ 235967 h 2666"/>
                  <a:gd name="T14" fmla="*/ 445522 w 4923"/>
                  <a:gd name="T15" fmla="*/ 201742 h 2666"/>
                  <a:gd name="T16" fmla="*/ 445522 w 4923"/>
                  <a:gd name="T17" fmla="*/ 201742 h 2666"/>
                  <a:gd name="T18" fmla="*/ 499143 w 4923"/>
                  <a:gd name="T19" fmla="*/ 233805 h 2666"/>
                  <a:gd name="T20" fmla="*/ 747814 w 4923"/>
                  <a:gd name="T21" fmla="*/ 631526 h 2666"/>
                  <a:gd name="T22" fmla="*/ 987129 w 4923"/>
                  <a:gd name="T23" fmla="*/ 284241 h 2666"/>
                  <a:gd name="T24" fmla="*/ 987129 w 4923"/>
                  <a:gd name="T25" fmla="*/ 284241 h 2666"/>
                  <a:gd name="T26" fmla="*/ 1040390 w 4923"/>
                  <a:gd name="T27" fmla="*/ 253979 h 2666"/>
                  <a:gd name="T28" fmla="*/ 1040390 w 4923"/>
                  <a:gd name="T29" fmla="*/ 253979 h 2666"/>
                  <a:gd name="T30" fmla="*/ 1041830 w 4923"/>
                  <a:gd name="T31" fmla="*/ 253979 h 2666"/>
                  <a:gd name="T32" fmla="*/ 1041830 w 4923"/>
                  <a:gd name="T33" fmla="*/ 253979 h 2666"/>
                  <a:gd name="T34" fmla="*/ 1095091 w 4923"/>
                  <a:gd name="T35" fmla="*/ 286402 h 2666"/>
                  <a:gd name="T36" fmla="*/ 1373991 w 4923"/>
                  <a:gd name="T37" fmla="*/ 730956 h 2666"/>
                  <a:gd name="T38" fmla="*/ 1704714 w 4923"/>
                  <a:gd name="T39" fmla="*/ 23056 h 2666"/>
                  <a:gd name="T40" fmla="*/ 1704714 w 4923"/>
                  <a:gd name="T41" fmla="*/ 23056 h 2666"/>
                  <a:gd name="T42" fmla="*/ 1747898 w 4923"/>
                  <a:gd name="T43" fmla="*/ 7565 h 2666"/>
                  <a:gd name="T44" fmla="*/ 1747898 w 4923"/>
                  <a:gd name="T45" fmla="*/ 7565 h 2666"/>
                  <a:gd name="T46" fmla="*/ 1763733 w 4923"/>
                  <a:gd name="T47" fmla="*/ 50796 h 2666"/>
                  <a:gd name="T48" fmla="*/ 1428332 w 4923"/>
                  <a:gd name="T49" fmla="*/ 768422 h 2666"/>
                  <a:gd name="T50" fmla="*/ 1428332 w 4923"/>
                  <a:gd name="T51" fmla="*/ 768422 h 2666"/>
                  <a:gd name="T52" fmla="*/ 1378670 w 4923"/>
                  <a:gd name="T53" fmla="*/ 806249 h 2666"/>
                  <a:gd name="T54" fmla="*/ 1378670 w 4923"/>
                  <a:gd name="T55" fmla="*/ 806249 h 2666"/>
                  <a:gd name="T56" fmla="*/ 1324329 w 4923"/>
                  <a:gd name="T57" fmla="*/ 774907 h 2666"/>
                  <a:gd name="T58" fmla="*/ 1040390 w 4923"/>
                  <a:gd name="T59" fmla="*/ 321707 h 2666"/>
                  <a:gd name="T60" fmla="*/ 801075 w 4923"/>
                  <a:gd name="T61" fmla="*/ 668992 h 2666"/>
                  <a:gd name="T62" fmla="*/ 801075 w 4923"/>
                  <a:gd name="T63" fmla="*/ 668992 h 2666"/>
                  <a:gd name="T64" fmla="*/ 746015 w 4923"/>
                  <a:gd name="T65" fmla="*/ 698893 h 2666"/>
                  <a:gd name="T66" fmla="*/ 746015 w 4923"/>
                  <a:gd name="T67" fmla="*/ 698893 h 2666"/>
                  <a:gd name="T68" fmla="*/ 692754 w 4923"/>
                  <a:gd name="T69" fmla="*/ 666470 h 2666"/>
                  <a:gd name="T70" fmla="*/ 446961 w 4923"/>
                  <a:gd name="T71" fmla="*/ 273073 h 2666"/>
                  <a:gd name="T72" fmla="*/ 65497 w 4923"/>
                  <a:gd name="T73" fmla="*/ 943506 h 2666"/>
                  <a:gd name="T74" fmla="*/ 65497 w 4923"/>
                  <a:gd name="T75" fmla="*/ 943506 h 2666"/>
                  <a:gd name="T76" fmla="*/ 37067 w 4923"/>
                  <a:gd name="T77" fmla="*/ 960078 h 26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4923" h="2666">
                    <a:moveTo>
                      <a:pt x="103" y="2665"/>
                    </a:moveTo>
                    <a:lnTo>
                      <a:pt x="103" y="2665"/>
                    </a:lnTo>
                    <a:cubicBezTo>
                      <a:pt x="88" y="2665"/>
                      <a:pt x="73" y="2661"/>
                      <a:pt x="58" y="2653"/>
                    </a:cubicBezTo>
                    <a:cubicBezTo>
                      <a:pt x="15" y="2628"/>
                      <a:pt x="0" y="2573"/>
                      <a:pt x="24" y="2530"/>
                    </a:cubicBezTo>
                    <a:lnTo>
                      <a:pt x="1093" y="655"/>
                    </a:lnTo>
                    <a:cubicBezTo>
                      <a:pt x="1127" y="596"/>
                      <a:pt x="1179" y="561"/>
                      <a:pt x="1238" y="560"/>
                    </a:cubicBezTo>
                    <a:cubicBezTo>
                      <a:pt x="1297" y="560"/>
                      <a:pt x="1351" y="591"/>
                      <a:pt x="1387" y="649"/>
                    </a:cubicBezTo>
                    <a:lnTo>
                      <a:pt x="2078" y="1753"/>
                    </a:lnTo>
                    <a:lnTo>
                      <a:pt x="2743" y="789"/>
                    </a:lnTo>
                    <a:cubicBezTo>
                      <a:pt x="2780" y="735"/>
                      <a:pt x="2834" y="705"/>
                      <a:pt x="2891" y="705"/>
                    </a:cubicBezTo>
                    <a:cubicBezTo>
                      <a:pt x="2893" y="705"/>
                      <a:pt x="2894" y="705"/>
                      <a:pt x="2895" y="705"/>
                    </a:cubicBezTo>
                    <a:cubicBezTo>
                      <a:pt x="2954" y="706"/>
                      <a:pt x="3008" y="739"/>
                      <a:pt x="3043" y="795"/>
                    </a:cubicBezTo>
                    <a:lnTo>
                      <a:pt x="3818" y="2029"/>
                    </a:lnTo>
                    <a:lnTo>
                      <a:pt x="4737" y="64"/>
                    </a:lnTo>
                    <a:cubicBezTo>
                      <a:pt x="4758" y="19"/>
                      <a:pt x="4812" y="0"/>
                      <a:pt x="4857" y="21"/>
                    </a:cubicBezTo>
                    <a:cubicBezTo>
                      <a:pt x="4903" y="42"/>
                      <a:pt x="4922" y="95"/>
                      <a:pt x="4901" y="141"/>
                    </a:cubicBezTo>
                    <a:lnTo>
                      <a:pt x="3969" y="2133"/>
                    </a:lnTo>
                    <a:cubicBezTo>
                      <a:pt x="3939" y="2197"/>
                      <a:pt x="3889" y="2235"/>
                      <a:pt x="3831" y="2238"/>
                    </a:cubicBezTo>
                    <a:cubicBezTo>
                      <a:pt x="3771" y="2242"/>
                      <a:pt x="3717" y="2210"/>
                      <a:pt x="3680" y="2151"/>
                    </a:cubicBezTo>
                    <a:lnTo>
                      <a:pt x="2891" y="893"/>
                    </a:lnTo>
                    <a:lnTo>
                      <a:pt x="2226" y="1857"/>
                    </a:lnTo>
                    <a:cubicBezTo>
                      <a:pt x="2188" y="1912"/>
                      <a:pt x="2134" y="1942"/>
                      <a:pt x="2073" y="1940"/>
                    </a:cubicBezTo>
                    <a:cubicBezTo>
                      <a:pt x="2015" y="1939"/>
                      <a:pt x="1961" y="1906"/>
                      <a:pt x="1925" y="1850"/>
                    </a:cubicBezTo>
                    <a:lnTo>
                      <a:pt x="1242" y="758"/>
                    </a:lnTo>
                    <a:lnTo>
                      <a:pt x="182" y="2619"/>
                    </a:lnTo>
                    <a:cubicBezTo>
                      <a:pt x="165" y="2648"/>
                      <a:pt x="134" y="2665"/>
                      <a:pt x="103" y="266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80" name="Group 5">
              <a:extLst>
                <a:ext uri="{FF2B5EF4-FFF2-40B4-BE49-F238E27FC236}">
                  <a16:creationId xmlns:a16="http://schemas.microsoft.com/office/drawing/2014/main" id="{81B5A06F-1FE4-3D44-8C5A-E2CF6A5D9A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332332" y="563343"/>
              <a:ext cx="1086163" cy="999185"/>
              <a:chOff x="4892675" y="3322638"/>
              <a:chExt cx="1625600" cy="1495425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81" name="Freeform 2">
                <a:extLst>
                  <a:ext uri="{FF2B5EF4-FFF2-40B4-BE49-F238E27FC236}">
                    <a16:creationId xmlns:a16="http://schemas.microsoft.com/office/drawing/2014/main" id="{ABEE9A7F-6507-524D-9FF5-81437327D9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5788" y="3751263"/>
                <a:ext cx="252412" cy="642937"/>
              </a:xfrm>
              <a:custGeom>
                <a:avLst/>
                <a:gdLst>
                  <a:gd name="T0" fmla="*/ 152311 w 701"/>
                  <a:gd name="T1" fmla="*/ 44229 h 1788"/>
                  <a:gd name="T2" fmla="*/ 152311 w 701"/>
                  <a:gd name="T3" fmla="*/ 44229 h 1788"/>
                  <a:gd name="T4" fmla="*/ 251332 w 701"/>
                  <a:gd name="T5" fmla="*/ 181950 h 1788"/>
                  <a:gd name="T6" fmla="*/ 251332 w 701"/>
                  <a:gd name="T7" fmla="*/ 197052 h 1788"/>
                  <a:gd name="T8" fmla="*/ 193000 w 701"/>
                  <a:gd name="T9" fmla="*/ 197052 h 1788"/>
                  <a:gd name="T10" fmla="*/ 193000 w 701"/>
                  <a:gd name="T11" fmla="*/ 177994 h 1788"/>
                  <a:gd name="T12" fmla="*/ 193000 w 701"/>
                  <a:gd name="T13" fmla="*/ 177994 h 1788"/>
                  <a:gd name="T14" fmla="*/ 128186 w 701"/>
                  <a:gd name="T15" fmla="*/ 97807 h 1788"/>
                  <a:gd name="T16" fmla="*/ 128186 w 701"/>
                  <a:gd name="T17" fmla="*/ 97807 h 1788"/>
                  <a:gd name="T18" fmla="*/ 64093 w 701"/>
                  <a:gd name="T19" fmla="*/ 177994 h 1788"/>
                  <a:gd name="T20" fmla="*/ 64093 w 701"/>
                  <a:gd name="T21" fmla="*/ 177994 h 1788"/>
                  <a:gd name="T22" fmla="*/ 252052 w 701"/>
                  <a:gd name="T23" fmla="*/ 461706 h 1788"/>
                  <a:gd name="T24" fmla="*/ 252052 w 701"/>
                  <a:gd name="T25" fmla="*/ 461706 h 1788"/>
                  <a:gd name="T26" fmla="*/ 152311 w 701"/>
                  <a:gd name="T27" fmla="*/ 600146 h 1788"/>
                  <a:gd name="T28" fmla="*/ 152311 w 701"/>
                  <a:gd name="T29" fmla="*/ 642577 h 1788"/>
                  <a:gd name="T30" fmla="*/ 100821 w 701"/>
                  <a:gd name="T31" fmla="*/ 642577 h 1788"/>
                  <a:gd name="T32" fmla="*/ 100821 w 701"/>
                  <a:gd name="T33" fmla="*/ 600146 h 1788"/>
                  <a:gd name="T34" fmla="*/ 100821 w 701"/>
                  <a:gd name="T35" fmla="*/ 600146 h 1788"/>
                  <a:gd name="T36" fmla="*/ 0 w 701"/>
                  <a:gd name="T37" fmla="*/ 461706 h 1788"/>
                  <a:gd name="T38" fmla="*/ 0 w 701"/>
                  <a:gd name="T39" fmla="*/ 427186 h 1788"/>
                  <a:gd name="T40" fmla="*/ 58332 w 701"/>
                  <a:gd name="T41" fmla="*/ 427186 h 1788"/>
                  <a:gd name="T42" fmla="*/ 58332 w 701"/>
                  <a:gd name="T43" fmla="*/ 465662 h 1788"/>
                  <a:gd name="T44" fmla="*/ 58332 w 701"/>
                  <a:gd name="T45" fmla="*/ 465662 h 1788"/>
                  <a:gd name="T46" fmla="*/ 124226 w 701"/>
                  <a:gd name="T47" fmla="*/ 545130 h 1788"/>
                  <a:gd name="T48" fmla="*/ 124226 w 701"/>
                  <a:gd name="T49" fmla="*/ 545130 h 1788"/>
                  <a:gd name="T50" fmla="*/ 189759 w 701"/>
                  <a:gd name="T51" fmla="*/ 465662 h 1788"/>
                  <a:gd name="T52" fmla="*/ 189759 w 701"/>
                  <a:gd name="T53" fmla="*/ 465662 h 1788"/>
                  <a:gd name="T54" fmla="*/ 2521 w 701"/>
                  <a:gd name="T55" fmla="*/ 181950 h 1788"/>
                  <a:gd name="T56" fmla="*/ 2521 w 701"/>
                  <a:gd name="T57" fmla="*/ 181950 h 1788"/>
                  <a:gd name="T58" fmla="*/ 100821 w 701"/>
                  <a:gd name="T59" fmla="*/ 44229 h 1788"/>
                  <a:gd name="T60" fmla="*/ 100821 w 701"/>
                  <a:gd name="T61" fmla="*/ 0 h 1788"/>
                  <a:gd name="T62" fmla="*/ 152311 w 701"/>
                  <a:gd name="T63" fmla="*/ 0 h 1788"/>
                  <a:gd name="T64" fmla="*/ 152311 w 701"/>
                  <a:gd name="T65" fmla="*/ 44229 h 17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01" h="1788">
                    <a:moveTo>
                      <a:pt x="423" y="123"/>
                    </a:moveTo>
                    <a:lnTo>
                      <a:pt x="423" y="123"/>
                    </a:lnTo>
                    <a:cubicBezTo>
                      <a:pt x="612" y="150"/>
                      <a:pt x="698" y="297"/>
                      <a:pt x="698" y="506"/>
                    </a:cubicBezTo>
                    <a:lnTo>
                      <a:pt x="698" y="548"/>
                    </a:lnTo>
                    <a:lnTo>
                      <a:pt x="536" y="548"/>
                    </a:lnTo>
                    <a:lnTo>
                      <a:pt x="536" y="495"/>
                    </a:lnTo>
                    <a:cubicBezTo>
                      <a:pt x="536" y="357"/>
                      <a:pt x="481" y="272"/>
                      <a:pt x="356" y="272"/>
                    </a:cubicBezTo>
                    <a:cubicBezTo>
                      <a:pt x="233" y="272"/>
                      <a:pt x="178" y="357"/>
                      <a:pt x="178" y="495"/>
                    </a:cubicBezTo>
                    <a:cubicBezTo>
                      <a:pt x="178" y="844"/>
                      <a:pt x="700" y="846"/>
                      <a:pt x="700" y="1284"/>
                    </a:cubicBezTo>
                    <a:cubicBezTo>
                      <a:pt x="700" y="1493"/>
                      <a:pt x="612" y="1642"/>
                      <a:pt x="423" y="1669"/>
                    </a:cubicBezTo>
                    <a:lnTo>
                      <a:pt x="423" y="1787"/>
                    </a:lnTo>
                    <a:lnTo>
                      <a:pt x="280" y="1787"/>
                    </a:lnTo>
                    <a:lnTo>
                      <a:pt x="280" y="1669"/>
                    </a:lnTo>
                    <a:cubicBezTo>
                      <a:pt x="87" y="1642"/>
                      <a:pt x="0" y="1496"/>
                      <a:pt x="0" y="1284"/>
                    </a:cubicBezTo>
                    <a:lnTo>
                      <a:pt x="0" y="1188"/>
                    </a:lnTo>
                    <a:lnTo>
                      <a:pt x="162" y="1188"/>
                    </a:lnTo>
                    <a:lnTo>
                      <a:pt x="162" y="1295"/>
                    </a:lnTo>
                    <a:cubicBezTo>
                      <a:pt x="162" y="1435"/>
                      <a:pt x="221" y="1516"/>
                      <a:pt x="345" y="1516"/>
                    </a:cubicBezTo>
                    <a:cubicBezTo>
                      <a:pt x="471" y="1516"/>
                      <a:pt x="527" y="1435"/>
                      <a:pt x="527" y="1295"/>
                    </a:cubicBezTo>
                    <a:cubicBezTo>
                      <a:pt x="527" y="948"/>
                      <a:pt x="7" y="944"/>
                      <a:pt x="7" y="506"/>
                    </a:cubicBezTo>
                    <a:cubicBezTo>
                      <a:pt x="7" y="292"/>
                      <a:pt x="94" y="152"/>
                      <a:pt x="280" y="123"/>
                    </a:cubicBezTo>
                    <a:lnTo>
                      <a:pt x="280" y="0"/>
                    </a:lnTo>
                    <a:lnTo>
                      <a:pt x="423" y="0"/>
                    </a:lnTo>
                    <a:lnTo>
                      <a:pt x="423" y="123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82" name="Freeform 36">
                <a:extLst>
                  <a:ext uri="{FF2B5EF4-FFF2-40B4-BE49-F238E27FC236}">
                    <a16:creationId xmlns:a16="http://schemas.microsoft.com/office/drawing/2014/main" id="{9AF139AB-5CE9-144B-99DE-B3D3731569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2850" y="3322638"/>
                <a:ext cx="1495425" cy="1495425"/>
              </a:xfrm>
              <a:custGeom>
                <a:avLst/>
                <a:gdLst>
                  <a:gd name="T0" fmla="*/ 747353 w 4154"/>
                  <a:gd name="T1" fmla="*/ 65175 h 4153"/>
                  <a:gd name="T2" fmla="*/ 747353 w 4154"/>
                  <a:gd name="T3" fmla="*/ 65175 h 4153"/>
                  <a:gd name="T4" fmla="*/ 65159 w 4154"/>
                  <a:gd name="T5" fmla="*/ 747172 h 4153"/>
                  <a:gd name="T6" fmla="*/ 65159 w 4154"/>
                  <a:gd name="T7" fmla="*/ 747172 h 4153"/>
                  <a:gd name="T8" fmla="*/ 747353 w 4154"/>
                  <a:gd name="T9" fmla="*/ 1429890 h 4153"/>
                  <a:gd name="T10" fmla="*/ 747353 w 4154"/>
                  <a:gd name="T11" fmla="*/ 1429890 h 4153"/>
                  <a:gd name="T12" fmla="*/ 1429906 w 4154"/>
                  <a:gd name="T13" fmla="*/ 747172 h 4153"/>
                  <a:gd name="T14" fmla="*/ 1429906 w 4154"/>
                  <a:gd name="T15" fmla="*/ 747172 h 4153"/>
                  <a:gd name="T16" fmla="*/ 747353 w 4154"/>
                  <a:gd name="T17" fmla="*/ 65175 h 4153"/>
                  <a:gd name="T18" fmla="*/ 747353 w 4154"/>
                  <a:gd name="T19" fmla="*/ 1495065 h 4153"/>
                  <a:gd name="T20" fmla="*/ 747353 w 4154"/>
                  <a:gd name="T21" fmla="*/ 1495065 h 4153"/>
                  <a:gd name="T22" fmla="*/ 0 w 4154"/>
                  <a:gd name="T23" fmla="*/ 747172 h 4153"/>
                  <a:gd name="T24" fmla="*/ 0 w 4154"/>
                  <a:gd name="T25" fmla="*/ 747172 h 4153"/>
                  <a:gd name="T26" fmla="*/ 747353 w 4154"/>
                  <a:gd name="T27" fmla="*/ 0 h 4153"/>
                  <a:gd name="T28" fmla="*/ 747353 w 4154"/>
                  <a:gd name="T29" fmla="*/ 0 h 4153"/>
                  <a:gd name="T30" fmla="*/ 1495065 w 4154"/>
                  <a:gd name="T31" fmla="*/ 747172 h 4153"/>
                  <a:gd name="T32" fmla="*/ 1495065 w 4154"/>
                  <a:gd name="T33" fmla="*/ 747172 h 4153"/>
                  <a:gd name="T34" fmla="*/ 747353 w 4154"/>
                  <a:gd name="T35" fmla="*/ 1495065 h 41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154" h="4153">
                    <a:moveTo>
                      <a:pt x="2076" y="181"/>
                    </a:moveTo>
                    <a:lnTo>
                      <a:pt x="2076" y="181"/>
                    </a:lnTo>
                    <a:cubicBezTo>
                      <a:pt x="1031" y="181"/>
                      <a:pt x="181" y="1032"/>
                      <a:pt x="181" y="2075"/>
                    </a:cubicBezTo>
                    <a:cubicBezTo>
                      <a:pt x="181" y="3121"/>
                      <a:pt x="1031" y="3971"/>
                      <a:pt x="2076" y="3971"/>
                    </a:cubicBezTo>
                    <a:cubicBezTo>
                      <a:pt x="3121" y="3971"/>
                      <a:pt x="3972" y="3121"/>
                      <a:pt x="3972" y="2075"/>
                    </a:cubicBezTo>
                    <a:cubicBezTo>
                      <a:pt x="3972" y="1032"/>
                      <a:pt x="3121" y="181"/>
                      <a:pt x="2076" y="181"/>
                    </a:cubicBezTo>
                    <a:close/>
                    <a:moveTo>
                      <a:pt x="2076" y="4152"/>
                    </a:moveTo>
                    <a:lnTo>
                      <a:pt x="2076" y="4152"/>
                    </a:lnTo>
                    <a:cubicBezTo>
                      <a:pt x="931" y="4152"/>
                      <a:pt x="0" y="3220"/>
                      <a:pt x="0" y="2075"/>
                    </a:cubicBezTo>
                    <a:cubicBezTo>
                      <a:pt x="0" y="932"/>
                      <a:pt x="931" y="0"/>
                      <a:pt x="2076" y="0"/>
                    </a:cubicBezTo>
                    <a:cubicBezTo>
                      <a:pt x="3221" y="0"/>
                      <a:pt x="4153" y="932"/>
                      <a:pt x="4153" y="2075"/>
                    </a:cubicBezTo>
                    <a:cubicBezTo>
                      <a:pt x="4153" y="3220"/>
                      <a:pt x="3221" y="4152"/>
                      <a:pt x="2076" y="415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83" name="Freeform 37">
                <a:extLst>
                  <a:ext uri="{FF2B5EF4-FFF2-40B4-BE49-F238E27FC236}">
                    <a16:creationId xmlns:a16="http://schemas.microsoft.com/office/drawing/2014/main" id="{0E4C08CA-77EB-1047-9902-7CC714E950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2675" y="3322638"/>
                <a:ext cx="909638" cy="1495425"/>
              </a:xfrm>
              <a:custGeom>
                <a:avLst/>
                <a:gdLst>
                  <a:gd name="T0" fmla="*/ 876534 w 2528"/>
                  <a:gd name="T1" fmla="*/ 1495065 h 4153"/>
                  <a:gd name="T2" fmla="*/ 746997 w 2528"/>
                  <a:gd name="T3" fmla="*/ 1495065 h 4153"/>
                  <a:gd name="T4" fmla="*/ 746997 w 2528"/>
                  <a:gd name="T5" fmla="*/ 1495065 h 4153"/>
                  <a:gd name="T6" fmla="*/ 0 w 2528"/>
                  <a:gd name="T7" fmla="*/ 747172 h 4153"/>
                  <a:gd name="T8" fmla="*/ 0 w 2528"/>
                  <a:gd name="T9" fmla="*/ 747172 h 4153"/>
                  <a:gd name="T10" fmla="*/ 746997 w 2528"/>
                  <a:gd name="T11" fmla="*/ 0 h 4153"/>
                  <a:gd name="T12" fmla="*/ 876534 w 2528"/>
                  <a:gd name="T13" fmla="*/ 0 h 4153"/>
                  <a:gd name="T14" fmla="*/ 876534 w 2528"/>
                  <a:gd name="T15" fmla="*/ 0 h 4153"/>
                  <a:gd name="T16" fmla="*/ 909278 w 2528"/>
                  <a:gd name="T17" fmla="*/ 32768 h 4153"/>
                  <a:gd name="T18" fmla="*/ 909278 w 2528"/>
                  <a:gd name="T19" fmla="*/ 32768 h 4153"/>
                  <a:gd name="T20" fmla="*/ 876534 w 2528"/>
                  <a:gd name="T21" fmla="*/ 65175 h 4153"/>
                  <a:gd name="T22" fmla="*/ 746997 w 2528"/>
                  <a:gd name="T23" fmla="*/ 65175 h 4153"/>
                  <a:gd name="T24" fmla="*/ 746997 w 2528"/>
                  <a:gd name="T25" fmla="*/ 65175 h 4153"/>
                  <a:gd name="T26" fmla="*/ 64769 w 2528"/>
                  <a:gd name="T27" fmla="*/ 747172 h 4153"/>
                  <a:gd name="T28" fmla="*/ 64769 w 2528"/>
                  <a:gd name="T29" fmla="*/ 747172 h 4153"/>
                  <a:gd name="T30" fmla="*/ 746997 w 2528"/>
                  <a:gd name="T31" fmla="*/ 1429890 h 4153"/>
                  <a:gd name="T32" fmla="*/ 876534 w 2528"/>
                  <a:gd name="T33" fmla="*/ 1429890 h 4153"/>
                  <a:gd name="T34" fmla="*/ 876534 w 2528"/>
                  <a:gd name="T35" fmla="*/ 1429890 h 4153"/>
                  <a:gd name="T36" fmla="*/ 909278 w 2528"/>
                  <a:gd name="T37" fmla="*/ 1462297 h 4153"/>
                  <a:gd name="T38" fmla="*/ 909278 w 2528"/>
                  <a:gd name="T39" fmla="*/ 1462297 h 4153"/>
                  <a:gd name="T40" fmla="*/ 876534 w 2528"/>
                  <a:gd name="T41" fmla="*/ 1495065 h 415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528" h="4153">
                    <a:moveTo>
                      <a:pt x="2436" y="4152"/>
                    </a:moveTo>
                    <a:lnTo>
                      <a:pt x="2076" y="4152"/>
                    </a:lnTo>
                    <a:cubicBezTo>
                      <a:pt x="930" y="4152"/>
                      <a:pt x="0" y="3221"/>
                      <a:pt x="0" y="2075"/>
                    </a:cubicBezTo>
                    <a:cubicBezTo>
                      <a:pt x="0" y="932"/>
                      <a:pt x="930" y="0"/>
                      <a:pt x="2076" y="0"/>
                    </a:cubicBezTo>
                    <a:lnTo>
                      <a:pt x="2436" y="0"/>
                    </a:lnTo>
                    <a:cubicBezTo>
                      <a:pt x="2486" y="0"/>
                      <a:pt x="2527" y="41"/>
                      <a:pt x="2527" y="91"/>
                    </a:cubicBezTo>
                    <a:cubicBezTo>
                      <a:pt x="2527" y="141"/>
                      <a:pt x="2486" y="181"/>
                      <a:pt x="2436" y="181"/>
                    </a:cubicBezTo>
                    <a:lnTo>
                      <a:pt x="2076" y="181"/>
                    </a:lnTo>
                    <a:cubicBezTo>
                      <a:pt x="1030" y="181"/>
                      <a:pt x="180" y="1032"/>
                      <a:pt x="180" y="2075"/>
                    </a:cubicBezTo>
                    <a:cubicBezTo>
                      <a:pt x="180" y="3121"/>
                      <a:pt x="1030" y="3971"/>
                      <a:pt x="2076" y="3971"/>
                    </a:cubicBezTo>
                    <a:lnTo>
                      <a:pt x="2436" y="3971"/>
                    </a:lnTo>
                    <a:cubicBezTo>
                      <a:pt x="2486" y="3971"/>
                      <a:pt x="2527" y="4011"/>
                      <a:pt x="2527" y="4061"/>
                    </a:cubicBezTo>
                    <a:cubicBezTo>
                      <a:pt x="2527" y="4111"/>
                      <a:pt x="2486" y="4152"/>
                      <a:pt x="2436" y="415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84" name="Group 11">
              <a:extLst>
                <a:ext uri="{FF2B5EF4-FFF2-40B4-BE49-F238E27FC236}">
                  <a16:creationId xmlns:a16="http://schemas.microsoft.com/office/drawing/2014/main" id="{31DBE668-EDB1-4B41-AA5F-124E486E81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26951" y="422846"/>
              <a:ext cx="1300426" cy="1221934"/>
              <a:chOff x="3332163" y="2060575"/>
              <a:chExt cx="1946275" cy="1828800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85" name="Freeform 43">
                <a:extLst>
                  <a:ext uri="{FF2B5EF4-FFF2-40B4-BE49-F238E27FC236}">
                    <a16:creationId xmlns:a16="http://schemas.microsoft.com/office/drawing/2014/main" id="{5A97A58C-F7EF-7E4D-971D-138AE62D48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1663" y="2060575"/>
                <a:ext cx="273050" cy="481013"/>
              </a:xfrm>
              <a:custGeom>
                <a:avLst/>
                <a:gdLst>
                  <a:gd name="T0" fmla="*/ 65115 w 759"/>
                  <a:gd name="T1" fmla="*/ 415584 h 1338"/>
                  <a:gd name="T2" fmla="*/ 207935 w 759"/>
                  <a:gd name="T3" fmla="*/ 415584 h 1338"/>
                  <a:gd name="T4" fmla="*/ 207935 w 759"/>
                  <a:gd name="T5" fmla="*/ 68305 h 1338"/>
                  <a:gd name="T6" fmla="*/ 207935 w 759"/>
                  <a:gd name="T7" fmla="*/ 68305 h 1338"/>
                  <a:gd name="T8" fmla="*/ 65115 w 759"/>
                  <a:gd name="T9" fmla="*/ 240507 h 1338"/>
                  <a:gd name="T10" fmla="*/ 65115 w 759"/>
                  <a:gd name="T11" fmla="*/ 415584 h 1338"/>
                  <a:gd name="T12" fmla="*/ 240313 w 759"/>
                  <a:gd name="T13" fmla="*/ 480653 h 1338"/>
                  <a:gd name="T14" fmla="*/ 32377 w 759"/>
                  <a:gd name="T15" fmla="*/ 480653 h 1338"/>
                  <a:gd name="T16" fmla="*/ 32377 w 759"/>
                  <a:gd name="T17" fmla="*/ 480653 h 1338"/>
                  <a:gd name="T18" fmla="*/ 0 w 759"/>
                  <a:gd name="T19" fmla="*/ 448298 h 1338"/>
                  <a:gd name="T20" fmla="*/ 0 w 759"/>
                  <a:gd name="T21" fmla="*/ 240507 h 1338"/>
                  <a:gd name="T22" fmla="*/ 0 w 759"/>
                  <a:gd name="T23" fmla="*/ 240507 h 1338"/>
                  <a:gd name="T24" fmla="*/ 240313 w 759"/>
                  <a:gd name="T25" fmla="*/ 0 h 1338"/>
                  <a:gd name="T26" fmla="*/ 240313 w 759"/>
                  <a:gd name="T27" fmla="*/ 0 h 1338"/>
                  <a:gd name="T28" fmla="*/ 272690 w 759"/>
                  <a:gd name="T29" fmla="*/ 32715 h 1338"/>
                  <a:gd name="T30" fmla="*/ 272690 w 759"/>
                  <a:gd name="T31" fmla="*/ 448298 h 1338"/>
                  <a:gd name="T32" fmla="*/ 272690 w 759"/>
                  <a:gd name="T33" fmla="*/ 448298 h 1338"/>
                  <a:gd name="T34" fmla="*/ 240313 w 759"/>
                  <a:gd name="T35" fmla="*/ 480653 h 133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59" h="1338">
                    <a:moveTo>
                      <a:pt x="181" y="1156"/>
                    </a:moveTo>
                    <a:lnTo>
                      <a:pt x="578" y="1156"/>
                    </a:lnTo>
                    <a:lnTo>
                      <a:pt x="578" y="190"/>
                    </a:lnTo>
                    <a:cubicBezTo>
                      <a:pt x="352" y="232"/>
                      <a:pt x="181" y="431"/>
                      <a:pt x="181" y="669"/>
                    </a:cubicBezTo>
                    <a:lnTo>
                      <a:pt x="181" y="1156"/>
                    </a:lnTo>
                    <a:close/>
                    <a:moveTo>
                      <a:pt x="668" y="1337"/>
                    </a:moveTo>
                    <a:lnTo>
                      <a:pt x="90" y="1337"/>
                    </a:lnTo>
                    <a:cubicBezTo>
                      <a:pt x="40" y="1337"/>
                      <a:pt x="0" y="1297"/>
                      <a:pt x="0" y="1247"/>
                    </a:cubicBezTo>
                    <a:lnTo>
                      <a:pt x="0" y="669"/>
                    </a:lnTo>
                    <a:cubicBezTo>
                      <a:pt x="0" y="300"/>
                      <a:pt x="300" y="0"/>
                      <a:pt x="668" y="0"/>
                    </a:cubicBezTo>
                    <a:cubicBezTo>
                      <a:pt x="717" y="0"/>
                      <a:pt x="758" y="41"/>
                      <a:pt x="758" y="91"/>
                    </a:cubicBezTo>
                    <a:lnTo>
                      <a:pt x="758" y="1247"/>
                    </a:lnTo>
                    <a:cubicBezTo>
                      <a:pt x="758" y="1297"/>
                      <a:pt x="717" y="1337"/>
                      <a:pt x="668" y="133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86" name="Freeform 38">
                <a:extLst>
                  <a:ext uri="{FF2B5EF4-FFF2-40B4-BE49-F238E27FC236}">
                    <a16:creationId xmlns:a16="http://schemas.microsoft.com/office/drawing/2014/main" id="{16FACDCF-0E2E-9B43-8E10-20F05949EB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1100" y="2716213"/>
                <a:ext cx="287338" cy="500062"/>
              </a:xfrm>
              <a:custGeom>
                <a:avLst/>
                <a:gdLst>
                  <a:gd name="T0" fmla="*/ 254530 w 797"/>
                  <a:gd name="T1" fmla="*/ 499702 h 1390"/>
                  <a:gd name="T2" fmla="*/ 32087 w 797"/>
                  <a:gd name="T3" fmla="*/ 499702 h 1390"/>
                  <a:gd name="T4" fmla="*/ 32087 w 797"/>
                  <a:gd name="T5" fmla="*/ 499702 h 1390"/>
                  <a:gd name="T6" fmla="*/ 0 w 797"/>
                  <a:gd name="T7" fmla="*/ 466964 h 1390"/>
                  <a:gd name="T8" fmla="*/ 0 w 797"/>
                  <a:gd name="T9" fmla="*/ 466964 h 1390"/>
                  <a:gd name="T10" fmla="*/ 32087 w 797"/>
                  <a:gd name="T11" fmla="*/ 434586 h 1390"/>
                  <a:gd name="T12" fmla="*/ 221723 w 797"/>
                  <a:gd name="T13" fmla="*/ 434586 h 1390"/>
                  <a:gd name="T14" fmla="*/ 221723 w 797"/>
                  <a:gd name="T15" fmla="*/ 64756 h 1390"/>
                  <a:gd name="T16" fmla="*/ 32087 w 797"/>
                  <a:gd name="T17" fmla="*/ 64756 h 1390"/>
                  <a:gd name="T18" fmla="*/ 32087 w 797"/>
                  <a:gd name="T19" fmla="*/ 64756 h 1390"/>
                  <a:gd name="T20" fmla="*/ 0 w 797"/>
                  <a:gd name="T21" fmla="*/ 32378 h 1390"/>
                  <a:gd name="T22" fmla="*/ 0 w 797"/>
                  <a:gd name="T23" fmla="*/ 32378 h 1390"/>
                  <a:gd name="T24" fmla="*/ 32087 w 797"/>
                  <a:gd name="T25" fmla="*/ 0 h 1390"/>
                  <a:gd name="T26" fmla="*/ 254530 w 797"/>
                  <a:gd name="T27" fmla="*/ 0 h 1390"/>
                  <a:gd name="T28" fmla="*/ 254530 w 797"/>
                  <a:gd name="T29" fmla="*/ 0 h 1390"/>
                  <a:gd name="T30" fmla="*/ 286977 w 797"/>
                  <a:gd name="T31" fmla="*/ 32378 h 1390"/>
                  <a:gd name="T32" fmla="*/ 286977 w 797"/>
                  <a:gd name="T33" fmla="*/ 466964 h 1390"/>
                  <a:gd name="T34" fmla="*/ 286977 w 797"/>
                  <a:gd name="T35" fmla="*/ 466964 h 1390"/>
                  <a:gd name="T36" fmla="*/ 254530 w 797"/>
                  <a:gd name="T37" fmla="*/ 499702 h 139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797" h="1390">
                    <a:moveTo>
                      <a:pt x="706" y="1389"/>
                    </a:moveTo>
                    <a:lnTo>
                      <a:pt x="89" y="1389"/>
                    </a:lnTo>
                    <a:cubicBezTo>
                      <a:pt x="40" y="1389"/>
                      <a:pt x="0" y="1348"/>
                      <a:pt x="0" y="1298"/>
                    </a:cubicBezTo>
                    <a:cubicBezTo>
                      <a:pt x="0" y="1248"/>
                      <a:pt x="40" y="1208"/>
                      <a:pt x="89" y="1208"/>
                    </a:cubicBezTo>
                    <a:lnTo>
                      <a:pt x="615" y="1208"/>
                    </a:lnTo>
                    <a:lnTo>
                      <a:pt x="615" y="180"/>
                    </a:lnTo>
                    <a:lnTo>
                      <a:pt x="89" y="180"/>
                    </a:lnTo>
                    <a:cubicBezTo>
                      <a:pt x="40" y="180"/>
                      <a:pt x="0" y="140"/>
                      <a:pt x="0" y="90"/>
                    </a:cubicBezTo>
                    <a:cubicBezTo>
                      <a:pt x="0" y="40"/>
                      <a:pt x="40" y="0"/>
                      <a:pt x="89" y="0"/>
                    </a:cubicBezTo>
                    <a:lnTo>
                      <a:pt x="706" y="0"/>
                    </a:lnTo>
                    <a:cubicBezTo>
                      <a:pt x="756" y="0"/>
                      <a:pt x="796" y="40"/>
                      <a:pt x="796" y="90"/>
                    </a:cubicBezTo>
                    <a:lnTo>
                      <a:pt x="796" y="1298"/>
                    </a:lnTo>
                    <a:cubicBezTo>
                      <a:pt x="796" y="1348"/>
                      <a:pt x="756" y="1389"/>
                      <a:pt x="706" y="138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87" name="Freeform 39">
                <a:extLst>
                  <a:ext uri="{FF2B5EF4-FFF2-40B4-BE49-F238E27FC236}">
                    <a16:creationId xmlns:a16="http://schemas.microsoft.com/office/drawing/2014/main" id="{2BCE6CE5-3A78-0B4B-9D5C-0A856A3FA0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8363" y="2614613"/>
                <a:ext cx="153987" cy="153987"/>
              </a:xfrm>
              <a:custGeom>
                <a:avLst/>
                <a:gdLst>
                  <a:gd name="T0" fmla="*/ 153628 w 429"/>
                  <a:gd name="T1" fmla="*/ 76994 h 428"/>
                  <a:gd name="T2" fmla="*/ 153628 w 429"/>
                  <a:gd name="T3" fmla="*/ 76994 h 428"/>
                  <a:gd name="T4" fmla="*/ 76814 w 429"/>
                  <a:gd name="T5" fmla="*/ 153627 h 428"/>
                  <a:gd name="T6" fmla="*/ 76814 w 429"/>
                  <a:gd name="T7" fmla="*/ 153627 h 428"/>
                  <a:gd name="T8" fmla="*/ 0 w 429"/>
                  <a:gd name="T9" fmla="*/ 76994 h 428"/>
                  <a:gd name="T10" fmla="*/ 0 w 429"/>
                  <a:gd name="T11" fmla="*/ 76994 h 428"/>
                  <a:gd name="T12" fmla="*/ 76814 w 429"/>
                  <a:gd name="T13" fmla="*/ 0 h 428"/>
                  <a:gd name="T14" fmla="*/ 76814 w 429"/>
                  <a:gd name="T15" fmla="*/ 0 h 428"/>
                  <a:gd name="T16" fmla="*/ 153628 w 429"/>
                  <a:gd name="T17" fmla="*/ 76994 h 4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29" h="428">
                    <a:moveTo>
                      <a:pt x="428" y="214"/>
                    </a:moveTo>
                    <a:lnTo>
                      <a:pt x="428" y="214"/>
                    </a:lnTo>
                    <a:cubicBezTo>
                      <a:pt x="428" y="332"/>
                      <a:pt x="332" y="427"/>
                      <a:pt x="214" y="427"/>
                    </a:cubicBezTo>
                    <a:cubicBezTo>
                      <a:pt x="96" y="427"/>
                      <a:pt x="0" y="332"/>
                      <a:pt x="0" y="214"/>
                    </a:cubicBezTo>
                    <a:cubicBezTo>
                      <a:pt x="0" y="96"/>
                      <a:pt x="96" y="0"/>
                      <a:pt x="214" y="0"/>
                    </a:cubicBezTo>
                    <a:cubicBezTo>
                      <a:pt x="332" y="0"/>
                      <a:pt x="428" y="96"/>
                      <a:pt x="428" y="21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88" name="Freeform 40">
                <a:extLst>
                  <a:ext uri="{FF2B5EF4-FFF2-40B4-BE49-F238E27FC236}">
                    <a16:creationId xmlns:a16="http://schemas.microsoft.com/office/drawing/2014/main" id="{C4D398FD-B533-774E-8BDE-FE95A5EA16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575" y="3552825"/>
                <a:ext cx="355600" cy="336550"/>
              </a:xfrm>
              <a:custGeom>
                <a:avLst/>
                <a:gdLst>
                  <a:gd name="T0" fmla="*/ 322847 w 988"/>
                  <a:gd name="T1" fmla="*/ 336190 h 936"/>
                  <a:gd name="T2" fmla="*/ 32393 w 988"/>
                  <a:gd name="T3" fmla="*/ 336190 h 936"/>
                  <a:gd name="T4" fmla="*/ 32393 w 988"/>
                  <a:gd name="T5" fmla="*/ 336190 h 936"/>
                  <a:gd name="T6" fmla="*/ 0 w 988"/>
                  <a:gd name="T7" fmla="*/ 303830 h 936"/>
                  <a:gd name="T8" fmla="*/ 0 w 988"/>
                  <a:gd name="T9" fmla="*/ 32720 h 936"/>
                  <a:gd name="T10" fmla="*/ 0 w 988"/>
                  <a:gd name="T11" fmla="*/ 32720 h 936"/>
                  <a:gd name="T12" fmla="*/ 32393 w 988"/>
                  <a:gd name="T13" fmla="*/ 0 h 936"/>
                  <a:gd name="T14" fmla="*/ 32393 w 988"/>
                  <a:gd name="T15" fmla="*/ 0 h 936"/>
                  <a:gd name="T16" fmla="*/ 65145 w 988"/>
                  <a:gd name="T17" fmla="*/ 32720 h 936"/>
                  <a:gd name="T18" fmla="*/ 65145 w 988"/>
                  <a:gd name="T19" fmla="*/ 271469 h 936"/>
                  <a:gd name="T20" fmla="*/ 290095 w 988"/>
                  <a:gd name="T21" fmla="*/ 271469 h 936"/>
                  <a:gd name="T22" fmla="*/ 290095 w 988"/>
                  <a:gd name="T23" fmla="*/ 154612 h 936"/>
                  <a:gd name="T24" fmla="*/ 290095 w 988"/>
                  <a:gd name="T25" fmla="*/ 154612 h 936"/>
                  <a:gd name="T26" fmla="*/ 322847 w 988"/>
                  <a:gd name="T27" fmla="*/ 121892 h 936"/>
                  <a:gd name="T28" fmla="*/ 322847 w 988"/>
                  <a:gd name="T29" fmla="*/ 121892 h 936"/>
                  <a:gd name="T30" fmla="*/ 355240 w 988"/>
                  <a:gd name="T31" fmla="*/ 154612 h 936"/>
                  <a:gd name="T32" fmla="*/ 355240 w 988"/>
                  <a:gd name="T33" fmla="*/ 303830 h 936"/>
                  <a:gd name="T34" fmla="*/ 355240 w 988"/>
                  <a:gd name="T35" fmla="*/ 303830 h 936"/>
                  <a:gd name="T36" fmla="*/ 322847 w 988"/>
                  <a:gd name="T37" fmla="*/ 336190 h 9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88" h="936">
                    <a:moveTo>
                      <a:pt x="897" y="935"/>
                    </a:moveTo>
                    <a:lnTo>
                      <a:pt x="90" y="935"/>
                    </a:lnTo>
                    <a:cubicBezTo>
                      <a:pt x="41" y="935"/>
                      <a:pt x="0" y="894"/>
                      <a:pt x="0" y="845"/>
                    </a:cubicBezTo>
                    <a:lnTo>
                      <a:pt x="0" y="91"/>
                    </a:lnTo>
                    <a:cubicBezTo>
                      <a:pt x="0" y="41"/>
                      <a:pt x="41" y="0"/>
                      <a:pt x="90" y="0"/>
                    </a:cubicBezTo>
                    <a:cubicBezTo>
                      <a:pt x="140" y="0"/>
                      <a:pt x="181" y="41"/>
                      <a:pt x="181" y="91"/>
                    </a:cubicBezTo>
                    <a:lnTo>
                      <a:pt x="181" y="755"/>
                    </a:lnTo>
                    <a:lnTo>
                      <a:pt x="806" y="755"/>
                    </a:lnTo>
                    <a:lnTo>
                      <a:pt x="806" y="430"/>
                    </a:lnTo>
                    <a:cubicBezTo>
                      <a:pt x="806" y="380"/>
                      <a:pt x="847" y="339"/>
                      <a:pt x="897" y="339"/>
                    </a:cubicBezTo>
                    <a:cubicBezTo>
                      <a:pt x="947" y="339"/>
                      <a:pt x="987" y="380"/>
                      <a:pt x="987" y="430"/>
                    </a:cubicBezTo>
                    <a:lnTo>
                      <a:pt x="987" y="845"/>
                    </a:lnTo>
                    <a:cubicBezTo>
                      <a:pt x="987" y="894"/>
                      <a:pt x="947" y="935"/>
                      <a:pt x="897" y="93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89" name="Freeform 41">
                <a:extLst>
                  <a:ext uri="{FF2B5EF4-FFF2-40B4-BE49-F238E27FC236}">
                    <a16:creationId xmlns:a16="http://schemas.microsoft.com/office/drawing/2014/main" id="{FD30834E-320B-5E44-88CD-A2B89F1005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8488" y="3552825"/>
                <a:ext cx="355600" cy="336550"/>
              </a:xfrm>
              <a:custGeom>
                <a:avLst/>
                <a:gdLst>
                  <a:gd name="T0" fmla="*/ 322814 w 987"/>
                  <a:gd name="T1" fmla="*/ 336190 h 936"/>
                  <a:gd name="T2" fmla="*/ 32426 w 987"/>
                  <a:gd name="T3" fmla="*/ 336190 h 936"/>
                  <a:gd name="T4" fmla="*/ 32426 w 987"/>
                  <a:gd name="T5" fmla="*/ 336190 h 936"/>
                  <a:gd name="T6" fmla="*/ 0 w 987"/>
                  <a:gd name="T7" fmla="*/ 303830 h 936"/>
                  <a:gd name="T8" fmla="*/ 0 w 987"/>
                  <a:gd name="T9" fmla="*/ 154612 h 936"/>
                  <a:gd name="T10" fmla="*/ 0 w 987"/>
                  <a:gd name="T11" fmla="*/ 154612 h 936"/>
                  <a:gd name="T12" fmla="*/ 32426 w 987"/>
                  <a:gd name="T13" fmla="*/ 121892 h 936"/>
                  <a:gd name="T14" fmla="*/ 32426 w 987"/>
                  <a:gd name="T15" fmla="*/ 121892 h 936"/>
                  <a:gd name="T16" fmla="*/ 65211 w 987"/>
                  <a:gd name="T17" fmla="*/ 154612 h 936"/>
                  <a:gd name="T18" fmla="*/ 65211 w 987"/>
                  <a:gd name="T19" fmla="*/ 271469 h 936"/>
                  <a:gd name="T20" fmla="*/ 290028 w 987"/>
                  <a:gd name="T21" fmla="*/ 271469 h 936"/>
                  <a:gd name="T22" fmla="*/ 290028 w 987"/>
                  <a:gd name="T23" fmla="*/ 32720 h 936"/>
                  <a:gd name="T24" fmla="*/ 290028 w 987"/>
                  <a:gd name="T25" fmla="*/ 32720 h 936"/>
                  <a:gd name="T26" fmla="*/ 322814 w 987"/>
                  <a:gd name="T27" fmla="*/ 0 h 936"/>
                  <a:gd name="T28" fmla="*/ 322814 w 987"/>
                  <a:gd name="T29" fmla="*/ 0 h 936"/>
                  <a:gd name="T30" fmla="*/ 355240 w 987"/>
                  <a:gd name="T31" fmla="*/ 32720 h 936"/>
                  <a:gd name="T32" fmla="*/ 355240 w 987"/>
                  <a:gd name="T33" fmla="*/ 303830 h 936"/>
                  <a:gd name="T34" fmla="*/ 355240 w 987"/>
                  <a:gd name="T35" fmla="*/ 303830 h 936"/>
                  <a:gd name="T36" fmla="*/ 322814 w 987"/>
                  <a:gd name="T37" fmla="*/ 336190 h 9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87" h="936">
                    <a:moveTo>
                      <a:pt x="896" y="935"/>
                    </a:moveTo>
                    <a:lnTo>
                      <a:pt x="90" y="935"/>
                    </a:lnTo>
                    <a:cubicBezTo>
                      <a:pt x="40" y="935"/>
                      <a:pt x="0" y="894"/>
                      <a:pt x="0" y="845"/>
                    </a:cubicBezTo>
                    <a:lnTo>
                      <a:pt x="0" y="430"/>
                    </a:lnTo>
                    <a:cubicBezTo>
                      <a:pt x="0" y="380"/>
                      <a:pt x="40" y="339"/>
                      <a:pt x="90" y="339"/>
                    </a:cubicBezTo>
                    <a:cubicBezTo>
                      <a:pt x="140" y="339"/>
                      <a:pt x="181" y="380"/>
                      <a:pt x="181" y="430"/>
                    </a:cubicBezTo>
                    <a:lnTo>
                      <a:pt x="181" y="755"/>
                    </a:lnTo>
                    <a:lnTo>
                      <a:pt x="805" y="755"/>
                    </a:lnTo>
                    <a:lnTo>
                      <a:pt x="805" y="91"/>
                    </a:lnTo>
                    <a:cubicBezTo>
                      <a:pt x="805" y="41"/>
                      <a:pt x="846" y="0"/>
                      <a:pt x="896" y="0"/>
                    </a:cubicBezTo>
                    <a:cubicBezTo>
                      <a:pt x="946" y="0"/>
                      <a:pt x="986" y="41"/>
                      <a:pt x="986" y="91"/>
                    </a:cubicBezTo>
                    <a:lnTo>
                      <a:pt x="986" y="845"/>
                    </a:lnTo>
                    <a:cubicBezTo>
                      <a:pt x="986" y="894"/>
                      <a:pt x="946" y="935"/>
                      <a:pt x="896" y="93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90" name="Freeform 42">
                <a:extLst>
                  <a:ext uri="{FF2B5EF4-FFF2-40B4-BE49-F238E27FC236}">
                    <a16:creationId xmlns:a16="http://schemas.microsoft.com/office/drawing/2014/main" id="{6E08F53A-5D00-9543-84F0-ED56549AD3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2163" y="2924175"/>
                <a:ext cx="236537" cy="65088"/>
              </a:xfrm>
              <a:custGeom>
                <a:avLst/>
                <a:gdLst>
                  <a:gd name="T0" fmla="*/ 203775 w 657"/>
                  <a:gd name="T1" fmla="*/ 64730 h 182"/>
                  <a:gd name="T2" fmla="*/ 32402 w 657"/>
                  <a:gd name="T3" fmla="*/ 64730 h 182"/>
                  <a:gd name="T4" fmla="*/ 32402 w 657"/>
                  <a:gd name="T5" fmla="*/ 64730 h 182"/>
                  <a:gd name="T6" fmla="*/ 0 w 657"/>
                  <a:gd name="T7" fmla="*/ 32544 h 182"/>
                  <a:gd name="T8" fmla="*/ 0 w 657"/>
                  <a:gd name="T9" fmla="*/ 32544 h 182"/>
                  <a:gd name="T10" fmla="*/ 32402 w 657"/>
                  <a:gd name="T11" fmla="*/ 0 h 182"/>
                  <a:gd name="T12" fmla="*/ 203775 w 657"/>
                  <a:gd name="T13" fmla="*/ 0 h 182"/>
                  <a:gd name="T14" fmla="*/ 203775 w 657"/>
                  <a:gd name="T15" fmla="*/ 0 h 182"/>
                  <a:gd name="T16" fmla="*/ 236177 w 657"/>
                  <a:gd name="T17" fmla="*/ 32544 h 182"/>
                  <a:gd name="T18" fmla="*/ 236177 w 657"/>
                  <a:gd name="T19" fmla="*/ 32544 h 182"/>
                  <a:gd name="T20" fmla="*/ 203775 w 657"/>
                  <a:gd name="T21" fmla="*/ 64730 h 1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57" h="182">
                    <a:moveTo>
                      <a:pt x="566" y="181"/>
                    </a:moveTo>
                    <a:lnTo>
                      <a:pt x="90" y="181"/>
                    </a:lnTo>
                    <a:cubicBezTo>
                      <a:pt x="40" y="181"/>
                      <a:pt x="0" y="141"/>
                      <a:pt x="0" y="91"/>
                    </a:cubicBezTo>
                    <a:cubicBezTo>
                      <a:pt x="0" y="41"/>
                      <a:pt x="40" y="0"/>
                      <a:pt x="90" y="0"/>
                    </a:cubicBezTo>
                    <a:lnTo>
                      <a:pt x="566" y="0"/>
                    </a:lnTo>
                    <a:cubicBezTo>
                      <a:pt x="616" y="0"/>
                      <a:pt x="656" y="41"/>
                      <a:pt x="656" y="91"/>
                    </a:cubicBezTo>
                    <a:cubicBezTo>
                      <a:pt x="656" y="141"/>
                      <a:pt x="616" y="181"/>
                      <a:pt x="566" y="18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91" name="Freeform 44">
                <a:extLst>
                  <a:ext uri="{FF2B5EF4-FFF2-40B4-BE49-F238E27FC236}">
                    <a16:creationId xmlns:a16="http://schemas.microsoft.com/office/drawing/2014/main" id="{4F2C7989-32F5-8F45-9365-9A47B01B47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3613" y="2165350"/>
                <a:ext cx="1581150" cy="1581150"/>
              </a:xfrm>
              <a:custGeom>
                <a:avLst/>
                <a:gdLst>
                  <a:gd name="T0" fmla="*/ 790395 w 4393"/>
                  <a:gd name="T1" fmla="*/ 1580790 h 4394"/>
                  <a:gd name="T2" fmla="*/ 790395 w 4393"/>
                  <a:gd name="T3" fmla="*/ 1580790 h 4394"/>
                  <a:gd name="T4" fmla="*/ 0 w 4393"/>
                  <a:gd name="T5" fmla="*/ 790575 h 4394"/>
                  <a:gd name="T6" fmla="*/ 0 w 4393"/>
                  <a:gd name="T7" fmla="*/ 790575 h 4394"/>
                  <a:gd name="T8" fmla="*/ 790395 w 4393"/>
                  <a:gd name="T9" fmla="*/ 0 h 4394"/>
                  <a:gd name="T10" fmla="*/ 790395 w 4393"/>
                  <a:gd name="T11" fmla="*/ 0 h 4394"/>
                  <a:gd name="T12" fmla="*/ 965678 w 4393"/>
                  <a:gd name="T13" fmla="*/ 19432 h 4394"/>
                  <a:gd name="T14" fmla="*/ 965678 w 4393"/>
                  <a:gd name="T15" fmla="*/ 19432 h 4394"/>
                  <a:gd name="T16" fmla="*/ 990513 w 4393"/>
                  <a:gd name="T17" fmla="*/ 58295 h 4394"/>
                  <a:gd name="T18" fmla="*/ 990513 w 4393"/>
                  <a:gd name="T19" fmla="*/ 58295 h 4394"/>
                  <a:gd name="T20" fmla="*/ 951281 w 4393"/>
                  <a:gd name="T21" fmla="*/ 82764 h 4394"/>
                  <a:gd name="T22" fmla="*/ 951281 w 4393"/>
                  <a:gd name="T23" fmla="*/ 82764 h 4394"/>
                  <a:gd name="T24" fmla="*/ 790395 w 4393"/>
                  <a:gd name="T25" fmla="*/ 65132 h 4394"/>
                  <a:gd name="T26" fmla="*/ 790395 w 4393"/>
                  <a:gd name="T27" fmla="*/ 65132 h 4394"/>
                  <a:gd name="T28" fmla="*/ 65146 w 4393"/>
                  <a:gd name="T29" fmla="*/ 790575 h 4394"/>
                  <a:gd name="T30" fmla="*/ 65146 w 4393"/>
                  <a:gd name="T31" fmla="*/ 790575 h 4394"/>
                  <a:gd name="T32" fmla="*/ 790395 w 4393"/>
                  <a:gd name="T33" fmla="*/ 1515659 h 4394"/>
                  <a:gd name="T34" fmla="*/ 790395 w 4393"/>
                  <a:gd name="T35" fmla="*/ 1515659 h 4394"/>
                  <a:gd name="T36" fmla="*/ 1515644 w 4393"/>
                  <a:gd name="T37" fmla="*/ 790575 h 4394"/>
                  <a:gd name="T38" fmla="*/ 1515644 w 4393"/>
                  <a:gd name="T39" fmla="*/ 790575 h 4394"/>
                  <a:gd name="T40" fmla="*/ 1133403 w 4393"/>
                  <a:gd name="T41" fmla="*/ 150774 h 4394"/>
                  <a:gd name="T42" fmla="*/ 1133403 w 4393"/>
                  <a:gd name="T43" fmla="*/ 150774 h 4394"/>
                  <a:gd name="T44" fmla="*/ 1120086 w 4393"/>
                  <a:gd name="T45" fmla="*/ 106873 h 4394"/>
                  <a:gd name="T46" fmla="*/ 1120086 w 4393"/>
                  <a:gd name="T47" fmla="*/ 106873 h 4394"/>
                  <a:gd name="T48" fmla="*/ 1163637 w 4393"/>
                  <a:gd name="T49" fmla="*/ 93559 h 4394"/>
                  <a:gd name="T50" fmla="*/ 1163637 w 4393"/>
                  <a:gd name="T51" fmla="*/ 93559 h 4394"/>
                  <a:gd name="T52" fmla="*/ 1580790 w 4393"/>
                  <a:gd name="T53" fmla="*/ 790575 h 4394"/>
                  <a:gd name="T54" fmla="*/ 1580790 w 4393"/>
                  <a:gd name="T55" fmla="*/ 790575 h 4394"/>
                  <a:gd name="T56" fmla="*/ 790395 w 4393"/>
                  <a:gd name="T57" fmla="*/ 1580790 h 439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4393" h="4394">
                    <a:moveTo>
                      <a:pt x="2196" y="4393"/>
                    </a:moveTo>
                    <a:lnTo>
                      <a:pt x="2196" y="4393"/>
                    </a:lnTo>
                    <a:cubicBezTo>
                      <a:pt x="985" y="4393"/>
                      <a:pt x="0" y="3408"/>
                      <a:pt x="0" y="2197"/>
                    </a:cubicBezTo>
                    <a:cubicBezTo>
                      <a:pt x="0" y="985"/>
                      <a:pt x="985" y="0"/>
                      <a:pt x="2196" y="0"/>
                    </a:cubicBezTo>
                    <a:cubicBezTo>
                      <a:pt x="2361" y="0"/>
                      <a:pt x="2525" y="18"/>
                      <a:pt x="2683" y="54"/>
                    </a:cubicBezTo>
                    <a:cubicBezTo>
                      <a:pt x="2732" y="65"/>
                      <a:pt x="2763" y="113"/>
                      <a:pt x="2752" y="162"/>
                    </a:cubicBezTo>
                    <a:cubicBezTo>
                      <a:pt x="2740" y="211"/>
                      <a:pt x="2692" y="241"/>
                      <a:pt x="2643" y="230"/>
                    </a:cubicBezTo>
                    <a:cubicBezTo>
                      <a:pt x="2498" y="197"/>
                      <a:pt x="2347" y="181"/>
                      <a:pt x="2196" y="181"/>
                    </a:cubicBezTo>
                    <a:cubicBezTo>
                      <a:pt x="1085" y="181"/>
                      <a:pt x="181" y="1085"/>
                      <a:pt x="181" y="2197"/>
                    </a:cubicBezTo>
                    <a:cubicBezTo>
                      <a:pt x="181" y="3308"/>
                      <a:pt x="1085" y="4212"/>
                      <a:pt x="2196" y="4212"/>
                    </a:cubicBezTo>
                    <a:cubicBezTo>
                      <a:pt x="3307" y="4212"/>
                      <a:pt x="4211" y="3308"/>
                      <a:pt x="4211" y="2197"/>
                    </a:cubicBezTo>
                    <a:cubicBezTo>
                      <a:pt x="4211" y="1452"/>
                      <a:pt x="3804" y="772"/>
                      <a:pt x="3149" y="419"/>
                    </a:cubicBezTo>
                    <a:cubicBezTo>
                      <a:pt x="3105" y="396"/>
                      <a:pt x="3088" y="341"/>
                      <a:pt x="3112" y="297"/>
                    </a:cubicBezTo>
                    <a:cubicBezTo>
                      <a:pt x="3136" y="253"/>
                      <a:pt x="3190" y="236"/>
                      <a:pt x="3233" y="260"/>
                    </a:cubicBezTo>
                    <a:cubicBezTo>
                      <a:pt x="3948" y="644"/>
                      <a:pt x="4392" y="1386"/>
                      <a:pt x="4392" y="2197"/>
                    </a:cubicBezTo>
                    <a:cubicBezTo>
                      <a:pt x="4392" y="3408"/>
                      <a:pt x="3406" y="4393"/>
                      <a:pt x="2196" y="439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92" name="Group 13">
              <a:extLst>
                <a:ext uri="{FF2B5EF4-FFF2-40B4-BE49-F238E27FC236}">
                  <a16:creationId xmlns:a16="http://schemas.microsoft.com/office/drawing/2014/main" id="{D79AA537-A42E-844D-8B48-5B0883DAFD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61073" y="138675"/>
              <a:ext cx="1183748" cy="596117"/>
              <a:chOff x="5826125" y="2760663"/>
              <a:chExt cx="1771650" cy="892175"/>
            </a:xfrm>
            <a:solidFill>
              <a:schemeClr val="accent5"/>
            </a:solidFill>
          </p:grpSpPr>
          <p:sp>
            <p:nvSpPr>
              <p:cNvPr id="93" name="Freeform 45">
                <a:extLst>
                  <a:ext uri="{FF2B5EF4-FFF2-40B4-BE49-F238E27FC236}">
                    <a16:creationId xmlns:a16="http://schemas.microsoft.com/office/drawing/2014/main" id="{85D73542-2125-AB42-81AC-2ACFB83E5F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6125" y="2760663"/>
                <a:ext cx="1771650" cy="892175"/>
              </a:xfrm>
              <a:custGeom>
                <a:avLst/>
                <a:gdLst>
                  <a:gd name="T0" fmla="*/ 1706153 w 4923"/>
                  <a:gd name="T1" fmla="*/ 891815 h 2477"/>
                  <a:gd name="T2" fmla="*/ 647770 w 4923"/>
                  <a:gd name="T3" fmla="*/ 891815 h 2477"/>
                  <a:gd name="T4" fmla="*/ 647770 w 4923"/>
                  <a:gd name="T5" fmla="*/ 891815 h 2477"/>
                  <a:gd name="T6" fmla="*/ 615381 w 4923"/>
                  <a:gd name="T7" fmla="*/ 859398 h 2477"/>
                  <a:gd name="T8" fmla="*/ 615381 w 4923"/>
                  <a:gd name="T9" fmla="*/ 859398 h 2477"/>
                  <a:gd name="T10" fmla="*/ 647770 w 4923"/>
                  <a:gd name="T11" fmla="*/ 826622 h 2477"/>
                  <a:gd name="T12" fmla="*/ 1706153 w 4923"/>
                  <a:gd name="T13" fmla="*/ 826622 h 2477"/>
                  <a:gd name="T14" fmla="*/ 1706153 w 4923"/>
                  <a:gd name="T15" fmla="*/ 65193 h 2477"/>
                  <a:gd name="T16" fmla="*/ 65137 w 4923"/>
                  <a:gd name="T17" fmla="*/ 65193 h 2477"/>
                  <a:gd name="T18" fmla="*/ 65137 w 4923"/>
                  <a:gd name="T19" fmla="*/ 497774 h 2477"/>
                  <a:gd name="T20" fmla="*/ 65137 w 4923"/>
                  <a:gd name="T21" fmla="*/ 497774 h 2477"/>
                  <a:gd name="T22" fmla="*/ 32748 w 4923"/>
                  <a:gd name="T23" fmla="*/ 530190 h 2477"/>
                  <a:gd name="T24" fmla="*/ 32748 w 4923"/>
                  <a:gd name="T25" fmla="*/ 530190 h 2477"/>
                  <a:gd name="T26" fmla="*/ 0 w 4923"/>
                  <a:gd name="T27" fmla="*/ 497774 h 2477"/>
                  <a:gd name="T28" fmla="*/ 0 w 4923"/>
                  <a:gd name="T29" fmla="*/ 65193 h 2477"/>
                  <a:gd name="T30" fmla="*/ 0 w 4923"/>
                  <a:gd name="T31" fmla="*/ 65193 h 2477"/>
                  <a:gd name="T32" fmla="*/ 65137 w 4923"/>
                  <a:gd name="T33" fmla="*/ 0 h 2477"/>
                  <a:gd name="T34" fmla="*/ 1706153 w 4923"/>
                  <a:gd name="T35" fmla="*/ 0 h 2477"/>
                  <a:gd name="T36" fmla="*/ 1706153 w 4923"/>
                  <a:gd name="T37" fmla="*/ 0 h 2477"/>
                  <a:gd name="T38" fmla="*/ 1771290 w 4923"/>
                  <a:gd name="T39" fmla="*/ 65193 h 2477"/>
                  <a:gd name="T40" fmla="*/ 1771290 w 4923"/>
                  <a:gd name="T41" fmla="*/ 826622 h 2477"/>
                  <a:gd name="T42" fmla="*/ 1771290 w 4923"/>
                  <a:gd name="T43" fmla="*/ 826622 h 2477"/>
                  <a:gd name="T44" fmla="*/ 1706153 w 4923"/>
                  <a:gd name="T45" fmla="*/ 891815 h 247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923" h="2477">
                    <a:moveTo>
                      <a:pt x="4741" y="2476"/>
                    </a:moveTo>
                    <a:lnTo>
                      <a:pt x="1800" y="2476"/>
                    </a:lnTo>
                    <a:cubicBezTo>
                      <a:pt x="1751" y="2476"/>
                      <a:pt x="1710" y="2436"/>
                      <a:pt x="1710" y="2386"/>
                    </a:cubicBezTo>
                    <a:cubicBezTo>
                      <a:pt x="1710" y="2336"/>
                      <a:pt x="1751" y="2295"/>
                      <a:pt x="1800" y="2295"/>
                    </a:cubicBezTo>
                    <a:lnTo>
                      <a:pt x="4741" y="2295"/>
                    </a:lnTo>
                    <a:lnTo>
                      <a:pt x="4741" y="181"/>
                    </a:lnTo>
                    <a:lnTo>
                      <a:pt x="181" y="181"/>
                    </a:lnTo>
                    <a:lnTo>
                      <a:pt x="181" y="1382"/>
                    </a:lnTo>
                    <a:cubicBezTo>
                      <a:pt x="181" y="1432"/>
                      <a:pt x="141" y="1472"/>
                      <a:pt x="91" y="1472"/>
                    </a:cubicBezTo>
                    <a:cubicBezTo>
                      <a:pt x="41" y="1472"/>
                      <a:pt x="0" y="1432"/>
                      <a:pt x="0" y="1382"/>
                    </a:cubicBezTo>
                    <a:lnTo>
                      <a:pt x="0" y="181"/>
                    </a:lnTo>
                    <a:cubicBezTo>
                      <a:pt x="0" y="82"/>
                      <a:pt x="81" y="0"/>
                      <a:pt x="181" y="0"/>
                    </a:cubicBezTo>
                    <a:lnTo>
                      <a:pt x="4741" y="0"/>
                    </a:lnTo>
                    <a:cubicBezTo>
                      <a:pt x="4841" y="0"/>
                      <a:pt x="4922" y="82"/>
                      <a:pt x="4922" y="181"/>
                    </a:cubicBezTo>
                    <a:lnTo>
                      <a:pt x="4922" y="2295"/>
                    </a:lnTo>
                    <a:cubicBezTo>
                      <a:pt x="4922" y="2395"/>
                      <a:pt x="4841" y="2476"/>
                      <a:pt x="4741" y="247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94" name="Freeform 46">
                <a:extLst>
                  <a:ext uri="{FF2B5EF4-FFF2-40B4-BE49-F238E27FC236}">
                    <a16:creationId xmlns:a16="http://schemas.microsoft.com/office/drawing/2014/main" id="{DCE81A40-90D3-C146-96CA-938300626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7588" y="2955925"/>
                <a:ext cx="923925" cy="85725"/>
              </a:xfrm>
              <a:custGeom>
                <a:avLst/>
                <a:gdLst>
                  <a:gd name="T0" fmla="*/ 923565 w 2565"/>
                  <a:gd name="T1" fmla="*/ 69156 h 238"/>
                  <a:gd name="T2" fmla="*/ 923565 w 2565"/>
                  <a:gd name="T3" fmla="*/ 69156 h 238"/>
                  <a:gd name="T4" fmla="*/ 907356 w 2565"/>
                  <a:gd name="T5" fmla="*/ 85365 h 238"/>
                  <a:gd name="T6" fmla="*/ 16209 w 2565"/>
                  <a:gd name="T7" fmla="*/ 85365 h 238"/>
                  <a:gd name="T8" fmla="*/ 16209 w 2565"/>
                  <a:gd name="T9" fmla="*/ 85365 h 238"/>
                  <a:gd name="T10" fmla="*/ 0 w 2565"/>
                  <a:gd name="T11" fmla="*/ 69156 h 238"/>
                  <a:gd name="T12" fmla="*/ 0 w 2565"/>
                  <a:gd name="T13" fmla="*/ 16209 h 238"/>
                  <a:gd name="T14" fmla="*/ 0 w 2565"/>
                  <a:gd name="T15" fmla="*/ 16209 h 238"/>
                  <a:gd name="T16" fmla="*/ 16209 w 2565"/>
                  <a:gd name="T17" fmla="*/ 0 h 238"/>
                  <a:gd name="T18" fmla="*/ 907356 w 2565"/>
                  <a:gd name="T19" fmla="*/ 0 h 238"/>
                  <a:gd name="T20" fmla="*/ 907356 w 2565"/>
                  <a:gd name="T21" fmla="*/ 0 h 238"/>
                  <a:gd name="T22" fmla="*/ 923565 w 2565"/>
                  <a:gd name="T23" fmla="*/ 16209 h 238"/>
                  <a:gd name="T24" fmla="*/ 923565 w 2565"/>
                  <a:gd name="T25" fmla="*/ 69156 h 2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65" h="238">
                    <a:moveTo>
                      <a:pt x="2564" y="192"/>
                    </a:moveTo>
                    <a:lnTo>
                      <a:pt x="2564" y="192"/>
                    </a:lnTo>
                    <a:cubicBezTo>
                      <a:pt x="2564" y="216"/>
                      <a:pt x="2543" y="237"/>
                      <a:pt x="2519" y="237"/>
                    </a:cubicBezTo>
                    <a:lnTo>
                      <a:pt x="45" y="237"/>
                    </a:lnTo>
                    <a:cubicBezTo>
                      <a:pt x="21" y="237"/>
                      <a:pt x="0" y="216"/>
                      <a:pt x="0" y="192"/>
                    </a:cubicBezTo>
                    <a:lnTo>
                      <a:pt x="0" y="45"/>
                    </a:lnTo>
                    <a:cubicBezTo>
                      <a:pt x="0" y="21"/>
                      <a:pt x="21" y="0"/>
                      <a:pt x="45" y="0"/>
                    </a:cubicBezTo>
                    <a:lnTo>
                      <a:pt x="2519" y="0"/>
                    </a:lnTo>
                    <a:cubicBezTo>
                      <a:pt x="2543" y="0"/>
                      <a:pt x="2564" y="21"/>
                      <a:pt x="2564" y="45"/>
                    </a:cubicBezTo>
                    <a:lnTo>
                      <a:pt x="2564" y="1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95" name="Freeform 47">
                <a:extLst>
                  <a:ext uri="{FF2B5EF4-FFF2-40B4-BE49-F238E27FC236}">
                    <a16:creationId xmlns:a16="http://schemas.microsoft.com/office/drawing/2014/main" id="{6557ECA4-D2C2-AF42-9CC5-302A115E18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70725" y="2955925"/>
                <a:ext cx="257175" cy="85725"/>
              </a:xfrm>
              <a:custGeom>
                <a:avLst/>
                <a:gdLst>
                  <a:gd name="T0" fmla="*/ 256815 w 714"/>
                  <a:gd name="T1" fmla="*/ 69156 h 238"/>
                  <a:gd name="T2" fmla="*/ 256815 w 714"/>
                  <a:gd name="T3" fmla="*/ 69156 h 238"/>
                  <a:gd name="T4" fmla="*/ 240606 w 714"/>
                  <a:gd name="T5" fmla="*/ 85365 h 238"/>
                  <a:gd name="T6" fmla="*/ 16209 w 714"/>
                  <a:gd name="T7" fmla="*/ 85365 h 238"/>
                  <a:gd name="T8" fmla="*/ 16209 w 714"/>
                  <a:gd name="T9" fmla="*/ 85365 h 238"/>
                  <a:gd name="T10" fmla="*/ 0 w 714"/>
                  <a:gd name="T11" fmla="*/ 69156 h 238"/>
                  <a:gd name="T12" fmla="*/ 0 w 714"/>
                  <a:gd name="T13" fmla="*/ 16209 h 238"/>
                  <a:gd name="T14" fmla="*/ 0 w 714"/>
                  <a:gd name="T15" fmla="*/ 16209 h 238"/>
                  <a:gd name="T16" fmla="*/ 16209 w 714"/>
                  <a:gd name="T17" fmla="*/ 0 h 238"/>
                  <a:gd name="T18" fmla="*/ 240606 w 714"/>
                  <a:gd name="T19" fmla="*/ 0 h 238"/>
                  <a:gd name="T20" fmla="*/ 240606 w 714"/>
                  <a:gd name="T21" fmla="*/ 0 h 238"/>
                  <a:gd name="T22" fmla="*/ 256815 w 714"/>
                  <a:gd name="T23" fmla="*/ 16209 h 238"/>
                  <a:gd name="T24" fmla="*/ 256815 w 714"/>
                  <a:gd name="T25" fmla="*/ 69156 h 2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14" h="238">
                    <a:moveTo>
                      <a:pt x="713" y="192"/>
                    </a:moveTo>
                    <a:lnTo>
                      <a:pt x="713" y="192"/>
                    </a:lnTo>
                    <a:cubicBezTo>
                      <a:pt x="713" y="216"/>
                      <a:pt x="693" y="237"/>
                      <a:pt x="668" y="237"/>
                    </a:cubicBezTo>
                    <a:lnTo>
                      <a:pt x="45" y="237"/>
                    </a:lnTo>
                    <a:cubicBezTo>
                      <a:pt x="20" y="237"/>
                      <a:pt x="0" y="216"/>
                      <a:pt x="0" y="192"/>
                    </a:cubicBezTo>
                    <a:lnTo>
                      <a:pt x="0" y="45"/>
                    </a:lnTo>
                    <a:cubicBezTo>
                      <a:pt x="0" y="21"/>
                      <a:pt x="20" y="0"/>
                      <a:pt x="45" y="0"/>
                    </a:cubicBezTo>
                    <a:lnTo>
                      <a:pt x="668" y="0"/>
                    </a:lnTo>
                    <a:cubicBezTo>
                      <a:pt x="693" y="0"/>
                      <a:pt x="713" y="21"/>
                      <a:pt x="713" y="45"/>
                    </a:cubicBezTo>
                    <a:lnTo>
                      <a:pt x="713" y="1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96" name="Freeform 48">
                <a:extLst>
                  <a:ext uri="{FF2B5EF4-FFF2-40B4-BE49-F238E27FC236}">
                    <a16:creationId xmlns:a16="http://schemas.microsoft.com/office/drawing/2014/main" id="{77B5C94D-C8D8-B04D-9EB7-E2D9D88745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8700" y="3217863"/>
                <a:ext cx="1219200" cy="34925"/>
              </a:xfrm>
              <a:custGeom>
                <a:avLst/>
                <a:gdLst>
                  <a:gd name="T0" fmla="*/ 1218840 w 3388"/>
                  <a:gd name="T1" fmla="*/ 18190 h 96"/>
                  <a:gd name="T2" fmla="*/ 1218840 w 3388"/>
                  <a:gd name="T3" fmla="*/ 18190 h 96"/>
                  <a:gd name="T4" fmla="*/ 1202647 w 3388"/>
                  <a:gd name="T5" fmla="*/ 34561 h 96"/>
                  <a:gd name="T6" fmla="*/ 16194 w 3388"/>
                  <a:gd name="T7" fmla="*/ 34561 h 96"/>
                  <a:gd name="T8" fmla="*/ 16194 w 3388"/>
                  <a:gd name="T9" fmla="*/ 34561 h 96"/>
                  <a:gd name="T10" fmla="*/ 0 w 3388"/>
                  <a:gd name="T11" fmla="*/ 18190 h 96"/>
                  <a:gd name="T12" fmla="*/ 0 w 3388"/>
                  <a:gd name="T13" fmla="*/ 16371 h 96"/>
                  <a:gd name="T14" fmla="*/ 0 w 3388"/>
                  <a:gd name="T15" fmla="*/ 16371 h 96"/>
                  <a:gd name="T16" fmla="*/ 16194 w 3388"/>
                  <a:gd name="T17" fmla="*/ 0 h 96"/>
                  <a:gd name="T18" fmla="*/ 1202647 w 3388"/>
                  <a:gd name="T19" fmla="*/ 0 h 96"/>
                  <a:gd name="T20" fmla="*/ 1202647 w 3388"/>
                  <a:gd name="T21" fmla="*/ 0 h 96"/>
                  <a:gd name="T22" fmla="*/ 1218840 w 3388"/>
                  <a:gd name="T23" fmla="*/ 16371 h 96"/>
                  <a:gd name="T24" fmla="*/ 1218840 w 3388"/>
                  <a:gd name="T25" fmla="*/ 18190 h 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88" h="96">
                    <a:moveTo>
                      <a:pt x="3387" y="50"/>
                    </a:moveTo>
                    <a:lnTo>
                      <a:pt x="3387" y="50"/>
                    </a:lnTo>
                    <a:cubicBezTo>
                      <a:pt x="3387" y="75"/>
                      <a:pt x="3367" y="95"/>
                      <a:pt x="3342" y="95"/>
                    </a:cubicBezTo>
                    <a:lnTo>
                      <a:pt x="45" y="95"/>
                    </a:lnTo>
                    <a:cubicBezTo>
                      <a:pt x="20" y="95"/>
                      <a:pt x="0" y="75"/>
                      <a:pt x="0" y="50"/>
                    </a:cubicBezTo>
                    <a:lnTo>
                      <a:pt x="0" y="45"/>
                    </a:lnTo>
                    <a:cubicBezTo>
                      <a:pt x="0" y="20"/>
                      <a:pt x="20" y="0"/>
                      <a:pt x="45" y="0"/>
                    </a:cubicBezTo>
                    <a:lnTo>
                      <a:pt x="3342" y="0"/>
                    </a:lnTo>
                    <a:cubicBezTo>
                      <a:pt x="3367" y="0"/>
                      <a:pt x="3387" y="20"/>
                      <a:pt x="3387" y="45"/>
                    </a:cubicBezTo>
                    <a:lnTo>
                      <a:pt x="3387" y="5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97" name="Freeform 49">
                <a:extLst>
                  <a:ext uri="{FF2B5EF4-FFF2-40B4-BE49-F238E27FC236}">
                    <a16:creationId xmlns:a16="http://schemas.microsoft.com/office/drawing/2014/main" id="{D11EB1A7-9330-D94B-B2F9-EEF25CCFCD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8700" y="3144838"/>
                <a:ext cx="1219200" cy="34925"/>
              </a:xfrm>
              <a:custGeom>
                <a:avLst/>
                <a:gdLst>
                  <a:gd name="T0" fmla="*/ 1218840 w 3388"/>
                  <a:gd name="T1" fmla="*/ 18003 h 97"/>
                  <a:gd name="T2" fmla="*/ 1218840 w 3388"/>
                  <a:gd name="T3" fmla="*/ 18003 h 97"/>
                  <a:gd name="T4" fmla="*/ 1202647 w 3388"/>
                  <a:gd name="T5" fmla="*/ 34565 h 97"/>
                  <a:gd name="T6" fmla="*/ 16194 w 3388"/>
                  <a:gd name="T7" fmla="*/ 34565 h 97"/>
                  <a:gd name="T8" fmla="*/ 16194 w 3388"/>
                  <a:gd name="T9" fmla="*/ 34565 h 97"/>
                  <a:gd name="T10" fmla="*/ 0 w 3388"/>
                  <a:gd name="T11" fmla="*/ 18003 h 97"/>
                  <a:gd name="T12" fmla="*/ 0 w 3388"/>
                  <a:gd name="T13" fmla="*/ 16202 h 97"/>
                  <a:gd name="T14" fmla="*/ 0 w 3388"/>
                  <a:gd name="T15" fmla="*/ 16202 h 97"/>
                  <a:gd name="T16" fmla="*/ 16194 w 3388"/>
                  <a:gd name="T17" fmla="*/ 0 h 97"/>
                  <a:gd name="T18" fmla="*/ 1202647 w 3388"/>
                  <a:gd name="T19" fmla="*/ 0 h 97"/>
                  <a:gd name="T20" fmla="*/ 1202647 w 3388"/>
                  <a:gd name="T21" fmla="*/ 0 h 97"/>
                  <a:gd name="T22" fmla="*/ 1218840 w 3388"/>
                  <a:gd name="T23" fmla="*/ 16202 h 97"/>
                  <a:gd name="T24" fmla="*/ 1218840 w 3388"/>
                  <a:gd name="T25" fmla="*/ 18003 h 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88" h="97">
                    <a:moveTo>
                      <a:pt x="3387" y="50"/>
                    </a:moveTo>
                    <a:lnTo>
                      <a:pt x="3387" y="50"/>
                    </a:lnTo>
                    <a:cubicBezTo>
                      <a:pt x="3387" y="76"/>
                      <a:pt x="3367" y="96"/>
                      <a:pt x="3342" y="96"/>
                    </a:cubicBezTo>
                    <a:lnTo>
                      <a:pt x="45" y="96"/>
                    </a:lnTo>
                    <a:cubicBezTo>
                      <a:pt x="20" y="96"/>
                      <a:pt x="0" y="76"/>
                      <a:pt x="0" y="50"/>
                    </a:cubicBezTo>
                    <a:lnTo>
                      <a:pt x="0" y="45"/>
                    </a:lnTo>
                    <a:cubicBezTo>
                      <a:pt x="0" y="20"/>
                      <a:pt x="20" y="0"/>
                      <a:pt x="45" y="0"/>
                    </a:cubicBezTo>
                    <a:lnTo>
                      <a:pt x="3342" y="0"/>
                    </a:lnTo>
                    <a:cubicBezTo>
                      <a:pt x="3367" y="0"/>
                      <a:pt x="3387" y="20"/>
                      <a:pt x="3387" y="45"/>
                    </a:cubicBezTo>
                    <a:lnTo>
                      <a:pt x="3387" y="5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98" name="Freeform 50">
                <a:extLst>
                  <a:ext uri="{FF2B5EF4-FFF2-40B4-BE49-F238E27FC236}">
                    <a16:creationId xmlns:a16="http://schemas.microsoft.com/office/drawing/2014/main" id="{5324642B-AB27-6147-BBBE-BA8E952D61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5150" y="3471863"/>
                <a:ext cx="504825" cy="33337"/>
              </a:xfrm>
              <a:custGeom>
                <a:avLst/>
                <a:gdLst>
                  <a:gd name="T0" fmla="*/ 488273 w 1403"/>
                  <a:gd name="T1" fmla="*/ 32975 h 92"/>
                  <a:gd name="T2" fmla="*/ 15832 w 1403"/>
                  <a:gd name="T3" fmla="*/ 32975 h 92"/>
                  <a:gd name="T4" fmla="*/ 15832 w 1403"/>
                  <a:gd name="T5" fmla="*/ 32975 h 92"/>
                  <a:gd name="T6" fmla="*/ 0 w 1403"/>
                  <a:gd name="T7" fmla="*/ 16669 h 92"/>
                  <a:gd name="T8" fmla="*/ 0 w 1403"/>
                  <a:gd name="T9" fmla="*/ 16669 h 92"/>
                  <a:gd name="T10" fmla="*/ 15832 w 1403"/>
                  <a:gd name="T11" fmla="*/ 0 h 92"/>
                  <a:gd name="T12" fmla="*/ 488273 w 1403"/>
                  <a:gd name="T13" fmla="*/ 0 h 92"/>
                  <a:gd name="T14" fmla="*/ 488273 w 1403"/>
                  <a:gd name="T15" fmla="*/ 0 h 92"/>
                  <a:gd name="T16" fmla="*/ 504465 w 1403"/>
                  <a:gd name="T17" fmla="*/ 16669 h 92"/>
                  <a:gd name="T18" fmla="*/ 504465 w 1403"/>
                  <a:gd name="T19" fmla="*/ 16669 h 92"/>
                  <a:gd name="T20" fmla="*/ 488273 w 1403"/>
                  <a:gd name="T21" fmla="*/ 32975 h 9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03" h="92">
                    <a:moveTo>
                      <a:pt x="1357" y="91"/>
                    </a:moveTo>
                    <a:lnTo>
                      <a:pt x="44" y="91"/>
                    </a:lnTo>
                    <a:cubicBezTo>
                      <a:pt x="20" y="91"/>
                      <a:pt x="0" y="70"/>
                      <a:pt x="0" y="46"/>
                    </a:cubicBezTo>
                    <a:cubicBezTo>
                      <a:pt x="0" y="20"/>
                      <a:pt x="20" y="0"/>
                      <a:pt x="44" y="0"/>
                    </a:cubicBezTo>
                    <a:lnTo>
                      <a:pt x="1357" y="0"/>
                    </a:lnTo>
                    <a:cubicBezTo>
                      <a:pt x="1382" y="0"/>
                      <a:pt x="1402" y="20"/>
                      <a:pt x="1402" y="46"/>
                    </a:cubicBezTo>
                    <a:cubicBezTo>
                      <a:pt x="1402" y="70"/>
                      <a:pt x="1382" y="91"/>
                      <a:pt x="1357" y="9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sp>
          <p:nvSpPr>
            <p:cNvPr id="99" name="Freeform 52">
              <a:extLst>
                <a:ext uri="{FF2B5EF4-FFF2-40B4-BE49-F238E27FC236}">
                  <a16:creationId xmlns:a16="http://schemas.microsoft.com/office/drawing/2014/main" id="{9020C170-24F3-8249-ACFA-02F091A383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72385">
              <a:off x="9814219" y="-64103"/>
              <a:ext cx="985397" cy="866597"/>
            </a:xfrm>
            <a:custGeom>
              <a:avLst/>
              <a:gdLst>
                <a:gd name="T0" fmla="*/ 519327 w 4095"/>
                <a:gd name="T1" fmla="*/ 752916 h 3602"/>
                <a:gd name="T2" fmla="*/ 737214 w 4095"/>
                <a:gd name="T3" fmla="*/ 971121 h 3602"/>
                <a:gd name="T4" fmla="*/ 737214 w 4095"/>
                <a:gd name="T5" fmla="*/ 535071 h 3602"/>
                <a:gd name="T6" fmla="*/ 454141 w 4095"/>
                <a:gd name="T7" fmla="*/ 752916 h 3602"/>
                <a:gd name="T8" fmla="*/ 737214 w 4095"/>
                <a:gd name="T9" fmla="*/ 469897 h 3602"/>
                <a:gd name="T10" fmla="*/ 737214 w 4095"/>
                <a:gd name="T11" fmla="*/ 1035934 h 3602"/>
                <a:gd name="T12" fmla="*/ 1212603 w 4095"/>
                <a:gd name="T13" fmla="*/ 1268902 h 3602"/>
                <a:gd name="T14" fmla="*/ 1240335 w 4095"/>
                <a:gd name="T15" fmla="*/ 1232175 h 3602"/>
                <a:gd name="T16" fmla="*/ 1401319 w 4095"/>
                <a:gd name="T17" fmla="*/ 978322 h 3602"/>
                <a:gd name="T18" fmla="*/ 1388714 w 4095"/>
                <a:gd name="T19" fmla="*/ 931512 h 3602"/>
                <a:gd name="T20" fmla="*/ 1255821 w 4095"/>
                <a:gd name="T21" fmla="*/ 831052 h 3602"/>
                <a:gd name="T22" fmla="*/ 1261943 w 4095"/>
                <a:gd name="T23" fmla="*/ 752916 h 3602"/>
                <a:gd name="T24" fmla="*/ 1272027 w 4095"/>
                <a:gd name="T25" fmla="*/ 641653 h 3602"/>
                <a:gd name="T26" fmla="*/ 1404560 w 4095"/>
                <a:gd name="T27" fmla="*/ 553434 h 3602"/>
                <a:gd name="T28" fmla="*/ 1264824 w 4095"/>
                <a:gd name="T29" fmla="*/ 290580 h 3602"/>
                <a:gd name="T30" fmla="*/ 1100599 w 4095"/>
                <a:gd name="T31" fmla="*/ 345671 h 3602"/>
                <a:gd name="T32" fmla="*/ 1064224 w 4095"/>
                <a:gd name="T33" fmla="*/ 342791 h 3602"/>
                <a:gd name="T34" fmla="*/ 908282 w 4095"/>
                <a:gd name="T35" fmla="*/ 234408 h 3602"/>
                <a:gd name="T36" fmla="*/ 873708 w 4095"/>
                <a:gd name="T37" fmla="*/ 65173 h 3602"/>
                <a:gd name="T38" fmla="*/ 566146 w 4095"/>
                <a:gd name="T39" fmla="*/ 99381 h 3602"/>
                <a:gd name="T40" fmla="*/ 545618 w 4095"/>
                <a:gd name="T41" fmla="*/ 264655 h 3602"/>
                <a:gd name="T42" fmla="*/ 410204 w 4095"/>
                <a:gd name="T43" fmla="*/ 342791 h 3602"/>
                <a:gd name="T44" fmla="*/ 256422 w 4095"/>
                <a:gd name="T45" fmla="*/ 277977 h 3602"/>
                <a:gd name="T46" fmla="*/ 73109 w 4095"/>
                <a:gd name="T47" fmla="*/ 527509 h 3602"/>
                <a:gd name="T48" fmla="*/ 85714 w 4095"/>
                <a:gd name="T49" fmla="*/ 573959 h 3602"/>
                <a:gd name="T50" fmla="*/ 218607 w 4095"/>
                <a:gd name="T51" fmla="*/ 674419 h 3602"/>
                <a:gd name="T52" fmla="*/ 212485 w 4095"/>
                <a:gd name="T53" fmla="*/ 752916 h 3602"/>
                <a:gd name="T54" fmla="*/ 202761 w 4095"/>
                <a:gd name="T55" fmla="*/ 864179 h 3602"/>
                <a:gd name="T56" fmla="*/ 69868 w 4095"/>
                <a:gd name="T57" fmla="*/ 952397 h 3602"/>
                <a:gd name="T58" fmla="*/ 145858 w 4095"/>
                <a:gd name="T59" fmla="*/ 1104708 h 3602"/>
                <a:gd name="T60" fmla="*/ 133973 w 4095"/>
                <a:gd name="T61" fmla="*/ 1148997 h 3602"/>
                <a:gd name="T62" fmla="*/ 16567 w 4095"/>
                <a:gd name="T63" fmla="*/ 1011089 h 3602"/>
                <a:gd name="T64" fmla="*/ 52941 w 4095"/>
                <a:gd name="T65" fmla="*/ 875341 h 3602"/>
                <a:gd name="T66" fmla="*/ 147659 w 4095"/>
                <a:gd name="T67" fmla="*/ 752916 h 3602"/>
                <a:gd name="T68" fmla="*/ 52941 w 4095"/>
                <a:gd name="T69" fmla="*/ 630490 h 3602"/>
                <a:gd name="T70" fmla="*/ 6843 w 4095"/>
                <a:gd name="T71" fmla="*/ 569998 h 3602"/>
                <a:gd name="T72" fmla="*/ 153421 w 4095"/>
                <a:gd name="T73" fmla="*/ 258173 h 3602"/>
                <a:gd name="T74" fmla="*/ 387154 w 4095"/>
                <a:gd name="T75" fmla="*/ 278338 h 3602"/>
                <a:gd name="T76" fmla="*/ 500960 w 4095"/>
                <a:gd name="T77" fmla="*/ 99381 h 3602"/>
                <a:gd name="T78" fmla="*/ 873708 w 4095"/>
                <a:gd name="T79" fmla="*/ 0 h 3602"/>
                <a:gd name="T80" fmla="*/ 973468 w 4095"/>
                <a:gd name="T81" fmla="*/ 212444 h 3602"/>
                <a:gd name="T82" fmla="*/ 1185233 w 4095"/>
                <a:gd name="T83" fmla="*/ 221806 h 3602"/>
                <a:gd name="T84" fmla="*/ 1457861 w 4095"/>
                <a:gd name="T85" fmla="*/ 494742 h 3602"/>
                <a:gd name="T86" fmla="*/ 1421487 w 4095"/>
                <a:gd name="T87" fmla="*/ 630490 h 3602"/>
                <a:gd name="T88" fmla="*/ 1326769 w 4095"/>
                <a:gd name="T89" fmla="*/ 752916 h 3602"/>
                <a:gd name="T90" fmla="*/ 1421487 w 4095"/>
                <a:gd name="T91" fmla="*/ 875341 h 3602"/>
                <a:gd name="T92" fmla="*/ 1467585 w 4095"/>
                <a:gd name="T93" fmla="*/ 935833 h 3602"/>
                <a:gd name="T94" fmla="*/ 1321007 w 4095"/>
                <a:gd name="T95" fmla="*/ 1248018 h 3602"/>
                <a:gd name="T96" fmla="*/ 1244656 w 4095"/>
                <a:gd name="T97" fmla="*/ 1296628 h 360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095" h="3602">
                  <a:moveTo>
                    <a:pt x="2047" y="1486"/>
                  </a:moveTo>
                  <a:lnTo>
                    <a:pt x="2047" y="1486"/>
                  </a:lnTo>
                  <a:cubicBezTo>
                    <a:pt x="1713" y="1486"/>
                    <a:pt x="1442" y="1757"/>
                    <a:pt x="1442" y="2091"/>
                  </a:cubicBezTo>
                  <a:cubicBezTo>
                    <a:pt x="1442" y="2425"/>
                    <a:pt x="1713" y="2697"/>
                    <a:pt x="2047" y="2697"/>
                  </a:cubicBezTo>
                  <a:cubicBezTo>
                    <a:pt x="2381" y="2697"/>
                    <a:pt x="2653" y="2425"/>
                    <a:pt x="2653" y="2091"/>
                  </a:cubicBezTo>
                  <a:cubicBezTo>
                    <a:pt x="2653" y="1757"/>
                    <a:pt x="2381" y="1486"/>
                    <a:pt x="2047" y="1486"/>
                  </a:cubicBezTo>
                  <a:close/>
                  <a:moveTo>
                    <a:pt x="2047" y="2877"/>
                  </a:moveTo>
                  <a:lnTo>
                    <a:pt x="2047" y="2877"/>
                  </a:lnTo>
                  <a:cubicBezTo>
                    <a:pt x="1613" y="2877"/>
                    <a:pt x="1261" y="2525"/>
                    <a:pt x="1261" y="2091"/>
                  </a:cubicBezTo>
                  <a:cubicBezTo>
                    <a:pt x="1261" y="1657"/>
                    <a:pt x="1613" y="1305"/>
                    <a:pt x="2047" y="1305"/>
                  </a:cubicBezTo>
                  <a:cubicBezTo>
                    <a:pt x="2481" y="1305"/>
                    <a:pt x="2833" y="1657"/>
                    <a:pt x="2833" y="2091"/>
                  </a:cubicBezTo>
                  <a:cubicBezTo>
                    <a:pt x="2833" y="2525"/>
                    <a:pt x="2481" y="2877"/>
                    <a:pt x="2047" y="2877"/>
                  </a:cubicBezTo>
                  <a:close/>
                  <a:moveTo>
                    <a:pt x="3456" y="3601"/>
                  </a:moveTo>
                  <a:lnTo>
                    <a:pt x="3456" y="3601"/>
                  </a:lnTo>
                  <a:cubicBezTo>
                    <a:pt x="3412" y="3601"/>
                    <a:pt x="3374" y="3569"/>
                    <a:pt x="3367" y="3524"/>
                  </a:cubicBezTo>
                  <a:cubicBezTo>
                    <a:pt x="3360" y="3475"/>
                    <a:pt x="3394" y="3429"/>
                    <a:pt x="3444" y="3422"/>
                  </a:cubicBezTo>
                  <a:cubicBezTo>
                    <a:pt x="3472" y="3417"/>
                    <a:pt x="3497" y="3400"/>
                    <a:pt x="3512" y="3375"/>
                  </a:cubicBezTo>
                  <a:lnTo>
                    <a:pt x="3891" y="2717"/>
                  </a:lnTo>
                  <a:cubicBezTo>
                    <a:pt x="3904" y="2696"/>
                    <a:pt x="3908" y="2670"/>
                    <a:pt x="3900" y="2645"/>
                  </a:cubicBezTo>
                  <a:cubicBezTo>
                    <a:pt x="3894" y="2620"/>
                    <a:pt x="3879" y="2600"/>
                    <a:pt x="3856" y="2587"/>
                  </a:cubicBezTo>
                  <a:lnTo>
                    <a:pt x="3532" y="2400"/>
                  </a:lnTo>
                  <a:cubicBezTo>
                    <a:pt x="3499" y="2381"/>
                    <a:pt x="3482" y="2345"/>
                    <a:pt x="3487" y="2308"/>
                  </a:cubicBezTo>
                  <a:cubicBezTo>
                    <a:pt x="3498" y="2237"/>
                    <a:pt x="3504" y="2163"/>
                    <a:pt x="3504" y="2091"/>
                  </a:cubicBezTo>
                  <a:cubicBezTo>
                    <a:pt x="3504" y="2018"/>
                    <a:pt x="3498" y="1945"/>
                    <a:pt x="3487" y="1874"/>
                  </a:cubicBezTo>
                  <a:cubicBezTo>
                    <a:pt x="3482" y="1837"/>
                    <a:pt x="3499" y="1801"/>
                    <a:pt x="3532" y="1782"/>
                  </a:cubicBezTo>
                  <a:lnTo>
                    <a:pt x="3856" y="1594"/>
                  </a:lnTo>
                  <a:cubicBezTo>
                    <a:pt x="3879" y="1582"/>
                    <a:pt x="3894" y="1561"/>
                    <a:pt x="3900" y="1537"/>
                  </a:cubicBezTo>
                  <a:cubicBezTo>
                    <a:pt x="3908" y="1512"/>
                    <a:pt x="3904" y="1486"/>
                    <a:pt x="3892" y="1465"/>
                  </a:cubicBezTo>
                  <a:lnTo>
                    <a:pt x="3512" y="807"/>
                  </a:lnTo>
                  <a:cubicBezTo>
                    <a:pt x="3486" y="761"/>
                    <a:pt x="3427" y="746"/>
                    <a:pt x="3382" y="772"/>
                  </a:cubicBezTo>
                  <a:lnTo>
                    <a:pt x="3056" y="960"/>
                  </a:lnTo>
                  <a:cubicBezTo>
                    <a:pt x="3024" y="979"/>
                    <a:pt x="2984" y="975"/>
                    <a:pt x="2955" y="952"/>
                  </a:cubicBezTo>
                  <a:cubicBezTo>
                    <a:pt x="2841" y="861"/>
                    <a:pt x="2715" y="788"/>
                    <a:pt x="2579" y="735"/>
                  </a:cubicBezTo>
                  <a:cubicBezTo>
                    <a:pt x="2544" y="721"/>
                    <a:pt x="2522" y="688"/>
                    <a:pt x="2522" y="651"/>
                  </a:cubicBezTo>
                  <a:lnTo>
                    <a:pt x="2522" y="276"/>
                  </a:lnTo>
                  <a:cubicBezTo>
                    <a:pt x="2522" y="223"/>
                    <a:pt x="2479" y="181"/>
                    <a:pt x="2426" y="181"/>
                  </a:cubicBezTo>
                  <a:lnTo>
                    <a:pt x="1667" y="181"/>
                  </a:lnTo>
                  <a:cubicBezTo>
                    <a:pt x="1615" y="181"/>
                    <a:pt x="1572" y="223"/>
                    <a:pt x="1572" y="276"/>
                  </a:cubicBezTo>
                  <a:lnTo>
                    <a:pt x="1572" y="651"/>
                  </a:lnTo>
                  <a:cubicBezTo>
                    <a:pt x="1572" y="688"/>
                    <a:pt x="1549" y="721"/>
                    <a:pt x="1515" y="735"/>
                  </a:cubicBezTo>
                  <a:cubicBezTo>
                    <a:pt x="1380" y="788"/>
                    <a:pt x="1253" y="861"/>
                    <a:pt x="1139" y="952"/>
                  </a:cubicBezTo>
                  <a:cubicBezTo>
                    <a:pt x="1110" y="975"/>
                    <a:pt x="1069" y="979"/>
                    <a:pt x="1038" y="960"/>
                  </a:cubicBezTo>
                  <a:lnTo>
                    <a:pt x="712" y="772"/>
                  </a:lnTo>
                  <a:cubicBezTo>
                    <a:pt x="667" y="746"/>
                    <a:pt x="609" y="761"/>
                    <a:pt x="582" y="807"/>
                  </a:cubicBezTo>
                  <a:lnTo>
                    <a:pt x="203" y="1465"/>
                  </a:lnTo>
                  <a:cubicBezTo>
                    <a:pt x="190" y="1486"/>
                    <a:pt x="187" y="1511"/>
                    <a:pt x="194" y="1537"/>
                  </a:cubicBezTo>
                  <a:cubicBezTo>
                    <a:pt x="200" y="1561"/>
                    <a:pt x="216" y="1582"/>
                    <a:pt x="238" y="1594"/>
                  </a:cubicBezTo>
                  <a:lnTo>
                    <a:pt x="563" y="1782"/>
                  </a:lnTo>
                  <a:cubicBezTo>
                    <a:pt x="594" y="1801"/>
                    <a:pt x="612" y="1837"/>
                    <a:pt x="607" y="1873"/>
                  </a:cubicBezTo>
                  <a:cubicBezTo>
                    <a:pt x="596" y="1946"/>
                    <a:pt x="590" y="2018"/>
                    <a:pt x="590" y="2091"/>
                  </a:cubicBezTo>
                  <a:cubicBezTo>
                    <a:pt x="590" y="2163"/>
                    <a:pt x="596" y="2236"/>
                    <a:pt x="607" y="2309"/>
                  </a:cubicBezTo>
                  <a:cubicBezTo>
                    <a:pt x="612" y="2345"/>
                    <a:pt x="594" y="2381"/>
                    <a:pt x="563" y="2400"/>
                  </a:cubicBezTo>
                  <a:lnTo>
                    <a:pt x="238" y="2587"/>
                  </a:lnTo>
                  <a:cubicBezTo>
                    <a:pt x="216" y="2600"/>
                    <a:pt x="200" y="2620"/>
                    <a:pt x="194" y="2645"/>
                  </a:cubicBezTo>
                  <a:cubicBezTo>
                    <a:pt x="187" y="2670"/>
                    <a:pt x="190" y="2696"/>
                    <a:pt x="203" y="2717"/>
                  </a:cubicBezTo>
                  <a:lnTo>
                    <a:pt x="405" y="3068"/>
                  </a:lnTo>
                  <a:cubicBezTo>
                    <a:pt x="430" y="3111"/>
                    <a:pt x="415" y="3167"/>
                    <a:pt x="372" y="3191"/>
                  </a:cubicBezTo>
                  <a:cubicBezTo>
                    <a:pt x="329" y="3217"/>
                    <a:pt x="274" y="3202"/>
                    <a:pt x="248" y="3159"/>
                  </a:cubicBezTo>
                  <a:lnTo>
                    <a:pt x="46" y="2808"/>
                  </a:lnTo>
                  <a:cubicBezTo>
                    <a:pt x="9" y="2744"/>
                    <a:pt x="0" y="2670"/>
                    <a:pt x="19" y="2599"/>
                  </a:cubicBezTo>
                  <a:cubicBezTo>
                    <a:pt x="38" y="2527"/>
                    <a:pt x="83" y="2468"/>
                    <a:pt x="147" y="2431"/>
                  </a:cubicBezTo>
                  <a:lnTo>
                    <a:pt x="420" y="2273"/>
                  </a:lnTo>
                  <a:cubicBezTo>
                    <a:pt x="413" y="2213"/>
                    <a:pt x="410" y="2152"/>
                    <a:pt x="410" y="2091"/>
                  </a:cubicBezTo>
                  <a:cubicBezTo>
                    <a:pt x="410" y="2030"/>
                    <a:pt x="413" y="1969"/>
                    <a:pt x="420" y="1908"/>
                  </a:cubicBezTo>
                  <a:lnTo>
                    <a:pt x="147" y="1751"/>
                  </a:lnTo>
                  <a:cubicBezTo>
                    <a:pt x="84" y="1714"/>
                    <a:pt x="38" y="1655"/>
                    <a:pt x="19" y="1583"/>
                  </a:cubicBezTo>
                  <a:cubicBezTo>
                    <a:pt x="0" y="1512"/>
                    <a:pt x="9" y="1438"/>
                    <a:pt x="46" y="1374"/>
                  </a:cubicBezTo>
                  <a:lnTo>
                    <a:pt x="426" y="717"/>
                  </a:lnTo>
                  <a:cubicBezTo>
                    <a:pt x="502" y="585"/>
                    <a:pt x="671" y="539"/>
                    <a:pt x="803" y="616"/>
                  </a:cubicBezTo>
                  <a:lnTo>
                    <a:pt x="1075" y="773"/>
                  </a:lnTo>
                  <a:cubicBezTo>
                    <a:pt x="1174" y="700"/>
                    <a:pt x="1280" y="639"/>
                    <a:pt x="1391" y="590"/>
                  </a:cubicBezTo>
                  <a:lnTo>
                    <a:pt x="1391" y="276"/>
                  </a:lnTo>
                  <a:cubicBezTo>
                    <a:pt x="1391" y="124"/>
                    <a:pt x="1515" y="0"/>
                    <a:pt x="1667" y="0"/>
                  </a:cubicBezTo>
                  <a:lnTo>
                    <a:pt x="2426" y="0"/>
                  </a:lnTo>
                  <a:cubicBezTo>
                    <a:pt x="2579" y="0"/>
                    <a:pt x="2703" y="124"/>
                    <a:pt x="2703" y="276"/>
                  </a:cubicBezTo>
                  <a:lnTo>
                    <a:pt x="2703" y="590"/>
                  </a:lnTo>
                  <a:cubicBezTo>
                    <a:pt x="2815" y="639"/>
                    <a:pt x="2920" y="700"/>
                    <a:pt x="3018" y="773"/>
                  </a:cubicBezTo>
                  <a:lnTo>
                    <a:pt x="3291" y="616"/>
                  </a:lnTo>
                  <a:cubicBezTo>
                    <a:pt x="3423" y="539"/>
                    <a:pt x="3592" y="585"/>
                    <a:pt x="3668" y="717"/>
                  </a:cubicBezTo>
                  <a:lnTo>
                    <a:pt x="4048" y="1374"/>
                  </a:lnTo>
                  <a:cubicBezTo>
                    <a:pt x="4085" y="1438"/>
                    <a:pt x="4094" y="1512"/>
                    <a:pt x="4075" y="1583"/>
                  </a:cubicBezTo>
                  <a:cubicBezTo>
                    <a:pt x="4056" y="1655"/>
                    <a:pt x="4011" y="1714"/>
                    <a:pt x="3947" y="1751"/>
                  </a:cubicBezTo>
                  <a:lnTo>
                    <a:pt x="3674" y="1908"/>
                  </a:lnTo>
                  <a:cubicBezTo>
                    <a:pt x="3681" y="1969"/>
                    <a:pt x="3684" y="2030"/>
                    <a:pt x="3684" y="2091"/>
                  </a:cubicBezTo>
                  <a:cubicBezTo>
                    <a:pt x="3684" y="2152"/>
                    <a:pt x="3681" y="2213"/>
                    <a:pt x="3674" y="2273"/>
                  </a:cubicBezTo>
                  <a:lnTo>
                    <a:pt x="3947" y="2431"/>
                  </a:lnTo>
                  <a:cubicBezTo>
                    <a:pt x="4010" y="2468"/>
                    <a:pt x="4056" y="2527"/>
                    <a:pt x="4075" y="2599"/>
                  </a:cubicBezTo>
                  <a:cubicBezTo>
                    <a:pt x="4094" y="2670"/>
                    <a:pt x="4085" y="2744"/>
                    <a:pt x="4048" y="2808"/>
                  </a:cubicBezTo>
                  <a:lnTo>
                    <a:pt x="3668" y="3466"/>
                  </a:lnTo>
                  <a:cubicBezTo>
                    <a:pt x="3626" y="3538"/>
                    <a:pt x="3554" y="3587"/>
                    <a:pt x="3470" y="3600"/>
                  </a:cubicBezTo>
                  <a:cubicBezTo>
                    <a:pt x="3466" y="3601"/>
                    <a:pt x="3461" y="3601"/>
                    <a:pt x="3456" y="360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grpSp>
          <p:nvGrpSpPr>
            <p:cNvPr id="100" name="Group 12">
              <a:extLst>
                <a:ext uri="{FF2B5EF4-FFF2-40B4-BE49-F238E27FC236}">
                  <a16:creationId xmlns:a16="http://schemas.microsoft.com/office/drawing/2014/main" id="{0B243E29-3BD7-6F42-90E1-35DCCCA406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50275" y="-331649"/>
              <a:ext cx="1143441" cy="885690"/>
              <a:chOff x="3065463" y="1036638"/>
              <a:chExt cx="1711325" cy="1325562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101" name="Freeform 3">
                <a:extLst>
                  <a:ext uri="{FF2B5EF4-FFF2-40B4-BE49-F238E27FC236}">
                    <a16:creationId xmlns:a16="http://schemas.microsoft.com/office/drawing/2014/main" id="{21B76F11-98E3-7A4C-B14D-D5C5690115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338" y="1706563"/>
                <a:ext cx="166687" cy="422275"/>
              </a:xfrm>
              <a:custGeom>
                <a:avLst/>
                <a:gdLst>
                  <a:gd name="T0" fmla="*/ 100518 w 461"/>
                  <a:gd name="T1" fmla="*/ 29469 h 1175"/>
                  <a:gd name="T2" fmla="*/ 100518 w 461"/>
                  <a:gd name="T3" fmla="*/ 29469 h 1175"/>
                  <a:gd name="T4" fmla="*/ 165964 w 461"/>
                  <a:gd name="T5" fmla="*/ 119675 h 1175"/>
                  <a:gd name="T6" fmla="*/ 165964 w 461"/>
                  <a:gd name="T7" fmla="*/ 129737 h 1175"/>
                  <a:gd name="T8" fmla="*/ 127275 w 461"/>
                  <a:gd name="T9" fmla="*/ 129737 h 1175"/>
                  <a:gd name="T10" fmla="*/ 127275 w 461"/>
                  <a:gd name="T11" fmla="*/ 117159 h 1175"/>
                  <a:gd name="T12" fmla="*/ 127275 w 461"/>
                  <a:gd name="T13" fmla="*/ 117159 h 1175"/>
                  <a:gd name="T14" fmla="*/ 84609 w 461"/>
                  <a:gd name="T15" fmla="*/ 64689 h 1175"/>
                  <a:gd name="T16" fmla="*/ 84609 w 461"/>
                  <a:gd name="T17" fmla="*/ 64689 h 1175"/>
                  <a:gd name="T18" fmla="*/ 42305 w 461"/>
                  <a:gd name="T19" fmla="*/ 117159 h 1175"/>
                  <a:gd name="T20" fmla="*/ 42305 w 461"/>
                  <a:gd name="T21" fmla="*/ 117159 h 1175"/>
                  <a:gd name="T22" fmla="*/ 166325 w 461"/>
                  <a:gd name="T23" fmla="*/ 303319 h 1175"/>
                  <a:gd name="T24" fmla="*/ 166325 w 461"/>
                  <a:gd name="T25" fmla="*/ 303319 h 1175"/>
                  <a:gd name="T26" fmla="*/ 100518 w 461"/>
                  <a:gd name="T27" fmla="*/ 394243 h 1175"/>
                  <a:gd name="T28" fmla="*/ 100518 w 461"/>
                  <a:gd name="T29" fmla="*/ 421916 h 1175"/>
                  <a:gd name="T30" fmla="*/ 66530 w 461"/>
                  <a:gd name="T31" fmla="*/ 421916 h 1175"/>
                  <a:gd name="T32" fmla="*/ 66530 w 461"/>
                  <a:gd name="T33" fmla="*/ 394243 h 1175"/>
                  <a:gd name="T34" fmla="*/ 66530 w 461"/>
                  <a:gd name="T35" fmla="*/ 394243 h 1175"/>
                  <a:gd name="T36" fmla="*/ 0 w 461"/>
                  <a:gd name="T37" fmla="*/ 303319 h 1175"/>
                  <a:gd name="T38" fmla="*/ 0 w 461"/>
                  <a:gd name="T39" fmla="*/ 280678 h 1175"/>
                  <a:gd name="T40" fmla="*/ 38689 w 461"/>
                  <a:gd name="T41" fmla="*/ 280678 h 1175"/>
                  <a:gd name="T42" fmla="*/ 38689 w 461"/>
                  <a:gd name="T43" fmla="*/ 306194 h 1175"/>
                  <a:gd name="T44" fmla="*/ 38689 w 461"/>
                  <a:gd name="T45" fmla="*/ 306194 h 1175"/>
                  <a:gd name="T46" fmla="*/ 82078 w 461"/>
                  <a:gd name="T47" fmla="*/ 357945 h 1175"/>
                  <a:gd name="T48" fmla="*/ 82078 w 461"/>
                  <a:gd name="T49" fmla="*/ 357945 h 1175"/>
                  <a:gd name="T50" fmla="*/ 125106 w 461"/>
                  <a:gd name="T51" fmla="*/ 306194 h 1175"/>
                  <a:gd name="T52" fmla="*/ 125106 w 461"/>
                  <a:gd name="T53" fmla="*/ 306194 h 1175"/>
                  <a:gd name="T54" fmla="*/ 1808 w 461"/>
                  <a:gd name="T55" fmla="*/ 119675 h 1175"/>
                  <a:gd name="T56" fmla="*/ 1808 w 461"/>
                  <a:gd name="T57" fmla="*/ 119675 h 1175"/>
                  <a:gd name="T58" fmla="*/ 66530 w 461"/>
                  <a:gd name="T59" fmla="*/ 29469 h 1175"/>
                  <a:gd name="T60" fmla="*/ 66530 w 461"/>
                  <a:gd name="T61" fmla="*/ 0 h 1175"/>
                  <a:gd name="T62" fmla="*/ 100518 w 461"/>
                  <a:gd name="T63" fmla="*/ 0 h 1175"/>
                  <a:gd name="T64" fmla="*/ 100518 w 461"/>
                  <a:gd name="T65" fmla="*/ 29469 h 117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61" h="1175">
                    <a:moveTo>
                      <a:pt x="278" y="82"/>
                    </a:moveTo>
                    <a:lnTo>
                      <a:pt x="278" y="82"/>
                    </a:lnTo>
                    <a:cubicBezTo>
                      <a:pt x="402" y="100"/>
                      <a:pt x="459" y="196"/>
                      <a:pt x="459" y="333"/>
                    </a:cubicBezTo>
                    <a:lnTo>
                      <a:pt x="459" y="361"/>
                    </a:lnTo>
                    <a:lnTo>
                      <a:pt x="352" y="361"/>
                    </a:lnTo>
                    <a:lnTo>
                      <a:pt x="352" y="326"/>
                    </a:lnTo>
                    <a:cubicBezTo>
                      <a:pt x="352" y="235"/>
                      <a:pt x="316" y="180"/>
                      <a:pt x="234" y="180"/>
                    </a:cubicBezTo>
                    <a:cubicBezTo>
                      <a:pt x="154" y="180"/>
                      <a:pt x="117" y="235"/>
                      <a:pt x="117" y="326"/>
                    </a:cubicBezTo>
                    <a:cubicBezTo>
                      <a:pt x="117" y="555"/>
                      <a:pt x="460" y="557"/>
                      <a:pt x="460" y="844"/>
                    </a:cubicBezTo>
                    <a:cubicBezTo>
                      <a:pt x="460" y="982"/>
                      <a:pt x="402" y="1080"/>
                      <a:pt x="278" y="1097"/>
                    </a:cubicBezTo>
                    <a:lnTo>
                      <a:pt x="278" y="1174"/>
                    </a:lnTo>
                    <a:lnTo>
                      <a:pt x="184" y="1174"/>
                    </a:lnTo>
                    <a:lnTo>
                      <a:pt x="184" y="1097"/>
                    </a:lnTo>
                    <a:cubicBezTo>
                      <a:pt x="58" y="1080"/>
                      <a:pt x="0" y="983"/>
                      <a:pt x="0" y="844"/>
                    </a:cubicBezTo>
                    <a:lnTo>
                      <a:pt x="0" y="781"/>
                    </a:lnTo>
                    <a:lnTo>
                      <a:pt x="107" y="781"/>
                    </a:lnTo>
                    <a:lnTo>
                      <a:pt x="107" y="852"/>
                    </a:lnTo>
                    <a:cubicBezTo>
                      <a:pt x="107" y="944"/>
                      <a:pt x="145" y="996"/>
                      <a:pt x="227" y="996"/>
                    </a:cubicBezTo>
                    <a:cubicBezTo>
                      <a:pt x="310" y="996"/>
                      <a:pt x="346" y="944"/>
                      <a:pt x="346" y="852"/>
                    </a:cubicBezTo>
                    <a:cubicBezTo>
                      <a:pt x="346" y="624"/>
                      <a:pt x="5" y="621"/>
                      <a:pt x="5" y="333"/>
                    </a:cubicBezTo>
                    <a:cubicBezTo>
                      <a:pt x="5" y="193"/>
                      <a:pt x="62" y="101"/>
                      <a:pt x="184" y="82"/>
                    </a:cubicBezTo>
                    <a:lnTo>
                      <a:pt x="184" y="0"/>
                    </a:lnTo>
                    <a:lnTo>
                      <a:pt x="278" y="0"/>
                    </a:lnTo>
                    <a:lnTo>
                      <a:pt x="278" y="8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02" name="Freeform 51">
                <a:extLst>
                  <a:ext uri="{FF2B5EF4-FFF2-40B4-BE49-F238E27FC236}">
                    <a16:creationId xmlns:a16="http://schemas.microsoft.com/office/drawing/2014/main" id="{97691870-15EB-1D43-ACDA-BB2360D68F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9950" y="1414463"/>
                <a:ext cx="1004888" cy="947737"/>
              </a:xfrm>
              <a:custGeom>
                <a:avLst/>
                <a:gdLst>
                  <a:gd name="T0" fmla="*/ 278315 w 2791"/>
                  <a:gd name="T1" fmla="*/ 947377 h 2634"/>
                  <a:gd name="T2" fmla="*/ 278315 w 2791"/>
                  <a:gd name="T3" fmla="*/ 947377 h 2634"/>
                  <a:gd name="T4" fmla="*/ 262833 w 2791"/>
                  <a:gd name="T5" fmla="*/ 943419 h 2634"/>
                  <a:gd name="T6" fmla="*/ 262833 w 2791"/>
                  <a:gd name="T7" fmla="*/ 943419 h 2634"/>
                  <a:gd name="T8" fmla="*/ 85691 w 2791"/>
                  <a:gd name="T9" fmla="*/ 782585 h 2634"/>
                  <a:gd name="T10" fmla="*/ 85691 w 2791"/>
                  <a:gd name="T11" fmla="*/ 782585 h 2634"/>
                  <a:gd name="T12" fmla="*/ 0 w 2791"/>
                  <a:gd name="T13" fmla="*/ 501934 h 2634"/>
                  <a:gd name="T14" fmla="*/ 0 w 2791"/>
                  <a:gd name="T15" fmla="*/ 501934 h 2634"/>
                  <a:gd name="T16" fmla="*/ 502264 w 2791"/>
                  <a:gd name="T17" fmla="*/ 0 h 2634"/>
                  <a:gd name="T18" fmla="*/ 502264 w 2791"/>
                  <a:gd name="T19" fmla="*/ 0 h 2634"/>
                  <a:gd name="T20" fmla="*/ 1004528 w 2791"/>
                  <a:gd name="T21" fmla="*/ 501934 h 2634"/>
                  <a:gd name="T22" fmla="*/ 1004528 w 2791"/>
                  <a:gd name="T23" fmla="*/ 501934 h 2634"/>
                  <a:gd name="T24" fmla="*/ 964923 w 2791"/>
                  <a:gd name="T25" fmla="*/ 697310 h 2634"/>
                  <a:gd name="T26" fmla="*/ 964923 w 2791"/>
                  <a:gd name="T27" fmla="*/ 697310 h 2634"/>
                  <a:gd name="T28" fmla="*/ 922437 w 2791"/>
                  <a:gd name="T29" fmla="*/ 714581 h 2634"/>
                  <a:gd name="T30" fmla="*/ 922437 w 2791"/>
                  <a:gd name="T31" fmla="*/ 714581 h 2634"/>
                  <a:gd name="T32" fmla="*/ 905155 w 2791"/>
                  <a:gd name="T33" fmla="*/ 672123 h 2634"/>
                  <a:gd name="T34" fmla="*/ 905155 w 2791"/>
                  <a:gd name="T35" fmla="*/ 672123 h 2634"/>
                  <a:gd name="T36" fmla="*/ 939360 w 2791"/>
                  <a:gd name="T37" fmla="*/ 501934 h 2634"/>
                  <a:gd name="T38" fmla="*/ 939360 w 2791"/>
                  <a:gd name="T39" fmla="*/ 501934 h 2634"/>
                  <a:gd name="T40" fmla="*/ 502264 w 2791"/>
                  <a:gd name="T41" fmla="*/ 65125 h 2634"/>
                  <a:gd name="T42" fmla="*/ 502264 w 2791"/>
                  <a:gd name="T43" fmla="*/ 65125 h 2634"/>
                  <a:gd name="T44" fmla="*/ 65168 w 2791"/>
                  <a:gd name="T45" fmla="*/ 501934 h 2634"/>
                  <a:gd name="T46" fmla="*/ 65168 w 2791"/>
                  <a:gd name="T47" fmla="*/ 501934 h 2634"/>
                  <a:gd name="T48" fmla="*/ 139698 w 2791"/>
                  <a:gd name="T49" fmla="*/ 746244 h 2634"/>
                  <a:gd name="T50" fmla="*/ 139698 w 2791"/>
                  <a:gd name="T51" fmla="*/ 746244 h 2634"/>
                  <a:gd name="T52" fmla="*/ 293797 w 2791"/>
                  <a:gd name="T53" fmla="*/ 886210 h 2634"/>
                  <a:gd name="T54" fmla="*/ 293797 w 2791"/>
                  <a:gd name="T55" fmla="*/ 886210 h 2634"/>
                  <a:gd name="T56" fmla="*/ 307119 w 2791"/>
                  <a:gd name="T57" fmla="*/ 930466 h 2634"/>
                  <a:gd name="T58" fmla="*/ 307119 w 2791"/>
                  <a:gd name="T59" fmla="*/ 930466 h 2634"/>
                  <a:gd name="T60" fmla="*/ 278315 w 2791"/>
                  <a:gd name="T61" fmla="*/ 947377 h 263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791" h="2634">
                    <a:moveTo>
                      <a:pt x="773" y="2633"/>
                    </a:moveTo>
                    <a:lnTo>
                      <a:pt x="773" y="2633"/>
                    </a:lnTo>
                    <a:cubicBezTo>
                      <a:pt x="759" y="2633"/>
                      <a:pt x="743" y="2629"/>
                      <a:pt x="730" y="2622"/>
                    </a:cubicBezTo>
                    <a:cubicBezTo>
                      <a:pt x="534" y="2515"/>
                      <a:pt x="363" y="2361"/>
                      <a:pt x="238" y="2175"/>
                    </a:cubicBezTo>
                    <a:cubicBezTo>
                      <a:pt x="82" y="1945"/>
                      <a:pt x="0" y="1675"/>
                      <a:pt x="0" y="1395"/>
                    </a:cubicBezTo>
                    <a:cubicBezTo>
                      <a:pt x="0" y="626"/>
                      <a:pt x="626" y="0"/>
                      <a:pt x="1395" y="0"/>
                    </a:cubicBezTo>
                    <a:cubicBezTo>
                      <a:pt x="2164" y="0"/>
                      <a:pt x="2790" y="626"/>
                      <a:pt x="2790" y="1395"/>
                    </a:cubicBezTo>
                    <a:cubicBezTo>
                      <a:pt x="2790" y="1584"/>
                      <a:pt x="2753" y="1766"/>
                      <a:pt x="2680" y="1938"/>
                    </a:cubicBezTo>
                    <a:cubicBezTo>
                      <a:pt x="2660" y="1984"/>
                      <a:pt x="2608" y="2006"/>
                      <a:pt x="2562" y="1986"/>
                    </a:cubicBezTo>
                    <a:cubicBezTo>
                      <a:pt x="2515" y="1967"/>
                      <a:pt x="2494" y="1914"/>
                      <a:pt x="2514" y="1868"/>
                    </a:cubicBezTo>
                    <a:cubicBezTo>
                      <a:pt x="2577" y="1718"/>
                      <a:pt x="2609" y="1559"/>
                      <a:pt x="2609" y="1395"/>
                    </a:cubicBezTo>
                    <a:cubicBezTo>
                      <a:pt x="2609" y="726"/>
                      <a:pt x="2064" y="181"/>
                      <a:pt x="1395" y="181"/>
                    </a:cubicBezTo>
                    <a:cubicBezTo>
                      <a:pt x="725" y="181"/>
                      <a:pt x="181" y="726"/>
                      <a:pt x="181" y="1395"/>
                    </a:cubicBezTo>
                    <a:cubicBezTo>
                      <a:pt x="181" y="1638"/>
                      <a:pt x="252" y="1873"/>
                      <a:pt x="388" y="2074"/>
                    </a:cubicBezTo>
                    <a:cubicBezTo>
                      <a:pt x="497" y="2236"/>
                      <a:pt x="645" y="2370"/>
                      <a:pt x="816" y="2463"/>
                    </a:cubicBezTo>
                    <a:cubicBezTo>
                      <a:pt x="860" y="2487"/>
                      <a:pt x="876" y="2542"/>
                      <a:pt x="853" y="2586"/>
                    </a:cubicBezTo>
                    <a:cubicBezTo>
                      <a:pt x="836" y="2616"/>
                      <a:pt x="805" y="2633"/>
                      <a:pt x="773" y="263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03" name="Freeform 53">
                <a:extLst>
                  <a:ext uri="{FF2B5EF4-FFF2-40B4-BE49-F238E27FC236}">
                    <a16:creationId xmlns:a16="http://schemas.microsoft.com/office/drawing/2014/main" id="{2C50BD38-5D1D-794A-BDA6-3249DD7754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8263" y="1036638"/>
                <a:ext cx="65087" cy="288925"/>
              </a:xfrm>
              <a:custGeom>
                <a:avLst/>
                <a:gdLst>
                  <a:gd name="T0" fmla="*/ 32544 w 182"/>
                  <a:gd name="T1" fmla="*/ 288566 h 804"/>
                  <a:gd name="T2" fmla="*/ 32544 w 182"/>
                  <a:gd name="T3" fmla="*/ 288566 h 804"/>
                  <a:gd name="T4" fmla="*/ 0 w 182"/>
                  <a:gd name="T5" fmla="*/ 256223 h 804"/>
                  <a:gd name="T6" fmla="*/ 0 w 182"/>
                  <a:gd name="T7" fmla="*/ 32342 h 804"/>
                  <a:gd name="T8" fmla="*/ 0 w 182"/>
                  <a:gd name="T9" fmla="*/ 32342 h 804"/>
                  <a:gd name="T10" fmla="*/ 32544 w 182"/>
                  <a:gd name="T11" fmla="*/ 0 h 804"/>
                  <a:gd name="T12" fmla="*/ 32544 w 182"/>
                  <a:gd name="T13" fmla="*/ 0 h 804"/>
                  <a:gd name="T14" fmla="*/ 64729 w 182"/>
                  <a:gd name="T15" fmla="*/ 32342 h 804"/>
                  <a:gd name="T16" fmla="*/ 64729 w 182"/>
                  <a:gd name="T17" fmla="*/ 256223 h 804"/>
                  <a:gd name="T18" fmla="*/ 64729 w 182"/>
                  <a:gd name="T19" fmla="*/ 256223 h 804"/>
                  <a:gd name="T20" fmla="*/ 32544 w 182"/>
                  <a:gd name="T21" fmla="*/ 288566 h 8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2" h="804">
                    <a:moveTo>
                      <a:pt x="91" y="803"/>
                    </a:moveTo>
                    <a:lnTo>
                      <a:pt x="91" y="803"/>
                    </a:lnTo>
                    <a:cubicBezTo>
                      <a:pt x="41" y="803"/>
                      <a:pt x="0" y="763"/>
                      <a:pt x="0" y="713"/>
                    </a:cubicBezTo>
                    <a:lnTo>
                      <a:pt x="0" y="90"/>
                    </a:lnTo>
                    <a:cubicBezTo>
                      <a:pt x="0" y="41"/>
                      <a:pt x="41" y="0"/>
                      <a:pt x="91" y="0"/>
                    </a:cubicBezTo>
                    <a:cubicBezTo>
                      <a:pt x="141" y="0"/>
                      <a:pt x="181" y="41"/>
                      <a:pt x="181" y="90"/>
                    </a:cubicBezTo>
                    <a:lnTo>
                      <a:pt x="181" y="713"/>
                    </a:lnTo>
                    <a:cubicBezTo>
                      <a:pt x="181" y="763"/>
                      <a:pt x="141" y="803"/>
                      <a:pt x="91" y="80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04" name="Freeform 54">
                <a:extLst>
                  <a:ext uri="{FF2B5EF4-FFF2-40B4-BE49-F238E27FC236}">
                    <a16:creationId xmlns:a16="http://schemas.microsoft.com/office/drawing/2014/main" id="{33393340-7767-704F-B27C-8E9EEDB4D0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0263" y="1204913"/>
                <a:ext cx="206375" cy="250825"/>
              </a:xfrm>
              <a:custGeom>
                <a:avLst/>
                <a:gdLst>
                  <a:gd name="T0" fmla="*/ 168852 w 572"/>
                  <a:gd name="T1" fmla="*/ 250465 h 697"/>
                  <a:gd name="T2" fmla="*/ 168852 w 572"/>
                  <a:gd name="T3" fmla="*/ 250465 h 697"/>
                  <a:gd name="T4" fmla="*/ 142514 w 572"/>
                  <a:gd name="T5" fmla="*/ 237150 h 697"/>
                  <a:gd name="T6" fmla="*/ 10824 w 572"/>
                  <a:gd name="T7" fmla="*/ 56139 h 697"/>
                  <a:gd name="T8" fmla="*/ 10824 w 572"/>
                  <a:gd name="T9" fmla="*/ 56139 h 697"/>
                  <a:gd name="T10" fmla="*/ 17679 w 572"/>
                  <a:gd name="T11" fmla="*/ 10796 h 697"/>
                  <a:gd name="T12" fmla="*/ 17679 w 572"/>
                  <a:gd name="T13" fmla="*/ 10796 h 697"/>
                  <a:gd name="T14" fmla="*/ 63500 w 572"/>
                  <a:gd name="T15" fmla="*/ 17993 h 697"/>
                  <a:gd name="T16" fmla="*/ 195551 w 572"/>
                  <a:gd name="T17" fmla="*/ 198645 h 697"/>
                  <a:gd name="T18" fmla="*/ 195551 w 572"/>
                  <a:gd name="T19" fmla="*/ 198645 h 697"/>
                  <a:gd name="T20" fmla="*/ 188335 w 572"/>
                  <a:gd name="T21" fmla="*/ 244347 h 697"/>
                  <a:gd name="T22" fmla="*/ 188335 w 572"/>
                  <a:gd name="T23" fmla="*/ 244347 h 697"/>
                  <a:gd name="T24" fmla="*/ 168852 w 572"/>
                  <a:gd name="T25" fmla="*/ 250465 h 6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72" h="697">
                    <a:moveTo>
                      <a:pt x="468" y="696"/>
                    </a:moveTo>
                    <a:lnTo>
                      <a:pt x="468" y="696"/>
                    </a:lnTo>
                    <a:cubicBezTo>
                      <a:pt x="441" y="696"/>
                      <a:pt x="413" y="683"/>
                      <a:pt x="395" y="659"/>
                    </a:cubicBezTo>
                    <a:lnTo>
                      <a:pt x="30" y="156"/>
                    </a:lnTo>
                    <a:cubicBezTo>
                      <a:pt x="0" y="115"/>
                      <a:pt x="10" y="59"/>
                      <a:pt x="49" y="30"/>
                    </a:cubicBezTo>
                    <a:cubicBezTo>
                      <a:pt x="90" y="0"/>
                      <a:pt x="147" y="9"/>
                      <a:pt x="176" y="50"/>
                    </a:cubicBezTo>
                    <a:lnTo>
                      <a:pt x="542" y="552"/>
                    </a:lnTo>
                    <a:cubicBezTo>
                      <a:pt x="571" y="593"/>
                      <a:pt x="562" y="649"/>
                      <a:pt x="522" y="679"/>
                    </a:cubicBezTo>
                    <a:cubicBezTo>
                      <a:pt x="505" y="690"/>
                      <a:pt x="487" y="696"/>
                      <a:pt x="468" y="69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05" name="Freeform 55">
                <a:extLst>
                  <a:ext uri="{FF2B5EF4-FFF2-40B4-BE49-F238E27FC236}">
                    <a16:creationId xmlns:a16="http://schemas.microsoft.com/office/drawing/2014/main" id="{12E6224C-8CD9-104E-BE29-76BA49DEFD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5463" y="1641475"/>
                <a:ext cx="285750" cy="138113"/>
              </a:xfrm>
              <a:custGeom>
                <a:avLst/>
                <a:gdLst>
                  <a:gd name="T0" fmla="*/ 248728 w 795"/>
                  <a:gd name="T1" fmla="*/ 137754 h 385"/>
                  <a:gd name="T2" fmla="*/ 248728 w 795"/>
                  <a:gd name="T3" fmla="*/ 137754 h 385"/>
                  <a:gd name="T4" fmla="*/ 239024 w 795"/>
                  <a:gd name="T5" fmla="*/ 136319 h 385"/>
                  <a:gd name="T6" fmla="*/ 26239 w 795"/>
                  <a:gd name="T7" fmla="*/ 67442 h 385"/>
                  <a:gd name="T8" fmla="*/ 26239 w 795"/>
                  <a:gd name="T9" fmla="*/ 67442 h 385"/>
                  <a:gd name="T10" fmla="*/ 5392 w 795"/>
                  <a:gd name="T11" fmla="*/ 26546 h 385"/>
                  <a:gd name="T12" fmla="*/ 5392 w 795"/>
                  <a:gd name="T13" fmla="*/ 26546 h 385"/>
                  <a:gd name="T14" fmla="*/ 46367 w 795"/>
                  <a:gd name="T15" fmla="*/ 5740 h 385"/>
                  <a:gd name="T16" fmla="*/ 258792 w 795"/>
                  <a:gd name="T17" fmla="*/ 74617 h 385"/>
                  <a:gd name="T18" fmla="*/ 258792 w 795"/>
                  <a:gd name="T19" fmla="*/ 74617 h 385"/>
                  <a:gd name="T20" fmla="*/ 279999 w 795"/>
                  <a:gd name="T21" fmla="*/ 115513 h 385"/>
                  <a:gd name="T22" fmla="*/ 279999 w 795"/>
                  <a:gd name="T23" fmla="*/ 115513 h 385"/>
                  <a:gd name="T24" fmla="*/ 248728 w 795"/>
                  <a:gd name="T25" fmla="*/ 137754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5" h="385">
                    <a:moveTo>
                      <a:pt x="692" y="384"/>
                    </a:moveTo>
                    <a:lnTo>
                      <a:pt x="692" y="384"/>
                    </a:lnTo>
                    <a:cubicBezTo>
                      <a:pt x="683" y="384"/>
                      <a:pt x="673" y="383"/>
                      <a:pt x="665" y="380"/>
                    </a:cubicBezTo>
                    <a:lnTo>
                      <a:pt x="73" y="188"/>
                    </a:lnTo>
                    <a:cubicBezTo>
                      <a:pt x="25" y="172"/>
                      <a:pt x="0" y="121"/>
                      <a:pt x="15" y="74"/>
                    </a:cubicBezTo>
                    <a:cubicBezTo>
                      <a:pt x="31" y="26"/>
                      <a:pt x="81" y="0"/>
                      <a:pt x="129" y="16"/>
                    </a:cubicBezTo>
                    <a:lnTo>
                      <a:pt x="720" y="208"/>
                    </a:lnTo>
                    <a:cubicBezTo>
                      <a:pt x="768" y="223"/>
                      <a:pt x="794" y="274"/>
                      <a:pt x="779" y="322"/>
                    </a:cubicBezTo>
                    <a:cubicBezTo>
                      <a:pt x="766" y="360"/>
                      <a:pt x="730" y="384"/>
                      <a:pt x="692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06" name="Freeform 56">
                <a:extLst>
                  <a:ext uri="{FF2B5EF4-FFF2-40B4-BE49-F238E27FC236}">
                    <a16:creationId xmlns:a16="http://schemas.microsoft.com/office/drawing/2014/main" id="{6ECF028C-0B7F-1249-A67F-FB456FEFF0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4988" y="2103438"/>
                <a:ext cx="285750" cy="138112"/>
              </a:xfrm>
              <a:custGeom>
                <a:avLst/>
                <a:gdLst>
                  <a:gd name="T0" fmla="*/ 36303 w 795"/>
                  <a:gd name="T1" fmla="*/ 137753 h 385"/>
                  <a:gd name="T2" fmla="*/ 36303 w 795"/>
                  <a:gd name="T3" fmla="*/ 137753 h 385"/>
                  <a:gd name="T4" fmla="*/ 5751 w 795"/>
                  <a:gd name="T5" fmla="*/ 115153 h 385"/>
                  <a:gd name="T6" fmla="*/ 5751 w 795"/>
                  <a:gd name="T7" fmla="*/ 115153 h 385"/>
                  <a:gd name="T8" fmla="*/ 26598 w 795"/>
                  <a:gd name="T9" fmla="*/ 74258 h 385"/>
                  <a:gd name="T10" fmla="*/ 239024 w 795"/>
                  <a:gd name="T11" fmla="*/ 5381 h 385"/>
                  <a:gd name="T12" fmla="*/ 239024 w 795"/>
                  <a:gd name="T13" fmla="*/ 5381 h 385"/>
                  <a:gd name="T14" fmla="*/ 279640 w 795"/>
                  <a:gd name="T15" fmla="*/ 26187 h 385"/>
                  <a:gd name="T16" fmla="*/ 279640 w 795"/>
                  <a:gd name="T17" fmla="*/ 26187 h 385"/>
                  <a:gd name="T18" fmla="*/ 258792 w 795"/>
                  <a:gd name="T19" fmla="*/ 67083 h 385"/>
                  <a:gd name="T20" fmla="*/ 46726 w 795"/>
                  <a:gd name="T21" fmla="*/ 135960 h 385"/>
                  <a:gd name="T22" fmla="*/ 46726 w 795"/>
                  <a:gd name="T23" fmla="*/ 135960 h 385"/>
                  <a:gd name="T24" fmla="*/ 36303 w 795"/>
                  <a:gd name="T25" fmla="*/ 137753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5" h="385">
                    <a:moveTo>
                      <a:pt x="101" y="384"/>
                    </a:moveTo>
                    <a:lnTo>
                      <a:pt x="101" y="384"/>
                    </a:lnTo>
                    <a:cubicBezTo>
                      <a:pt x="63" y="384"/>
                      <a:pt x="28" y="359"/>
                      <a:pt x="16" y="321"/>
                    </a:cubicBezTo>
                    <a:cubicBezTo>
                      <a:pt x="0" y="274"/>
                      <a:pt x="26" y="223"/>
                      <a:pt x="74" y="207"/>
                    </a:cubicBezTo>
                    <a:lnTo>
                      <a:pt x="665" y="15"/>
                    </a:lnTo>
                    <a:cubicBezTo>
                      <a:pt x="712" y="0"/>
                      <a:pt x="763" y="26"/>
                      <a:pt x="778" y="73"/>
                    </a:cubicBezTo>
                    <a:cubicBezTo>
                      <a:pt x="794" y="121"/>
                      <a:pt x="768" y="172"/>
                      <a:pt x="720" y="187"/>
                    </a:cubicBezTo>
                    <a:lnTo>
                      <a:pt x="130" y="379"/>
                    </a:lnTo>
                    <a:cubicBezTo>
                      <a:pt x="120" y="382"/>
                      <a:pt x="111" y="384"/>
                      <a:pt x="101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07" name="Freeform 57">
                <a:extLst>
                  <a:ext uri="{FF2B5EF4-FFF2-40B4-BE49-F238E27FC236}">
                    <a16:creationId xmlns:a16="http://schemas.microsoft.com/office/drawing/2014/main" id="{BCD32FB0-FAFE-7449-95DA-9178B3DE7E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1038" y="1614488"/>
                <a:ext cx="285750" cy="138112"/>
              </a:xfrm>
              <a:custGeom>
                <a:avLst/>
                <a:gdLst>
                  <a:gd name="T0" fmla="*/ 36394 w 793"/>
                  <a:gd name="T1" fmla="*/ 137753 h 385"/>
                  <a:gd name="T2" fmla="*/ 36394 w 793"/>
                  <a:gd name="T3" fmla="*/ 137753 h 385"/>
                  <a:gd name="T4" fmla="*/ 5405 w 793"/>
                  <a:gd name="T5" fmla="*/ 115153 h 385"/>
                  <a:gd name="T6" fmla="*/ 5405 w 793"/>
                  <a:gd name="T7" fmla="*/ 115153 h 385"/>
                  <a:gd name="T8" fmla="*/ 26305 w 793"/>
                  <a:gd name="T9" fmla="*/ 74258 h 385"/>
                  <a:gd name="T10" fmla="*/ 238906 w 793"/>
                  <a:gd name="T11" fmla="*/ 5381 h 385"/>
                  <a:gd name="T12" fmla="*/ 238906 w 793"/>
                  <a:gd name="T13" fmla="*/ 5381 h 385"/>
                  <a:gd name="T14" fmla="*/ 279985 w 793"/>
                  <a:gd name="T15" fmla="*/ 26546 h 385"/>
                  <a:gd name="T16" fmla="*/ 279985 w 793"/>
                  <a:gd name="T17" fmla="*/ 26546 h 385"/>
                  <a:gd name="T18" fmla="*/ 259085 w 793"/>
                  <a:gd name="T19" fmla="*/ 67083 h 385"/>
                  <a:gd name="T20" fmla="*/ 46484 w 793"/>
                  <a:gd name="T21" fmla="*/ 135960 h 385"/>
                  <a:gd name="T22" fmla="*/ 46484 w 793"/>
                  <a:gd name="T23" fmla="*/ 135960 h 385"/>
                  <a:gd name="T24" fmla="*/ 36394 w 793"/>
                  <a:gd name="T25" fmla="*/ 137753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3" h="385">
                    <a:moveTo>
                      <a:pt x="101" y="384"/>
                    </a:moveTo>
                    <a:lnTo>
                      <a:pt x="101" y="384"/>
                    </a:lnTo>
                    <a:cubicBezTo>
                      <a:pt x="63" y="384"/>
                      <a:pt x="28" y="359"/>
                      <a:pt x="15" y="321"/>
                    </a:cubicBezTo>
                    <a:cubicBezTo>
                      <a:pt x="0" y="274"/>
                      <a:pt x="26" y="223"/>
                      <a:pt x="73" y="207"/>
                    </a:cubicBezTo>
                    <a:lnTo>
                      <a:pt x="663" y="15"/>
                    </a:lnTo>
                    <a:cubicBezTo>
                      <a:pt x="711" y="0"/>
                      <a:pt x="762" y="26"/>
                      <a:pt x="777" y="74"/>
                    </a:cubicBezTo>
                    <a:cubicBezTo>
                      <a:pt x="792" y="121"/>
                      <a:pt x="767" y="172"/>
                      <a:pt x="719" y="187"/>
                    </a:cubicBezTo>
                    <a:lnTo>
                      <a:pt x="129" y="379"/>
                    </a:lnTo>
                    <a:cubicBezTo>
                      <a:pt x="120" y="382"/>
                      <a:pt x="111" y="384"/>
                      <a:pt x="101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08" name="Freeform 58">
                <a:extLst>
                  <a:ext uri="{FF2B5EF4-FFF2-40B4-BE49-F238E27FC236}">
                    <a16:creationId xmlns:a16="http://schemas.microsoft.com/office/drawing/2014/main" id="{31F4E335-49CE-9944-8807-06E0E1BEB7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1325" y="1189038"/>
                <a:ext cx="206375" cy="250825"/>
              </a:xfrm>
              <a:custGeom>
                <a:avLst/>
                <a:gdLst>
                  <a:gd name="T0" fmla="*/ 36801 w 572"/>
                  <a:gd name="T1" fmla="*/ 250465 h 696"/>
                  <a:gd name="T2" fmla="*/ 36801 w 572"/>
                  <a:gd name="T3" fmla="*/ 250465 h 696"/>
                  <a:gd name="T4" fmla="*/ 18040 w 572"/>
                  <a:gd name="T5" fmla="*/ 244338 h 696"/>
                  <a:gd name="T6" fmla="*/ 18040 w 572"/>
                  <a:gd name="T7" fmla="*/ 244338 h 696"/>
                  <a:gd name="T8" fmla="*/ 10824 w 572"/>
                  <a:gd name="T9" fmla="*/ 198930 h 696"/>
                  <a:gd name="T10" fmla="*/ 142153 w 572"/>
                  <a:gd name="T11" fmla="*/ 17659 h 696"/>
                  <a:gd name="T12" fmla="*/ 142153 w 572"/>
                  <a:gd name="T13" fmla="*/ 17659 h 696"/>
                  <a:gd name="T14" fmla="*/ 187974 w 572"/>
                  <a:gd name="T15" fmla="*/ 10451 h 696"/>
                  <a:gd name="T16" fmla="*/ 187974 w 572"/>
                  <a:gd name="T17" fmla="*/ 10451 h 696"/>
                  <a:gd name="T18" fmla="*/ 195190 w 572"/>
                  <a:gd name="T19" fmla="*/ 55859 h 696"/>
                  <a:gd name="T20" fmla="*/ 63500 w 572"/>
                  <a:gd name="T21" fmla="*/ 237131 h 696"/>
                  <a:gd name="T22" fmla="*/ 63500 w 572"/>
                  <a:gd name="T23" fmla="*/ 237131 h 696"/>
                  <a:gd name="T24" fmla="*/ 36801 w 572"/>
                  <a:gd name="T25" fmla="*/ 250465 h 6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72" h="696">
                    <a:moveTo>
                      <a:pt x="102" y="695"/>
                    </a:moveTo>
                    <a:lnTo>
                      <a:pt x="102" y="695"/>
                    </a:lnTo>
                    <a:cubicBezTo>
                      <a:pt x="84" y="695"/>
                      <a:pt x="66" y="690"/>
                      <a:pt x="50" y="678"/>
                    </a:cubicBezTo>
                    <a:cubicBezTo>
                      <a:pt x="9" y="649"/>
                      <a:pt x="0" y="592"/>
                      <a:pt x="30" y="552"/>
                    </a:cubicBezTo>
                    <a:lnTo>
                      <a:pt x="394" y="49"/>
                    </a:lnTo>
                    <a:cubicBezTo>
                      <a:pt x="424" y="9"/>
                      <a:pt x="481" y="0"/>
                      <a:pt x="521" y="29"/>
                    </a:cubicBezTo>
                    <a:cubicBezTo>
                      <a:pt x="561" y="59"/>
                      <a:pt x="571" y="115"/>
                      <a:pt x="541" y="155"/>
                    </a:cubicBezTo>
                    <a:lnTo>
                      <a:pt x="176" y="658"/>
                    </a:lnTo>
                    <a:cubicBezTo>
                      <a:pt x="158" y="682"/>
                      <a:pt x="131" y="695"/>
                      <a:pt x="102" y="69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</p:grpSp>
      <p:sp>
        <p:nvSpPr>
          <p:cNvPr id="109" name="TextBox 108"/>
          <p:cNvSpPr txBox="1"/>
          <p:nvPr/>
        </p:nvSpPr>
        <p:spPr>
          <a:xfrm>
            <a:off x="444138" y="3940679"/>
            <a:ext cx="1097435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3200" dirty="0">
                <a:latin typeface="Californian FB" panose="0207040306080B030204" pitchFamily="18" charset="0"/>
              </a:rPr>
              <a:t>	</a:t>
            </a:r>
            <a:r>
              <a:rPr lang="lt-LT" sz="2200" b="1" dirty="0">
                <a:latin typeface="Californian FB" panose="0207040306080B030204" pitchFamily="18" charset="0"/>
              </a:rPr>
              <a:t>Tai būdas, kaip galima kartu su gyventojais spręsti dėl tam tikros dalies viešųjų lėšų panaudojimo, kuomet gyventojai patys siūlo idėjas viešosioms erdvėms gerinti ir balsuodami renka labiausiai patikusias.</a:t>
            </a:r>
          </a:p>
          <a:p>
            <a:pPr algn="just"/>
            <a:endParaRPr lang="lt-LT" sz="2200" b="1" dirty="0">
              <a:latin typeface="Californian FB" panose="0207040306080B030204" pitchFamily="18" charset="0"/>
            </a:endParaRPr>
          </a:p>
          <a:p>
            <a:pPr algn="just"/>
            <a:r>
              <a:rPr lang="lt-LT" sz="2200" b="1" dirty="0">
                <a:latin typeface="Californian FB" panose="0207040306080B030204" pitchFamily="18" charset="0"/>
              </a:rPr>
              <a:t>	DB vykdomas Klaipėdos rajono Savivaldybės (toliau – Savivaldybė) gyventojų iniciatyvų, skirtų gyvenamajai aplinkai gerinti, projektų idėjų atrankos ir finansavimo </a:t>
            </a:r>
            <a:r>
              <a:rPr lang="lt-LT" sz="2200" b="1" u="sng" dirty="0">
                <a:latin typeface="Californian FB" panose="0207040306080B030204" pitchFamily="18" charset="0"/>
              </a:rPr>
              <a:t>tvarkos aprašu </a:t>
            </a:r>
            <a:r>
              <a:rPr lang="lt-LT" sz="2200" b="1" dirty="0">
                <a:latin typeface="Californian FB" panose="0207040306080B030204" pitchFamily="18" charset="0"/>
              </a:rPr>
              <a:t>(toliau – Tvarkos aprašas), kuris publikuojamas www.klaipedos-r.lt</a:t>
            </a:r>
          </a:p>
        </p:txBody>
      </p:sp>
      <p:sp>
        <p:nvSpPr>
          <p:cNvPr id="110" name="Freeform 5">
            <a:extLst>
              <a:ext uri="{FF2B5EF4-FFF2-40B4-BE49-F238E27FC236}">
                <a16:creationId xmlns:a16="http://schemas.microsoft.com/office/drawing/2014/main" id="{07061A63-AE3A-5146-967C-53D6157882AF}"/>
              </a:ext>
            </a:extLst>
          </p:cNvPr>
          <p:cNvSpPr>
            <a:spLocks noChangeAspect="1"/>
          </p:cNvSpPr>
          <p:nvPr/>
        </p:nvSpPr>
        <p:spPr bwMode="auto">
          <a:xfrm>
            <a:off x="1435871" y="993084"/>
            <a:ext cx="1458293" cy="1380845"/>
          </a:xfrm>
          <a:custGeom>
            <a:avLst/>
            <a:gdLst>
              <a:gd name="T0" fmla="*/ 190 w 197"/>
              <a:gd name="T1" fmla="*/ 97 h 195"/>
              <a:gd name="T2" fmla="*/ 197 w 197"/>
              <a:gd name="T3" fmla="*/ 86 h 195"/>
              <a:gd name="T4" fmla="*/ 193 w 197"/>
              <a:gd name="T5" fmla="*/ 76 h 195"/>
              <a:gd name="T6" fmla="*/ 188 w 197"/>
              <a:gd name="T7" fmla="*/ 59 h 195"/>
              <a:gd name="T8" fmla="*/ 183 w 197"/>
              <a:gd name="T9" fmla="*/ 48 h 195"/>
              <a:gd name="T10" fmla="*/ 167 w 197"/>
              <a:gd name="T11" fmla="*/ 38 h 195"/>
              <a:gd name="T12" fmla="*/ 166 w 197"/>
              <a:gd name="T13" fmla="*/ 25 h 195"/>
              <a:gd name="T14" fmla="*/ 158 w 197"/>
              <a:gd name="T15" fmla="*/ 29 h 195"/>
              <a:gd name="T16" fmla="*/ 147 w 197"/>
              <a:gd name="T17" fmla="*/ 12 h 195"/>
              <a:gd name="T18" fmla="*/ 137 w 197"/>
              <a:gd name="T19" fmla="*/ 9 h 195"/>
              <a:gd name="T20" fmla="*/ 120 w 197"/>
              <a:gd name="T21" fmla="*/ 3 h 195"/>
              <a:gd name="T22" fmla="*/ 110 w 197"/>
              <a:gd name="T23" fmla="*/ 0 h 195"/>
              <a:gd name="T24" fmla="*/ 99 w 197"/>
              <a:gd name="T25" fmla="*/ 7 h 195"/>
              <a:gd name="T26" fmla="*/ 88 w 197"/>
              <a:gd name="T27" fmla="*/ 0 h 195"/>
              <a:gd name="T28" fmla="*/ 77 w 197"/>
              <a:gd name="T29" fmla="*/ 3 h 195"/>
              <a:gd name="T30" fmla="*/ 61 w 197"/>
              <a:gd name="T31" fmla="*/ 9 h 195"/>
              <a:gd name="T32" fmla="*/ 50 w 197"/>
              <a:gd name="T33" fmla="*/ 12 h 195"/>
              <a:gd name="T34" fmla="*/ 40 w 197"/>
              <a:gd name="T35" fmla="*/ 29 h 195"/>
              <a:gd name="T36" fmla="*/ 32 w 197"/>
              <a:gd name="T37" fmla="*/ 25 h 195"/>
              <a:gd name="T38" fmla="*/ 30 w 197"/>
              <a:gd name="T39" fmla="*/ 38 h 195"/>
              <a:gd name="T40" fmla="*/ 15 w 197"/>
              <a:gd name="T41" fmla="*/ 48 h 195"/>
              <a:gd name="T42" fmla="*/ 10 w 197"/>
              <a:gd name="T43" fmla="*/ 59 h 195"/>
              <a:gd name="T44" fmla="*/ 4 w 197"/>
              <a:gd name="T45" fmla="*/ 76 h 195"/>
              <a:gd name="T46" fmla="*/ 0 w 197"/>
              <a:gd name="T47" fmla="*/ 86 h 195"/>
              <a:gd name="T48" fmla="*/ 8 w 197"/>
              <a:gd name="T49" fmla="*/ 97 h 195"/>
              <a:gd name="T50" fmla="*/ 0 w 197"/>
              <a:gd name="T51" fmla="*/ 109 h 195"/>
              <a:gd name="T52" fmla="*/ 4 w 197"/>
              <a:gd name="T53" fmla="*/ 119 h 195"/>
              <a:gd name="T54" fmla="*/ 10 w 197"/>
              <a:gd name="T55" fmla="*/ 136 h 195"/>
              <a:gd name="T56" fmla="*/ 15 w 197"/>
              <a:gd name="T57" fmla="*/ 147 h 195"/>
              <a:gd name="T58" fmla="*/ 30 w 197"/>
              <a:gd name="T59" fmla="*/ 157 h 195"/>
              <a:gd name="T60" fmla="*/ 32 w 197"/>
              <a:gd name="T61" fmla="*/ 170 h 195"/>
              <a:gd name="T62" fmla="*/ 40 w 197"/>
              <a:gd name="T63" fmla="*/ 166 h 195"/>
              <a:gd name="T64" fmla="*/ 50 w 197"/>
              <a:gd name="T65" fmla="*/ 183 h 195"/>
              <a:gd name="T66" fmla="*/ 61 w 197"/>
              <a:gd name="T67" fmla="*/ 186 h 195"/>
              <a:gd name="T68" fmla="*/ 77 w 197"/>
              <a:gd name="T69" fmla="*/ 191 h 195"/>
              <a:gd name="T70" fmla="*/ 88 w 197"/>
              <a:gd name="T71" fmla="*/ 195 h 195"/>
              <a:gd name="T72" fmla="*/ 99 w 197"/>
              <a:gd name="T73" fmla="*/ 188 h 195"/>
              <a:gd name="T74" fmla="*/ 110 w 197"/>
              <a:gd name="T75" fmla="*/ 195 h 195"/>
              <a:gd name="T76" fmla="*/ 120 w 197"/>
              <a:gd name="T77" fmla="*/ 191 h 195"/>
              <a:gd name="T78" fmla="*/ 137 w 197"/>
              <a:gd name="T79" fmla="*/ 186 h 195"/>
              <a:gd name="T80" fmla="*/ 147 w 197"/>
              <a:gd name="T81" fmla="*/ 183 h 195"/>
              <a:gd name="T82" fmla="*/ 158 w 197"/>
              <a:gd name="T83" fmla="*/ 166 h 195"/>
              <a:gd name="T84" fmla="*/ 166 w 197"/>
              <a:gd name="T85" fmla="*/ 170 h 195"/>
              <a:gd name="T86" fmla="*/ 167 w 197"/>
              <a:gd name="T87" fmla="*/ 157 h 195"/>
              <a:gd name="T88" fmla="*/ 183 w 197"/>
              <a:gd name="T89" fmla="*/ 147 h 195"/>
              <a:gd name="T90" fmla="*/ 188 w 197"/>
              <a:gd name="T91" fmla="*/ 136 h 195"/>
              <a:gd name="T92" fmla="*/ 193 w 197"/>
              <a:gd name="T93" fmla="*/ 119 h 195"/>
              <a:gd name="T94" fmla="*/ 197 w 197"/>
              <a:gd name="T95" fmla="*/ 109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97" h="195">
                <a:moveTo>
                  <a:pt x="195" y="106"/>
                </a:moveTo>
                <a:cubicBezTo>
                  <a:pt x="189" y="105"/>
                  <a:pt x="189" y="105"/>
                  <a:pt x="189" y="105"/>
                </a:cubicBezTo>
                <a:cubicBezTo>
                  <a:pt x="189" y="103"/>
                  <a:pt x="190" y="100"/>
                  <a:pt x="190" y="97"/>
                </a:cubicBezTo>
                <a:cubicBezTo>
                  <a:pt x="190" y="95"/>
                  <a:pt x="189" y="92"/>
                  <a:pt x="189" y="90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197" y="88"/>
                  <a:pt x="197" y="87"/>
                  <a:pt x="197" y="86"/>
                </a:cubicBezTo>
                <a:cubicBezTo>
                  <a:pt x="197" y="83"/>
                  <a:pt x="196" y="80"/>
                  <a:pt x="196" y="78"/>
                </a:cubicBezTo>
                <a:cubicBezTo>
                  <a:pt x="196" y="77"/>
                  <a:pt x="195" y="76"/>
                  <a:pt x="194" y="76"/>
                </a:cubicBezTo>
                <a:cubicBezTo>
                  <a:pt x="194" y="76"/>
                  <a:pt x="194" y="76"/>
                  <a:pt x="193" y="76"/>
                </a:cubicBezTo>
                <a:cubicBezTo>
                  <a:pt x="187" y="77"/>
                  <a:pt x="187" y="77"/>
                  <a:pt x="187" y="77"/>
                </a:cubicBezTo>
                <a:cubicBezTo>
                  <a:pt x="186" y="72"/>
                  <a:pt x="184" y="67"/>
                  <a:pt x="182" y="62"/>
                </a:cubicBezTo>
                <a:cubicBezTo>
                  <a:pt x="188" y="59"/>
                  <a:pt x="188" y="59"/>
                  <a:pt x="188" y="59"/>
                </a:cubicBezTo>
                <a:cubicBezTo>
                  <a:pt x="189" y="59"/>
                  <a:pt x="189" y="57"/>
                  <a:pt x="189" y="56"/>
                </a:cubicBezTo>
                <a:cubicBezTo>
                  <a:pt x="188" y="54"/>
                  <a:pt x="186" y="51"/>
                  <a:pt x="185" y="49"/>
                </a:cubicBezTo>
                <a:cubicBezTo>
                  <a:pt x="185" y="48"/>
                  <a:pt x="184" y="48"/>
                  <a:pt x="183" y="48"/>
                </a:cubicBezTo>
                <a:cubicBezTo>
                  <a:pt x="183" y="48"/>
                  <a:pt x="182" y="48"/>
                  <a:pt x="182" y="48"/>
                </a:cubicBezTo>
                <a:cubicBezTo>
                  <a:pt x="176" y="50"/>
                  <a:pt x="176" y="50"/>
                  <a:pt x="176" y="50"/>
                </a:cubicBezTo>
                <a:cubicBezTo>
                  <a:pt x="174" y="46"/>
                  <a:pt x="171" y="42"/>
                  <a:pt x="167" y="38"/>
                </a:cubicBezTo>
                <a:cubicBezTo>
                  <a:pt x="172" y="34"/>
                  <a:pt x="172" y="34"/>
                  <a:pt x="172" y="34"/>
                </a:cubicBezTo>
                <a:cubicBezTo>
                  <a:pt x="172" y="33"/>
                  <a:pt x="172" y="31"/>
                  <a:pt x="172" y="31"/>
                </a:cubicBezTo>
                <a:cubicBezTo>
                  <a:pt x="170" y="28"/>
                  <a:pt x="168" y="26"/>
                  <a:pt x="166" y="25"/>
                </a:cubicBezTo>
                <a:cubicBezTo>
                  <a:pt x="165" y="24"/>
                  <a:pt x="165" y="24"/>
                  <a:pt x="164" y="24"/>
                </a:cubicBezTo>
                <a:cubicBezTo>
                  <a:pt x="163" y="24"/>
                  <a:pt x="163" y="24"/>
                  <a:pt x="162" y="25"/>
                </a:cubicBezTo>
                <a:cubicBezTo>
                  <a:pt x="158" y="29"/>
                  <a:pt x="158" y="29"/>
                  <a:pt x="158" y="29"/>
                </a:cubicBezTo>
                <a:cubicBezTo>
                  <a:pt x="154" y="26"/>
                  <a:pt x="150" y="23"/>
                  <a:pt x="146" y="20"/>
                </a:cubicBezTo>
                <a:cubicBezTo>
                  <a:pt x="148" y="14"/>
                  <a:pt x="148" y="14"/>
                  <a:pt x="148" y="14"/>
                </a:cubicBezTo>
                <a:cubicBezTo>
                  <a:pt x="149" y="13"/>
                  <a:pt x="148" y="12"/>
                  <a:pt x="147" y="12"/>
                </a:cubicBezTo>
                <a:cubicBezTo>
                  <a:pt x="145" y="10"/>
                  <a:pt x="142" y="9"/>
                  <a:pt x="140" y="8"/>
                </a:cubicBezTo>
                <a:cubicBezTo>
                  <a:pt x="139" y="8"/>
                  <a:pt x="139" y="7"/>
                  <a:pt x="139" y="7"/>
                </a:cubicBezTo>
                <a:cubicBezTo>
                  <a:pt x="138" y="7"/>
                  <a:pt x="137" y="8"/>
                  <a:pt x="137" y="9"/>
                </a:cubicBezTo>
                <a:cubicBezTo>
                  <a:pt x="134" y="14"/>
                  <a:pt x="134" y="14"/>
                  <a:pt x="134" y="14"/>
                </a:cubicBezTo>
                <a:cubicBezTo>
                  <a:pt x="129" y="12"/>
                  <a:pt x="124" y="11"/>
                  <a:pt x="119" y="10"/>
                </a:cubicBezTo>
                <a:cubicBezTo>
                  <a:pt x="120" y="3"/>
                  <a:pt x="120" y="3"/>
                  <a:pt x="120" y="3"/>
                </a:cubicBezTo>
                <a:cubicBezTo>
                  <a:pt x="120" y="2"/>
                  <a:pt x="120" y="1"/>
                  <a:pt x="118" y="1"/>
                </a:cubicBezTo>
                <a:cubicBezTo>
                  <a:pt x="116" y="0"/>
                  <a:pt x="113" y="0"/>
                  <a:pt x="110" y="0"/>
                </a:cubicBezTo>
                <a:cubicBezTo>
                  <a:pt x="110" y="0"/>
                  <a:pt x="110" y="0"/>
                  <a:pt x="110" y="0"/>
                </a:cubicBezTo>
                <a:cubicBezTo>
                  <a:pt x="109" y="0"/>
                  <a:pt x="108" y="0"/>
                  <a:pt x="107" y="1"/>
                </a:cubicBezTo>
                <a:cubicBezTo>
                  <a:pt x="106" y="7"/>
                  <a:pt x="106" y="7"/>
                  <a:pt x="106" y="7"/>
                </a:cubicBezTo>
                <a:cubicBezTo>
                  <a:pt x="104" y="7"/>
                  <a:pt x="101" y="7"/>
                  <a:pt x="99" y="7"/>
                </a:cubicBezTo>
                <a:cubicBezTo>
                  <a:pt x="96" y="7"/>
                  <a:pt x="94" y="7"/>
                  <a:pt x="91" y="7"/>
                </a:cubicBezTo>
                <a:cubicBezTo>
                  <a:pt x="90" y="1"/>
                  <a:pt x="90" y="1"/>
                  <a:pt x="90" y="1"/>
                </a:cubicBezTo>
                <a:cubicBezTo>
                  <a:pt x="90" y="0"/>
                  <a:pt x="89" y="0"/>
                  <a:pt x="88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85" y="0"/>
                  <a:pt x="82" y="0"/>
                  <a:pt x="79" y="1"/>
                </a:cubicBezTo>
                <a:cubicBezTo>
                  <a:pt x="78" y="1"/>
                  <a:pt x="77" y="2"/>
                  <a:pt x="77" y="3"/>
                </a:cubicBezTo>
                <a:cubicBezTo>
                  <a:pt x="78" y="10"/>
                  <a:pt x="78" y="10"/>
                  <a:pt x="78" y="10"/>
                </a:cubicBezTo>
                <a:cubicBezTo>
                  <a:pt x="73" y="11"/>
                  <a:pt x="68" y="12"/>
                  <a:pt x="64" y="14"/>
                </a:cubicBezTo>
                <a:cubicBezTo>
                  <a:pt x="61" y="9"/>
                  <a:pt x="61" y="9"/>
                  <a:pt x="61" y="9"/>
                </a:cubicBezTo>
                <a:cubicBezTo>
                  <a:pt x="60" y="8"/>
                  <a:pt x="60" y="7"/>
                  <a:pt x="59" y="7"/>
                </a:cubicBezTo>
                <a:cubicBezTo>
                  <a:pt x="58" y="7"/>
                  <a:pt x="58" y="8"/>
                  <a:pt x="58" y="8"/>
                </a:cubicBezTo>
                <a:cubicBezTo>
                  <a:pt x="55" y="9"/>
                  <a:pt x="53" y="10"/>
                  <a:pt x="50" y="12"/>
                </a:cubicBezTo>
                <a:cubicBezTo>
                  <a:pt x="49" y="12"/>
                  <a:pt x="49" y="13"/>
                  <a:pt x="49" y="14"/>
                </a:cubicBezTo>
                <a:cubicBezTo>
                  <a:pt x="52" y="20"/>
                  <a:pt x="52" y="20"/>
                  <a:pt x="52" y="20"/>
                </a:cubicBezTo>
                <a:cubicBezTo>
                  <a:pt x="48" y="23"/>
                  <a:pt x="44" y="26"/>
                  <a:pt x="40" y="29"/>
                </a:cubicBezTo>
                <a:cubicBezTo>
                  <a:pt x="35" y="25"/>
                  <a:pt x="35" y="25"/>
                  <a:pt x="35" y="25"/>
                </a:cubicBezTo>
                <a:cubicBezTo>
                  <a:pt x="35" y="24"/>
                  <a:pt x="34" y="24"/>
                  <a:pt x="34" y="24"/>
                </a:cubicBezTo>
                <a:cubicBezTo>
                  <a:pt x="33" y="24"/>
                  <a:pt x="32" y="24"/>
                  <a:pt x="32" y="25"/>
                </a:cubicBezTo>
                <a:cubicBezTo>
                  <a:pt x="30" y="26"/>
                  <a:pt x="28" y="28"/>
                  <a:pt x="26" y="31"/>
                </a:cubicBezTo>
                <a:cubicBezTo>
                  <a:pt x="25" y="31"/>
                  <a:pt x="25" y="33"/>
                  <a:pt x="26" y="34"/>
                </a:cubicBezTo>
                <a:cubicBezTo>
                  <a:pt x="30" y="38"/>
                  <a:pt x="30" y="38"/>
                  <a:pt x="30" y="38"/>
                </a:cubicBezTo>
                <a:cubicBezTo>
                  <a:pt x="27" y="42"/>
                  <a:pt x="24" y="46"/>
                  <a:pt x="21" y="50"/>
                </a:cubicBezTo>
                <a:cubicBezTo>
                  <a:pt x="16" y="48"/>
                  <a:pt x="16" y="48"/>
                  <a:pt x="16" y="48"/>
                </a:cubicBezTo>
                <a:cubicBezTo>
                  <a:pt x="15" y="48"/>
                  <a:pt x="15" y="48"/>
                  <a:pt x="15" y="48"/>
                </a:cubicBezTo>
                <a:cubicBezTo>
                  <a:pt x="14" y="48"/>
                  <a:pt x="13" y="48"/>
                  <a:pt x="13" y="49"/>
                </a:cubicBezTo>
                <a:cubicBezTo>
                  <a:pt x="11" y="51"/>
                  <a:pt x="10" y="54"/>
                  <a:pt x="9" y="56"/>
                </a:cubicBezTo>
                <a:cubicBezTo>
                  <a:pt x="8" y="57"/>
                  <a:pt x="9" y="59"/>
                  <a:pt x="10" y="59"/>
                </a:cubicBezTo>
                <a:cubicBezTo>
                  <a:pt x="15" y="62"/>
                  <a:pt x="15" y="62"/>
                  <a:pt x="15" y="62"/>
                </a:cubicBezTo>
                <a:cubicBezTo>
                  <a:pt x="13" y="67"/>
                  <a:pt x="12" y="72"/>
                  <a:pt x="10" y="77"/>
                </a:cubicBezTo>
                <a:cubicBezTo>
                  <a:pt x="4" y="76"/>
                  <a:pt x="4" y="76"/>
                  <a:pt x="4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3" y="76"/>
                  <a:pt x="2" y="77"/>
                  <a:pt x="2" y="78"/>
                </a:cubicBezTo>
                <a:cubicBezTo>
                  <a:pt x="1" y="80"/>
                  <a:pt x="1" y="83"/>
                  <a:pt x="0" y="86"/>
                </a:cubicBezTo>
                <a:cubicBezTo>
                  <a:pt x="0" y="87"/>
                  <a:pt x="1" y="88"/>
                  <a:pt x="2" y="89"/>
                </a:cubicBezTo>
                <a:cubicBezTo>
                  <a:pt x="8" y="90"/>
                  <a:pt x="8" y="90"/>
                  <a:pt x="8" y="90"/>
                </a:cubicBezTo>
                <a:cubicBezTo>
                  <a:pt x="8" y="92"/>
                  <a:pt x="8" y="95"/>
                  <a:pt x="8" y="97"/>
                </a:cubicBezTo>
                <a:cubicBezTo>
                  <a:pt x="8" y="100"/>
                  <a:pt x="8" y="103"/>
                  <a:pt x="8" y="105"/>
                </a:cubicBezTo>
                <a:cubicBezTo>
                  <a:pt x="2" y="106"/>
                  <a:pt x="2" y="106"/>
                  <a:pt x="2" y="106"/>
                </a:cubicBezTo>
                <a:cubicBezTo>
                  <a:pt x="1" y="106"/>
                  <a:pt x="0" y="107"/>
                  <a:pt x="0" y="109"/>
                </a:cubicBezTo>
                <a:cubicBezTo>
                  <a:pt x="1" y="112"/>
                  <a:pt x="1" y="114"/>
                  <a:pt x="2" y="117"/>
                </a:cubicBezTo>
                <a:cubicBezTo>
                  <a:pt x="2" y="118"/>
                  <a:pt x="3" y="119"/>
                  <a:pt x="4" y="119"/>
                </a:cubicBezTo>
                <a:cubicBezTo>
                  <a:pt x="4" y="119"/>
                  <a:pt x="4" y="119"/>
                  <a:pt x="4" y="119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2" y="123"/>
                  <a:pt x="13" y="128"/>
                  <a:pt x="15" y="133"/>
                </a:cubicBezTo>
                <a:cubicBezTo>
                  <a:pt x="10" y="136"/>
                  <a:pt x="10" y="136"/>
                  <a:pt x="10" y="136"/>
                </a:cubicBezTo>
                <a:cubicBezTo>
                  <a:pt x="9" y="136"/>
                  <a:pt x="8" y="137"/>
                  <a:pt x="9" y="139"/>
                </a:cubicBezTo>
                <a:cubicBezTo>
                  <a:pt x="10" y="141"/>
                  <a:pt x="11" y="144"/>
                  <a:pt x="13" y="146"/>
                </a:cubicBezTo>
                <a:cubicBezTo>
                  <a:pt x="13" y="147"/>
                  <a:pt x="14" y="147"/>
                  <a:pt x="15" y="147"/>
                </a:cubicBezTo>
                <a:cubicBezTo>
                  <a:pt x="15" y="147"/>
                  <a:pt x="15" y="147"/>
                  <a:pt x="16" y="147"/>
                </a:cubicBezTo>
                <a:cubicBezTo>
                  <a:pt x="21" y="144"/>
                  <a:pt x="21" y="144"/>
                  <a:pt x="21" y="144"/>
                </a:cubicBezTo>
                <a:cubicBezTo>
                  <a:pt x="24" y="149"/>
                  <a:pt x="27" y="153"/>
                  <a:pt x="30" y="157"/>
                </a:cubicBezTo>
                <a:cubicBezTo>
                  <a:pt x="26" y="161"/>
                  <a:pt x="26" y="161"/>
                  <a:pt x="26" y="161"/>
                </a:cubicBezTo>
                <a:cubicBezTo>
                  <a:pt x="25" y="162"/>
                  <a:pt x="25" y="163"/>
                  <a:pt x="26" y="164"/>
                </a:cubicBezTo>
                <a:cubicBezTo>
                  <a:pt x="28" y="166"/>
                  <a:pt x="30" y="168"/>
                  <a:pt x="32" y="170"/>
                </a:cubicBezTo>
                <a:cubicBezTo>
                  <a:pt x="32" y="171"/>
                  <a:pt x="33" y="171"/>
                  <a:pt x="34" y="171"/>
                </a:cubicBezTo>
                <a:cubicBezTo>
                  <a:pt x="34" y="171"/>
                  <a:pt x="35" y="171"/>
                  <a:pt x="35" y="170"/>
                </a:cubicBezTo>
                <a:cubicBezTo>
                  <a:pt x="40" y="166"/>
                  <a:pt x="40" y="166"/>
                  <a:pt x="40" y="166"/>
                </a:cubicBezTo>
                <a:cubicBezTo>
                  <a:pt x="44" y="169"/>
                  <a:pt x="48" y="172"/>
                  <a:pt x="52" y="175"/>
                </a:cubicBezTo>
                <a:cubicBezTo>
                  <a:pt x="49" y="180"/>
                  <a:pt x="49" y="180"/>
                  <a:pt x="49" y="180"/>
                </a:cubicBezTo>
                <a:cubicBezTo>
                  <a:pt x="49" y="181"/>
                  <a:pt x="49" y="183"/>
                  <a:pt x="50" y="183"/>
                </a:cubicBezTo>
                <a:cubicBezTo>
                  <a:pt x="53" y="185"/>
                  <a:pt x="55" y="186"/>
                  <a:pt x="58" y="187"/>
                </a:cubicBezTo>
                <a:cubicBezTo>
                  <a:pt x="58" y="187"/>
                  <a:pt x="58" y="187"/>
                  <a:pt x="59" y="187"/>
                </a:cubicBezTo>
                <a:cubicBezTo>
                  <a:pt x="60" y="187"/>
                  <a:pt x="60" y="187"/>
                  <a:pt x="61" y="186"/>
                </a:cubicBezTo>
                <a:cubicBezTo>
                  <a:pt x="64" y="181"/>
                  <a:pt x="64" y="181"/>
                  <a:pt x="64" y="181"/>
                </a:cubicBezTo>
                <a:cubicBezTo>
                  <a:pt x="68" y="183"/>
                  <a:pt x="73" y="184"/>
                  <a:pt x="78" y="185"/>
                </a:cubicBezTo>
                <a:cubicBezTo>
                  <a:pt x="77" y="191"/>
                  <a:pt x="77" y="191"/>
                  <a:pt x="77" y="191"/>
                </a:cubicBezTo>
                <a:cubicBezTo>
                  <a:pt x="77" y="193"/>
                  <a:pt x="78" y="194"/>
                  <a:pt x="79" y="194"/>
                </a:cubicBezTo>
                <a:cubicBezTo>
                  <a:pt x="82" y="194"/>
                  <a:pt x="85" y="195"/>
                  <a:pt x="88" y="195"/>
                </a:cubicBezTo>
                <a:cubicBezTo>
                  <a:pt x="88" y="195"/>
                  <a:pt x="88" y="195"/>
                  <a:pt x="88" y="195"/>
                </a:cubicBezTo>
                <a:cubicBezTo>
                  <a:pt x="89" y="195"/>
                  <a:pt x="90" y="195"/>
                  <a:pt x="90" y="193"/>
                </a:cubicBezTo>
                <a:cubicBezTo>
                  <a:pt x="91" y="187"/>
                  <a:pt x="91" y="187"/>
                  <a:pt x="91" y="187"/>
                </a:cubicBezTo>
                <a:cubicBezTo>
                  <a:pt x="94" y="187"/>
                  <a:pt x="96" y="188"/>
                  <a:pt x="99" y="188"/>
                </a:cubicBezTo>
                <a:cubicBezTo>
                  <a:pt x="101" y="188"/>
                  <a:pt x="104" y="187"/>
                  <a:pt x="106" y="187"/>
                </a:cubicBezTo>
                <a:cubicBezTo>
                  <a:pt x="107" y="193"/>
                  <a:pt x="107" y="193"/>
                  <a:pt x="107" y="193"/>
                </a:cubicBezTo>
                <a:cubicBezTo>
                  <a:pt x="108" y="195"/>
                  <a:pt x="109" y="195"/>
                  <a:pt x="110" y="195"/>
                </a:cubicBezTo>
                <a:cubicBezTo>
                  <a:pt x="110" y="195"/>
                  <a:pt x="110" y="195"/>
                  <a:pt x="110" y="195"/>
                </a:cubicBezTo>
                <a:cubicBezTo>
                  <a:pt x="113" y="195"/>
                  <a:pt x="116" y="194"/>
                  <a:pt x="118" y="194"/>
                </a:cubicBezTo>
                <a:cubicBezTo>
                  <a:pt x="120" y="194"/>
                  <a:pt x="120" y="193"/>
                  <a:pt x="120" y="191"/>
                </a:cubicBezTo>
                <a:cubicBezTo>
                  <a:pt x="119" y="185"/>
                  <a:pt x="119" y="185"/>
                  <a:pt x="119" y="185"/>
                </a:cubicBezTo>
                <a:cubicBezTo>
                  <a:pt x="124" y="184"/>
                  <a:pt x="129" y="183"/>
                  <a:pt x="134" y="181"/>
                </a:cubicBezTo>
                <a:cubicBezTo>
                  <a:pt x="137" y="186"/>
                  <a:pt x="137" y="186"/>
                  <a:pt x="137" y="186"/>
                </a:cubicBezTo>
                <a:cubicBezTo>
                  <a:pt x="137" y="187"/>
                  <a:pt x="138" y="187"/>
                  <a:pt x="139" y="187"/>
                </a:cubicBezTo>
                <a:cubicBezTo>
                  <a:pt x="139" y="187"/>
                  <a:pt x="139" y="187"/>
                  <a:pt x="140" y="187"/>
                </a:cubicBezTo>
                <a:cubicBezTo>
                  <a:pt x="142" y="186"/>
                  <a:pt x="145" y="185"/>
                  <a:pt x="147" y="183"/>
                </a:cubicBezTo>
                <a:cubicBezTo>
                  <a:pt x="148" y="183"/>
                  <a:pt x="149" y="181"/>
                  <a:pt x="148" y="180"/>
                </a:cubicBezTo>
                <a:cubicBezTo>
                  <a:pt x="146" y="175"/>
                  <a:pt x="146" y="175"/>
                  <a:pt x="146" y="175"/>
                </a:cubicBezTo>
                <a:cubicBezTo>
                  <a:pt x="150" y="172"/>
                  <a:pt x="154" y="169"/>
                  <a:pt x="158" y="166"/>
                </a:cubicBezTo>
                <a:cubicBezTo>
                  <a:pt x="162" y="170"/>
                  <a:pt x="162" y="170"/>
                  <a:pt x="162" y="170"/>
                </a:cubicBezTo>
                <a:cubicBezTo>
                  <a:pt x="163" y="171"/>
                  <a:pt x="163" y="171"/>
                  <a:pt x="164" y="171"/>
                </a:cubicBezTo>
                <a:cubicBezTo>
                  <a:pt x="165" y="171"/>
                  <a:pt x="165" y="171"/>
                  <a:pt x="166" y="170"/>
                </a:cubicBezTo>
                <a:cubicBezTo>
                  <a:pt x="168" y="168"/>
                  <a:pt x="170" y="166"/>
                  <a:pt x="172" y="164"/>
                </a:cubicBezTo>
                <a:cubicBezTo>
                  <a:pt x="172" y="163"/>
                  <a:pt x="172" y="162"/>
                  <a:pt x="172" y="161"/>
                </a:cubicBezTo>
                <a:cubicBezTo>
                  <a:pt x="167" y="157"/>
                  <a:pt x="167" y="157"/>
                  <a:pt x="167" y="157"/>
                </a:cubicBezTo>
                <a:cubicBezTo>
                  <a:pt x="171" y="153"/>
                  <a:pt x="174" y="149"/>
                  <a:pt x="176" y="144"/>
                </a:cubicBezTo>
                <a:cubicBezTo>
                  <a:pt x="182" y="147"/>
                  <a:pt x="182" y="147"/>
                  <a:pt x="182" y="147"/>
                </a:cubicBezTo>
                <a:cubicBezTo>
                  <a:pt x="182" y="147"/>
                  <a:pt x="183" y="147"/>
                  <a:pt x="183" y="147"/>
                </a:cubicBezTo>
                <a:cubicBezTo>
                  <a:pt x="184" y="147"/>
                  <a:pt x="185" y="147"/>
                  <a:pt x="185" y="146"/>
                </a:cubicBezTo>
                <a:cubicBezTo>
                  <a:pt x="186" y="144"/>
                  <a:pt x="188" y="141"/>
                  <a:pt x="189" y="139"/>
                </a:cubicBezTo>
                <a:cubicBezTo>
                  <a:pt x="189" y="137"/>
                  <a:pt x="189" y="136"/>
                  <a:pt x="188" y="136"/>
                </a:cubicBezTo>
                <a:cubicBezTo>
                  <a:pt x="182" y="133"/>
                  <a:pt x="182" y="133"/>
                  <a:pt x="182" y="133"/>
                </a:cubicBezTo>
                <a:cubicBezTo>
                  <a:pt x="184" y="128"/>
                  <a:pt x="186" y="123"/>
                  <a:pt x="187" y="118"/>
                </a:cubicBezTo>
                <a:cubicBezTo>
                  <a:pt x="193" y="119"/>
                  <a:pt x="193" y="119"/>
                  <a:pt x="193" y="119"/>
                </a:cubicBezTo>
                <a:cubicBezTo>
                  <a:pt x="194" y="119"/>
                  <a:pt x="194" y="119"/>
                  <a:pt x="194" y="119"/>
                </a:cubicBezTo>
                <a:cubicBezTo>
                  <a:pt x="195" y="119"/>
                  <a:pt x="196" y="118"/>
                  <a:pt x="196" y="117"/>
                </a:cubicBezTo>
                <a:cubicBezTo>
                  <a:pt x="196" y="114"/>
                  <a:pt x="197" y="112"/>
                  <a:pt x="197" y="109"/>
                </a:cubicBezTo>
                <a:cubicBezTo>
                  <a:pt x="197" y="107"/>
                  <a:pt x="197" y="106"/>
                  <a:pt x="195" y="106"/>
                </a:cubicBezTo>
                <a:close/>
              </a:path>
            </a:pathLst>
          </a:custGeom>
          <a:solidFill>
            <a:schemeClr val="accent4"/>
          </a:solidFill>
          <a:ln w="19050" cap="rnd">
            <a:noFill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r>
              <a:rPr lang="lt-LT" sz="6600" b="1" spc="-150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  </a:t>
            </a:r>
            <a:r>
              <a:rPr lang="lt-LT" sz="8000" b="1" spc="-150" dirty="0">
                <a:solidFill>
                  <a:schemeClr val="bg1"/>
                </a:solidFill>
                <a:latin typeface="Arial Narrow" panose="020B0606020202030204" pitchFamily="34" charset="0"/>
                <a:ea typeface="Nunito Bold" charset="0"/>
                <a:cs typeface="Nunito Bold" charset="0"/>
              </a:rPr>
              <a:t>?</a:t>
            </a:r>
            <a:endParaRPr lang="en-US" sz="8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84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>
            <a:extLst>
              <a:ext uri="{FF2B5EF4-FFF2-40B4-BE49-F238E27FC236}">
                <a16:creationId xmlns:a16="http://schemas.microsoft.com/office/drawing/2014/main" id="{4FE6CA15-9B0B-F642-942F-026A33A42767}"/>
              </a:ext>
            </a:extLst>
          </p:cNvPr>
          <p:cNvSpPr txBox="1"/>
          <p:nvPr/>
        </p:nvSpPr>
        <p:spPr>
          <a:xfrm>
            <a:off x="1003806" y="1730602"/>
            <a:ext cx="103067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600"/>
              </a:lnSpc>
              <a:buFont typeface="Wingdings" panose="05000000000000000000" pitchFamily="2" charset="2"/>
              <a:buChar char="v"/>
            </a:pPr>
            <a:r>
              <a:rPr lang="af-ZA" sz="2200" b="1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Pirmasis dalyvaujamasis biudžetas pasaulyje įvyko 1989 m. Porto Alegre mieste, Brazilijoje; </a:t>
            </a:r>
          </a:p>
          <a:p>
            <a:pPr marL="342900" indent="-342900">
              <a:lnSpc>
                <a:spcPts val="3600"/>
              </a:lnSpc>
              <a:buFont typeface="Wingdings" panose="05000000000000000000" pitchFamily="2" charset="2"/>
              <a:buChar char="v"/>
            </a:pPr>
            <a:r>
              <a:rPr lang="af-ZA" sz="2200" b="1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Šiuo metu pasaulyje yra apie 1 500 dalyvaujamųjų biudžetų;</a:t>
            </a:r>
          </a:p>
          <a:p>
            <a:pPr marL="342900" indent="-342900">
              <a:lnSpc>
                <a:spcPts val="3600"/>
              </a:lnSpc>
              <a:buFont typeface="Wingdings" panose="05000000000000000000" pitchFamily="2" charset="2"/>
              <a:buChar char="v"/>
            </a:pPr>
            <a:r>
              <a:rPr lang="af-ZA" sz="2200" b="1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Pirmasis miestas Lietuvoje, įgyvendinęs dalyvaujamąjį biudžetą – Alytus</a:t>
            </a:r>
            <a:r>
              <a:rPr lang="lt-LT" sz="2200" b="1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;</a:t>
            </a:r>
          </a:p>
          <a:p>
            <a:pPr marL="342900" indent="-342900">
              <a:lnSpc>
                <a:spcPts val="3600"/>
              </a:lnSpc>
              <a:buFont typeface="Wingdings" panose="05000000000000000000" pitchFamily="2" charset="2"/>
              <a:buChar char="v"/>
            </a:pPr>
            <a:r>
              <a:rPr lang="lt-LT" sz="2200" b="1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Kas ketvirta Savivaldybė įgyvendina dalyvaujamąjį biudžetą Lietuvoje (15 iš 60). </a:t>
            </a:r>
          </a:p>
          <a:p>
            <a:pPr marL="342900" indent="-342900">
              <a:lnSpc>
                <a:spcPts val="3600"/>
              </a:lnSpc>
              <a:buFont typeface="Wingdings" panose="05000000000000000000" pitchFamily="2" charset="2"/>
              <a:buChar char="v"/>
            </a:pPr>
            <a:endParaRPr lang="lt-LT" sz="2200" b="1" dirty="0">
              <a:latin typeface="Quicksand" panose="02070303000000060000" pitchFamily="18" charset="77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0C170A5-2BCC-1641-AC0F-97230E222901}"/>
              </a:ext>
            </a:extLst>
          </p:cNvPr>
          <p:cNvSpPr txBox="1"/>
          <p:nvPr/>
        </p:nvSpPr>
        <p:spPr>
          <a:xfrm>
            <a:off x="912987" y="363707"/>
            <a:ext cx="10094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f-ZA" sz="4800" b="1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Dalyvaujamasis biudžetas pasaulyje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6B4A4AB-3128-DE44-B3F9-E2FB16C5C790}"/>
              </a:ext>
            </a:extLst>
          </p:cNvPr>
          <p:cNvGrpSpPr>
            <a:grpSpLocks noChangeAspect="1"/>
          </p:cNvGrpSpPr>
          <p:nvPr/>
        </p:nvGrpSpPr>
        <p:grpSpPr>
          <a:xfrm>
            <a:off x="58410" y="4757796"/>
            <a:ext cx="10984695" cy="3014604"/>
            <a:chOff x="4356092" y="-331649"/>
            <a:chExt cx="7788729" cy="2137504"/>
          </a:xfrm>
        </p:grpSpPr>
        <p:grpSp>
          <p:nvGrpSpPr>
            <p:cNvPr id="48" name="Group 7">
              <a:extLst>
                <a:ext uri="{FF2B5EF4-FFF2-40B4-BE49-F238E27FC236}">
                  <a16:creationId xmlns:a16="http://schemas.microsoft.com/office/drawing/2014/main" id="{9B244CBD-BF62-E54F-B1C3-A13147489F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71767" y="-242756"/>
              <a:ext cx="1092528" cy="994943"/>
              <a:chOff x="2135188" y="3590925"/>
              <a:chExt cx="1635125" cy="1489075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107" name="Freeform 4">
                <a:extLst>
                  <a:ext uri="{FF2B5EF4-FFF2-40B4-BE49-F238E27FC236}">
                    <a16:creationId xmlns:a16="http://schemas.microsoft.com/office/drawing/2014/main" id="{8138A094-527F-1F45-AF36-4EEF6F1C32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5188" y="3590925"/>
                <a:ext cx="1635125" cy="1489075"/>
              </a:xfrm>
              <a:custGeom>
                <a:avLst/>
                <a:gdLst>
                  <a:gd name="T0" fmla="*/ 817383 w 4543"/>
                  <a:gd name="T1" fmla="*/ 172010 h 4138"/>
                  <a:gd name="T2" fmla="*/ 817383 w 4543"/>
                  <a:gd name="T3" fmla="*/ 172010 h 4138"/>
                  <a:gd name="T4" fmla="*/ 412470 w 4543"/>
                  <a:gd name="T5" fmla="*/ 338982 h 4138"/>
                  <a:gd name="T6" fmla="*/ 412470 w 4543"/>
                  <a:gd name="T7" fmla="*/ 338982 h 4138"/>
                  <a:gd name="T8" fmla="*/ 412470 w 4543"/>
                  <a:gd name="T9" fmla="*/ 1149013 h 4138"/>
                  <a:gd name="T10" fmla="*/ 412470 w 4543"/>
                  <a:gd name="T11" fmla="*/ 1149013 h 4138"/>
                  <a:gd name="T12" fmla="*/ 817383 w 4543"/>
                  <a:gd name="T13" fmla="*/ 1316345 h 4138"/>
                  <a:gd name="T14" fmla="*/ 817383 w 4543"/>
                  <a:gd name="T15" fmla="*/ 1316345 h 4138"/>
                  <a:gd name="T16" fmla="*/ 817383 w 4543"/>
                  <a:gd name="T17" fmla="*/ 1316345 h 4138"/>
                  <a:gd name="T18" fmla="*/ 1222295 w 4543"/>
                  <a:gd name="T19" fmla="*/ 1149013 h 4138"/>
                  <a:gd name="T20" fmla="*/ 1222295 w 4543"/>
                  <a:gd name="T21" fmla="*/ 1149013 h 4138"/>
                  <a:gd name="T22" fmla="*/ 1222655 w 4543"/>
                  <a:gd name="T23" fmla="*/ 338982 h 4138"/>
                  <a:gd name="T24" fmla="*/ 1222655 w 4543"/>
                  <a:gd name="T25" fmla="*/ 338982 h 4138"/>
                  <a:gd name="T26" fmla="*/ 817383 w 4543"/>
                  <a:gd name="T27" fmla="*/ 172010 h 4138"/>
                  <a:gd name="T28" fmla="*/ 817383 w 4543"/>
                  <a:gd name="T29" fmla="*/ 1381479 h 4138"/>
                  <a:gd name="T30" fmla="*/ 817383 w 4543"/>
                  <a:gd name="T31" fmla="*/ 1381479 h 4138"/>
                  <a:gd name="T32" fmla="*/ 817383 w 4543"/>
                  <a:gd name="T33" fmla="*/ 1381479 h 4138"/>
                  <a:gd name="T34" fmla="*/ 366400 w 4543"/>
                  <a:gd name="T35" fmla="*/ 1195074 h 4138"/>
                  <a:gd name="T36" fmla="*/ 366400 w 4543"/>
                  <a:gd name="T37" fmla="*/ 1195074 h 4138"/>
                  <a:gd name="T38" fmla="*/ 366400 w 4543"/>
                  <a:gd name="T39" fmla="*/ 293281 h 4138"/>
                  <a:gd name="T40" fmla="*/ 366400 w 4543"/>
                  <a:gd name="T41" fmla="*/ 293281 h 4138"/>
                  <a:gd name="T42" fmla="*/ 817383 w 4543"/>
                  <a:gd name="T43" fmla="*/ 106877 h 4138"/>
                  <a:gd name="T44" fmla="*/ 817383 w 4543"/>
                  <a:gd name="T45" fmla="*/ 106877 h 4138"/>
                  <a:gd name="T46" fmla="*/ 1268365 w 4543"/>
                  <a:gd name="T47" fmla="*/ 293281 h 4138"/>
                  <a:gd name="T48" fmla="*/ 1268365 w 4543"/>
                  <a:gd name="T49" fmla="*/ 293281 h 4138"/>
                  <a:gd name="T50" fmla="*/ 1268365 w 4543"/>
                  <a:gd name="T51" fmla="*/ 1195074 h 4138"/>
                  <a:gd name="T52" fmla="*/ 1268365 w 4543"/>
                  <a:gd name="T53" fmla="*/ 1195074 h 4138"/>
                  <a:gd name="T54" fmla="*/ 817383 w 4543"/>
                  <a:gd name="T55" fmla="*/ 1381479 h 4138"/>
                  <a:gd name="T56" fmla="*/ 817383 w 4543"/>
                  <a:gd name="T57" fmla="*/ 65134 h 4138"/>
                  <a:gd name="T58" fmla="*/ 817383 w 4543"/>
                  <a:gd name="T59" fmla="*/ 65134 h 4138"/>
                  <a:gd name="T60" fmla="*/ 336527 w 4543"/>
                  <a:gd name="T61" fmla="*/ 263413 h 4138"/>
                  <a:gd name="T62" fmla="*/ 336527 w 4543"/>
                  <a:gd name="T63" fmla="*/ 263413 h 4138"/>
                  <a:gd name="T64" fmla="*/ 336527 w 4543"/>
                  <a:gd name="T65" fmla="*/ 1224942 h 4138"/>
                  <a:gd name="T66" fmla="*/ 336527 w 4543"/>
                  <a:gd name="T67" fmla="*/ 1224942 h 4138"/>
                  <a:gd name="T68" fmla="*/ 817383 w 4543"/>
                  <a:gd name="T69" fmla="*/ 1423582 h 4138"/>
                  <a:gd name="T70" fmla="*/ 817383 w 4543"/>
                  <a:gd name="T71" fmla="*/ 1423582 h 4138"/>
                  <a:gd name="T72" fmla="*/ 1298238 w 4543"/>
                  <a:gd name="T73" fmla="*/ 1224942 h 4138"/>
                  <a:gd name="T74" fmla="*/ 1298238 w 4543"/>
                  <a:gd name="T75" fmla="*/ 1224942 h 4138"/>
                  <a:gd name="T76" fmla="*/ 1298238 w 4543"/>
                  <a:gd name="T77" fmla="*/ 263413 h 4138"/>
                  <a:gd name="T78" fmla="*/ 1298238 w 4543"/>
                  <a:gd name="T79" fmla="*/ 263413 h 4138"/>
                  <a:gd name="T80" fmla="*/ 817383 w 4543"/>
                  <a:gd name="T81" fmla="*/ 65134 h 4138"/>
                  <a:gd name="T82" fmla="*/ 817383 w 4543"/>
                  <a:gd name="T83" fmla="*/ 1488715 h 4138"/>
                  <a:gd name="T84" fmla="*/ 817383 w 4543"/>
                  <a:gd name="T85" fmla="*/ 1488715 h 4138"/>
                  <a:gd name="T86" fmla="*/ 290457 w 4543"/>
                  <a:gd name="T87" fmla="*/ 1270644 h 4138"/>
                  <a:gd name="T88" fmla="*/ 290457 w 4543"/>
                  <a:gd name="T89" fmla="*/ 1270644 h 4138"/>
                  <a:gd name="T90" fmla="*/ 290457 w 4543"/>
                  <a:gd name="T91" fmla="*/ 217352 h 4138"/>
                  <a:gd name="T92" fmla="*/ 290457 w 4543"/>
                  <a:gd name="T93" fmla="*/ 217352 h 4138"/>
                  <a:gd name="T94" fmla="*/ 817383 w 4543"/>
                  <a:gd name="T95" fmla="*/ 0 h 4138"/>
                  <a:gd name="T96" fmla="*/ 817383 w 4543"/>
                  <a:gd name="T97" fmla="*/ 0 h 4138"/>
                  <a:gd name="T98" fmla="*/ 1344308 w 4543"/>
                  <a:gd name="T99" fmla="*/ 217352 h 4138"/>
                  <a:gd name="T100" fmla="*/ 1344308 w 4543"/>
                  <a:gd name="T101" fmla="*/ 217352 h 4138"/>
                  <a:gd name="T102" fmla="*/ 1344308 w 4543"/>
                  <a:gd name="T103" fmla="*/ 1270644 h 4138"/>
                  <a:gd name="T104" fmla="*/ 1344308 w 4543"/>
                  <a:gd name="T105" fmla="*/ 1270644 h 4138"/>
                  <a:gd name="T106" fmla="*/ 817383 w 4543"/>
                  <a:gd name="T107" fmla="*/ 1488715 h 413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543" h="4138">
                    <a:moveTo>
                      <a:pt x="2271" y="478"/>
                    </a:moveTo>
                    <a:lnTo>
                      <a:pt x="2271" y="478"/>
                    </a:lnTo>
                    <a:cubicBezTo>
                      <a:pt x="1845" y="478"/>
                      <a:pt x="1446" y="642"/>
                      <a:pt x="1146" y="942"/>
                    </a:cubicBezTo>
                    <a:cubicBezTo>
                      <a:pt x="525" y="1563"/>
                      <a:pt x="525" y="2573"/>
                      <a:pt x="1146" y="3193"/>
                    </a:cubicBezTo>
                    <a:cubicBezTo>
                      <a:pt x="1445" y="3493"/>
                      <a:pt x="1845" y="3658"/>
                      <a:pt x="2271" y="3658"/>
                    </a:cubicBezTo>
                    <a:cubicBezTo>
                      <a:pt x="2696" y="3658"/>
                      <a:pt x="3096" y="3493"/>
                      <a:pt x="3396" y="3193"/>
                    </a:cubicBezTo>
                    <a:cubicBezTo>
                      <a:pt x="4017" y="2573"/>
                      <a:pt x="4017" y="1563"/>
                      <a:pt x="3397" y="942"/>
                    </a:cubicBezTo>
                    <a:cubicBezTo>
                      <a:pt x="3096" y="642"/>
                      <a:pt x="2696" y="478"/>
                      <a:pt x="2271" y="478"/>
                    </a:cubicBezTo>
                    <a:close/>
                    <a:moveTo>
                      <a:pt x="2271" y="3839"/>
                    </a:moveTo>
                    <a:lnTo>
                      <a:pt x="2271" y="3839"/>
                    </a:lnTo>
                    <a:cubicBezTo>
                      <a:pt x="1797" y="3839"/>
                      <a:pt x="1352" y="3655"/>
                      <a:pt x="1018" y="3321"/>
                    </a:cubicBezTo>
                    <a:cubicBezTo>
                      <a:pt x="327" y="2630"/>
                      <a:pt x="327" y="1506"/>
                      <a:pt x="1018" y="815"/>
                    </a:cubicBezTo>
                    <a:cubicBezTo>
                      <a:pt x="1352" y="481"/>
                      <a:pt x="1797" y="297"/>
                      <a:pt x="2271" y="297"/>
                    </a:cubicBezTo>
                    <a:cubicBezTo>
                      <a:pt x="2744" y="297"/>
                      <a:pt x="3190" y="481"/>
                      <a:pt x="3524" y="815"/>
                    </a:cubicBezTo>
                    <a:cubicBezTo>
                      <a:pt x="4215" y="1506"/>
                      <a:pt x="4215" y="2630"/>
                      <a:pt x="3524" y="3321"/>
                    </a:cubicBezTo>
                    <a:cubicBezTo>
                      <a:pt x="3190" y="3655"/>
                      <a:pt x="2744" y="3839"/>
                      <a:pt x="2271" y="3839"/>
                    </a:cubicBezTo>
                    <a:close/>
                    <a:moveTo>
                      <a:pt x="2271" y="181"/>
                    </a:moveTo>
                    <a:lnTo>
                      <a:pt x="2271" y="181"/>
                    </a:lnTo>
                    <a:cubicBezTo>
                      <a:pt x="1766" y="181"/>
                      <a:pt x="1292" y="377"/>
                      <a:pt x="935" y="732"/>
                    </a:cubicBezTo>
                    <a:cubicBezTo>
                      <a:pt x="199" y="1469"/>
                      <a:pt x="199" y="2667"/>
                      <a:pt x="935" y="3404"/>
                    </a:cubicBezTo>
                    <a:cubicBezTo>
                      <a:pt x="1292" y="3760"/>
                      <a:pt x="1766" y="3956"/>
                      <a:pt x="2271" y="3956"/>
                    </a:cubicBezTo>
                    <a:cubicBezTo>
                      <a:pt x="2776" y="3956"/>
                      <a:pt x="3251" y="3760"/>
                      <a:pt x="3607" y="3404"/>
                    </a:cubicBezTo>
                    <a:cubicBezTo>
                      <a:pt x="4343" y="2667"/>
                      <a:pt x="4343" y="1469"/>
                      <a:pt x="3607" y="732"/>
                    </a:cubicBezTo>
                    <a:cubicBezTo>
                      <a:pt x="3251" y="377"/>
                      <a:pt x="2776" y="181"/>
                      <a:pt x="2271" y="181"/>
                    </a:cubicBezTo>
                    <a:close/>
                    <a:moveTo>
                      <a:pt x="2271" y="4137"/>
                    </a:moveTo>
                    <a:lnTo>
                      <a:pt x="2271" y="4137"/>
                    </a:lnTo>
                    <a:cubicBezTo>
                      <a:pt x="1717" y="4137"/>
                      <a:pt x="1198" y="3922"/>
                      <a:pt x="807" y="3531"/>
                    </a:cubicBezTo>
                    <a:cubicBezTo>
                      <a:pt x="0" y="2724"/>
                      <a:pt x="0" y="1411"/>
                      <a:pt x="807" y="604"/>
                    </a:cubicBezTo>
                    <a:cubicBezTo>
                      <a:pt x="1198" y="214"/>
                      <a:pt x="1717" y="0"/>
                      <a:pt x="2271" y="0"/>
                    </a:cubicBezTo>
                    <a:cubicBezTo>
                      <a:pt x="2824" y="0"/>
                      <a:pt x="3344" y="214"/>
                      <a:pt x="3735" y="604"/>
                    </a:cubicBezTo>
                    <a:cubicBezTo>
                      <a:pt x="4542" y="1411"/>
                      <a:pt x="4542" y="2724"/>
                      <a:pt x="3735" y="3531"/>
                    </a:cubicBezTo>
                    <a:cubicBezTo>
                      <a:pt x="3344" y="3922"/>
                      <a:pt x="2824" y="4137"/>
                      <a:pt x="2271" y="413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08" name="Freeform 5">
                <a:extLst>
                  <a:ext uri="{FF2B5EF4-FFF2-40B4-BE49-F238E27FC236}">
                    <a16:creationId xmlns:a16="http://schemas.microsoft.com/office/drawing/2014/main" id="{FF302EBC-206C-9048-AB7D-F6E0154187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600" y="3898900"/>
                <a:ext cx="92075" cy="92075"/>
              </a:xfrm>
              <a:custGeom>
                <a:avLst/>
                <a:gdLst>
                  <a:gd name="T0" fmla="*/ 85241 w 256"/>
                  <a:gd name="T1" fmla="*/ 82004 h 256"/>
                  <a:gd name="T2" fmla="*/ 85241 w 256"/>
                  <a:gd name="T3" fmla="*/ 82004 h 256"/>
                  <a:gd name="T4" fmla="*/ 85241 w 256"/>
                  <a:gd name="T5" fmla="*/ 58986 h 256"/>
                  <a:gd name="T6" fmla="*/ 33809 w 256"/>
                  <a:gd name="T7" fmla="*/ 7553 h 256"/>
                  <a:gd name="T8" fmla="*/ 33809 w 256"/>
                  <a:gd name="T9" fmla="*/ 7553 h 256"/>
                  <a:gd name="T10" fmla="*/ 13308 w 256"/>
                  <a:gd name="T11" fmla="*/ 4676 h 256"/>
                  <a:gd name="T12" fmla="*/ 8992 w 256"/>
                  <a:gd name="T13" fmla="*/ 8632 h 256"/>
                  <a:gd name="T14" fmla="*/ 4676 w 256"/>
                  <a:gd name="T15" fmla="*/ 13308 h 256"/>
                  <a:gd name="T16" fmla="*/ 4676 w 256"/>
                  <a:gd name="T17" fmla="*/ 13308 h 256"/>
                  <a:gd name="T18" fmla="*/ 7553 w 256"/>
                  <a:gd name="T19" fmla="*/ 33809 h 256"/>
                  <a:gd name="T20" fmla="*/ 58986 w 256"/>
                  <a:gd name="T21" fmla="*/ 85241 h 256"/>
                  <a:gd name="T22" fmla="*/ 58986 w 256"/>
                  <a:gd name="T23" fmla="*/ 85241 h 256"/>
                  <a:gd name="T24" fmla="*/ 82004 w 256"/>
                  <a:gd name="T25" fmla="*/ 85241 h 256"/>
                  <a:gd name="T26" fmla="*/ 85241 w 256"/>
                  <a:gd name="T27" fmla="*/ 82004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6" h="256">
                    <a:moveTo>
                      <a:pt x="237" y="228"/>
                    </a:moveTo>
                    <a:lnTo>
                      <a:pt x="237" y="228"/>
                    </a:lnTo>
                    <a:cubicBezTo>
                      <a:pt x="255" y="211"/>
                      <a:pt x="255" y="182"/>
                      <a:pt x="237" y="164"/>
                    </a:cubicBezTo>
                    <a:lnTo>
                      <a:pt x="94" y="21"/>
                    </a:lnTo>
                    <a:cubicBezTo>
                      <a:pt x="76" y="3"/>
                      <a:pt x="51" y="0"/>
                      <a:pt x="37" y="13"/>
                    </a:cubicBezTo>
                    <a:lnTo>
                      <a:pt x="25" y="24"/>
                    </a:lnTo>
                    <a:lnTo>
                      <a:pt x="13" y="37"/>
                    </a:lnTo>
                    <a:cubicBezTo>
                      <a:pt x="0" y="51"/>
                      <a:pt x="4" y="77"/>
                      <a:pt x="21" y="94"/>
                    </a:cubicBezTo>
                    <a:lnTo>
                      <a:pt x="164" y="237"/>
                    </a:lnTo>
                    <a:cubicBezTo>
                      <a:pt x="182" y="255"/>
                      <a:pt x="210" y="255"/>
                      <a:pt x="228" y="237"/>
                    </a:cubicBezTo>
                    <a:lnTo>
                      <a:pt x="237" y="22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09" name="Freeform 6">
                <a:extLst>
                  <a:ext uri="{FF2B5EF4-FFF2-40B4-BE49-F238E27FC236}">
                    <a16:creationId xmlns:a16="http://schemas.microsoft.com/office/drawing/2014/main" id="{DD4D6EB6-86A6-1444-849D-6B05F76B0A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6325" y="4316413"/>
                <a:ext cx="106363" cy="38100"/>
              </a:xfrm>
              <a:custGeom>
                <a:avLst/>
                <a:gdLst>
                  <a:gd name="T0" fmla="*/ 106001 w 294"/>
                  <a:gd name="T1" fmla="*/ 16486 h 104"/>
                  <a:gd name="T2" fmla="*/ 106001 w 294"/>
                  <a:gd name="T3" fmla="*/ 16486 h 104"/>
                  <a:gd name="T4" fmla="*/ 89721 w 294"/>
                  <a:gd name="T5" fmla="*/ 0 h 104"/>
                  <a:gd name="T6" fmla="*/ 17004 w 294"/>
                  <a:gd name="T7" fmla="*/ 0 h 104"/>
                  <a:gd name="T8" fmla="*/ 17004 w 294"/>
                  <a:gd name="T9" fmla="*/ 0 h 104"/>
                  <a:gd name="T10" fmla="*/ 362 w 294"/>
                  <a:gd name="T11" fmla="*/ 12822 h 104"/>
                  <a:gd name="T12" fmla="*/ 362 w 294"/>
                  <a:gd name="T13" fmla="*/ 12822 h 104"/>
                  <a:gd name="T14" fmla="*/ 17004 w 294"/>
                  <a:gd name="T15" fmla="*/ 37734 h 104"/>
                  <a:gd name="T16" fmla="*/ 89721 w 294"/>
                  <a:gd name="T17" fmla="*/ 37734 h 104"/>
                  <a:gd name="T18" fmla="*/ 89721 w 294"/>
                  <a:gd name="T19" fmla="*/ 37734 h 104"/>
                  <a:gd name="T20" fmla="*/ 106001 w 294"/>
                  <a:gd name="T21" fmla="*/ 21248 h 104"/>
                  <a:gd name="T22" fmla="*/ 106001 w 294"/>
                  <a:gd name="T23" fmla="*/ 16486 h 10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94" h="104">
                    <a:moveTo>
                      <a:pt x="293" y="45"/>
                    </a:moveTo>
                    <a:lnTo>
                      <a:pt x="293" y="45"/>
                    </a:lnTo>
                    <a:cubicBezTo>
                      <a:pt x="293" y="21"/>
                      <a:pt x="273" y="0"/>
                      <a:pt x="248" y="0"/>
                    </a:cubicBezTo>
                    <a:lnTo>
                      <a:pt x="47" y="0"/>
                    </a:lnTo>
                    <a:cubicBezTo>
                      <a:pt x="21" y="0"/>
                      <a:pt x="1" y="15"/>
                      <a:pt x="1" y="35"/>
                    </a:cubicBezTo>
                    <a:cubicBezTo>
                      <a:pt x="0" y="53"/>
                      <a:pt x="21" y="103"/>
                      <a:pt x="47" y="103"/>
                    </a:cubicBezTo>
                    <a:lnTo>
                      <a:pt x="248" y="103"/>
                    </a:lnTo>
                    <a:cubicBezTo>
                      <a:pt x="273" y="103"/>
                      <a:pt x="293" y="83"/>
                      <a:pt x="293" y="58"/>
                    </a:cubicBezTo>
                    <a:lnTo>
                      <a:pt x="293" y="4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10" name="Freeform 7">
                <a:extLst>
                  <a:ext uri="{FF2B5EF4-FFF2-40B4-BE49-F238E27FC236}">
                    <a16:creationId xmlns:a16="http://schemas.microsoft.com/office/drawing/2014/main" id="{23D27F74-DF86-C04D-86BA-B75181A97C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600" y="4679950"/>
                <a:ext cx="92075" cy="92075"/>
              </a:xfrm>
              <a:custGeom>
                <a:avLst/>
                <a:gdLst>
                  <a:gd name="T0" fmla="*/ 82004 w 256"/>
                  <a:gd name="T1" fmla="*/ 6114 h 256"/>
                  <a:gd name="T2" fmla="*/ 82004 w 256"/>
                  <a:gd name="T3" fmla="*/ 6114 h 256"/>
                  <a:gd name="T4" fmla="*/ 58986 w 256"/>
                  <a:gd name="T5" fmla="*/ 6114 h 256"/>
                  <a:gd name="T6" fmla="*/ 7553 w 256"/>
                  <a:gd name="T7" fmla="*/ 57907 h 256"/>
                  <a:gd name="T8" fmla="*/ 7553 w 256"/>
                  <a:gd name="T9" fmla="*/ 57907 h 256"/>
                  <a:gd name="T10" fmla="*/ 4676 w 256"/>
                  <a:gd name="T11" fmla="*/ 78408 h 256"/>
                  <a:gd name="T12" fmla="*/ 8992 w 256"/>
                  <a:gd name="T13" fmla="*/ 82724 h 256"/>
                  <a:gd name="T14" fmla="*/ 13308 w 256"/>
                  <a:gd name="T15" fmla="*/ 87399 h 256"/>
                  <a:gd name="T16" fmla="*/ 13308 w 256"/>
                  <a:gd name="T17" fmla="*/ 87399 h 256"/>
                  <a:gd name="T18" fmla="*/ 33809 w 256"/>
                  <a:gd name="T19" fmla="*/ 84162 h 256"/>
                  <a:gd name="T20" fmla="*/ 85241 w 256"/>
                  <a:gd name="T21" fmla="*/ 32370 h 256"/>
                  <a:gd name="T22" fmla="*/ 85241 w 256"/>
                  <a:gd name="T23" fmla="*/ 32370 h 256"/>
                  <a:gd name="T24" fmla="*/ 85241 w 256"/>
                  <a:gd name="T25" fmla="*/ 9711 h 256"/>
                  <a:gd name="T26" fmla="*/ 82004 w 256"/>
                  <a:gd name="T27" fmla="*/ 6114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6" h="256">
                    <a:moveTo>
                      <a:pt x="228" y="17"/>
                    </a:moveTo>
                    <a:lnTo>
                      <a:pt x="228" y="17"/>
                    </a:lnTo>
                    <a:cubicBezTo>
                      <a:pt x="210" y="0"/>
                      <a:pt x="182" y="0"/>
                      <a:pt x="164" y="17"/>
                    </a:cubicBezTo>
                    <a:lnTo>
                      <a:pt x="21" y="161"/>
                    </a:lnTo>
                    <a:cubicBezTo>
                      <a:pt x="4" y="178"/>
                      <a:pt x="0" y="204"/>
                      <a:pt x="13" y="218"/>
                    </a:cubicBezTo>
                    <a:lnTo>
                      <a:pt x="25" y="230"/>
                    </a:lnTo>
                    <a:lnTo>
                      <a:pt x="37" y="243"/>
                    </a:lnTo>
                    <a:cubicBezTo>
                      <a:pt x="51" y="255"/>
                      <a:pt x="76" y="251"/>
                      <a:pt x="94" y="234"/>
                    </a:cubicBezTo>
                    <a:lnTo>
                      <a:pt x="237" y="90"/>
                    </a:lnTo>
                    <a:cubicBezTo>
                      <a:pt x="255" y="73"/>
                      <a:pt x="255" y="44"/>
                      <a:pt x="237" y="27"/>
                    </a:cubicBezTo>
                    <a:lnTo>
                      <a:pt x="228" y="1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11" name="Freeform 8">
                <a:extLst>
                  <a:ext uri="{FF2B5EF4-FFF2-40B4-BE49-F238E27FC236}">
                    <a16:creationId xmlns:a16="http://schemas.microsoft.com/office/drawing/2014/main" id="{4F7C1EAC-F9A5-FC4D-9F11-E03A917F77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700" y="4835525"/>
                <a:ext cx="38100" cy="104775"/>
              </a:xfrm>
              <a:custGeom>
                <a:avLst/>
                <a:gdLst>
                  <a:gd name="T0" fmla="*/ 16329 w 105"/>
                  <a:gd name="T1" fmla="*/ 0 h 293"/>
                  <a:gd name="T2" fmla="*/ 16329 w 105"/>
                  <a:gd name="T3" fmla="*/ 0 h 293"/>
                  <a:gd name="T4" fmla="*/ 0 w 105"/>
                  <a:gd name="T5" fmla="*/ 16092 h 293"/>
                  <a:gd name="T6" fmla="*/ 0 w 105"/>
                  <a:gd name="T7" fmla="*/ 87968 h 293"/>
                  <a:gd name="T8" fmla="*/ 0 w 105"/>
                  <a:gd name="T9" fmla="*/ 87968 h 293"/>
                  <a:gd name="T10" fmla="*/ 12700 w 105"/>
                  <a:gd name="T11" fmla="*/ 104417 h 293"/>
                  <a:gd name="T12" fmla="*/ 12700 w 105"/>
                  <a:gd name="T13" fmla="*/ 104417 h 293"/>
                  <a:gd name="T14" fmla="*/ 37737 w 105"/>
                  <a:gd name="T15" fmla="*/ 87968 h 293"/>
                  <a:gd name="T16" fmla="*/ 37737 w 105"/>
                  <a:gd name="T17" fmla="*/ 16092 h 293"/>
                  <a:gd name="T18" fmla="*/ 37737 w 105"/>
                  <a:gd name="T19" fmla="*/ 16092 h 293"/>
                  <a:gd name="T20" fmla="*/ 21046 w 105"/>
                  <a:gd name="T21" fmla="*/ 0 h 293"/>
                  <a:gd name="T22" fmla="*/ 16329 w 105"/>
                  <a:gd name="T23" fmla="*/ 0 h 29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5" h="293">
                    <a:moveTo>
                      <a:pt x="45" y="0"/>
                    </a:moveTo>
                    <a:lnTo>
                      <a:pt x="45" y="0"/>
                    </a:lnTo>
                    <a:cubicBezTo>
                      <a:pt x="20" y="0"/>
                      <a:pt x="0" y="20"/>
                      <a:pt x="0" y="45"/>
                    </a:cubicBezTo>
                    <a:lnTo>
                      <a:pt x="0" y="246"/>
                    </a:lnTo>
                    <a:cubicBezTo>
                      <a:pt x="0" y="271"/>
                      <a:pt x="16" y="292"/>
                      <a:pt x="35" y="292"/>
                    </a:cubicBezTo>
                    <a:cubicBezTo>
                      <a:pt x="54" y="292"/>
                      <a:pt x="104" y="271"/>
                      <a:pt x="104" y="246"/>
                    </a:cubicBezTo>
                    <a:lnTo>
                      <a:pt x="104" y="45"/>
                    </a:lnTo>
                    <a:cubicBezTo>
                      <a:pt x="104" y="20"/>
                      <a:pt x="83" y="0"/>
                      <a:pt x="58" y="0"/>
                    </a:cubicBezTo>
                    <a:lnTo>
                      <a:pt x="45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12" name="Freeform 9">
                <a:extLst>
                  <a:ext uri="{FF2B5EF4-FFF2-40B4-BE49-F238E27FC236}">
                    <a16:creationId xmlns:a16="http://schemas.microsoft.com/office/drawing/2014/main" id="{E0759B07-B1DA-DF47-BE9A-32B6A38F84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7238" y="4679950"/>
                <a:ext cx="92075" cy="92075"/>
              </a:xfrm>
              <a:custGeom>
                <a:avLst/>
                <a:gdLst>
                  <a:gd name="T0" fmla="*/ 6449 w 257"/>
                  <a:gd name="T1" fmla="*/ 9711 h 256"/>
                  <a:gd name="T2" fmla="*/ 6449 w 257"/>
                  <a:gd name="T3" fmla="*/ 9711 h 256"/>
                  <a:gd name="T4" fmla="*/ 6449 w 257"/>
                  <a:gd name="T5" fmla="*/ 32370 h 256"/>
                  <a:gd name="T6" fmla="*/ 57681 w 257"/>
                  <a:gd name="T7" fmla="*/ 84162 h 256"/>
                  <a:gd name="T8" fmla="*/ 57681 w 257"/>
                  <a:gd name="T9" fmla="*/ 84162 h 256"/>
                  <a:gd name="T10" fmla="*/ 78461 w 257"/>
                  <a:gd name="T11" fmla="*/ 87399 h 256"/>
                  <a:gd name="T12" fmla="*/ 82760 w 257"/>
                  <a:gd name="T13" fmla="*/ 82724 h 256"/>
                  <a:gd name="T14" fmla="*/ 87059 w 257"/>
                  <a:gd name="T15" fmla="*/ 78408 h 256"/>
                  <a:gd name="T16" fmla="*/ 87059 w 257"/>
                  <a:gd name="T17" fmla="*/ 78408 h 256"/>
                  <a:gd name="T18" fmla="*/ 83835 w 257"/>
                  <a:gd name="T19" fmla="*/ 57907 h 256"/>
                  <a:gd name="T20" fmla="*/ 32961 w 257"/>
                  <a:gd name="T21" fmla="*/ 6114 h 256"/>
                  <a:gd name="T22" fmla="*/ 32961 w 257"/>
                  <a:gd name="T23" fmla="*/ 6114 h 256"/>
                  <a:gd name="T24" fmla="*/ 10032 w 257"/>
                  <a:gd name="T25" fmla="*/ 6114 h 256"/>
                  <a:gd name="T26" fmla="*/ 6449 w 257"/>
                  <a:gd name="T27" fmla="*/ 9711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7" h="256">
                    <a:moveTo>
                      <a:pt x="18" y="27"/>
                    </a:moveTo>
                    <a:lnTo>
                      <a:pt x="18" y="27"/>
                    </a:lnTo>
                    <a:cubicBezTo>
                      <a:pt x="0" y="44"/>
                      <a:pt x="0" y="73"/>
                      <a:pt x="18" y="90"/>
                    </a:cubicBezTo>
                    <a:lnTo>
                      <a:pt x="161" y="234"/>
                    </a:lnTo>
                    <a:cubicBezTo>
                      <a:pt x="179" y="251"/>
                      <a:pt x="205" y="255"/>
                      <a:pt x="219" y="243"/>
                    </a:cubicBezTo>
                    <a:lnTo>
                      <a:pt x="231" y="230"/>
                    </a:lnTo>
                    <a:lnTo>
                      <a:pt x="243" y="218"/>
                    </a:lnTo>
                    <a:cubicBezTo>
                      <a:pt x="256" y="204"/>
                      <a:pt x="252" y="178"/>
                      <a:pt x="234" y="161"/>
                    </a:cubicBezTo>
                    <a:lnTo>
                      <a:pt x="92" y="17"/>
                    </a:lnTo>
                    <a:cubicBezTo>
                      <a:pt x="74" y="0"/>
                      <a:pt x="45" y="0"/>
                      <a:pt x="28" y="17"/>
                    </a:cubicBezTo>
                    <a:lnTo>
                      <a:pt x="18" y="2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13" name="Freeform 10">
                <a:extLst>
                  <a:ext uri="{FF2B5EF4-FFF2-40B4-BE49-F238E27FC236}">
                    <a16:creationId xmlns:a16="http://schemas.microsoft.com/office/drawing/2014/main" id="{FDDA4883-4362-1442-9F9C-338E33C2C1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1225" y="4316413"/>
                <a:ext cx="106363" cy="38100"/>
              </a:xfrm>
              <a:custGeom>
                <a:avLst/>
                <a:gdLst>
                  <a:gd name="T0" fmla="*/ 0 w 294"/>
                  <a:gd name="T1" fmla="*/ 21046 h 105"/>
                  <a:gd name="T2" fmla="*/ 0 w 294"/>
                  <a:gd name="T3" fmla="*/ 21046 h 105"/>
                  <a:gd name="T4" fmla="*/ 16642 w 294"/>
                  <a:gd name="T5" fmla="*/ 37374 h 105"/>
                  <a:gd name="T6" fmla="*/ 89721 w 294"/>
                  <a:gd name="T7" fmla="*/ 37737 h 105"/>
                  <a:gd name="T8" fmla="*/ 89721 w 294"/>
                  <a:gd name="T9" fmla="*/ 37737 h 105"/>
                  <a:gd name="T10" fmla="*/ 106001 w 294"/>
                  <a:gd name="T11" fmla="*/ 25037 h 105"/>
                  <a:gd name="T12" fmla="*/ 106001 w 294"/>
                  <a:gd name="T13" fmla="*/ 25037 h 105"/>
                  <a:gd name="T14" fmla="*/ 89721 w 294"/>
                  <a:gd name="T15" fmla="*/ 0 h 105"/>
                  <a:gd name="T16" fmla="*/ 16642 w 294"/>
                  <a:gd name="T17" fmla="*/ 0 h 105"/>
                  <a:gd name="T18" fmla="*/ 16642 w 294"/>
                  <a:gd name="T19" fmla="*/ 0 h 105"/>
                  <a:gd name="T20" fmla="*/ 0 w 294"/>
                  <a:gd name="T21" fmla="*/ 16329 h 105"/>
                  <a:gd name="T22" fmla="*/ 0 w 294"/>
                  <a:gd name="T23" fmla="*/ 21046 h 10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94" h="105">
                    <a:moveTo>
                      <a:pt x="0" y="58"/>
                    </a:moveTo>
                    <a:lnTo>
                      <a:pt x="0" y="58"/>
                    </a:lnTo>
                    <a:cubicBezTo>
                      <a:pt x="0" y="83"/>
                      <a:pt x="21" y="103"/>
                      <a:pt x="46" y="103"/>
                    </a:cubicBezTo>
                    <a:lnTo>
                      <a:pt x="248" y="104"/>
                    </a:lnTo>
                    <a:cubicBezTo>
                      <a:pt x="272" y="104"/>
                      <a:pt x="293" y="88"/>
                      <a:pt x="293" y="69"/>
                    </a:cubicBezTo>
                    <a:cubicBezTo>
                      <a:pt x="293" y="50"/>
                      <a:pt x="272" y="0"/>
                      <a:pt x="248" y="0"/>
                    </a:cubicBezTo>
                    <a:lnTo>
                      <a:pt x="46" y="0"/>
                    </a:lnTo>
                    <a:cubicBezTo>
                      <a:pt x="21" y="0"/>
                      <a:pt x="0" y="21"/>
                      <a:pt x="0" y="45"/>
                    </a:cubicBezTo>
                    <a:lnTo>
                      <a:pt x="0" y="5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14" name="Freeform 11">
                <a:extLst>
                  <a:ext uri="{FF2B5EF4-FFF2-40B4-BE49-F238E27FC236}">
                    <a16:creationId xmlns:a16="http://schemas.microsoft.com/office/drawing/2014/main" id="{1A5BB7EE-FAC4-3F42-8006-1D3CB81AE1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7238" y="3898900"/>
                <a:ext cx="92075" cy="92075"/>
              </a:xfrm>
              <a:custGeom>
                <a:avLst/>
                <a:gdLst>
                  <a:gd name="T0" fmla="*/ 10032 w 257"/>
                  <a:gd name="T1" fmla="*/ 85601 h 256"/>
                  <a:gd name="T2" fmla="*/ 10032 w 257"/>
                  <a:gd name="T3" fmla="*/ 85601 h 256"/>
                  <a:gd name="T4" fmla="*/ 32961 w 257"/>
                  <a:gd name="T5" fmla="*/ 85601 h 256"/>
                  <a:gd name="T6" fmla="*/ 84193 w 257"/>
                  <a:gd name="T7" fmla="*/ 33809 h 256"/>
                  <a:gd name="T8" fmla="*/ 84193 w 257"/>
                  <a:gd name="T9" fmla="*/ 33809 h 256"/>
                  <a:gd name="T10" fmla="*/ 87059 w 257"/>
                  <a:gd name="T11" fmla="*/ 13308 h 256"/>
                  <a:gd name="T12" fmla="*/ 82760 w 257"/>
                  <a:gd name="T13" fmla="*/ 8632 h 256"/>
                  <a:gd name="T14" fmla="*/ 78461 w 257"/>
                  <a:gd name="T15" fmla="*/ 4676 h 256"/>
                  <a:gd name="T16" fmla="*/ 78461 w 257"/>
                  <a:gd name="T17" fmla="*/ 4676 h 256"/>
                  <a:gd name="T18" fmla="*/ 57681 w 257"/>
                  <a:gd name="T19" fmla="*/ 7553 h 256"/>
                  <a:gd name="T20" fmla="*/ 6449 w 257"/>
                  <a:gd name="T21" fmla="*/ 58986 h 256"/>
                  <a:gd name="T22" fmla="*/ 6449 w 257"/>
                  <a:gd name="T23" fmla="*/ 58986 h 256"/>
                  <a:gd name="T24" fmla="*/ 6449 w 257"/>
                  <a:gd name="T25" fmla="*/ 82004 h 256"/>
                  <a:gd name="T26" fmla="*/ 10032 w 257"/>
                  <a:gd name="T27" fmla="*/ 85601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7" h="256">
                    <a:moveTo>
                      <a:pt x="28" y="238"/>
                    </a:moveTo>
                    <a:lnTo>
                      <a:pt x="28" y="238"/>
                    </a:lnTo>
                    <a:cubicBezTo>
                      <a:pt x="45" y="255"/>
                      <a:pt x="74" y="255"/>
                      <a:pt x="92" y="238"/>
                    </a:cubicBezTo>
                    <a:lnTo>
                      <a:pt x="235" y="94"/>
                    </a:lnTo>
                    <a:cubicBezTo>
                      <a:pt x="252" y="77"/>
                      <a:pt x="256" y="51"/>
                      <a:pt x="243" y="37"/>
                    </a:cubicBezTo>
                    <a:lnTo>
                      <a:pt x="231" y="24"/>
                    </a:lnTo>
                    <a:lnTo>
                      <a:pt x="219" y="13"/>
                    </a:lnTo>
                    <a:cubicBezTo>
                      <a:pt x="205" y="0"/>
                      <a:pt x="179" y="3"/>
                      <a:pt x="161" y="21"/>
                    </a:cubicBezTo>
                    <a:lnTo>
                      <a:pt x="18" y="164"/>
                    </a:lnTo>
                    <a:cubicBezTo>
                      <a:pt x="0" y="182"/>
                      <a:pt x="0" y="211"/>
                      <a:pt x="18" y="228"/>
                    </a:cubicBezTo>
                    <a:lnTo>
                      <a:pt x="28" y="23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15" name="Freeform 12">
                <a:extLst>
                  <a:ext uri="{FF2B5EF4-FFF2-40B4-BE49-F238E27FC236}">
                    <a16:creationId xmlns:a16="http://schemas.microsoft.com/office/drawing/2014/main" id="{0203D07E-547C-A749-BCA0-981EB39C2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700" y="3730625"/>
                <a:ext cx="38100" cy="104775"/>
              </a:xfrm>
              <a:custGeom>
                <a:avLst/>
                <a:gdLst>
                  <a:gd name="T0" fmla="*/ 21046 w 105"/>
                  <a:gd name="T1" fmla="*/ 104417 h 293"/>
                  <a:gd name="T2" fmla="*/ 21046 w 105"/>
                  <a:gd name="T3" fmla="*/ 104417 h 293"/>
                  <a:gd name="T4" fmla="*/ 37737 w 105"/>
                  <a:gd name="T5" fmla="*/ 88326 h 293"/>
                  <a:gd name="T6" fmla="*/ 37737 w 105"/>
                  <a:gd name="T7" fmla="*/ 16449 h 293"/>
                  <a:gd name="T8" fmla="*/ 37737 w 105"/>
                  <a:gd name="T9" fmla="*/ 16449 h 293"/>
                  <a:gd name="T10" fmla="*/ 25037 w 105"/>
                  <a:gd name="T11" fmla="*/ 0 h 293"/>
                  <a:gd name="T12" fmla="*/ 25037 w 105"/>
                  <a:gd name="T13" fmla="*/ 0 h 293"/>
                  <a:gd name="T14" fmla="*/ 0 w 105"/>
                  <a:gd name="T15" fmla="*/ 16449 h 293"/>
                  <a:gd name="T16" fmla="*/ 0 w 105"/>
                  <a:gd name="T17" fmla="*/ 88326 h 293"/>
                  <a:gd name="T18" fmla="*/ 0 w 105"/>
                  <a:gd name="T19" fmla="*/ 88326 h 293"/>
                  <a:gd name="T20" fmla="*/ 16329 w 105"/>
                  <a:gd name="T21" fmla="*/ 104417 h 293"/>
                  <a:gd name="T22" fmla="*/ 21046 w 105"/>
                  <a:gd name="T23" fmla="*/ 104417 h 29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5" h="293">
                    <a:moveTo>
                      <a:pt x="58" y="292"/>
                    </a:moveTo>
                    <a:lnTo>
                      <a:pt x="58" y="292"/>
                    </a:lnTo>
                    <a:cubicBezTo>
                      <a:pt x="83" y="292"/>
                      <a:pt x="104" y="272"/>
                      <a:pt x="104" y="247"/>
                    </a:cubicBezTo>
                    <a:lnTo>
                      <a:pt x="104" y="46"/>
                    </a:lnTo>
                    <a:cubicBezTo>
                      <a:pt x="104" y="21"/>
                      <a:pt x="88" y="1"/>
                      <a:pt x="69" y="0"/>
                    </a:cubicBezTo>
                    <a:cubicBezTo>
                      <a:pt x="50" y="0"/>
                      <a:pt x="0" y="21"/>
                      <a:pt x="0" y="46"/>
                    </a:cubicBezTo>
                    <a:lnTo>
                      <a:pt x="0" y="247"/>
                    </a:lnTo>
                    <a:cubicBezTo>
                      <a:pt x="0" y="272"/>
                      <a:pt x="20" y="292"/>
                      <a:pt x="45" y="292"/>
                    </a:cubicBezTo>
                    <a:lnTo>
                      <a:pt x="58" y="2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16" name="Freeform 13">
                <a:extLst>
                  <a:ext uri="{FF2B5EF4-FFF2-40B4-BE49-F238E27FC236}">
                    <a16:creationId xmlns:a16="http://schemas.microsoft.com/office/drawing/2014/main" id="{5FDBDE82-51B6-F94E-8797-2AD780A80D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0663" y="4143375"/>
                <a:ext cx="250825" cy="250825"/>
              </a:xfrm>
              <a:custGeom>
                <a:avLst/>
                <a:gdLst>
                  <a:gd name="T0" fmla="*/ 237529 w 698"/>
                  <a:gd name="T1" fmla="*/ 185064 h 698"/>
                  <a:gd name="T2" fmla="*/ 237529 w 698"/>
                  <a:gd name="T3" fmla="*/ 185064 h 698"/>
                  <a:gd name="T4" fmla="*/ 237529 w 698"/>
                  <a:gd name="T5" fmla="*/ 231420 h 698"/>
                  <a:gd name="T6" fmla="*/ 230702 w 698"/>
                  <a:gd name="T7" fmla="*/ 237888 h 698"/>
                  <a:gd name="T8" fmla="*/ 230702 w 698"/>
                  <a:gd name="T9" fmla="*/ 237888 h 698"/>
                  <a:gd name="T10" fmla="*/ 185064 w 698"/>
                  <a:gd name="T11" fmla="*/ 237888 h 698"/>
                  <a:gd name="T12" fmla="*/ 23717 w 698"/>
                  <a:gd name="T13" fmla="*/ 76901 h 698"/>
                  <a:gd name="T14" fmla="*/ 23717 w 698"/>
                  <a:gd name="T15" fmla="*/ 76901 h 698"/>
                  <a:gd name="T16" fmla="*/ 0 w 698"/>
                  <a:gd name="T17" fmla="*/ 26951 h 698"/>
                  <a:gd name="T18" fmla="*/ 0 w 698"/>
                  <a:gd name="T19" fmla="*/ 26951 h 698"/>
                  <a:gd name="T20" fmla="*/ 26592 w 698"/>
                  <a:gd name="T21" fmla="*/ 719 h 698"/>
                  <a:gd name="T22" fmla="*/ 26592 w 698"/>
                  <a:gd name="T23" fmla="*/ 719 h 698"/>
                  <a:gd name="T24" fmla="*/ 76182 w 698"/>
                  <a:gd name="T25" fmla="*/ 24076 h 698"/>
                  <a:gd name="T26" fmla="*/ 237529 w 698"/>
                  <a:gd name="T27" fmla="*/ 185064 h 6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98" h="698">
                    <a:moveTo>
                      <a:pt x="661" y="515"/>
                    </a:moveTo>
                    <a:lnTo>
                      <a:pt x="661" y="515"/>
                    </a:lnTo>
                    <a:cubicBezTo>
                      <a:pt x="697" y="551"/>
                      <a:pt x="697" y="608"/>
                      <a:pt x="661" y="644"/>
                    </a:cubicBezTo>
                    <a:lnTo>
                      <a:pt x="642" y="662"/>
                    </a:lnTo>
                    <a:cubicBezTo>
                      <a:pt x="608" y="697"/>
                      <a:pt x="550" y="697"/>
                      <a:pt x="515" y="662"/>
                    </a:cubicBezTo>
                    <a:lnTo>
                      <a:pt x="66" y="214"/>
                    </a:lnTo>
                    <a:cubicBezTo>
                      <a:pt x="31" y="178"/>
                      <a:pt x="2" y="116"/>
                      <a:pt x="0" y="75"/>
                    </a:cubicBezTo>
                    <a:cubicBezTo>
                      <a:pt x="0" y="34"/>
                      <a:pt x="33" y="0"/>
                      <a:pt x="74" y="2"/>
                    </a:cubicBezTo>
                    <a:cubicBezTo>
                      <a:pt x="115" y="2"/>
                      <a:pt x="177" y="32"/>
                      <a:pt x="212" y="67"/>
                    </a:cubicBezTo>
                    <a:lnTo>
                      <a:pt x="661" y="51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17" name="Freeform 14">
                <a:extLst>
                  <a:ext uri="{FF2B5EF4-FFF2-40B4-BE49-F238E27FC236}">
                    <a16:creationId xmlns:a16="http://schemas.microsoft.com/office/drawing/2014/main" id="{2F369D0F-B71F-2249-BE4A-32AFC02D96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9250" y="4049713"/>
                <a:ext cx="349250" cy="349250"/>
              </a:xfrm>
              <a:custGeom>
                <a:avLst/>
                <a:gdLst>
                  <a:gd name="T0" fmla="*/ 52154 w 971"/>
                  <a:gd name="T1" fmla="*/ 334518 h 972"/>
                  <a:gd name="T2" fmla="*/ 52154 w 971"/>
                  <a:gd name="T3" fmla="*/ 334518 h 972"/>
                  <a:gd name="T4" fmla="*/ 10071 w 971"/>
                  <a:gd name="T5" fmla="*/ 338471 h 972"/>
                  <a:gd name="T6" fmla="*/ 10071 w 971"/>
                  <a:gd name="T7" fmla="*/ 338471 h 972"/>
                  <a:gd name="T8" fmla="*/ 14387 w 971"/>
                  <a:gd name="T9" fmla="*/ 296431 h 972"/>
                  <a:gd name="T10" fmla="*/ 287745 w 971"/>
                  <a:gd name="T11" fmla="*/ 23715 h 972"/>
                  <a:gd name="T12" fmla="*/ 287745 w 971"/>
                  <a:gd name="T13" fmla="*/ 23715 h 972"/>
                  <a:gd name="T14" fmla="*/ 329827 w 971"/>
                  <a:gd name="T15" fmla="*/ 359 h 972"/>
                  <a:gd name="T16" fmla="*/ 329827 w 971"/>
                  <a:gd name="T17" fmla="*/ 359 h 972"/>
                  <a:gd name="T18" fmla="*/ 348890 w 971"/>
                  <a:gd name="T19" fmla="*/ 19403 h 972"/>
                  <a:gd name="T20" fmla="*/ 348890 w 971"/>
                  <a:gd name="T21" fmla="*/ 19403 h 972"/>
                  <a:gd name="T22" fmla="*/ 325511 w 971"/>
                  <a:gd name="T23" fmla="*/ 61801 h 972"/>
                  <a:gd name="T24" fmla="*/ 52154 w 971"/>
                  <a:gd name="T25" fmla="*/ 334518 h 9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71" h="972">
                    <a:moveTo>
                      <a:pt x="145" y="931"/>
                    </a:moveTo>
                    <a:lnTo>
                      <a:pt x="145" y="931"/>
                    </a:lnTo>
                    <a:cubicBezTo>
                      <a:pt x="110" y="966"/>
                      <a:pt x="58" y="971"/>
                      <a:pt x="28" y="942"/>
                    </a:cubicBezTo>
                    <a:cubicBezTo>
                      <a:pt x="0" y="913"/>
                      <a:pt x="4" y="861"/>
                      <a:pt x="40" y="825"/>
                    </a:cubicBezTo>
                    <a:lnTo>
                      <a:pt x="800" y="66"/>
                    </a:lnTo>
                    <a:cubicBezTo>
                      <a:pt x="834" y="31"/>
                      <a:pt x="888" y="1"/>
                      <a:pt x="917" y="1"/>
                    </a:cubicBezTo>
                    <a:cubicBezTo>
                      <a:pt x="947" y="0"/>
                      <a:pt x="970" y="24"/>
                      <a:pt x="970" y="54"/>
                    </a:cubicBezTo>
                    <a:cubicBezTo>
                      <a:pt x="969" y="84"/>
                      <a:pt x="940" y="136"/>
                      <a:pt x="905" y="172"/>
                    </a:cubicBezTo>
                    <a:lnTo>
                      <a:pt x="145" y="93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49" name="Group 4">
              <a:extLst>
                <a:ext uri="{FF2B5EF4-FFF2-40B4-BE49-F238E27FC236}">
                  <a16:creationId xmlns:a16="http://schemas.microsoft.com/office/drawing/2014/main" id="{8EA94EA6-441C-814A-AACC-31B5B9CE6A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00106" y="797571"/>
              <a:ext cx="1657884" cy="914329"/>
              <a:chOff x="5265738" y="5084763"/>
              <a:chExt cx="2481262" cy="1368425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94" name="Freeform 20">
                <a:extLst>
                  <a:ext uri="{FF2B5EF4-FFF2-40B4-BE49-F238E27FC236}">
                    <a16:creationId xmlns:a16="http://schemas.microsoft.com/office/drawing/2014/main" id="{050CB891-4A19-2B45-9080-AF9301B25F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3913" y="5557838"/>
                <a:ext cx="180975" cy="180975"/>
              </a:xfrm>
              <a:custGeom>
                <a:avLst/>
                <a:gdLst>
                  <a:gd name="T0" fmla="*/ 180614 w 502"/>
                  <a:gd name="T1" fmla="*/ 90307 h 501"/>
                  <a:gd name="T2" fmla="*/ 180614 w 502"/>
                  <a:gd name="T3" fmla="*/ 90307 h 501"/>
                  <a:gd name="T4" fmla="*/ 90488 w 502"/>
                  <a:gd name="T5" fmla="*/ 180614 h 501"/>
                  <a:gd name="T6" fmla="*/ 90488 w 502"/>
                  <a:gd name="T7" fmla="*/ 180614 h 501"/>
                  <a:gd name="T8" fmla="*/ 0 w 502"/>
                  <a:gd name="T9" fmla="*/ 90307 h 501"/>
                  <a:gd name="T10" fmla="*/ 0 w 502"/>
                  <a:gd name="T11" fmla="*/ 90307 h 501"/>
                  <a:gd name="T12" fmla="*/ 90488 w 502"/>
                  <a:gd name="T13" fmla="*/ 0 h 501"/>
                  <a:gd name="T14" fmla="*/ 90488 w 502"/>
                  <a:gd name="T15" fmla="*/ 0 h 501"/>
                  <a:gd name="T16" fmla="*/ 180614 w 502"/>
                  <a:gd name="T17" fmla="*/ 90307 h 5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02" h="501">
                    <a:moveTo>
                      <a:pt x="501" y="250"/>
                    </a:moveTo>
                    <a:lnTo>
                      <a:pt x="501" y="250"/>
                    </a:lnTo>
                    <a:cubicBezTo>
                      <a:pt x="501" y="388"/>
                      <a:pt x="389" y="500"/>
                      <a:pt x="251" y="500"/>
                    </a:cubicBezTo>
                    <a:cubicBezTo>
                      <a:pt x="112" y="500"/>
                      <a:pt x="0" y="388"/>
                      <a:pt x="0" y="250"/>
                    </a:cubicBezTo>
                    <a:cubicBezTo>
                      <a:pt x="0" y="111"/>
                      <a:pt x="112" y="0"/>
                      <a:pt x="251" y="0"/>
                    </a:cubicBezTo>
                    <a:cubicBezTo>
                      <a:pt x="389" y="0"/>
                      <a:pt x="501" y="111"/>
                      <a:pt x="501" y="25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95" name="Freeform 25">
                <a:extLst>
                  <a:ext uri="{FF2B5EF4-FFF2-40B4-BE49-F238E27FC236}">
                    <a16:creationId xmlns:a16="http://schemas.microsoft.com/office/drawing/2014/main" id="{1527DD95-2EDB-0C43-A7A8-08BD165B60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7688" y="5230813"/>
                <a:ext cx="180975" cy="180975"/>
              </a:xfrm>
              <a:custGeom>
                <a:avLst/>
                <a:gdLst>
                  <a:gd name="T0" fmla="*/ 0 w 501"/>
                  <a:gd name="T1" fmla="*/ 180614 h 501"/>
                  <a:gd name="T2" fmla="*/ 180614 w 501"/>
                  <a:gd name="T3" fmla="*/ 0 h 501"/>
                  <a:gd name="T4" fmla="*/ 0 w 501"/>
                  <a:gd name="T5" fmla="*/ 0 h 501"/>
                  <a:gd name="T6" fmla="*/ 0 w 501"/>
                  <a:gd name="T7" fmla="*/ 180614 h 50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1" h="501">
                    <a:moveTo>
                      <a:pt x="0" y="500"/>
                    </a:moveTo>
                    <a:lnTo>
                      <a:pt x="500" y="0"/>
                    </a:lnTo>
                    <a:lnTo>
                      <a:pt x="0" y="0"/>
                    </a:lnTo>
                    <a:lnTo>
                      <a:pt x="0" y="50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96" name="Freeform 26">
                <a:extLst>
                  <a:ext uri="{FF2B5EF4-FFF2-40B4-BE49-F238E27FC236}">
                    <a16:creationId xmlns:a16="http://schemas.microsoft.com/office/drawing/2014/main" id="{75271F9C-00B8-7F42-8364-3E1C2F23A6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7688" y="5884863"/>
                <a:ext cx="180975" cy="180975"/>
              </a:xfrm>
              <a:custGeom>
                <a:avLst/>
                <a:gdLst>
                  <a:gd name="T0" fmla="*/ 180614 w 501"/>
                  <a:gd name="T1" fmla="*/ 180614 h 502"/>
                  <a:gd name="T2" fmla="*/ 0 w 501"/>
                  <a:gd name="T3" fmla="*/ 0 h 502"/>
                  <a:gd name="T4" fmla="*/ 0 w 501"/>
                  <a:gd name="T5" fmla="*/ 180614 h 502"/>
                  <a:gd name="T6" fmla="*/ 180614 w 501"/>
                  <a:gd name="T7" fmla="*/ 180614 h 5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1" h="502">
                    <a:moveTo>
                      <a:pt x="500" y="501"/>
                    </a:moveTo>
                    <a:lnTo>
                      <a:pt x="0" y="0"/>
                    </a:lnTo>
                    <a:lnTo>
                      <a:pt x="0" y="501"/>
                    </a:lnTo>
                    <a:lnTo>
                      <a:pt x="500" y="50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97" name="Freeform 27">
                <a:extLst>
                  <a:ext uri="{FF2B5EF4-FFF2-40B4-BE49-F238E27FC236}">
                    <a16:creationId xmlns:a16="http://schemas.microsoft.com/office/drawing/2014/main" id="{919CFBA5-70BA-504E-A584-F92FD2C451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2675" y="5884863"/>
                <a:ext cx="180975" cy="180975"/>
              </a:xfrm>
              <a:custGeom>
                <a:avLst/>
                <a:gdLst>
                  <a:gd name="T0" fmla="*/ 180614 w 502"/>
                  <a:gd name="T1" fmla="*/ 0 h 502"/>
                  <a:gd name="T2" fmla="*/ 0 w 502"/>
                  <a:gd name="T3" fmla="*/ 180614 h 502"/>
                  <a:gd name="T4" fmla="*/ 180614 w 502"/>
                  <a:gd name="T5" fmla="*/ 180614 h 502"/>
                  <a:gd name="T6" fmla="*/ 180614 w 502"/>
                  <a:gd name="T7" fmla="*/ 0 h 5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2" h="502">
                    <a:moveTo>
                      <a:pt x="501" y="0"/>
                    </a:moveTo>
                    <a:lnTo>
                      <a:pt x="0" y="501"/>
                    </a:lnTo>
                    <a:lnTo>
                      <a:pt x="501" y="501"/>
                    </a:lnTo>
                    <a:lnTo>
                      <a:pt x="501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98" name="Freeform 15">
                <a:extLst>
                  <a:ext uri="{FF2B5EF4-FFF2-40B4-BE49-F238E27FC236}">
                    <a16:creationId xmlns:a16="http://schemas.microsoft.com/office/drawing/2014/main" id="{30FA500C-86DC-6547-ADDF-616BF79111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5738" y="5329238"/>
                <a:ext cx="2252662" cy="1123950"/>
              </a:xfrm>
              <a:custGeom>
                <a:avLst/>
                <a:gdLst>
                  <a:gd name="T0" fmla="*/ 2219905 w 6258"/>
                  <a:gd name="T1" fmla="*/ 1123590 h 3124"/>
                  <a:gd name="T2" fmla="*/ 64794 w 6258"/>
                  <a:gd name="T3" fmla="*/ 1123590 h 3124"/>
                  <a:gd name="T4" fmla="*/ 64794 w 6258"/>
                  <a:gd name="T5" fmla="*/ 1123590 h 3124"/>
                  <a:gd name="T6" fmla="*/ 0 w 6258"/>
                  <a:gd name="T7" fmla="*/ 1058470 h 3124"/>
                  <a:gd name="T8" fmla="*/ 0 w 6258"/>
                  <a:gd name="T9" fmla="*/ 32380 h 3124"/>
                  <a:gd name="T10" fmla="*/ 0 w 6258"/>
                  <a:gd name="T11" fmla="*/ 32380 h 3124"/>
                  <a:gd name="T12" fmla="*/ 32397 w 6258"/>
                  <a:gd name="T13" fmla="*/ 0 h 3124"/>
                  <a:gd name="T14" fmla="*/ 32397 w 6258"/>
                  <a:gd name="T15" fmla="*/ 0 h 3124"/>
                  <a:gd name="T16" fmla="*/ 64794 w 6258"/>
                  <a:gd name="T17" fmla="*/ 32380 h 3124"/>
                  <a:gd name="T18" fmla="*/ 64794 w 6258"/>
                  <a:gd name="T19" fmla="*/ 1058470 h 3124"/>
                  <a:gd name="T20" fmla="*/ 2219905 w 6258"/>
                  <a:gd name="T21" fmla="*/ 1058470 h 3124"/>
                  <a:gd name="T22" fmla="*/ 2219905 w 6258"/>
                  <a:gd name="T23" fmla="*/ 1058470 h 3124"/>
                  <a:gd name="T24" fmla="*/ 2252302 w 6258"/>
                  <a:gd name="T25" fmla="*/ 1090850 h 3124"/>
                  <a:gd name="T26" fmla="*/ 2252302 w 6258"/>
                  <a:gd name="T27" fmla="*/ 1090850 h 3124"/>
                  <a:gd name="T28" fmla="*/ 2219905 w 6258"/>
                  <a:gd name="T29" fmla="*/ 1123590 h 31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58" h="3124">
                    <a:moveTo>
                      <a:pt x="6167" y="3123"/>
                    </a:moveTo>
                    <a:lnTo>
                      <a:pt x="180" y="3123"/>
                    </a:lnTo>
                    <a:cubicBezTo>
                      <a:pt x="81" y="3123"/>
                      <a:pt x="0" y="3042"/>
                      <a:pt x="0" y="2942"/>
                    </a:cubicBezTo>
                    <a:lnTo>
                      <a:pt x="0" y="90"/>
                    </a:lnTo>
                    <a:cubicBezTo>
                      <a:pt x="0" y="40"/>
                      <a:pt x="40" y="0"/>
                      <a:pt x="90" y="0"/>
                    </a:cubicBezTo>
                    <a:cubicBezTo>
                      <a:pt x="140" y="0"/>
                      <a:pt x="180" y="40"/>
                      <a:pt x="180" y="90"/>
                    </a:cubicBezTo>
                    <a:lnTo>
                      <a:pt x="180" y="2942"/>
                    </a:lnTo>
                    <a:lnTo>
                      <a:pt x="6167" y="2942"/>
                    </a:lnTo>
                    <a:cubicBezTo>
                      <a:pt x="6217" y="2942"/>
                      <a:pt x="6257" y="2982"/>
                      <a:pt x="6257" y="3032"/>
                    </a:cubicBezTo>
                    <a:cubicBezTo>
                      <a:pt x="6257" y="3082"/>
                      <a:pt x="6217" y="3123"/>
                      <a:pt x="6167" y="3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99" name="Freeform 16">
                <a:extLst>
                  <a:ext uri="{FF2B5EF4-FFF2-40B4-BE49-F238E27FC236}">
                    <a16:creationId xmlns:a16="http://schemas.microsoft.com/office/drawing/2014/main" id="{119AF62C-36D5-2841-AEED-7E71DAF510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0038" y="5214938"/>
                <a:ext cx="2254250" cy="1123950"/>
              </a:xfrm>
              <a:custGeom>
                <a:avLst/>
                <a:gdLst>
                  <a:gd name="T0" fmla="*/ 2221120 w 6260"/>
                  <a:gd name="T1" fmla="*/ 1123590 h 3124"/>
                  <a:gd name="T2" fmla="*/ 65179 w 6260"/>
                  <a:gd name="T3" fmla="*/ 1123590 h 3124"/>
                  <a:gd name="T4" fmla="*/ 65179 w 6260"/>
                  <a:gd name="T5" fmla="*/ 1123590 h 3124"/>
                  <a:gd name="T6" fmla="*/ 0 w 6260"/>
                  <a:gd name="T7" fmla="*/ 1058470 h 3124"/>
                  <a:gd name="T8" fmla="*/ 0 w 6260"/>
                  <a:gd name="T9" fmla="*/ 32740 h 3124"/>
                  <a:gd name="T10" fmla="*/ 0 w 6260"/>
                  <a:gd name="T11" fmla="*/ 32740 h 3124"/>
                  <a:gd name="T12" fmla="*/ 32769 w 6260"/>
                  <a:gd name="T13" fmla="*/ 0 h 3124"/>
                  <a:gd name="T14" fmla="*/ 32769 w 6260"/>
                  <a:gd name="T15" fmla="*/ 0 h 3124"/>
                  <a:gd name="T16" fmla="*/ 65179 w 6260"/>
                  <a:gd name="T17" fmla="*/ 32740 h 3124"/>
                  <a:gd name="T18" fmla="*/ 65179 w 6260"/>
                  <a:gd name="T19" fmla="*/ 1058470 h 3124"/>
                  <a:gd name="T20" fmla="*/ 2221120 w 6260"/>
                  <a:gd name="T21" fmla="*/ 1058470 h 3124"/>
                  <a:gd name="T22" fmla="*/ 2221120 w 6260"/>
                  <a:gd name="T23" fmla="*/ 1058470 h 3124"/>
                  <a:gd name="T24" fmla="*/ 2253890 w 6260"/>
                  <a:gd name="T25" fmla="*/ 1091210 h 3124"/>
                  <a:gd name="T26" fmla="*/ 2253890 w 6260"/>
                  <a:gd name="T27" fmla="*/ 1091210 h 3124"/>
                  <a:gd name="T28" fmla="*/ 2221120 w 6260"/>
                  <a:gd name="T29" fmla="*/ 1123590 h 31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60" h="3124">
                    <a:moveTo>
                      <a:pt x="6168" y="3123"/>
                    </a:moveTo>
                    <a:lnTo>
                      <a:pt x="181" y="3123"/>
                    </a:lnTo>
                    <a:cubicBezTo>
                      <a:pt x="81" y="3123"/>
                      <a:pt x="0" y="3042"/>
                      <a:pt x="0" y="2942"/>
                    </a:cubicBezTo>
                    <a:lnTo>
                      <a:pt x="0" y="91"/>
                    </a:lnTo>
                    <a:cubicBezTo>
                      <a:pt x="0" y="41"/>
                      <a:pt x="41" y="0"/>
                      <a:pt x="91" y="0"/>
                    </a:cubicBezTo>
                    <a:cubicBezTo>
                      <a:pt x="141" y="0"/>
                      <a:pt x="181" y="41"/>
                      <a:pt x="181" y="91"/>
                    </a:cubicBezTo>
                    <a:lnTo>
                      <a:pt x="181" y="2942"/>
                    </a:lnTo>
                    <a:lnTo>
                      <a:pt x="6168" y="2942"/>
                    </a:lnTo>
                    <a:cubicBezTo>
                      <a:pt x="6218" y="2942"/>
                      <a:pt x="6259" y="2983"/>
                      <a:pt x="6259" y="3033"/>
                    </a:cubicBezTo>
                    <a:cubicBezTo>
                      <a:pt x="6259" y="3083"/>
                      <a:pt x="6218" y="3123"/>
                      <a:pt x="6168" y="3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00" name="Freeform 17">
                <a:extLst>
                  <a:ext uri="{FF2B5EF4-FFF2-40B4-BE49-F238E27FC236}">
                    <a16:creationId xmlns:a16="http://schemas.microsoft.com/office/drawing/2014/main" id="{0B2301A6-FFFE-724A-A876-5660E467EF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4350" y="5195888"/>
                <a:ext cx="2051050" cy="903287"/>
              </a:xfrm>
              <a:custGeom>
                <a:avLst/>
                <a:gdLst>
                  <a:gd name="T0" fmla="*/ 65141 w 5699"/>
                  <a:gd name="T1" fmla="*/ 65215 h 2507"/>
                  <a:gd name="T2" fmla="*/ 65141 w 5699"/>
                  <a:gd name="T3" fmla="*/ 837711 h 2507"/>
                  <a:gd name="T4" fmla="*/ 1985549 w 5699"/>
                  <a:gd name="T5" fmla="*/ 837711 h 2507"/>
                  <a:gd name="T6" fmla="*/ 1985549 w 5699"/>
                  <a:gd name="T7" fmla="*/ 65215 h 2507"/>
                  <a:gd name="T8" fmla="*/ 65141 w 5699"/>
                  <a:gd name="T9" fmla="*/ 65215 h 2507"/>
                  <a:gd name="T10" fmla="*/ 1985549 w 5699"/>
                  <a:gd name="T11" fmla="*/ 837711 h 2507"/>
                  <a:gd name="T12" fmla="*/ 1985549 w 5699"/>
                  <a:gd name="T13" fmla="*/ 870499 h 2507"/>
                  <a:gd name="T14" fmla="*/ 1985549 w 5699"/>
                  <a:gd name="T15" fmla="*/ 837711 h 2507"/>
                  <a:gd name="T16" fmla="*/ 1985549 w 5699"/>
                  <a:gd name="T17" fmla="*/ 902927 h 2507"/>
                  <a:gd name="T18" fmla="*/ 65141 w 5699"/>
                  <a:gd name="T19" fmla="*/ 902927 h 2507"/>
                  <a:gd name="T20" fmla="*/ 65141 w 5699"/>
                  <a:gd name="T21" fmla="*/ 902927 h 2507"/>
                  <a:gd name="T22" fmla="*/ 0 w 5699"/>
                  <a:gd name="T23" fmla="*/ 837711 h 2507"/>
                  <a:gd name="T24" fmla="*/ 0 w 5699"/>
                  <a:gd name="T25" fmla="*/ 65215 h 2507"/>
                  <a:gd name="T26" fmla="*/ 0 w 5699"/>
                  <a:gd name="T27" fmla="*/ 65215 h 2507"/>
                  <a:gd name="T28" fmla="*/ 65141 w 5699"/>
                  <a:gd name="T29" fmla="*/ 0 h 2507"/>
                  <a:gd name="T30" fmla="*/ 1985549 w 5699"/>
                  <a:gd name="T31" fmla="*/ 0 h 2507"/>
                  <a:gd name="T32" fmla="*/ 1985549 w 5699"/>
                  <a:gd name="T33" fmla="*/ 0 h 2507"/>
                  <a:gd name="T34" fmla="*/ 2050690 w 5699"/>
                  <a:gd name="T35" fmla="*/ 65215 h 2507"/>
                  <a:gd name="T36" fmla="*/ 2050690 w 5699"/>
                  <a:gd name="T37" fmla="*/ 837711 h 2507"/>
                  <a:gd name="T38" fmla="*/ 2050690 w 5699"/>
                  <a:gd name="T39" fmla="*/ 837711 h 2507"/>
                  <a:gd name="T40" fmla="*/ 1985549 w 5699"/>
                  <a:gd name="T41" fmla="*/ 902927 h 250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699" h="2507">
                    <a:moveTo>
                      <a:pt x="181" y="181"/>
                    </a:moveTo>
                    <a:lnTo>
                      <a:pt x="181" y="2325"/>
                    </a:lnTo>
                    <a:lnTo>
                      <a:pt x="5517" y="2325"/>
                    </a:lnTo>
                    <a:lnTo>
                      <a:pt x="5517" y="181"/>
                    </a:lnTo>
                    <a:lnTo>
                      <a:pt x="181" y="181"/>
                    </a:lnTo>
                    <a:close/>
                    <a:moveTo>
                      <a:pt x="5517" y="2325"/>
                    </a:moveTo>
                    <a:lnTo>
                      <a:pt x="5517" y="2416"/>
                    </a:lnTo>
                    <a:lnTo>
                      <a:pt x="5517" y="2325"/>
                    </a:lnTo>
                    <a:close/>
                    <a:moveTo>
                      <a:pt x="5517" y="2506"/>
                    </a:moveTo>
                    <a:lnTo>
                      <a:pt x="181" y="2506"/>
                    </a:lnTo>
                    <a:cubicBezTo>
                      <a:pt x="81" y="2506"/>
                      <a:pt x="0" y="2425"/>
                      <a:pt x="0" y="2325"/>
                    </a:cubicBezTo>
                    <a:lnTo>
                      <a:pt x="0" y="181"/>
                    </a:lnTo>
                    <a:cubicBezTo>
                      <a:pt x="0" y="81"/>
                      <a:pt x="81" y="0"/>
                      <a:pt x="181" y="0"/>
                    </a:cubicBezTo>
                    <a:lnTo>
                      <a:pt x="5517" y="0"/>
                    </a:lnTo>
                    <a:cubicBezTo>
                      <a:pt x="5617" y="0"/>
                      <a:pt x="5698" y="81"/>
                      <a:pt x="5698" y="181"/>
                    </a:cubicBezTo>
                    <a:lnTo>
                      <a:pt x="5698" y="2325"/>
                    </a:lnTo>
                    <a:cubicBezTo>
                      <a:pt x="5698" y="2425"/>
                      <a:pt x="5617" y="2506"/>
                      <a:pt x="5517" y="250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01" name="Freeform 18">
                <a:extLst>
                  <a:ext uri="{FF2B5EF4-FFF2-40B4-BE49-F238E27FC236}">
                    <a16:creationId xmlns:a16="http://schemas.microsoft.com/office/drawing/2014/main" id="{FADC3326-C2D8-6044-92A7-AC3EBB1FB0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4338" y="5084763"/>
                <a:ext cx="2252662" cy="1123950"/>
              </a:xfrm>
              <a:custGeom>
                <a:avLst/>
                <a:gdLst>
                  <a:gd name="T0" fmla="*/ 65143 w 6259"/>
                  <a:gd name="T1" fmla="*/ 64781 h 3123"/>
                  <a:gd name="T2" fmla="*/ 65143 w 6259"/>
                  <a:gd name="T3" fmla="*/ 1058809 h 3123"/>
                  <a:gd name="T4" fmla="*/ 2187519 w 6259"/>
                  <a:gd name="T5" fmla="*/ 1058809 h 3123"/>
                  <a:gd name="T6" fmla="*/ 2187519 w 6259"/>
                  <a:gd name="T7" fmla="*/ 64781 h 3123"/>
                  <a:gd name="T8" fmla="*/ 65143 w 6259"/>
                  <a:gd name="T9" fmla="*/ 64781 h 3123"/>
                  <a:gd name="T10" fmla="*/ 2187519 w 6259"/>
                  <a:gd name="T11" fmla="*/ 1058809 h 3123"/>
                  <a:gd name="T12" fmla="*/ 2187519 w 6259"/>
                  <a:gd name="T13" fmla="*/ 1091200 h 3123"/>
                  <a:gd name="T14" fmla="*/ 2187519 w 6259"/>
                  <a:gd name="T15" fmla="*/ 1058809 h 3123"/>
                  <a:gd name="T16" fmla="*/ 2187519 w 6259"/>
                  <a:gd name="T17" fmla="*/ 1123590 h 3123"/>
                  <a:gd name="T18" fmla="*/ 65143 w 6259"/>
                  <a:gd name="T19" fmla="*/ 1123590 h 3123"/>
                  <a:gd name="T20" fmla="*/ 65143 w 6259"/>
                  <a:gd name="T21" fmla="*/ 1123590 h 3123"/>
                  <a:gd name="T22" fmla="*/ 0 w 6259"/>
                  <a:gd name="T23" fmla="*/ 1058809 h 3123"/>
                  <a:gd name="T24" fmla="*/ 0 w 6259"/>
                  <a:gd name="T25" fmla="*/ 64781 h 3123"/>
                  <a:gd name="T26" fmla="*/ 0 w 6259"/>
                  <a:gd name="T27" fmla="*/ 64781 h 3123"/>
                  <a:gd name="T28" fmla="*/ 65143 w 6259"/>
                  <a:gd name="T29" fmla="*/ 0 h 3123"/>
                  <a:gd name="T30" fmla="*/ 2187519 w 6259"/>
                  <a:gd name="T31" fmla="*/ 0 h 3123"/>
                  <a:gd name="T32" fmla="*/ 2187519 w 6259"/>
                  <a:gd name="T33" fmla="*/ 0 h 3123"/>
                  <a:gd name="T34" fmla="*/ 2252302 w 6259"/>
                  <a:gd name="T35" fmla="*/ 64781 h 3123"/>
                  <a:gd name="T36" fmla="*/ 2252302 w 6259"/>
                  <a:gd name="T37" fmla="*/ 1058809 h 3123"/>
                  <a:gd name="T38" fmla="*/ 2252302 w 6259"/>
                  <a:gd name="T39" fmla="*/ 1058809 h 3123"/>
                  <a:gd name="T40" fmla="*/ 2187519 w 6259"/>
                  <a:gd name="T41" fmla="*/ 1123590 h 312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259" h="3123">
                    <a:moveTo>
                      <a:pt x="181" y="180"/>
                    </a:moveTo>
                    <a:lnTo>
                      <a:pt x="181" y="2942"/>
                    </a:lnTo>
                    <a:lnTo>
                      <a:pt x="6078" y="2942"/>
                    </a:lnTo>
                    <a:lnTo>
                      <a:pt x="6078" y="180"/>
                    </a:lnTo>
                    <a:lnTo>
                      <a:pt x="181" y="180"/>
                    </a:lnTo>
                    <a:close/>
                    <a:moveTo>
                      <a:pt x="6078" y="2942"/>
                    </a:moveTo>
                    <a:lnTo>
                      <a:pt x="6078" y="3032"/>
                    </a:lnTo>
                    <a:lnTo>
                      <a:pt x="6078" y="2942"/>
                    </a:lnTo>
                    <a:close/>
                    <a:moveTo>
                      <a:pt x="6078" y="3122"/>
                    </a:moveTo>
                    <a:lnTo>
                      <a:pt x="181" y="3122"/>
                    </a:lnTo>
                    <a:cubicBezTo>
                      <a:pt x="81" y="3122"/>
                      <a:pt x="0" y="3041"/>
                      <a:pt x="0" y="2942"/>
                    </a:cubicBezTo>
                    <a:lnTo>
                      <a:pt x="0" y="180"/>
                    </a:lnTo>
                    <a:cubicBezTo>
                      <a:pt x="0" y="81"/>
                      <a:pt x="81" y="0"/>
                      <a:pt x="181" y="0"/>
                    </a:cubicBezTo>
                    <a:lnTo>
                      <a:pt x="6078" y="0"/>
                    </a:lnTo>
                    <a:cubicBezTo>
                      <a:pt x="6177" y="0"/>
                      <a:pt x="6258" y="81"/>
                      <a:pt x="6258" y="180"/>
                    </a:cubicBezTo>
                    <a:lnTo>
                      <a:pt x="6258" y="2942"/>
                    </a:lnTo>
                    <a:cubicBezTo>
                      <a:pt x="6258" y="3041"/>
                      <a:pt x="6177" y="3122"/>
                      <a:pt x="6078" y="312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02" name="Freeform 19">
                <a:extLst>
                  <a:ext uri="{FF2B5EF4-FFF2-40B4-BE49-F238E27FC236}">
                    <a16:creationId xmlns:a16="http://schemas.microsoft.com/office/drawing/2014/main" id="{B200C5C7-2535-FA42-A6B6-0E305B4261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0788" y="5273675"/>
                <a:ext cx="639762" cy="747713"/>
              </a:xfrm>
              <a:custGeom>
                <a:avLst/>
                <a:gdLst>
                  <a:gd name="T0" fmla="*/ 319521 w 1778"/>
                  <a:gd name="T1" fmla="*/ 65159 h 2077"/>
                  <a:gd name="T2" fmla="*/ 319521 w 1778"/>
                  <a:gd name="T3" fmla="*/ 65159 h 2077"/>
                  <a:gd name="T4" fmla="*/ 64768 w 1778"/>
                  <a:gd name="T5" fmla="*/ 373677 h 2077"/>
                  <a:gd name="T6" fmla="*/ 64768 w 1778"/>
                  <a:gd name="T7" fmla="*/ 373677 h 2077"/>
                  <a:gd name="T8" fmla="*/ 319521 w 1778"/>
                  <a:gd name="T9" fmla="*/ 682194 h 2077"/>
                  <a:gd name="T10" fmla="*/ 319521 w 1778"/>
                  <a:gd name="T11" fmla="*/ 682194 h 2077"/>
                  <a:gd name="T12" fmla="*/ 574275 w 1778"/>
                  <a:gd name="T13" fmla="*/ 373677 h 2077"/>
                  <a:gd name="T14" fmla="*/ 574275 w 1778"/>
                  <a:gd name="T15" fmla="*/ 373677 h 2077"/>
                  <a:gd name="T16" fmla="*/ 319521 w 1778"/>
                  <a:gd name="T17" fmla="*/ 65159 h 2077"/>
                  <a:gd name="T18" fmla="*/ 319521 w 1778"/>
                  <a:gd name="T19" fmla="*/ 747353 h 2077"/>
                  <a:gd name="T20" fmla="*/ 319521 w 1778"/>
                  <a:gd name="T21" fmla="*/ 747353 h 2077"/>
                  <a:gd name="T22" fmla="*/ 0 w 1778"/>
                  <a:gd name="T23" fmla="*/ 373677 h 2077"/>
                  <a:gd name="T24" fmla="*/ 0 w 1778"/>
                  <a:gd name="T25" fmla="*/ 373677 h 2077"/>
                  <a:gd name="T26" fmla="*/ 319521 w 1778"/>
                  <a:gd name="T27" fmla="*/ 0 h 2077"/>
                  <a:gd name="T28" fmla="*/ 319521 w 1778"/>
                  <a:gd name="T29" fmla="*/ 0 h 2077"/>
                  <a:gd name="T30" fmla="*/ 639402 w 1778"/>
                  <a:gd name="T31" fmla="*/ 373677 h 2077"/>
                  <a:gd name="T32" fmla="*/ 639402 w 1778"/>
                  <a:gd name="T33" fmla="*/ 373677 h 2077"/>
                  <a:gd name="T34" fmla="*/ 319521 w 1778"/>
                  <a:gd name="T35" fmla="*/ 747353 h 207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778" h="2077">
                    <a:moveTo>
                      <a:pt x="888" y="181"/>
                    </a:moveTo>
                    <a:lnTo>
                      <a:pt x="888" y="181"/>
                    </a:lnTo>
                    <a:cubicBezTo>
                      <a:pt x="498" y="181"/>
                      <a:pt x="180" y="565"/>
                      <a:pt x="180" y="1038"/>
                    </a:cubicBezTo>
                    <a:cubicBezTo>
                      <a:pt x="180" y="1510"/>
                      <a:pt x="498" y="1895"/>
                      <a:pt x="888" y="1895"/>
                    </a:cubicBezTo>
                    <a:cubicBezTo>
                      <a:pt x="1279" y="1895"/>
                      <a:pt x="1596" y="1510"/>
                      <a:pt x="1596" y="1038"/>
                    </a:cubicBezTo>
                    <a:cubicBezTo>
                      <a:pt x="1596" y="565"/>
                      <a:pt x="1279" y="181"/>
                      <a:pt x="888" y="181"/>
                    </a:cubicBezTo>
                    <a:close/>
                    <a:moveTo>
                      <a:pt x="888" y="2076"/>
                    </a:moveTo>
                    <a:lnTo>
                      <a:pt x="888" y="2076"/>
                    </a:lnTo>
                    <a:cubicBezTo>
                      <a:pt x="398" y="2076"/>
                      <a:pt x="0" y="1610"/>
                      <a:pt x="0" y="1038"/>
                    </a:cubicBezTo>
                    <a:cubicBezTo>
                      <a:pt x="0" y="466"/>
                      <a:pt x="398" y="0"/>
                      <a:pt x="888" y="0"/>
                    </a:cubicBezTo>
                    <a:cubicBezTo>
                      <a:pt x="1379" y="0"/>
                      <a:pt x="1777" y="466"/>
                      <a:pt x="1777" y="1038"/>
                    </a:cubicBezTo>
                    <a:cubicBezTo>
                      <a:pt x="1777" y="1610"/>
                      <a:pt x="1379" y="2076"/>
                      <a:pt x="888" y="207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03" name="Freeform 21">
                <a:extLst>
                  <a:ext uri="{FF2B5EF4-FFF2-40B4-BE49-F238E27FC236}">
                    <a16:creationId xmlns:a16="http://schemas.microsoft.com/office/drawing/2014/main" id="{4844B27F-75FF-6248-947D-23B440FEDC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6450" y="5557838"/>
                <a:ext cx="180975" cy="180975"/>
              </a:xfrm>
              <a:custGeom>
                <a:avLst/>
                <a:gdLst>
                  <a:gd name="T0" fmla="*/ 180614 w 502"/>
                  <a:gd name="T1" fmla="*/ 90307 h 501"/>
                  <a:gd name="T2" fmla="*/ 180614 w 502"/>
                  <a:gd name="T3" fmla="*/ 90307 h 501"/>
                  <a:gd name="T4" fmla="*/ 90488 w 502"/>
                  <a:gd name="T5" fmla="*/ 180614 h 501"/>
                  <a:gd name="T6" fmla="*/ 90488 w 502"/>
                  <a:gd name="T7" fmla="*/ 180614 h 501"/>
                  <a:gd name="T8" fmla="*/ 0 w 502"/>
                  <a:gd name="T9" fmla="*/ 90307 h 501"/>
                  <a:gd name="T10" fmla="*/ 0 w 502"/>
                  <a:gd name="T11" fmla="*/ 90307 h 501"/>
                  <a:gd name="T12" fmla="*/ 90488 w 502"/>
                  <a:gd name="T13" fmla="*/ 0 h 501"/>
                  <a:gd name="T14" fmla="*/ 90488 w 502"/>
                  <a:gd name="T15" fmla="*/ 0 h 501"/>
                  <a:gd name="T16" fmla="*/ 180614 w 502"/>
                  <a:gd name="T17" fmla="*/ 90307 h 5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02" h="501">
                    <a:moveTo>
                      <a:pt x="501" y="250"/>
                    </a:moveTo>
                    <a:lnTo>
                      <a:pt x="501" y="250"/>
                    </a:lnTo>
                    <a:cubicBezTo>
                      <a:pt x="501" y="388"/>
                      <a:pt x="389" y="500"/>
                      <a:pt x="251" y="500"/>
                    </a:cubicBezTo>
                    <a:cubicBezTo>
                      <a:pt x="112" y="500"/>
                      <a:pt x="0" y="388"/>
                      <a:pt x="0" y="250"/>
                    </a:cubicBezTo>
                    <a:cubicBezTo>
                      <a:pt x="0" y="111"/>
                      <a:pt x="112" y="0"/>
                      <a:pt x="251" y="0"/>
                    </a:cubicBezTo>
                    <a:cubicBezTo>
                      <a:pt x="389" y="0"/>
                      <a:pt x="501" y="111"/>
                      <a:pt x="501" y="25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04" name="Freeform 22">
                <a:extLst>
                  <a:ext uri="{FF2B5EF4-FFF2-40B4-BE49-F238E27FC236}">
                    <a16:creationId xmlns:a16="http://schemas.microsoft.com/office/drawing/2014/main" id="{417FA703-7C6A-2E49-85F4-3131A01C79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0000" y="5665788"/>
                <a:ext cx="541338" cy="322262"/>
              </a:xfrm>
              <a:custGeom>
                <a:avLst/>
                <a:gdLst>
                  <a:gd name="T0" fmla="*/ 270489 w 1503"/>
                  <a:gd name="T1" fmla="*/ 0 h 895"/>
                  <a:gd name="T2" fmla="*/ 270489 w 1503"/>
                  <a:gd name="T3" fmla="*/ 0 h 895"/>
                  <a:gd name="T4" fmla="*/ 0 w 1503"/>
                  <a:gd name="T5" fmla="*/ 97219 h 895"/>
                  <a:gd name="T6" fmla="*/ 0 w 1503"/>
                  <a:gd name="T7" fmla="*/ 97219 h 895"/>
                  <a:gd name="T8" fmla="*/ 270489 w 1503"/>
                  <a:gd name="T9" fmla="*/ 321902 h 895"/>
                  <a:gd name="T10" fmla="*/ 270489 w 1503"/>
                  <a:gd name="T11" fmla="*/ 321902 h 895"/>
                  <a:gd name="T12" fmla="*/ 540978 w 1503"/>
                  <a:gd name="T13" fmla="*/ 97219 h 895"/>
                  <a:gd name="T14" fmla="*/ 540978 w 1503"/>
                  <a:gd name="T15" fmla="*/ 97219 h 895"/>
                  <a:gd name="T16" fmla="*/ 270489 w 1503"/>
                  <a:gd name="T17" fmla="*/ 0 h 8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3" h="895">
                    <a:moveTo>
                      <a:pt x="751" y="0"/>
                    </a:moveTo>
                    <a:lnTo>
                      <a:pt x="751" y="0"/>
                    </a:lnTo>
                    <a:cubicBezTo>
                      <a:pt x="466" y="0"/>
                      <a:pt x="204" y="102"/>
                      <a:pt x="0" y="270"/>
                    </a:cubicBezTo>
                    <a:cubicBezTo>
                      <a:pt x="112" y="634"/>
                      <a:pt x="406" y="894"/>
                      <a:pt x="751" y="894"/>
                    </a:cubicBezTo>
                    <a:cubicBezTo>
                      <a:pt x="1097" y="894"/>
                      <a:pt x="1391" y="634"/>
                      <a:pt x="1502" y="270"/>
                    </a:cubicBezTo>
                    <a:cubicBezTo>
                      <a:pt x="1298" y="102"/>
                      <a:pt x="1037" y="0"/>
                      <a:pt x="751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05" name="Freeform 24">
                <a:extLst>
                  <a:ext uri="{FF2B5EF4-FFF2-40B4-BE49-F238E27FC236}">
                    <a16:creationId xmlns:a16="http://schemas.microsoft.com/office/drawing/2014/main" id="{3A99FE04-D6F8-E949-BED0-6743D61CE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92875" y="5381625"/>
                <a:ext cx="255588" cy="255588"/>
              </a:xfrm>
              <a:custGeom>
                <a:avLst/>
                <a:gdLst>
                  <a:gd name="T0" fmla="*/ 255229 w 711"/>
                  <a:gd name="T1" fmla="*/ 127614 h 711"/>
                  <a:gd name="T2" fmla="*/ 255229 w 711"/>
                  <a:gd name="T3" fmla="*/ 127614 h 711"/>
                  <a:gd name="T4" fmla="*/ 127614 w 711"/>
                  <a:gd name="T5" fmla="*/ 255229 h 711"/>
                  <a:gd name="T6" fmla="*/ 127614 w 711"/>
                  <a:gd name="T7" fmla="*/ 255229 h 711"/>
                  <a:gd name="T8" fmla="*/ 0 w 711"/>
                  <a:gd name="T9" fmla="*/ 127614 h 711"/>
                  <a:gd name="T10" fmla="*/ 0 w 711"/>
                  <a:gd name="T11" fmla="*/ 127614 h 711"/>
                  <a:gd name="T12" fmla="*/ 127614 w 711"/>
                  <a:gd name="T13" fmla="*/ 0 h 711"/>
                  <a:gd name="T14" fmla="*/ 127614 w 711"/>
                  <a:gd name="T15" fmla="*/ 0 h 711"/>
                  <a:gd name="T16" fmla="*/ 255229 w 711"/>
                  <a:gd name="T17" fmla="*/ 127614 h 7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11" h="711">
                    <a:moveTo>
                      <a:pt x="710" y="355"/>
                    </a:moveTo>
                    <a:lnTo>
                      <a:pt x="710" y="355"/>
                    </a:lnTo>
                    <a:cubicBezTo>
                      <a:pt x="710" y="552"/>
                      <a:pt x="551" y="710"/>
                      <a:pt x="355" y="710"/>
                    </a:cubicBezTo>
                    <a:cubicBezTo>
                      <a:pt x="159" y="710"/>
                      <a:pt x="0" y="552"/>
                      <a:pt x="0" y="355"/>
                    </a:cubicBezTo>
                    <a:cubicBezTo>
                      <a:pt x="0" y="159"/>
                      <a:pt x="159" y="0"/>
                      <a:pt x="355" y="0"/>
                    </a:cubicBezTo>
                    <a:cubicBezTo>
                      <a:pt x="551" y="0"/>
                      <a:pt x="710" y="159"/>
                      <a:pt x="710" y="35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06" name="Freeform 28">
                <a:extLst>
                  <a:ext uri="{FF2B5EF4-FFF2-40B4-BE49-F238E27FC236}">
                    <a16:creationId xmlns:a16="http://schemas.microsoft.com/office/drawing/2014/main" id="{7513A858-988D-C244-8B2F-0060A4B634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2675" y="5230813"/>
                <a:ext cx="180975" cy="180975"/>
              </a:xfrm>
              <a:custGeom>
                <a:avLst/>
                <a:gdLst>
                  <a:gd name="T0" fmla="*/ 0 w 502"/>
                  <a:gd name="T1" fmla="*/ 0 h 501"/>
                  <a:gd name="T2" fmla="*/ 180614 w 502"/>
                  <a:gd name="T3" fmla="*/ 180614 h 501"/>
                  <a:gd name="T4" fmla="*/ 180614 w 502"/>
                  <a:gd name="T5" fmla="*/ 0 h 501"/>
                  <a:gd name="T6" fmla="*/ 0 w 502"/>
                  <a:gd name="T7" fmla="*/ 0 h 50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2" h="501">
                    <a:moveTo>
                      <a:pt x="0" y="0"/>
                    </a:moveTo>
                    <a:lnTo>
                      <a:pt x="501" y="500"/>
                    </a:lnTo>
                    <a:lnTo>
                      <a:pt x="501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3C3B772F-9251-1F4D-BA9F-4BD63873D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2331" y="-56272"/>
              <a:ext cx="731887" cy="740373"/>
            </a:xfrm>
            <a:custGeom>
              <a:avLst/>
              <a:gdLst>
                <a:gd name="T0" fmla="*/ 403066 w 3041"/>
                <a:gd name="T1" fmla="*/ 553858 h 3079"/>
                <a:gd name="T2" fmla="*/ 551470 w 3041"/>
                <a:gd name="T3" fmla="*/ 702848 h 3079"/>
                <a:gd name="T4" fmla="*/ 551470 w 3041"/>
                <a:gd name="T5" fmla="*/ 405227 h 3079"/>
                <a:gd name="T6" fmla="*/ 337870 w 3041"/>
                <a:gd name="T7" fmla="*/ 553858 h 3079"/>
                <a:gd name="T8" fmla="*/ 551470 w 3041"/>
                <a:gd name="T9" fmla="*/ 340088 h 3079"/>
                <a:gd name="T10" fmla="*/ 551470 w 3041"/>
                <a:gd name="T11" fmla="*/ 767987 h 3079"/>
                <a:gd name="T12" fmla="*/ 320580 w 3041"/>
                <a:gd name="T13" fmla="*/ 843562 h 3079"/>
                <a:gd name="T14" fmla="*/ 416394 w 3041"/>
                <a:gd name="T15" fmla="*/ 898984 h 3079"/>
                <a:gd name="T16" fmla="*/ 436925 w 3041"/>
                <a:gd name="T17" fmla="*/ 1026742 h 3079"/>
                <a:gd name="T18" fmla="*/ 650525 w 3041"/>
                <a:gd name="T19" fmla="*/ 1042577 h 3079"/>
                <a:gd name="T20" fmla="*/ 666374 w 3041"/>
                <a:gd name="T21" fmla="*/ 929214 h 3079"/>
                <a:gd name="T22" fmla="*/ 782719 w 3041"/>
                <a:gd name="T23" fmla="*/ 843562 h 3079"/>
                <a:gd name="T24" fmla="*/ 904108 w 3041"/>
                <a:gd name="T25" fmla="*/ 889987 h 3079"/>
                <a:gd name="T26" fmla="*/ 912032 w 3041"/>
                <a:gd name="T27" fmla="*/ 892146 h 3079"/>
                <a:gd name="T28" fmla="*/ 1024775 w 3041"/>
                <a:gd name="T29" fmla="*/ 712925 h 3079"/>
                <a:gd name="T30" fmla="*/ 1019012 w 3041"/>
                <a:gd name="T31" fmla="*/ 691332 h 3079"/>
                <a:gd name="T32" fmla="*/ 918516 w 3041"/>
                <a:gd name="T33" fmla="*/ 609279 h 3079"/>
                <a:gd name="T34" fmla="*/ 922478 w 3041"/>
                <a:gd name="T35" fmla="*/ 553858 h 3079"/>
                <a:gd name="T36" fmla="*/ 934365 w 3041"/>
                <a:gd name="T37" fmla="*/ 466046 h 3079"/>
                <a:gd name="T38" fmla="*/ 1026216 w 3041"/>
                <a:gd name="T39" fmla="*/ 407386 h 3079"/>
                <a:gd name="T40" fmla="*/ 925720 w 3041"/>
                <a:gd name="T41" fmla="*/ 224206 h 3079"/>
                <a:gd name="T42" fmla="*/ 912032 w 3041"/>
                <a:gd name="T43" fmla="*/ 216289 h 3079"/>
                <a:gd name="T44" fmla="*/ 819460 w 3041"/>
                <a:gd name="T45" fmla="*/ 267032 h 3079"/>
                <a:gd name="T46" fmla="*/ 687266 w 3041"/>
                <a:gd name="T47" fmla="*/ 209091 h 3079"/>
                <a:gd name="T48" fmla="*/ 666374 w 3041"/>
                <a:gd name="T49" fmla="*/ 80973 h 3079"/>
                <a:gd name="T50" fmla="*/ 452774 w 3041"/>
                <a:gd name="T51" fmla="*/ 65139 h 3079"/>
                <a:gd name="T52" fmla="*/ 436925 w 3041"/>
                <a:gd name="T53" fmla="*/ 178861 h 3079"/>
                <a:gd name="T54" fmla="*/ 416394 w 3041"/>
                <a:gd name="T55" fmla="*/ 209091 h 3079"/>
                <a:gd name="T56" fmla="*/ 283839 w 3041"/>
                <a:gd name="T57" fmla="*/ 267032 h 3079"/>
                <a:gd name="T58" fmla="*/ 191267 w 3041"/>
                <a:gd name="T59" fmla="*/ 216289 h 3079"/>
                <a:gd name="T60" fmla="*/ 78524 w 3041"/>
                <a:gd name="T61" fmla="*/ 395150 h 3079"/>
                <a:gd name="T62" fmla="*/ 77083 w 3041"/>
                <a:gd name="T63" fmla="*/ 407386 h 3079"/>
                <a:gd name="T64" fmla="*/ 169295 w 3041"/>
                <a:gd name="T65" fmla="*/ 465687 h 3079"/>
                <a:gd name="T66" fmla="*/ 180822 w 3041"/>
                <a:gd name="T67" fmla="*/ 553858 h 3079"/>
                <a:gd name="T68" fmla="*/ 184784 w 3041"/>
                <a:gd name="T69" fmla="*/ 609279 h 3079"/>
                <a:gd name="T70" fmla="*/ 84287 w 3041"/>
                <a:gd name="T71" fmla="*/ 691332 h 3079"/>
                <a:gd name="T72" fmla="*/ 177580 w 3041"/>
                <a:gd name="T73" fmla="*/ 883869 h 3079"/>
                <a:gd name="T74" fmla="*/ 199192 w 3041"/>
                <a:gd name="T75" fmla="*/ 889987 h 3079"/>
                <a:gd name="T76" fmla="*/ 300409 w 3041"/>
                <a:gd name="T77" fmla="*/ 836724 h 3079"/>
                <a:gd name="T78" fmla="*/ 452774 w 3041"/>
                <a:gd name="T79" fmla="*/ 1107715 h 3079"/>
                <a:gd name="T80" fmla="*/ 371729 w 3041"/>
                <a:gd name="T81" fmla="*/ 950807 h 3079"/>
                <a:gd name="T82" fmla="*/ 231610 w 3041"/>
                <a:gd name="T83" fmla="*/ 946128 h 3079"/>
                <a:gd name="T84" fmla="*/ 121028 w 3041"/>
                <a:gd name="T85" fmla="*/ 916618 h 3079"/>
                <a:gd name="T86" fmla="*/ 51869 w 3041"/>
                <a:gd name="T87" fmla="*/ 634831 h 3079"/>
                <a:gd name="T88" fmla="*/ 115625 w 3041"/>
                <a:gd name="T89" fmla="*/ 553858 h 3079"/>
                <a:gd name="T90" fmla="*/ 51869 w 3041"/>
                <a:gd name="T91" fmla="*/ 473244 h 3079"/>
                <a:gd name="T92" fmla="*/ 14048 w 3041"/>
                <a:gd name="T93" fmla="*/ 424300 h 3079"/>
                <a:gd name="T94" fmla="*/ 121028 w 3041"/>
                <a:gd name="T95" fmla="*/ 191457 h 3079"/>
                <a:gd name="T96" fmla="*/ 231610 w 3041"/>
                <a:gd name="T97" fmla="*/ 161947 h 3079"/>
                <a:gd name="T98" fmla="*/ 371729 w 3041"/>
                <a:gd name="T99" fmla="*/ 157268 h 3079"/>
                <a:gd name="T100" fmla="*/ 452774 w 3041"/>
                <a:gd name="T101" fmla="*/ 0 h 3079"/>
                <a:gd name="T102" fmla="*/ 731571 w 3041"/>
                <a:gd name="T103" fmla="*/ 80973 h 3079"/>
                <a:gd name="T104" fmla="*/ 805412 w 3041"/>
                <a:gd name="T105" fmla="*/ 200094 h 3079"/>
                <a:gd name="T106" fmla="*/ 912032 w 3041"/>
                <a:gd name="T107" fmla="*/ 151150 h 3079"/>
                <a:gd name="T108" fmla="*/ 1080967 w 3041"/>
                <a:gd name="T109" fmla="*/ 362761 h 3079"/>
                <a:gd name="T110" fmla="*/ 1089252 w 3041"/>
                <a:gd name="T111" fmla="*/ 424300 h 3079"/>
                <a:gd name="T112" fmla="*/ 985513 w 3041"/>
                <a:gd name="T113" fmla="*/ 511392 h 3079"/>
                <a:gd name="T114" fmla="*/ 985513 w 3041"/>
                <a:gd name="T115" fmla="*/ 596683 h 3079"/>
                <a:gd name="T116" fmla="*/ 1089252 w 3041"/>
                <a:gd name="T117" fmla="*/ 684135 h 3079"/>
                <a:gd name="T118" fmla="*/ 982271 w 3041"/>
                <a:gd name="T119" fmla="*/ 916618 h 3079"/>
                <a:gd name="T120" fmla="*/ 912032 w 3041"/>
                <a:gd name="T121" fmla="*/ 956925 h 3079"/>
                <a:gd name="T122" fmla="*/ 805412 w 3041"/>
                <a:gd name="T123" fmla="*/ 907981 h 3079"/>
                <a:gd name="T124" fmla="*/ 731571 w 3041"/>
                <a:gd name="T125" fmla="*/ 1026742 h 307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41" h="3079">
                  <a:moveTo>
                    <a:pt x="1531" y="1126"/>
                  </a:moveTo>
                  <a:lnTo>
                    <a:pt x="1531" y="1126"/>
                  </a:lnTo>
                  <a:cubicBezTo>
                    <a:pt x="1303" y="1126"/>
                    <a:pt x="1119" y="1312"/>
                    <a:pt x="1119" y="1539"/>
                  </a:cubicBezTo>
                  <a:cubicBezTo>
                    <a:pt x="1119" y="1767"/>
                    <a:pt x="1303" y="1953"/>
                    <a:pt x="1531" y="1953"/>
                  </a:cubicBezTo>
                  <a:cubicBezTo>
                    <a:pt x="1759" y="1953"/>
                    <a:pt x="1945" y="1767"/>
                    <a:pt x="1945" y="1539"/>
                  </a:cubicBezTo>
                  <a:cubicBezTo>
                    <a:pt x="1945" y="1312"/>
                    <a:pt x="1759" y="1126"/>
                    <a:pt x="1531" y="1126"/>
                  </a:cubicBezTo>
                  <a:close/>
                  <a:moveTo>
                    <a:pt x="1531" y="2134"/>
                  </a:moveTo>
                  <a:lnTo>
                    <a:pt x="1531" y="2134"/>
                  </a:lnTo>
                  <a:cubicBezTo>
                    <a:pt x="1204" y="2134"/>
                    <a:pt x="938" y="1867"/>
                    <a:pt x="938" y="1539"/>
                  </a:cubicBezTo>
                  <a:cubicBezTo>
                    <a:pt x="938" y="1212"/>
                    <a:pt x="1204" y="945"/>
                    <a:pt x="1531" y="945"/>
                  </a:cubicBezTo>
                  <a:cubicBezTo>
                    <a:pt x="1859" y="945"/>
                    <a:pt x="2126" y="1212"/>
                    <a:pt x="2126" y="1539"/>
                  </a:cubicBezTo>
                  <a:cubicBezTo>
                    <a:pt x="2126" y="1867"/>
                    <a:pt x="1859" y="2134"/>
                    <a:pt x="1531" y="2134"/>
                  </a:cubicBezTo>
                  <a:close/>
                  <a:moveTo>
                    <a:pt x="834" y="2325"/>
                  </a:moveTo>
                  <a:lnTo>
                    <a:pt x="834" y="2325"/>
                  </a:lnTo>
                  <a:cubicBezTo>
                    <a:pt x="854" y="2325"/>
                    <a:pt x="874" y="2331"/>
                    <a:pt x="890" y="2344"/>
                  </a:cubicBezTo>
                  <a:cubicBezTo>
                    <a:pt x="970" y="2409"/>
                    <a:pt x="1060" y="2460"/>
                    <a:pt x="1156" y="2498"/>
                  </a:cubicBezTo>
                  <a:cubicBezTo>
                    <a:pt x="1190" y="2511"/>
                    <a:pt x="1213" y="2545"/>
                    <a:pt x="1213" y="2582"/>
                  </a:cubicBezTo>
                  <a:lnTo>
                    <a:pt x="1213" y="2853"/>
                  </a:lnTo>
                  <a:cubicBezTo>
                    <a:pt x="1213" y="2877"/>
                    <a:pt x="1233" y="2897"/>
                    <a:pt x="1257" y="2897"/>
                  </a:cubicBezTo>
                  <a:lnTo>
                    <a:pt x="1806" y="2897"/>
                  </a:lnTo>
                  <a:cubicBezTo>
                    <a:pt x="1830" y="2897"/>
                    <a:pt x="1850" y="2877"/>
                    <a:pt x="1850" y="2853"/>
                  </a:cubicBezTo>
                  <a:lnTo>
                    <a:pt x="1850" y="2582"/>
                  </a:lnTo>
                  <a:cubicBezTo>
                    <a:pt x="1850" y="2545"/>
                    <a:pt x="1873" y="2511"/>
                    <a:pt x="1908" y="2498"/>
                  </a:cubicBezTo>
                  <a:cubicBezTo>
                    <a:pt x="2003" y="2460"/>
                    <a:pt x="2093" y="2409"/>
                    <a:pt x="2173" y="2344"/>
                  </a:cubicBezTo>
                  <a:cubicBezTo>
                    <a:pt x="2202" y="2321"/>
                    <a:pt x="2243" y="2318"/>
                    <a:pt x="2275" y="2337"/>
                  </a:cubicBezTo>
                  <a:lnTo>
                    <a:pt x="2510" y="2473"/>
                  </a:lnTo>
                  <a:cubicBezTo>
                    <a:pt x="2517" y="2476"/>
                    <a:pt x="2524" y="2479"/>
                    <a:pt x="2532" y="2479"/>
                  </a:cubicBezTo>
                  <a:cubicBezTo>
                    <a:pt x="2545" y="2479"/>
                    <a:pt x="2561" y="2473"/>
                    <a:pt x="2570" y="2456"/>
                  </a:cubicBezTo>
                  <a:lnTo>
                    <a:pt x="2845" y="1981"/>
                  </a:lnTo>
                  <a:cubicBezTo>
                    <a:pt x="2853" y="1967"/>
                    <a:pt x="2851" y="1954"/>
                    <a:pt x="2849" y="1947"/>
                  </a:cubicBezTo>
                  <a:cubicBezTo>
                    <a:pt x="2848" y="1941"/>
                    <a:pt x="2842" y="1928"/>
                    <a:pt x="2829" y="1921"/>
                  </a:cubicBezTo>
                  <a:lnTo>
                    <a:pt x="2594" y="1785"/>
                  </a:lnTo>
                  <a:cubicBezTo>
                    <a:pt x="2561" y="1766"/>
                    <a:pt x="2544" y="1730"/>
                    <a:pt x="2550" y="1693"/>
                  </a:cubicBezTo>
                  <a:cubicBezTo>
                    <a:pt x="2557" y="1642"/>
                    <a:pt x="2561" y="1590"/>
                    <a:pt x="2561" y="1539"/>
                  </a:cubicBezTo>
                  <a:cubicBezTo>
                    <a:pt x="2561" y="1488"/>
                    <a:pt x="2557" y="1437"/>
                    <a:pt x="2550" y="1386"/>
                  </a:cubicBezTo>
                  <a:cubicBezTo>
                    <a:pt x="2544" y="1349"/>
                    <a:pt x="2561" y="1313"/>
                    <a:pt x="2594" y="1295"/>
                  </a:cubicBezTo>
                  <a:lnTo>
                    <a:pt x="2829" y="1158"/>
                  </a:lnTo>
                  <a:cubicBezTo>
                    <a:pt x="2842" y="1151"/>
                    <a:pt x="2848" y="1138"/>
                    <a:pt x="2849" y="1132"/>
                  </a:cubicBezTo>
                  <a:cubicBezTo>
                    <a:pt x="2851" y="1125"/>
                    <a:pt x="2853" y="1112"/>
                    <a:pt x="2845" y="1098"/>
                  </a:cubicBezTo>
                  <a:lnTo>
                    <a:pt x="2570" y="623"/>
                  </a:lnTo>
                  <a:cubicBezTo>
                    <a:pt x="2561" y="607"/>
                    <a:pt x="2545" y="601"/>
                    <a:pt x="2532" y="601"/>
                  </a:cubicBezTo>
                  <a:cubicBezTo>
                    <a:pt x="2524" y="601"/>
                    <a:pt x="2517" y="603"/>
                    <a:pt x="2510" y="607"/>
                  </a:cubicBezTo>
                  <a:lnTo>
                    <a:pt x="2275" y="742"/>
                  </a:lnTo>
                  <a:cubicBezTo>
                    <a:pt x="2243" y="760"/>
                    <a:pt x="2202" y="758"/>
                    <a:pt x="2173" y="735"/>
                  </a:cubicBezTo>
                  <a:cubicBezTo>
                    <a:pt x="2092" y="670"/>
                    <a:pt x="2003" y="618"/>
                    <a:pt x="1908" y="581"/>
                  </a:cubicBezTo>
                  <a:cubicBezTo>
                    <a:pt x="1873" y="567"/>
                    <a:pt x="1850" y="535"/>
                    <a:pt x="1850" y="497"/>
                  </a:cubicBezTo>
                  <a:lnTo>
                    <a:pt x="1850" y="225"/>
                  </a:lnTo>
                  <a:cubicBezTo>
                    <a:pt x="1850" y="201"/>
                    <a:pt x="1830" y="181"/>
                    <a:pt x="1806" y="181"/>
                  </a:cubicBezTo>
                  <a:lnTo>
                    <a:pt x="1257" y="181"/>
                  </a:lnTo>
                  <a:cubicBezTo>
                    <a:pt x="1233" y="181"/>
                    <a:pt x="1213" y="201"/>
                    <a:pt x="1213" y="225"/>
                  </a:cubicBezTo>
                  <a:lnTo>
                    <a:pt x="1213" y="497"/>
                  </a:lnTo>
                  <a:cubicBezTo>
                    <a:pt x="1213" y="535"/>
                    <a:pt x="1190" y="567"/>
                    <a:pt x="1156" y="581"/>
                  </a:cubicBezTo>
                  <a:cubicBezTo>
                    <a:pt x="1060" y="618"/>
                    <a:pt x="970" y="670"/>
                    <a:pt x="890" y="735"/>
                  </a:cubicBezTo>
                  <a:cubicBezTo>
                    <a:pt x="861" y="758"/>
                    <a:pt x="821" y="760"/>
                    <a:pt x="788" y="742"/>
                  </a:cubicBezTo>
                  <a:lnTo>
                    <a:pt x="553" y="607"/>
                  </a:lnTo>
                  <a:cubicBezTo>
                    <a:pt x="546" y="603"/>
                    <a:pt x="539" y="601"/>
                    <a:pt x="531" y="601"/>
                  </a:cubicBezTo>
                  <a:cubicBezTo>
                    <a:pt x="519" y="601"/>
                    <a:pt x="502" y="607"/>
                    <a:pt x="493" y="623"/>
                  </a:cubicBezTo>
                  <a:lnTo>
                    <a:pt x="218" y="1098"/>
                  </a:lnTo>
                  <a:cubicBezTo>
                    <a:pt x="210" y="1112"/>
                    <a:pt x="212" y="1125"/>
                    <a:pt x="214" y="1132"/>
                  </a:cubicBezTo>
                  <a:cubicBezTo>
                    <a:pt x="216" y="1138"/>
                    <a:pt x="220" y="1151"/>
                    <a:pt x="234" y="1158"/>
                  </a:cubicBezTo>
                  <a:lnTo>
                    <a:pt x="470" y="1294"/>
                  </a:lnTo>
                  <a:cubicBezTo>
                    <a:pt x="502" y="1313"/>
                    <a:pt x="519" y="1349"/>
                    <a:pt x="513" y="1386"/>
                  </a:cubicBezTo>
                  <a:cubicBezTo>
                    <a:pt x="506" y="1437"/>
                    <a:pt x="502" y="1488"/>
                    <a:pt x="502" y="1539"/>
                  </a:cubicBezTo>
                  <a:cubicBezTo>
                    <a:pt x="502" y="1590"/>
                    <a:pt x="506" y="1642"/>
                    <a:pt x="513" y="1693"/>
                  </a:cubicBezTo>
                  <a:cubicBezTo>
                    <a:pt x="519" y="1730"/>
                    <a:pt x="501" y="1766"/>
                    <a:pt x="470" y="1785"/>
                  </a:cubicBezTo>
                  <a:lnTo>
                    <a:pt x="234" y="1921"/>
                  </a:lnTo>
                  <a:cubicBezTo>
                    <a:pt x="213" y="1932"/>
                    <a:pt x="206" y="1960"/>
                    <a:pt x="218" y="1981"/>
                  </a:cubicBezTo>
                  <a:lnTo>
                    <a:pt x="493" y="2456"/>
                  </a:lnTo>
                  <a:cubicBezTo>
                    <a:pt x="502" y="2473"/>
                    <a:pt x="519" y="2479"/>
                    <a:pt x="531" y="2479"/>
                  </a:cubicBezTo>
                  <a:cubicBezTo>
                    <a:pt x="539" y="2479"/>
                    <a:pt x="546" y="2476"/>
                    <a:pt x="553" y="2473"/>
                  </a:cubicBezTo>
                  <a:lnTo>
                    <a:pt x="788" y="2337"/>
                  </a:lnTo>
                  <a:cubicBezTo>
                    <a:pt x="803" y="2328"/>
                    <a:pt x="818" y="2325"/>
                    <a:pt x="834" y="2325"/>
                  </a:cubicBezTo>
                  <a:close/>
                  <a:moveTo>
                    <a:pt x="1806" y="3078"/>
                  </a:moveTo>
                  <a:lnTo>
                    <a:pt x="1257" y="3078"/>
                  </a:lnTo>
                  <a:cubicBezTo>
                    <a:pt x="1133" y="3078"/>
                    <a:pt x="1032" y="2978"/>
                    <a:pt x="1032" y="2853"/>
                  </a:cubicBezTo>
                  <a:lnTo>
                    <a:pt x="1032" y="2642"/>
                  </a:lnTo>
                  <a:cubicBezTo>
                    <a:pt x="960" y="2609"/>
                    <a:pt x="891" y="2570"/>
                    <a:pt x="827" y="2523"/>
                  </a:cubicBezTo>
                  <a:lnTo>
                    <a:pt x="643" y="2629"/>
                  </a:lnTo>
                  <a:cubicBezTo>
                    <a:pt x="609" y="2649"/>
                    <a:pt x="571" y="2659"/>
                    <a:pt x="531" y="2659"/>
                  </a:cubicBezTo>
                  <a:cubicBezTo>
                    <a:pt x="451" y="2659"/>
                    <a:pt x="376" y="2616"/>
                    <a:pt x="336" y="2547"/>
                  </a:cubicBezTo>
                  <a:lnTo>
                    <a:pt x="61" y="2071"/>
                  </a:lnTo>
                  <a:cubicBezTo>
                    <a:pt x="0" y="1963"/>
                    <a:pt x="37" y="1826"/>
                    <a:pt x="144" y="1764"/>
                  </a:cubicBezTo>
                  <a:lnTo>
                    <a:pt x="327" y="1658"/>
                  </a:lnTo>
                  <a:cubicBezTo>
                    <a:pt x="323" y="1619"/>
                    <a:pt x="321" y="1579"/>
                    <a:pt x="321" y="1539"/>
                  </a:cubicBezTo>
                  <a:cubicBezTo>
                    <a:pt x="321" y="1500"/>
                    <a:pt x="323" y="1460"/>
                    <a:pt x="327" y="1421"/>
                  </a:cubicBezTo>
                  <a:lnTo>
                    <a:pt x="144" y="1315"/>
                  </a:lnTo>
                  <a:cubicBezTo>
                    <a:pt x="92" y="1285"/>
                    <a:pt x="55" y="1237"/>
                    <a:pt x="39" y="1179"/>
                  </a:cubicBezTo>
                  <a:cubicBezTo>
                    <a:pt x="24" y="1121"/>
                    <a:pt x="32" y="1060"/>
                    <a:pt x="62" y="1008"/>
                  </a:cubicBezTo>
                  <a:lnTo>
                    <a:pt x="336" y="532"/>
                  </a:lnTo>
                  <a:cubicBezTo>
                    <a:pt x="376" y="463"/>
                    <a:pt x="451" y="420"/>
                    <a:pt x="531" y="420"/>
                  </a:cubicBezTo>
                  <a:cubicBezTo>
                    <a:pt x="571" y="420"/>
                    <a:pt x="609" y="431"/>
                    <a:pt x="643" y="450"/>
                  </a:cubicBezTo>
                  <a:lnTo>
                    <a:pt x="827" y="556"/>
                  </a:lnTo>
                  <a:cubicBezTo>
                    <a:pt x="891" y="509"/>
                    <a:pt x="960" y="470"/>
                    <a:pt x="1032" y="437"/>
                  </a:cubicBezTo>
                  <a:lnTo>
                    <a:pt x="1032" y="225"/>
                  </a:lnTo>
                  <a:cubicBezTo>
                    <a:pt x="1032" y="102"/>
                    <a:pt x="1133" y="0"/>
                    <a:pt x="1257" y="0"/>
                  </a:cubicBezTo>
                  <a:lnTo>
                    <a:pt x="1806" y="0"/>
                  </a:lnTo>
                  <a:cubicBezTo>
                    <a:pt x="1930" y="0"/>
                    <a:pt x="2031" y="102"/>
                    <a:pt x="2031" y="225"/>
                  </a:cubicBezTo>
                  <a:lnTo>
                    <a:pt x="2031" y="437"/>
                  </a:lnTo>
                  <a:cubicBezTo>
                    <a:pt x="2103" y="470"/>
                    <a:pt x="2172" y="510"/>
                    <a:pt x="2236" y="556"/>
                  </a:cubicBezTo>
                  <a:lnTo>
                    <a:pt x="2420" y="450"/>
                  </a:lnTo>
                  <a:cubicBezTo>
                    <a:pt x="2454" y="431"/>
                    <a:pt x="2493" y="420"/>
                    <a:pt x="2532" y="420"/>
                  </a:cubicBezTo>
                  <a:cubicBezTo>
                    <a:pt x="2612" y="420"/>
                    <a:pt x="2687" y="463"/>
                    <a:pt x="2727" y="532"/>
                  </a:cubicBezTo>
                  <a:lnTo>
                    <a:pt x="3001" y="1008"/>
                  </a:lnTo>
                  <a:cubicBezTo>
                    <a:pt x="3031" y="1060"/>
                    <a:pt x="3040" y="1121"/>
                    <a:pt x="3024" y="1179"/>
                  </a:cubicBezTo>
                  <a:cubicBezTo>
                    <a:pt x="3009" y="1236"/>
                    <a:pt x="2971" y="1285"/>
                    <a:pt x="2919" y="1315"/>
                  </a:cubicBezTo>
                  <a:lnTo>
                    <a:pt x="2736" y="1421"/>
                  </a:lnTo>
                  <a:cubicBezTo>
                    <a:pt x="2740" y="1460"/>
                    <a:pt x="2742" y="1500"/>
                    <a:pt x="2742" y="1539"/>
                  </a:cubicBezTo>
                  <a:cubicBezTo>
                    <a:pt x="2742" y="1579"/>
                    <a:pt x="2740" y="1619"/>
                    <a:pt x="2736" y="1658"/>
                  </a:cubicBezTo>
                  <a:lnTo>
                    <a:pt x="2919" y="1764"/>
                  </a:lnTo>
                  <a:cubicBezTo>
                    <a:pt x="2971" y="1794"/>
                    <a:pt x="3009" y="1842"/>
                    <a:pt x="3024" y="1901"/>
                  </a:cubicBezTo>
                  <a:cubicBezTo>
                    <a:pt x="3040" y="1959"/>
                    <a:pt x="3031" y="2019"/>
                    <a:pt x="3001" y="2071"/>
                  </a:cubicBezTo>
                  <a:lnTo>
                    <a:pt x="2727" y="2547"/>
                  </a:lnTo>
                  <a:cubicBezTo>
                    <a:pt x="2687" y="2616"/>
                    <a:pt x="2612" y="2659"/>
                    <a:pt x="2532" y="2659"/>
                  </a:cubicBezTo>
                  <a:cubicBezTo>
                    <a:pt x="2493" y="2659"/>
                    <a:pt x="2454" y="2649"/>
                    <a:pt x="2420" y="2629"/>
                  </a:cubicBezTo>
                  <a:lnTo>
                    <a:pt x="2236" y="2523"/>
                  </a:lnTo>
                  <a:cubicBezTo>
                    <a:pt x="2172" y="2570"/>
                    <a:pt x="2103" y="2609"/>
                    <a:pt x="2031" y="2642"/>
                  </a:cubicBezTo>
                  <a:lnTo>
                    <a:pt x="2031" y="2853"/>
                  </a:lnTo>
                  <a:cubicBezTo>
                    <a:pt x="2031" y="2978"/>
                    <a:pt x="1930" y="3078"/>
                    <a:pt x="1806" y="3078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75DC7850-99E6-654B-8B2F-82665E559CD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442237">
              <a:off x="4615955" y="-288783"/>
              <a:ext cx="1289819" cy="1259059"/>
            </a:xfrm>
            <a:custGeom>
              <a:avLst/>
              <a:gdLst>
                <a:gd name="T0" fmla="*/ 1748198 w 5361"/>
                <a:gd name="T1" fmla="*/ 1076676 h 5233"/>
                <a:gd name="T2" fmla="*/ 1662139 w 5361"/>
                <a:gd name="T3" fmla="*/ 1002857 h 5233"/>
                <a:gd name="T4" fmla="*/ 1669701 w 5361"/>
                <a:gd name="T5" fmla="*/ 897710 h 5233"/>
                <a:gd name="T6" fmla="*/ 1677982 w 5361"/>
                <a:gd name="T7" fmla="*/ 759435 h 5233"/>
                <a:gd name="T8" fmla="*/ 1858744 w 5361"/>
                <a:gd name="T9" fmla="*/ 636283 h 5233"/>
                <a:gd name="T10" fmla="*/ 1785647 w 5361"/>
                <a:gd name="T11" fmla="*/ 476762 h 5233"/>
                <a:gd name="T12" fmla="*/ 1797530 w 5361"/>
                <a:gd name="T13" fmla="*/ 432471 h 5233"/>
                <a:gd name="T14" fmla="*/ 1909515 w 5361"/>
                <a:gd name="T15" fmla="*/ 561384 h 5233"/>
                <a:gd name="T16" fmla="*/ 1865225 w 5361"/>
                <a:gd name="T17" fmla="*/ 726306 h 5233"/>
                <a:gd name="T18" fmla="*/ 1734875 w 5361"/>
                <a:gd name="T19" fmla="*/ 897710 h 5233"/>
                <a:gd name="T20" fmla="*/ 1780966 w 5361"/>
                <a:gd name="T21" fmla="*/ 1020141 h 5233"/>
                <a:gd name="T22" fmla="*/ 1792489 w 5361"/>
                <a:gd name="T23" fmla="*/ 1064433 h 5233"/>
                <a:gd name="T24" fmla="*/ 965020 w 5361"/>
                <a:gd name="T25" fmla="*/ 598473 h 5233"/>
                <a:gd name="T26" fmla="*/ 965020 w 5361"/>
                <a:gd name="T27" fmla="*/ 1196587 h 5233"/>
                <a:gd name="T28" fmla="*/ 1263888 w 5361"/>
                <a:gd name="T29" fmla="*/ 897710 h 5233"/>
                <a:gd name="T30" fmla="*/ 965020 w 5361"/>
                <a:gd name="T31" fmla="*/ 1261763 h 5233"/>
                <a:gd name="T32" fmla="*/ 965020 w 5361"/>
                <a:gd name="T33" fmla="*/ 533297 h 5233"/>
                <a:gd name="T34" fmla="*/ 1329063 w 5361"/>
                <a:gd name="T35" fmla="*/ 897710 h 5233"/>
                <a:gd name="T36" fmla="*/ 784259 w 5361"/>
                <a:gd name="T37" fmla="*/ 1884003 h 5233"/>
                <a:gd name="T38" fmla="*/ 662911 w 5361"/>
                <a:gd name="T39" fmla="*/ 1606012 h 5233"/>
                <a:gd name="T40" fmla="*/ 366564 w 5361"/>
                <a:gd name="T41" fmla="*/ 1591968 h 5233"/>
                <a:gd name="T42" fmla="*/ 275103 w 5361"/>
                <a:gd name="T43" fmla="*/ 1603851 h 5233"/>
                <a:gd name="T44" fmla="*/ 20165 w 5361"/>
                <a:gd name="T45" fmla="*/ 1234396 h 5233"/>
                <a:gd name="T46" fmla="*/ 64455 w 5361"/>
                <a:gd name="T47" fmla="*/ 1068754 h 5233"/>
                <a:gd name="T48" fmla="*/ 194804 w 5361"/>
                <a:gd name="T49" fmla="*/ 897710 h 5233"/>
                <a:gd name="T50" fmla="*/ 64815 w 5361"/>
                <a:gd name="T51" fmla="*/ 726306 h 5233"/>
                <a:gd name="T52" fmla="*/ 8642 w 5361"/>
                <a:gd name="T53" fmla="*/ 652847 h 5233"/>
                <a:gd name="T54" fmla="*/ 201286 w 5361"/>
                <a:gd name="T55" fmla="*/ 247744 h 5233"/>
                <a:gd name="T56" fmla="*/ 366564 w 5361"/>
                <a:gd name="T57" fmla="*/ 203452 h 5233"/>
                <a:gd name="T58" fmla="*/ 662911 w 5361"/>
                <a:gd name="T59" fmla="*/ 189409 h 5233"/>
                <a:gd name="T60" fmla="*/ 695679 w 5361"/>
                <a:gd name="T61" fmla="*/ 0 h 5233"/>
                <a:gd name="T62" fmla="*/ 728086 w 5361"/>
                <a:gd name="T63" fmla="*/ 211014 h 5233"/>
                <a:gd name="T64" fmla="*/ 707561 w 5361"/>
                <a:gd name="T65" fmla="*/ 241262 h 5233"/>
                <a:gd name="T66" fmla="*/ 488991 w 5361"/>
                <a:gd name="T67" fmla="*/ 349290 h 5233"/>
                <a:gd name="T68" fmla="*/ 291666 w 5361"/>
                <a:gd name="T69" fmla="*/ 254225 h 5233"/>
                <a:gd name="T70" fmla="*/ 76697 w 5361"/>
                <a:gd name="T71" fmla="*/ 593792 h 5233"/>
                <a:gd name="T72" fmla="*/ 71296 w 5361"/>
                <a:gd name="T73" fmla="*/ 636283 h 5233"/>
                <a:gd name="T74" fmla="*/ 252057 w 5361"/>
                <a:gd name="T75" fmla="*/ 759435 h 5233"/>
                <a:gd name="T76" fmla="*/ 259979 w 5361"/>
                <a:gd name="T77" fmla="*/ 897710 h 5233"/>
                <a:gd name="T78" fmla="*/ 267901 w 5361"/>
                <a:gd name="T79" fmla="*/ 1002857 h 5233"/>
                <a:gd name="T80" fmla="*/ 96862 w 5361"/>
                <a:gd name="T81" fmla="*/ 1125288 h 5233"/>
                <a:gd name="T82" fmla="*/ 76697 w 5361"/>
                <a:gd name="T83" fmla="*/ 1201628 h 5233"/>
                <a:gd name="T84" fmla="*/ 291666 w 5361"/>
                <a:gd name="T85" fmla="*/ 1540835 h 5233"/>
                <a:gd name="T86" fmla="*/ 488991 w 5361"/>
                <a:gd name="T87" fmla="*/ 1445771 h 5233"/>
                <a:gd name="T88" fmla="*/ 525720 w 5361"/>
                <a:gd name="T89" fmla="*/ 1448651 h 5233"/>
                <a:gd name="T90" fmla="*/ 728086 w 5361"/>
                <a:gd name="T91" fmla="*/ 1584406 h 5233"/>
                <a:gd name="T92" fmla="*/ 784259 w 5361"/>
                <a:gd name="T93" fmla="*/ 1818826 h 5233"/>
                <a:gd name="T94" fmla="*/ 1201954 w 5361"/>
                <a:gd name="T95" fmla="*/ 1763012 h 5233"/>
                <a:gd name="T96" fmla="*/ 1222479 w 5361"/>
                <a:gd name="T97" fmla="*/ 1553798 h 5233"/>
                <a:gd name="T98" fmla="*/ 1404320 w 5361"/>
                <a:gd name="T99" fmla="*/ 1448651 h 5233"/>
                <a:gd name="T100" fmla="*/ 1595884 w 5361"/>
                <a:gd name="T101" fmla="*/ 1535434 h 5233"/>
                <a:gd name="T102" fmla="*/ 1744238 w 5361"/>
                <a:gd name="T103" fmla="*/ 1391037 h 5233"/>
                <a:gd name="T104" fmla="*/ 1800410 w 5361"/>
                <a:gd name="T105" fmla="*/ 1423085 h 5233"/>
                <a:gd name="T106" fmla="*/ 1563116 w 5361"/>
                <a:gd name="T107" fmla="*/ 1591968 h 5233"/>
                <a:gd name="T108" fmla="*/ 1266769 w 5361"/>
                <a:gd name="T109" fmla="*/ 1606012 h 5233"/>
                <a:gd name="T110" fmla="*/ 1145781 w 5361"/>
                <a:gd name="T111" fmla="*/ 1884003 h 52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361" h="5233">
                  <a:moveTo>
                    <a:pt x="4901" y="3002"/>
                  </a:moveTo>
                  <a:lnTo>
                    <a:pt x="4901" y="3002"/>
                  </a:lnTo>
                  <a:cubicBezTo>
                    <a:pt x="4885" y="3002"/>
                    <a:pt x="4869" y="2998"/>
                    <a:pt x="4855" y="2990"/>
                  </a:cubicBezTo>
                  <a:lnTo>
                    <a:pt x="4660" y="2876"/>
                  </a:lnTo>
                  <a:cubicBezTo>
                    <a:pt x="4627" y="2858"/>
                    <a:pt x="4610" y="2822"/>
                    <a:pt x="4616" y="2785"/>
                  </a:cubicBezTo>
                  <a:cubicBezTo>
                    <a:pt x="4630" y="2689"/>
                    <a:pt x="4637" y="2591"/>
                    <a:pt x="4637" y="2493"/>
                  </a:cubicBezTo>
                  <a:cubicBezTo>
                    <a:pt x="4637" y="2396"/>
                    <a:pt x="4630" y="2297"/>
                    <a:pt x="4616" y="2201"/>
                  </a:cubicBezTo>
                  <a:cubicBezTo>
                    <a:pt x="4610" y="2164"/>
                    <a:pt x="4627" y="2128"/>
                    <a:pt x="4660" y="2109"/>
                  </a:cubicBezTo>
                  <a:lnTo>
                    <a:pt x="5089" y="1861"/>
                  </a:lnTo>
                  <a:cubicBezTo>
                    <a:pt x="5126" y="1841"/>
                    <a:pt x="5151" y="1807"/>
                    <a:pt x="5162" y="1767"/>
                  </a:cubicBezTo>
                  <a:cubicBezTo>
                    <a:pt x="5172" y="1727"/>
                    <a:pt x="5167" y="1684"/>
                    <a:pt x="5147" y="1649"/>
                  </a:cubicBezTo>
                  <a:lnTo>
                    <a:pt x="4959" y="1324"/>
                  </a:lnTo>
                  <a:cubicBezTo>
                    <a:pt x="4934" y="1281"/>
                    <a:pt x="4949" y="1225"/>
                    <a:pt x="4992" y="1201"/>
                  </a:cubicBezTo>
                  <a:cubicBezTo>
                    <a:pt x="5036" y="1176"/>
                    <a:pt x="5091" y="1190"/>
                    <a:pt x="5116" y="1234"/>
                  </a:cubicBezTo>
                  <a:lnTo>
                    <a:pt x="5303" y="1559"/>
                  </a:lnTo>
                  <a:cubicBezTo>
                    <a:pt x="5348" y="1636"/>
                    <a:pt x="5360" y="1727"/>
                    <a:pt x="5336" y="1813"/>
                  </a:cubicBezTo>
                  <a:cubicBezTo>
                    <a:pt x="5313" y="1900"/>
                    <a:pt x="5258" y="1973"/>
                    <a:pt x="5180" y="2017"/>
                  </a:cubicBezTo>
                  <a:lnTo>
                    <a:pt x="4802" y="2236"/>
                  </a:lnTo>
                  <a:cubicBezTo>
                    <a:pt x="4813" y="2321"/>
                    <a:pt x="4818" y="2407"/>
                    <a:pt x="4818" y="2493"/>
                  </a:cubicBezTo>
                  <a:cubicBezTo>
                    <a:pt x="4818" y="2579"/>
                    <a:pt x="4813" y="2665"/>
                    <a:pt x="4802" y="2750"/>
                  </a:cubicBezTo>
                  <a:lnTo>
                    <a:pt x="4946" y="2833"/>
                  </a:lnTo>
                  <a:cubicBezTo>
                    <a:pt x="4989" y="2858"/>
                    <a:pt x="5004" y="2914"/>
                    <a:pt x="4978" y="2956"/>
                  </a:cubicBezTo>
                  <a:cubicBezTo>
                    <a:pt x="4962" y="2986"/>
                    <a:pt x="4932" y="3002"/>
                    <a:pt x="4901" y="3002"/>
                  </a:cubicBezTo>
                  <a:close/>
                  <a:moveTo>
                    <a:pt x="2680" y="1662"/>
                  </a:moveTo>
                  <a:lnTo>
                    <a:pt x="2680" y="1662"/>
                  </a:lnTo>
                  <a:cubicBezTo>
                    <a:pt x="2222" y="1662"/>
                    <a:pt x="1849" y="2035"/>
                    <a:pt x="1849" y="2493"/>
                  </a:cubicBezTo>
                  <a:cubicBezTo>
                    <a:pt x="1849" y="2951"/>
                    <a:pt x="2222" y="3323"/>
                    <a:pt x="2680" y="3323"/>
                  </a:cubicBezTo>
                  <a:cubicBezTo>
                    <a:pt x="3138" y="3323"/>
                    <a:pt x="3510" y="2951"/>
                    <a:pt x="3510" y="2493"/>
                  </a:cubicBezTo>
                  <a:cubicBezTo>
                    <a:pt x="3510" y="2035"/>
                    <a:pt x="3138" y="1662"/>
                    <a:pt x="2680" y="1662"/>
                  </a:cubicBezTo>
                  <a:close/>
                  <a:moveTo>
                    <a:pt x="2680" y="3504"/>
                  </a:moveTo>
                  <a:lnTo>
                    <a:pt x="2680" y="3504"/>
                  </a:lnTo>
                  <a:cubicBezTo>
                    <a:pt x="2122" y="3504"/>
                    <a:pt x="1668" y="3051"/>
                    <a:pt x="1668" y="2493"/>
                  </a:cubicBezTo>
                  <a:cubicBezTo>
                    <a:pt x="1668" y="1935"/>
                    <a:pt x="2122" y="1481"/>
                    <a:pt x="2680" y="1481"/>
                  </a:cubicBezTo>
                  <a:cubicBezTo>
                    <a:pt x="3237" y="1481"/>
                    <a:pt x="3691" y="1935"/>
                    <a:pt x="3691" y="2493"/>
                  </a:cubicBezTo>
                  <a:cubicBezTo>
                    <a:pt x="3691" y="3051"/>
                    <a:pt x="3237" y="3504"/>
                    <a:pt x="2680" y="3504"/>
                  </a:cubicBezTo>
                  <a:close/>
                  <a:moveTo>
                    <a:pt x="3182" y="5232"/>
                  </a:moveTo>
                  <a:lnTo>
                    <a:pt x="2178" y="5232"/>
                  </a:lnTo>
                  <a:cubicBezTo>
                    <a:pt x="1992" y="5232"/>
                    <a:pt x="1841" y="5081"/>
                    <a:pt x="1841" y="4896"/>
                  </a:cubicBezTo>
                  <a:lnTo>
                    <a:pt x="1841" y="4460"/>
                  </a:lnTo>
                  <a:cubicBezTo>
                    <a:pt x="1683" y="4393"/>
                    <a:pt x="1533" y="4306"/>
                    <a:pt x="1395" y="4203"/>
                  </a:cubicBezTo>
                  <a:lnTo>
                    <a:pt x="1018" y="4421"/>
                  </a:lnTo>
                  <a:cubicBezTo>
                    <a:pt x="941" y="4465"/>
                    <a:pt x="850" y="4477"/>
                    <a:pt x="764" y="4454"/>
                  </a:cubicBezTo>
                  <a:cubicBezTo>
                    <a:pt x="676" y="4431"/>
                    <a:pt x="604" y="4375"/>
                    <a:pt x="559" y="4298"/>
                  </a:cubicBezTo>
                  <a:lnTo>
                    <a:pt x="56" y="3428"/>
                  </a:lnTo>
                  <a:cubicBezTo>
                    <a:pt x="12" y="3350"/>
                    <a:pt x="0" y="3259"/>
                    <a:pt x="23" y="3173"/>
                  </a:cubicBezTo>
                  <a:cubicBezTo>
                    <a:pt x="46" y="3086"/>
                    <a:pt x="102" y="3013"/>
                    <a:pt x="179" y="2968"/>
                  </a:cubicBezTo>
                  <a:lnTo>
                    <a:pt x="557" y="2750"/>
                  </a:lnTo>
                  <a:cubicBezTo>
                    <a:pt x="547" y="2664"/>
                    <a:pt x="541" y="2578"/>
                    <a:pt x="541" y="2493"/>
                  </a:cubicBezTo>
                  <a:cubicBezTo>
                    <a:pt x="541" y="2407"/>
                    <a:pt x="547" y="2321"/>
                    <a:pt x="557" y="2236"/>
                  </a:cubicBezTo>
                  <a:lnTo>
                    <a:pt x="180" y="2017"/>
                  </a:lnTo>
                  <a:cubicBezTo>
                    <a:pt x="102" y="1973"/>
                    <a:pt x="46" y="1900"/>
                    <a:pt x="24" y="1813"/>
                  </a:cubicBezTo>
                  <a:cubicBezTo>
                    <a:pt x="0" y="1727"/>
                    <a:pt x="12" y="1636"/>
                    <a:pt x="56" y="1559"/>
                  </a:cubicBezTo>
                  <a:lnTo>
                    <a:pt x="559" y="688"/>
                  </a:lnTo>
                  <a:cubicBezTo>
                    <a:pt x="604" y="611"/>
                    <a:pt x="676" y="555"/>
                    <a:pt x="763" y="532"/>
                  </a:cubicBezTo>
                  <a:cubicBezTo>
                    <a:pt x="850" y="508"/>
                    <a:pt x="940" y="521"/>
                    <a:pt x="1018" y="565"/>
                  </a:cubicBezTo>
                  <a:lnTo>
                    <a:pt x="1396" y="783"/>
                  </a:lnTo>
                  <a:cubicBezTo>
                    <a:pt x="1533" y="679"/>
                    <a:pt x="1683" y="593"/>
                    <a:pt x="1841" y="526"/>
                  </a:cubicBezTo>
                  <a:lnTo>
                    <a:pt x="1841" y="90"/>
                  </a:lnTo>
                  <a:cubicBezTo>
                    <a:pt x="1841" y="40"/>
                    <a:pt x="1882" y="0"/>
                    <a:pt x="1932" y="0"/>
                  </a:cubicBezTo>
                  <a:cubicBezTo>
                    <a:pt x="1981" y="0"/>
                    <a:pt x="2022" y="40"/>
                    <a:pt x="2022" y="90"/>
                  </a:cubicBezTo>
                  <a:lnTo>
                    <a:pt x="2022" y="586"/>
                  </a:lnTo>
                  <a:cubicBezTo>
                    <a:pt x="2022" y="624"/>
                    <a:pt x="1999" y="657"/>
                    <a:pt x="1965" y="670"/>
                  </a:cubicBezTo>
                  <a:cubicBezTo>
                    <a:pt x="1783" y="742"/>
                    <a:pt x="1613" y="840"/>
                    <a:pt x="1460" y="962"/>
                  </a:cubicBezTo>
                  <a:cubicBezTo>
                    <a:pt x="1431" y="986"/>
                    <a:pt x="1390" y="989"/>
                    <a:pt x="1358" y="970"/>
                  </a:cubicBezTo>
                  <a:lnTo>
                    <a:pt x="927" y="722"/>
                  </a:lnTo>
                  <a:cubicBezTo>
                    <a:pt x="892" y="701"/>
                    <a:pt x="850" y="696"/>
                    <a:pt x="810" y="706"/>
                  </a:cubicBezTo>
                  <a:cubicBezTo>
                    <a:pt x="769" y="717"/>
                    <a:pt x="736" y="743"/>
                    <a:pt x="715" y="779"/>
                  </a:cubicBezTo>
                  <a:lnTo>
                    <a:pt x="213" y="1649"/>
                  </a:lnTo>
                  <a:cubicBezTo>
                    <a:pt x="193" y="1685"/>
                    <a:pt x="187" y="1727"/>
                    <a:pt x="198" y="1767"/>
                  </a:cubicBezTo>
                  <a:cubicBezTo>
                    <a:pt x="208" y="1807"/>
                    <a:pt x="234" y="1841"/>
                    <a:pt x="270" y="1861"/>
                  </a:cubicBezTo>
                  <a:lnTo>
                    <a:pt x="700" y="2109"/>
                  </a:lnTo>
                  <a:cubicBezTo>
                    <a:pt x="732" y="2128"/>
                    <a:pt x="749" y="2164"/>
                    <a:pt x="744" y="2201"/>
                  </a:cubicBezTo>
                  <a:cubicBezTo>
                    <a:pt x="729" y="2298"/>
                    <a:pt x="722" y="2396"/>
                    <a:pt x="722" y="2493"/>
                  </a:cubicBezTo>
                  <a:cubicBezTo>
                    <a:pt x="722" y="2590"/>
                    <a:pt x="729" y="2688"/>
                    <a:pt x="744" y="2785"/>
                  </a:cubicBezTo>
                  <a:cubicBezTo>
                    <a:pt x="749" y="2822"/>
                    <a:pt x="732" y="2858"/>
                    <a:pt x="700" y="2876"/>
                  </a:cubicBezTo>
                  <a:lnTo>
                    <a:pt x="269" y="3125"/>
                  </a:lnTo>
                  <a:cubicBezTo>
                    <a:pt x="234" y="3146"/>
                    <a:pt x="208" y="3179"/>
                    <a:pt x="198" y="3219"/>
                  </a:cubicBezTo>
                  <a:cubicBezTo>
                    <a:pt x="187" y="3259"/>
                    <a:pt x="193" y="3301"/>
                    <a:pt x="213" y="3337"/>
                  </a:cubicBezTo>
                  <a:lnTo>
                    <a:pt x="715" y="4208"/>
                  </a:lnTo>
                  <a:cubicBezTo>
                    <a:pt x="736" y="4243"/>
                    <a:pt x="769" y="4269"/>
                    <a:pt x="810" y="4279"/>
                  </a:cubicBezTo>
                  <a:cubicBezTo>
                    <a:pt x="850" y="4290"/>
                    <a:pt x="892" y="4284"/>
                    <a:pt x="927" y="4264"/>
                  </a:cubicBezTo>
                  <a:lnTo>
                    <a:pt x="1358" y="4015"/>
                  </a:lnTo>
                  <a:cubicBezTo>
                    <a:pt x="1390" y="3997"/>
                    <a:pt x="1431" y="4000"/>
                    <a:pt x="1460" y="4023"/>
                  </a:cubicBezTo>
                  <a:cubicBezTo>
                    <a:pt x="1612" y="4145"/>
                    <a:pt x="1782" y="4244"/>
                    <a:pt x="1965" y="4315"/>
                  </a:cubicBezTo>
                  <a:cubicBezTo>
                    <a:pt x="1999" y="4329"/>
                    <a:pt x="2022" y="4362"/>
                    <a:pt x="2022" y="4400"/>
                  </a:cubicBezTo>
                  <a:lnTo>
                    <a:pt x="2022" y="4896"/>
                  </a:lnTo>
                  <a:cubicBezTo>
                    <a:pt x="2022" y="4982"/>
                    <a:pt x="2092" y="5051"/>
                    <a:pt x="2178" y="5051"/>
                  </a:cubicBezTo>
                  <a:lnTo>
                    <a:pt x="3182" y="5051"/>
                  </a:lnTo>
                  <a:cubicBezTo>
                    <a:pt x="3268" y="5051"/>
                    <a:pt x="3338" y="4982"/>
                    <a:pt x="3338" y="4896"/>
                  </a:cubicBezTo>
                  <a:lnTo>
                    <a:pt x="3338" y="4400"/>
                  </a:lnTo>
                  <a:cubicBezTo>
                    <a:pt x="3338" y="4362"/>
                    <a:pt x="3360" y="4329"/>
                    <a:pt x="3395" y="4315"/>
                  </a:cubicBezTo>
                  <a:cubicBezTo>
                    <a:pt x="3577" y="4244"/>
                    <a:pt x="3747" y="4146"/>
                    <a:pt x="3900" y="4023"/>
                  </a:cubicBezTo>
                  <a:cubicBezTo>
                    <a:pt x="3929" y="4000"/>
                    <a:pt x="3970" y="3997"/>
                    <a:pt x="4001" y="4015"/>
                  </a:cubicBezTo>
                  <a:lnTo>
                    <a:pt x="4432" y="4264"/>
                  </a:lnTo>
                  <a:cubicBezTo>
                    <a:pt x="4506" y="4307"/>
                    <a:pt x="4602" y="4282"/>
                    <a:pt x="4644" y="4207"/>
                  </a:cubicBezTo>
                  <a:lnTo>
                    <a:pt x="4844" y="3863"/>
                  </a:lnTo>
                  <a:cubicBezTo>
                    <a:pt x="4868" y="3819"/>
                    <a:pt x="4923" y="3805"/>
                    <a:pt x="4967" y="3829"/>
                  </a:cubicBezTo>
                  <a:cubicBezTo>
                    <a:pt x="5010" y="3855"/>
                    <a:pt x="5025" y="3910"/>
                    <a:pt x="5000" y="3952"/>
                  </a:cubicBezTo>
                  <a:lnTo>
                    <a:pt x="4801" y="4298"/>
                  </a:lnTo>
                  <a:cubicBezTo>
                    <a:pt x="4708" y="4458"/>
                    <a:pt x="4502" y="4514"/>
                    <a:pt x="4341" y="4421"/>
                  </a:cubicBezTo>
                  <a:lnTo>
                    <a:pt x="3964" y="4203"/>
                  </a:lnTo>
                  <a:cubicBezTo>
                    <a:pt x="3826" y="4306"/>
                    <a:pt x="3677" y="4393"/>
                    <a:pt x="3518" y="4460"/>
                  </a:cubicBezTo>
                  <a:lnTo>
                    <a:pt x="3518" y="4896"/>
                  </a:lnTo>
                  <a:cubicBezTo>
                    <a:pt x="3518" y="5081"/>
                    <a:pt x="3368" y="5232"/>
                    <a:pt x="3182" y="5232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grpSp>
          <p:nvGrpSpPr>
            <p:cNvPr id="52" name="Group 6">
              <a:extLst>
                <a:ext uri="{FF2B5EF4-FFF2-40B4-BE49-F238E27FC236}">
                  <a16:creationId xmlns:a16="http://schemas.microsoft.com/office/drawing/2014/main" id="{E8A0F535-FD42-3943-893D-9660633C19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12830" y="221160"/>
              <a:ext cx="1227236" cy="1584695"/>
              <a:chOff x="3309938" y="4121150"/>
              <a:chExt cx="1836737" cy="2371725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90" name="Freeform 1">
                <a:extLst>
                  <a:ext uri="{FF2B5EF4-FFF2-40B4-BE49-F238E27FC236}">
                    <a16:creationId xmlns:a16="http://schemas.microsoft.com/office/drawing/2014/main" id="{9CD7A2C1-C9F4-F141-B5B5-25FD5D3656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8450" y="5248275"/>
                <a:ext cx="290513" cy="741363"/>
              </a:xfrm>
              <a:custGeom>
                <a:avLst/>
                <a:gdLst>
                  <a:gd name="T0" fmla="*/ 175099 w 808"/>
                  <a:gd name="T1" fmla="*/ 51798 h 2061"/>
                  <a:gd name="T2" fmla="*/ 175099 w 808"/>
                  <a:gd name="T3" fmla="*/ 51798 h 2061"/>
                  <a:gd name="T4" fmla="*/ 289075 w 808"/>
                  <a:gd name="T5" fmla="*/ 210431 h 2061"/>
                  <a:gd name="T6" fmla="*/ 289075 w 808"/>
                  <a:gd name="T7" fmla="*/ 227697 h 2061"/>
                  <a:gd name="T8" fmla="*/ 221840 w 808"/>
                  <a:gd name="T9" fmla="*/ 227697 h 2061"/>
                  <a:gd name="T10" fmla="*/ 221840 w 808"/>
                  <a:gd name="T11" fmla="*/ 205754 h 2061"/>
                  <a:gd name="T12" fmla="*/ 221840 w 808"/>
                  <a:gd name="T13" fmla="*/ 205754 h 2061"/>
                  <a:gd name="T14" fmla="*/ 147414 w 808"/>
                  <a:gd name="T15" fmla="*/ 113668 h 2061"/>
                  <a:gd name="T16" fmla="*/ 147414 w 808"/>
                  <a:gd name="T17" fmla="*/ 113668 h 2061"/>
                  <a:gd name="T18" fmla="*/ 73707 w 808"/>
                  <a:gd name="T19" fmla="*/ 205754 h 2061"/>
                  <a:gd name="T20" fmla="*/ 73707 w 808"/>
                  <a:gd name="T21" fmla="*/ 205754 h 2061"/>
                  <a:gd name="T22" fmla="*/ 290153 w 808"/>
                  <a:gd name="T23" fmla="*/ 532731 h 2061"/>
                  <a:gd name="T24" fmla="*/ 290153 w 808"/>
                  <a:gd name="T25" fmla="*/ 532731 h 2061"/>
                  <a:gd name="T26" fmla="*/ 175099 w 808"/>
                  <a:gd name="T27" fmla="*/ 692083 h 2061"/>
                  <a:gd name="T28" fmla="*/ 175099 w 808"/>
                  <a:gd name="T29" fmla="*/ 741003 h 2061"/>
                  <a:gd name="T30" fmla="*/ 116133 w 808"/>
                  <a:gd name="T31" fmla="*/ 741003 h 2061"/>
                  <a:gd name="T32" fmla="*/ 116133 w 808"/>
                  <a:gd name="T33" fmla="*/ 692083 h 2061"/>
                  <a:gd name="T34" fmla="*/ 116133 w 808"/>
                  <a:gd name="T35" fmla="*/ 692083 h 2061"/>
                  <a:gd name="T36" fmla="*/ 0 w 808"/>
                  <a:gd name="T37" fmla="*/ 532731 h 2061"/>
                  <a:gd name="T38" fmla="*/ 0 w 808"/>
                  <a:gd name="T39" fmla="*/ 493163 h 2061"/>
                  <a:gd name="T40" fmla="*/ 67235 w 808"/>
                  <a:gd name="T41" fmla="*/ 493163 h 2061"/>
                  <a:gd name="T42" fmla="*/ 67235 w 808"/>
                  <a:gd name="T43" fmla="*/ 537407 h 2061"/>
                  <a:gd name="T44" fmla="*/ 67235 w 808"/>
                  <a:gd name="T45" fmla="*/ 537407 h 2061"/>
                  <a:gd name="T46" fmla="*/ 142740 w 808"/>
                  <a:gd name="T47" fmla="*/ 628774 h 2061"/>
                  <a:gd name="T48" fmla="*/ 142740 w 808"/>
                  <a:gd name="T49" fmla="*/ 628774 h 2061"/>
                  <a:gd name="T50" fmla="*/ 218244 w 808"/>
                  <a:gd name="T51" fmla="*/ 537407 h 2061"/>
                  <a:gd name="T52" fmla="*/ 218244 w 808"/>
                  <a:gd name="T53" fmla="*/ 537407 h 2061"/>
                  <a:gd name="T54" fmla="*/ 2876 w 808"/>
                  <a:gd name="T55" fmla="*/ 210431 h 2061"/>
                  <a:gd name="T56" fmla="*/ 2876 w 808"/>
                  <a:gd name="T57" fmla="*/ 210431 h 2061"/>
                  <a:gd name="T58" fmla="*/ 116133 w 808"/>
                  <a:gd name="T59" fmla="*/ 51798 h 2061"/>
                  <a:gd name="T60" fmla="*/ 116133 w 808"/>
                  <a:gd name="T61" fmla="*/ 0 h 2061"/>
                  <a:gd name="T62" fmla="*/ 175099 w 808"/>
                  <a:gd name="T63" fmla="*/ 0 h 2061"/>
                  <a:gd name="T64" fmla="*/ 175099 w 808"/>
                  <a:gd name="T65" fmla="*/ 51798 h 206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8" h="2061">
                    <a:moveTo>
                      <a:pt x="487" y="144"/>
                    </a:moveTo>
                    <a:lnTo>
                      <a:pt x="487" y="144"/>
                    </a:lnTo>
                    <a:cubicBezTo>
                      <a:pt x="705" y="175"/>
                      <a:pt x="804" y="344"/>
                      <a:pt x="804" y="585"/>
                    </a:cubicBezTo>
                    <a:lnTo>
                      <a:pt x="804" y="633"/>
                    </a:lnTo>
                    <a:lnTo>
                      <a:pt x="617" y="633"/>
                    </a:lnTo>
                    <a:lnTo>
                      <a:pt x="617" y="572"/>
                    </a:lnTo>
                    <a:cubicBezTo>
                      <a:pt x="617" y="413"/>
                      <a:pt x="553" y="316"/>
                      <a:pt x="410" y="316"/>
                    </a:cubicBezTo>
                    <a:cubicBezTo>
                      <a:pt x="269" y="316"/>
                      <a:pt x="205" y="413"/>
                      <a:pt x="205" y="572"/>
                    </a:cubicBezTo>
                    <a:cubicBezTo>
                      <a:pt x="205" y="974"/>
                      <a:pt x="807" y="977"/>
                      <a:pt x="807" y="1481"/>
                    </a:cubicBezTo>
                    <a:cubicBezTo>
                      <a:pt x="807" y="1722"/>
                      <a:pt x="705" y="1893"/>
                      <a:pt x="487" y="1924"/>
                    </a:cubicBezTo>
                    <a:lnTo>
                      <a:pt x="487" y="2060"/>
                    </a:lnTo>
                    <a:lnTo>
                      <a:pt x="323" y="2060"/>
                    </a:lnTo>
                    <a:lnTo>
                      <a:pt x="323" y="1924"/>
                    </a:lnTo>
                    <a:cubicBezTo>
                      <a:pt x="100" y="1893"/>
                      <a:pt x="0" y="1724"/>
                      <a:pt x="0" y="1481"/>
                    </a:cubicBezTo>
                    <a:lnTo>
                      <a:pt x="0" y="1371"/>
                    </a:lnTo>
                    <a:lnTo>
                      <a:pt x="187" y="1371"/>
                    </a:lnTo>
                    <a:lnTo>
                      <a:pt x="187" y="1494"/>
                    </a:lnTo>
                    <a:cubicBezTo>
                      <a:pt x="187" y="1656"/>
                      <a:pt x="254" y="1748"/>
                      <a:pt x="397" y="1748"/>
                    </a:cubicBezTo>
                    <a:cubicBezTo>
                      <a:pt x="543" y="1748"/>
                      <a:pt x="607" y="1656"/>
                      <a:pt x="607" y="1494"/>
                    </a:cubicBezTo>
                    <a:cubicBezTo>
                      <a:pt x="607" y="1095"/>
                      <a:pt x="8" y="1089"/>
                      <a:pt x="8" y="585"/>
                    </a:cubicBezTo>
                    <a:cubicBezTo>
                      <a:pt x="8" y="339"/>
                      <a:pt x="107" y="177"/>
                      <a:pt x="323" y="144"/>
                    </a:cubicBezTo>
                    <a:lnTo>
                      <a:pt x="323" y="0"/>
                    </a:lnTo>
                    <a:lnTo>
                      <a:pt x="487" y="0"/>
                    </a:lnTo>
                    <a:lnTo>
                      <a:pt x="487" y="144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91" name="Freeform 31">
                <a:extLst>
                  <a:ext uri="{FF2B5EF4-FFF2-40B4-BE49-F238E27FC236}">
                    <a16:creationId xmlns:a16="http://schemas.microsoft.com/office/drawing/2014/main" id="{E40A8BD1-5C12-5F4C-9F19-FC012CC903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9938" y="4754563"/>
                <a:ext cx="1836737" cy="1738312"/>
              </a:xfrm>
              <a:custGeom>
                <a:avLst/>
                <a:gdLst>
                  <a:gd name="T0" fmla="*/ 918008 w 5102"/>
                  <a:gd name="T1" fmla="*/ 64782 h 4830"/>
                  <a:gd name="T2" fmla="*/ 918008 w 5102"/>
                  <a:gd name="T3" fmla="*/ 64782 h 4830"/>
                  <a:gd name="T4" fmla="*/ 317163 w 5102"/>
                  <a:gd name="T5" fmla="*/ 396609 h 4830"/>
                  <a:gd name="T6" fmla="*/ 317163 w 5102"/>
                  <a:gd name="T7" fmla="*/ 396609 h 4830"/>
                  <a:gd name="T8" fmla="*/ 64801 w 5102"/>
                  <a:gd name="T9" fmla="*/ 1044787 h 4830"/>
                  <a:gd name="T10" fmla="*/ 64801 w 5102"/>
                  <a:gd name="T11" fmla="*/ 1044787 h 4830"/>
                  <a:gd name="T12" fmla="*/ 918008 w 5102"/>
                  <a:gd name="T13" fmla="*/ 1672810 h 4830"/>
                  <a:gd name="T14" fmla="*/ 918008 w 5102"/>
                  <a:gd name="T15" fmla="*/ 1672810 h 4830"/>
                  <a:gd name="T16" fmla="*/ 1771216 w 5102"/>
                  <a:gd name="T17" fmla="*/ 1044787 h 4830"/>
                  <a:gd name="T18" fmla="*/ 1771216 w 5102"/>
                  <a:gd name="T19" fmla="*/ 1044787 h 4830"/>
                  <a:gd name="T20" fmla="*/ 1518854 w 5102"/>
                  <a:gd name="T21" fmla="*/ 396609 h 4830"/>
                  <a:gd name="T22" fmla="*/ 1518854 w 5102"/>
                  <a:gd name="T23" fmla="*/ 396609 h 4830"/>
                  <a:gd name="T24" fmla="*/ 918008 w 5102"/>
                  <a:gd name="T25" fmla="*/ 64782 h 4830"/>
                  <a:gd name="T26" fmla="*/ 918008 w 5102"/>
                  <a:gd name="T27" fmla="*/ 1737952 h 4830"/>
                  <a:gd name="T28" fmla="*/ 918008 w 5102"/>
                  <a:gd name="T29" fmla="*/ 1737952 h 4830"/>
                  <a:gd name="T30" fmla="*/ 0 w 5102"/>
                  <a:gd name="T31" fmla="*/ 1044787 h 4830"/>
                  <a:gd name="T32" fmla="*/ 0 w 5102"/>
                  <a:gd name="T33" fmla="*/ 1044787 h 4830"/>
                  <a:gd name="T34" fmla="*/ 918008 w 5102"/>
                  <a:gd name="T35" fmla="*/ 0 h 4830"/>
                  <a:gd name="T36" fmla="*/ 918008 w 5102"/>
                  <a:gd name="T37" fmla="*/ 0 h 4830"/>
                  <a:gd name="T38" fmla="*/ 1569615 w 5102"/>
                  <a:gd name="T39" fmla="*/ 355940 h 4830"/>
                  <a:gd name="T40" fmla="*/ 1569615 w 5102"/>
                  <a:gd name="T41" fmla="*/ 355940 h 4830"/>
                  <a:gd name="T42" fmla="*/ 1836377 w 5102"/>
                  <a:gd name="T43" fmla="*/ 1044787 h 4830"/>
                  <a:gd name="T44" fmla="*/ 1836377 w 5102"/>
                  <a:gd name="T45" fmla="*/ 1044787 h 4830"/>
                  <a:gd name="T46" fmla="*/ 918008 w 5102"/>
                  <a:gd name="T47" fmla="*/ 1737952 h 483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5102" h="4830">
                    <a:moveTo>
                      <a:pt x="2550" y="180"/>
                    </a:moveTo>
                    <a:lnTo>
                      <a:pt x="2550" y="180"/>
                    </a:lnTo>
                    <a:cubicBezTo>
                      <a:pt x="1952" y="180"/>
                      <a:pt x="1360" y="507"/>
                      <a:pt x="881" y="1102"/>
                    </a:cubicBezTo>
                    <a:cubicBezTo>
                      <a:pt x="449" y="1638"/>
                      <a:pt x="180" y="2329"/>
                      <a:pt x="180" y="2903"/>
                    </a:cubicBezTo>
                    <a:cubicBezTo>
                      <a:pt x="180" y="3963"/>
                      <a:pt x="1111" y="4648"/>
                      <a:pt x="2550" y="4648"/>
                    </a:cubicBezTo>
                    <a:cubicBezTo>
                      <a:pt x="3989" y="4648"/>
                      <a:pt x="4920" y="3963"/>
                      <a:pt x="4920" y="2903"/>
                    </a:cubicBezTo>
                    <a:cubicBezTo>
                      <a:pt x="4920" y="2329"/>
                      <a:pt x="4651" y="1638"/>
                      <a:pt x="4219" y="1102"/>
                    </a:cubicBezTo>
                    <a:cubicBezTo>
                      <a:pt x="3741" y="507"/>
                      <a:pt x="3149" y="180"/>
                      <a:pt x="2550" y="180"/>
                    </a:cubicBezTo>
                    <a:close/>
                    <a:moveTo>
                      <a:pt x="2550" y="4829"/>
                    </a:moveTo>
                    <a:lnTo>
                      <a:pt x="2550" y="4829"/>
                    </a:lnTo>
                    <a:cubicBezTo>
                      <a:pt x="1001" y="4829"/>
                      <a:pt x="0" y="4072"/>
                      <a:pt x="0" y="2903"/>
                    </a:cubicBezTo>
                    <a:cubicBezTo>
                      <a:pt x="0" y="1596"/>
                      <a:pt x="1176" y="0"/>
                      <a:pt x="2550" y="0"/>
                    </a:cubicBezTo>
                    <a:cubicBezTo>
                      <a:pt x="3204" y="0"/>
                      <a:pt x="3846" y="351"/>
                      <a:pt x="4360" y="989"/>
                    </a:cubicBezTo>
                    <a:cubicBezTo>
                      <a:pt x="4823" y="1564"/>
                      <a:pt x="5101" y="2280"/>
                      <a:pt x="5101" y="2903"/>
                    </a:cubicBezTo>
                    <a:cubicBezTo>
                      <a:pt x="5101" y="4072"/>
                      <a:pt x="4099" y="4829"/>
                      <a:pt x="2550" y="482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92" name="Freeform 32">
                <a:extLst>
                  <a:ext uri="{FF2B5EF4-FFF2-40B4-BE49-F238E27FC236}">
                    <a16:creationId xmlns:a16="http://schemas.microsoft.com/office/drawing/2014/main" id="{D196D6D9-1829-CD41-A0F7-A476ED5D71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338" y="4121150"/>
                <a:ext cx="769937" cy="534988"/>
              </a:xfrm>
              <a:custGeom>
                <a:avLst/>
                <a:gdLst>
                  <a:gd name="T0" fmla="*/ 80705 w 2137"/>
                  <a:gd name="T1" fmla="*/ 65076 h 1488"/>
                  <a:gd name="T2" fmla="*/ 381546 w 2137"/>
                  <a:gd name="T3" fmla="*/ 466676 h 1488"/>
                  <a:gd name="T4" fmla="*/ 381546 w 2137"/>
                  <a:gd name="T5" fmla="*/ 466676 h 1488"/>
                  <a:gd name="T6" fmla="*/ 384788 w 2137"/>
                  <a:gd name="T7" fmla="*/ 469553 h 1488"/>
                  <a:gd name="T8" fmla="*/ 384788 w 2137"/>
                  <a:gd name="T9" fmla="*/ 469553 h 1488"/>
                  <a:gd name="T10" fmla="*/ 388031 w 2137"/>
                  <a:gd name="T11" fmla="*/ 466676 h 1488"/>
                  <a:gd name="T12" fmla="*/ 688872 w 2137"/>
                  <a:gd name="T13" fmla="*/ 65076 h 1488"/>
                  <a:gd name="T14" fmla="*/ 80705 w 2137"/>
                  <a:gd name="T15" fmla="*/ 65076 h 1488"/>
                  <a:gd name="T16" fmla="*/ 384788 w 2137"/>
                  <a:gd name="T17" fmla="*/ 534628 h 1488"/>
                  <a:gd name="T18" fmla="*/ 384788 w 2137"/>
                  <a:gd name="T19" fmla="*/ 534628 h 1488"/>
                  <a:gd name="T20" fmla="*/ 329664 w 2137"/>
                  <a:gd name="T21" fmla="*/ 505506 h 1488"/>
                  <a:gd name="T22" fmla="*/ 19095 w 2137"/>
                  <a:gd name="T23" fmla="*/ 90962 h 1488"/>
                  <a:gd name="T24" fmla="*/ 19095 w 2137"/>
                  <a:gd name="T25" fmla="*/ 90962 h 1488"/>
                  <a:gd name="T26" fmla="*/ 9728 w 2137"/>
                  <a:gd name="T27" fmla="*/ 29482 h 1488"/>
                  <a:gd name="T28" fmla="*/ 9728 w 2137"/>
                  <a:gd name="T29" fmla="*/ 29482 h 1488"/>
                  <a:gd name="T30" fmla="*/ 64852 w 2137"/>
                  <a:gd name="T31" fmla="*/ 0 h 1488"/>
                  <a:gd name="T32" fmla="*/ 705085 w 2137"/>
                  <a:gd name="T33" fmla="*/ 0 h 1488"/>
                  <a:gd name="T34" fmla="*/ 705085 w 2137"/>
                  <a:gd name="T35" fmla="*/ 0 h 1488"/>
                  <a:gd name="T36" fmla="*/ 760209 w 2137"/>
                  <a:gd name="T37" fmla="*/ 29482 h 1488"/>
                  <a:gd name="T38" fmla="*/ 760209 w 2137"/>
                  <a:gd name="T39" fmla="*/ 29482 h 1488"/>
                  <a:gd name="T40" fmla="*/ 750842 w 2137"/>
                  <a:gd name="T41" fmla="*/ 90962 h 1488"/>
                  <a:gd name="T42" fmla="*/ 440273 w 2137"/>
                  <a:gd name="T43" fmla="*/ 505506 h 1488"/>
                  <a:gd name="T44" fmla="*/ 440273 w 2137"/>
                  <a:gd name="T45" fmla="*/ 505506 h 1488"/>
                  <a:gd name="T46" fmla="*/ 384788 w 2137"/>
                  <a:gd name="T47" fmla="*/ 534628 h 14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137" h="1488">
                    <a:moveTo>
                      <a:pt x="224" y="181"/>
                    </a:moveTo>
                    <a:lnTo>
                      <a:pt x="1059" y="1298"/>
                    </a:lnTo>
                    <a:cubicBezTo>
                      <a:pt x="1063" y="1303"/>
                      <a:pt x="1067" y="1305"/>
                      <a:pt x="1068" y="1306"/>
                    </a:cubicBezTo>
                    <a:cubicBezTo>
                      <a:pt x="1070" y="1305"/>
                      <a:pt x="1073" y="1303"/>
                      <a:pt x="1077" y="1298"/>
                    </a:cubicBezTo>
                    <a:lnTo>
                      <a:pt x="1912" y="181"/>
                    </a:lnTo>
                    <a:lnTo>
                      <a:pt x="224" y="181"/>
                    </a:lnTo>
                    <a:close/>
                    <a:moveTo>
                      <a:pt x="1068" y="1487"/>
                    </a:moveTo>
                    <a:lnTo>
                      <a:pt x="1068" y="1487"/>
                    </a:lnTo>
                    <a:cubicBezTo>
                      <a:pt x="1009" y="1487"/>
                      <a:pt x="953" y="1457"/>
                      <a:pt x="915" y="1406"/>
                    </a:cubicBezTo>
                    <a:lnTo>
                      <a:pt x="53" y="253"/>
                    </a:lnTo>
                    <a:cubicBezTo>
                      <a:pt x="10" y="197"/>
                      <a:pt x="0" y="134"/>
                      <a:pt x="27" y="82"/>
                    </a:cubicBezTo>
                    <a:cubicBezTo>
                      <a:pt x="53" y="30"/>
                      <a:pt x="108" y="0"/>
                      <a:pt x="180" y="0"/>
                    </a:cubicBezTo>
                    <a:lnTo>
                      <a:pt x="1957" y="0"/>
                    </a:lnTo>
                    <a:cubicBezTo>
                      <a:pt x="2028" y="0"/>
                      <a:pt x="2084" y="30"/>
                      <a:pt x="2110" y="82"/>
                    </a:cubicBezTo>
                    <a:cubicBezTo>
                      <a:pt x="2136" y="134"/>
                      <a:pt x="2126" y="197"/>
                      <a:pt x="2084" y="253"/>
                    </a:cubicBezTo>
                    <a:lnTo>
                      <a:pt x="1222" y="1406"/>
                    </a:lnTo>
                    <a:cubicBezTo>
                      <a:pt x="1183" y="1457"/>
                      <a:pt x="1128" y="1487"/>
                      <a:pt x="1068" y="148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93" name="Freeform 33">
                <a:extLst>
                  <a:ext uri="{FF2B5EF4-FFF2-40B4-BE49-F238E27FC236}">
                    <a16:creationId xmlns:a16="http://schemas.microsoft.com/office/drawing/2014/main" id="{15064EFF-D80B-FB45-93A3-7A27903940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4313" y="4597400"/>
                <a:ext cx="407987" cy="222250"/>
              </a:xfrm>
              <a:custGeom>
                <a:avLst/>
                <a:gdLst>
                  <a:gd name="T0" fmla="*/ 111007 w 1132"/>
                  <a:gd name="T1" fmla="*/ 64987 h 619"/>
                  <a:gd name="T2" fmla="*/ 111007 w 1132"/>
                  <a:gd name="T3" fmla="*/ 64987 h 619"/>
                  <a:gd name="T4" fmla="*/ 64874 w 1132"/>
                  <a:gd name="T5" fmla="*/ 110945 h 619"/>
                  <a:gd name="T6" fmla="*/ 64874 w 1132"/>
                  <a:gd name="T7" fmla="*/ 110945 h 619"/>
                  <a:gd name="T8" fmla="*/ 111007 w 1132"/>
                  <a:gd name="T9" fmla="*/ 157263 h 619"/>
                  <a:gd name="T10" fmla="*/ 296259 w 1132"/>
                  <a:gd name="T11" fmla="*/ 157263 h 619"/>
                  <a:gd name="T12" fmla="*/ 296259 w 1132"/>
                  <a:gd name="T13" fmla="*/ 157263 h 619"/>
                  <a:gd name="T14" fmla="*/ 342392 w 1132"/>
                  <a:gd name="T15" fmla="*/ 110945 h 619"/>
                  <a:gd name="T16" fmla="*/ 342392 w 1132"/>
                  <a:gd name="T17" fmla="*/ 110945 h 619"/>
                  <a:gd name="T18" fmla="*/ 296259 w 1132"/>
                  <a:gd name="T19" fmla="*/ 64987 h 619"/>
                  <a:gd name="T20" fmla="*/ 111007 w 1132"/>
                  <a:gd name="T21" fmla="*/ 64987 h 619"/>
                  <a:gd name="T22" fmla="*/ 296259 w 1132"/>
                  <a:gd name="T23" fmla="*/ 221891 h 619"/>
                  <a:gd name="T24" fmla="*/ 111007 w 1132"/>
                  <a:gd name="T25" fmla="*/ 221891 h 619"/>
                  <a:gd name="T26" fmla="*/ 111007 w 1132"/>
                  <a:gd name="T27" fmla="*/ 221891 h 619"/>
                  <a:gd name="T28" fmla="*/ 0 w 1132"/>
                  <a:gd name="T29" fmla="*/ 110945 h 619"/>
                  <a:gd name="T30" fmla="*/ 0 w 1132"/>
                  <a:gd name="T31" fmla="*/ 110945 h 619"/>
                  <a:gd name="T32" fmla="*/ 111007 w 1132"/>
                  <a:gd name="T33" fmla="*/ 0 h 619"/>
                  <a:gd name="T34" fmla="*/ 296259 w 1132"/>
                  <a:gd name="T35" fmla="*/ 0 h 619"/>
                  <a:gd name="T36" fmla="*/ 296259 w 1132"/>
                  <a:gd name="T37" fmla="*/ 0 h 619"/>
                  <a:gd name="T38" fmla="*/ 407627 w 1132"/>
                  <a:gd name="T39" fmla="*/ 110945 h 619"/>
                  <a:gd name="T40" fmla="*/ 407627 w 1132"/>
                  <a:gd name="T41" fmla="*/ 110945 h 619"/>
                  <a:gd name="T42" fmla="*/ 296259 w 1132"/>
                  <a:gd name="T43" fmla="*/ 221891 h 61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2" h="619">
                    <a:moveTo>
                      <a:pt x="308" y="181"/>
                    </a:moveTo>
                    <a:lnTo>
                      <a:pt x="308" y="181"/>
                    </a:lnTo>
                    <a:cubicBezTo>
                      <a:pt x="237" y="181"/>
                      <a:pt x="180" y="239"/>
                      <a:pt x="180" y="309"/>
                    </a:cubicBezTo>
                    <a:cubicBezTo>
                      <a:pt x="180" y="380"/>
                      <a:pt x="237" y="438"/>
                      <a:pt x="308" y="438"/>
                    </a:cubicBezTo>
                    <a:lnTo>
                      <a:pt x="822" y="438"/>
                    </a:lnTo>
                    <a:cubicBezTo>
                      <a:pt x="893" y="438"/>
                      <a:pt x="950" y="380"/>
                      <a:pt x="950" y="309"/>
                    </a:cubicBezTo>
                    <a:cubicBezTo>
                      <a:pt x="950" y="239"/>
                      <a:pt x="893" y="181"/>
                      <a:pt x="822" y="181"/>
                    </a:cubicBezTo>
                    <a:lnTo>
                      <a:pt x="308" y="181"/>
                    </a:lnTo>
                    <a:close/>
                    <a:moveTo>
                      <a:pt x="822" y="618"/>
                    </a:moveTo>
                    <a:lnTo>
                      <a:pt x="308" y="618"/>
                    </a:lnTo>
                    <a:cubicBezTo>
                      <a:pt x="138" y="618"/>
                      <a:pt x="0" y="480"/>
                      <a:pt x="0" y="309"/>
                    </a:cubicBezTo>
                    <a:cubicBezTo>
                      <a:pt x="0" y="139"/>
                      <a:pt x="138" y="0"/>
                      <a:pt x="308" y="0"/>
                    </a:cubicBezTo>
                    <a:lnTo>
                      <a:pt x="822" y="0"/>
                    </a:lnTo>
                    <a:cubicBezTo>
                      <a:pt x="993" y="0"/>
                      <a:pt x="1131" y="139"/>
                      <a:pt x="1131" y="309"/>
                    </a:cubicBezTo>
                    <a:cubicBezTo>
                      <a:pt x="1131" y="480"/>
                      <a:pt x="993" y="618"/>
                      <a:pt x="822" y="61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53" name="Group 9">
              <a:extLst>
                <a:ext uri="{FF2B5EF4-FFF2-40B4-BE49-F238E27FC236}">
                  <a16:creationId xmlns:a16="http://schemas.microsoft.com/office/drawing/2014/main" id="{EAF39579-2FE6-E740-A970-6AA8669C32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56092" y="808244"/>
              <a:ext cx="1245270" cy="711734"/>
              <a:chOff x="5507038" y="1647825"/>
              <a:chExt cx="1863725" cy="1065213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88" name="Freeform 34">
                <a:extLst>
                  <a:ext uri="{FF2B5EF4-FFF2-40B4-BE49-F238E27FC236}">
                    <a16:creationId xmlns:a16="http://schemas.microsoft.com/office/drawing/2014/main" id="{422DE28D-F870-8546-B323-E721C7EAB5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92950" y="1647825"/>
                <a:ext cx="277813" cy="246063"/>
              </a:xfrm>
              <a:custGeom>
                <a:avLst/>
                <a:gdLst>
                  <a:gd name="T0" fmla="*/ 15474 w 772"/>
                  <a:gd name="T1" fmla="*/ 110764 h 682"/>
                  <a:gd name="T2" fmla="*/ 15474 w 772"/>
                  <a:gd name="T3" fmla="*/ 110764 h 682"/>
                  <a:gd name="T4" fmla="*/ 17273 w 772"/>
                  <a:gd name="T5" fmla="*/ 139989 h 682"/>
                  <a:gd name="T6" fmla="*/ 250823 w 772"/>
                  <a:gd name="T7" fmla="*/ 238486 h 682"/>
                  <a:gd name="T8" fmla="*/ 250823 w 772"/>
                  <a:gd name="T9" fmla="*/ 238486 h 682"/>
                  <a:gd name="T10" fmla="*/ 272775 w 772"/>
                  <a:gd name="T11" fmla="*/ 219725 h 682"/>
                  <a:gd name="T12" fmla="*/ 224554 w 772"/>
                  <a:gd name="T13" fmla="*/ 24173 h 682"/>
                  <a:gd name="T14" fmla="*/ 224554 w 772"/>
                  <a:gd name="T15" fmla="*/ 24173 h 682"/>
                  <a:gd name="T16" fmla="*/ 188927 w 772"/>
                  <a:gd name="T17" fmla="*/ 9020 h 682"/>
                  <a:gd name="T18" fmla="*/ 15474 w 772"/>
                  <a:gd name="T19" fmla="*/ 110764 h 68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72" h="682">
                    <a:moveTo>
                      <a:pt x="43" y="307"/>
                    </a:moveTo>
                    <a:lnTo>
                      <a:pt x="43" y="307"/>
                    </a:lnTo>
                    <a:cubicBezTo>
                      <a:pt x="0" y="332"/>
                      <a:pt x="2" y="368"/>
                      <a:pt x="48" y="388"/>
                    </a:cubicBezTo>
                    <a:lnTo>
                      <a:pt x="697" y="661"/>
                    </a:lnTo>
                    <a:cubicBezTo>
                      <a:pt x="743" y="681"/>
                      <a:pt x="771" y="657"/>
                      <a:pt x="758" y="609"/>
                    </a:cubicBezTo>
                    <a:lnTo>
                      <a:pt x="624" y="67"/>
                    </a:lnTo>
                    <a:cubicBezTo>
                      <a:pt x="612" y="19"/>
                      <a:pt x="567" y="0"/>
                      <a:pt x="525" y="25"/>
                    </a:cubicBezTo>
                    <a:lnTo>
                      <a:pt x="43" y="30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89" name="Freeform 35">
                <a:extLst>
                  <a:ext uri="{FF2B5EF4-FFF2-40B4-BE49-F238E27FC236}">
                    <a16:creationId xmlns:a16="http://schemas.microsoft.com/office/drawing/2014/main" id="{3AE47470-019D-694A-A9CA-2E2A402FDF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7038" y="1752600"/>
                <a:ext cx="1771650" cy="960438"/>
              </a:xfrm>
              <a:custGeom>
                <a:avLst/>
                <a:gdLst>
                  <a:gd name="T0" fmla="*/ 37067 w 4923"/>
                  <a:gd name="T1" fmla="*/ 960078 h 2666"/>
                  <a:gd name="T2" fmla="*/ 37067 w 4923"/>
                  <a:gd name="T3" fmla="*/ 960078 h 2666"/>
                  <a:gd name="T4" fmla="*/ 20873 w 4923"/>
                  <a:gd name="T5" fmla="*/ 955755 h 2666"/>
                  <a:gd name="T6" fmla="*/ 20873 w 4923"/>
                  <a:gd name="T7" fmla="*/ 955755 h 2666"/>
                  <a:gd name="T8" fmla="*/ 8637 w 4923"/>
                  <a:gd name="T9" fmla="*/ 911443 h 2666"/>
                  <a:gd name="T10" fmla="*/ 393340 w 4923"/>
                  <a:gd name="T11" fmla="*/ 235967 h 2666"/>
                  <a:gd name="T12" fmla="*/ 393340 w 4923"/>
                  <a:gd name="T13" fmla="*/ 235967 h 2666"/>
                  <a:gd name="T14" fmla="*/ 445522 w 4923"/>
                  <a:gd name="T15" fmla="*/ 201742 h 2666"/>
                  <a:gd name="T16" fmla="*/ 445522 w 4923"/>
                  <a:gd name="T17" fmla="*/ 201742 h 2666"/>
                  <a:gd name="T18" fmla="*/ 499143 w 4923"/>
                  <a:gd name="T19" fmla="*/ 233805 h 2666"/>
                  <a:gd name="T20" fmla="*/ 747814 w 4923"/>
                  <a:gd name="T21" fmla="*/ 631526 h 2666"/>
                  <a:gd name="T22" fmla="*/ 987129 w 4923"/>
                  <a:gd name="T23" fmla="*/ 284241 h 2666"/>
                  <a:gd name="T24" fmla="*/ 987129 w 4923"/>
                  <a:gd name="T25" fmla="*/ 284241 h 2666"/>
                  <a:gd name="T26" fmla="*/ 1040390 w 4923"/>
                  <a:gd name="T27" fmla="*/ 253979 h 2666"/>
                  <a:gd name="T28" fmla="*/ 1040390 w 4923"/>
                  <a:gd name="T29" fmla="*/ 253979 h 2666"/>
                  <a:gd name="T30" fmla="*/ 1041830 w 4923"/>
                  <a:gd name="T31" fmla="*/ 253979 h 2666"/>
                  <a:gd name="T32" fmla="*/ 1041830 w 4923"/>
                  <a:gd name="T33" fmla="*/ 253979 h 2666"/>
                  <a:gd name="T34" fmla="*/ 1095091 w 4923"/>
                  <a:gd name="T35" fmla="*/ 286402 h 2666"/>
                  <a:gd name="T36" fmla="*/ 1373991 w 4923"/>
                  <a:gd name="T37" fmla="*/ 730956 h 2666"/>
                  <a:gd name="T38" fmla="*/ 1704714 w 4923"/>
                  <a:gd name="T39" fmla="*/ 23056 h 2666"/>
                  <a:gd name="T40" fmla="*/ 1704714 w 4923"/>
                  <a:gd name="T41" fmla="*/ 23056 h 2666"/>
                  <a:gd name="T42" fmla="*/ 1747898 w 4923"/>
                  <a:gd name="T43" fmla="*/ 7565 h 2666"/>
                  <a:gd name="T44" fmla="*/ 1747898 w 4923"/>
                  <a:gd name="T45" fmla="*/ 7565 h 2666"/>
                  <a:gd name="T46" fmla="*/ 1763733 w 4923"/>
                  <a:gd name="T47" fmla="*/ 50796 h 2666"/>
                  <a:gd name="T48" fmla="*/ 1428332 w 4923"/>
                  <a:gd name="T49" fmla="*/ 768422 h 2666"/>
                  <a:gd name="T50" fmla="*/ 1428332 w 4923"/>
                  <a:gd name="T51" fmla="*/ 768422 h 2666"/>
                  <a:gd name="T52" fmla="*/ 1378670 w 4923"/>
                  <a:gd name="T53" fmla="*/ 806249 h 2666"/>
                  <a:gd name="T54" fmla="*/ 1378670 w 4923"/>
                  <a:gd name="T55" fmla="*/ 806249 h 2666"/>
                  <a:gd name="T56" fmla="*/ 1324329 w 4923"/>
                  <a:gd name="T57" fmla="*/ 774907 h 2666"/>
                  <a:gd name="T58" fmla="*/ 1040390 w 4923"/>
                  <a:gd name="T59" fmla="*/ 321707 h 2666"/>
                  <a:gd name="T60" fmla="*/ 801075 w 4923"/>
                  <a:gd name="T61" fmla="*/ 668992 h 2666"/>
                  <a:gd name="T62" fmla="*/ 801075 w 4923"/>
                  <a:gd name="T63" fmla="*/ 668992 h 2666"/>
                  <a:gd name="T64" fmla="*/ 746015 w 4923"/>
                  <a:gd name="T65" fmla="*/ 698893 h 2666"/>
                  <a:gd name="T66" fmla="*/ 746015 w 4923"/>
                  <a:gd name="T67" fmla="*/ 698893 h 2666"/>
                  <a:gd name="T68" fmla="*/ 692754 w 4923"/>
                  <a:gd name="T69" fmla="*/ 666470 h 2666"/>
                  <a:gd name="T70" fmla="*/ 446961 w 4923"/>
                  <a:gd name="T71" fmla="*/ 273073 h 2666"/>
                  <a:gd name="T72" fmla="*/ 65497 w 4923"/>
                  <a:gd name="T73" fmla="*/ 943506 h 2666"/>
                  <a:gd name="T74" fmla="*/ 65497 w 4923"/>
                  <a:gd name="T75" fmla="*/ 943506 h 2666"/>
                  <a:gd name="T76" fmla="*/ 37067 w 4923"/>
                  <a:gd name="T77" fmla="*/ 960078 h 26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4923" h="2666">
                    <a:moveTo>
                      <a:pt x="103" y="2665"/>
                    </a:moveTo>
                    <a:lnTo>
                      <a:pt x="103" y="2665"/>
                    </a:lnTo>
                    <a:cubicBezTo>
                      <a:pt x="88" y="2665"/>
                      <a:pt x="73" y="2661"/>
                      <a:pt x="58" y="2653"/>
                    </a:cubicBezTo>
                    <a:cubicBezTo>
                      <a:pt x="15" y="2628"/>
                      <a:pt x="0" y="2573"/>
                      <a:pt x="24" y="2530"/>
                    </a:cubicBezTo>
                    <a:lnTo>
                      <a:pt x="1093" y="655"/>
                    </a:lnTo>
                    <a:cubicBezTo>
                      <a:pt x="1127" y="596"/>
                      <a:pt x="1179" y="561"/>
                      <a:pt x="1238" y="560"/>
                    </a:cubicBezTo>
                    <a:cubicBezTo>
                      <a:pt x="1297" y="560"/>
                      <a:pt x="1351" y="591"/>
                      <a:pt x="1387" y="649"/>
                    </a:cubicBezTo>
                    <a:lnTo>
                      <a:pt x="2078" y="1753"/>
                    </a:lnTo>
                    <a:lnTo>
                      <a:pt x="2743" y="789"/>
                    </a:lnTo>
                    <a:cubicBezTo>
                      <a:pt x="2780" y="735"/>
                      <a:pt x="2834" y="705"/>
                      <a:pt x="2891" y="705"/>
                    </a:cubicBezTo>
                    <a:cubicBezTo>
                      <a:pt x="2893" y="705"/>
                      <a:pt x="2894" y="705"/>
                      <a:pt x="2895" y="705"/>
                    </a:cubicBezTo>
                    <a:cubicBezTo>
                      <a:pt x="2954" y="706"/>
                      <a:pt x="3008" y="739"/>
                      <a:pt x="3043" y="795"/>
                    </a:cubicBezTo>
                    <a:lnTo>
                      <a:pt x="3818" y="2029"/>
                    </a:lnTo>
                    <a:lnTo>
                      <a:pt x="4737" y="64"/>
                    </a:lnTo>
                    <a:cubicBezTo>
                      <a:pt x="4758" y="19"/>
                      <a:pt x="4812" y="0"/>
                      <a:pt x="4857" y="21"/>
                    </a:cubicBezTo>
                    <a:cubicBezTo>
                      <a:pt x="4903" y="42"/>
                      <a:pt x="4922" y="95"/>
                      <a:pt x="4901" y="141"/>
                    </a:cubicBezTo>
                    <a:lnTo>
                      <a:pt x="3969" y="2133"/>
                    </a:lnTo>
                    <a:cubicBezTo>
                      <a:pt x="3939" y="2197"/>
                      <a:pt x="3889" y="2235"/>
                      <a:pt x="3831" y="2238"/>
                    </a:cubicBezTo>
                    <a:cubicBezTo>
                      <a:pt x="3771" y="2242"/>
                      <a:pt x="3717" y="2210"/>
                      <a:pt x="3680" y="2151"/>
                    </a:cubicBezTo>
                    <a:lnTo>
                      <a:pt x="2891" y="893"/>
                    </a:lnTo>
                    <a:lnTo>
                      <a:pt x="2226" y="1857"/>
                    </a:lnTo>
                    <a:cubicBezTo>
                      <a:pt x="2188" y="1912"/>
                      <a:pt x="2134" y="1942"/>
                      <a:pt x="2073" y="1940"/>
                    </a:cubicBezTo>
                    <a:cubicBezTo>
                      <a:pt x="2015" y="1939"/>
                      <a:pt x="1961" y="1906"/>
                      <a:pt x="1925" y="1850"/>
                    </a:cubicBezTo>
                    <a:lnTo>
                      <a:pt x="1242" y="758"/>
                    </a:lnTo>
                    <a:lnTo>
                      <a:pt x="182" y="2619"/>
                    </a:lnTo>
                    <a:cubicBezTo>
                      <a:pt x="165" y="2648"/>
                      <a:pt x="134" y="2665"/>
                      <a:pt x="103" y="266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54" name="Group 5">
              <a:extLst>
                <a:ext uri="{FF2B5EF4-FFF2-40B4-BE49-F238E27FC236}">
                  <a16:creationId xmlns:a16="http://schemas.microsoft.com/office/drawing/2014/main" id="{3B5E5472-40AA-394C-BB5A-EA485834D1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332332" y="563343"/>
              <a:ext cx="1086163" cy="999185"/>
              <a:chOff x="4892675" y="3322638"/>
              <a:chExt cx="1625600" cy="1495425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85" name="Freeform 2">
                <a:extLst>
                  <a:ext uri="{FF2B5EF4-FFF2-40B4-BE49-F238E27FC236}">
                    <a16:creationId xmlns:a16="http://schemas.microsoft.com/office/drawing/2014/main" id="{DC57AE63-EC10-AB46-A9F9-EEA83BC808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5788" y="3751263"/>
                <a:ext cx="252412" cy="642937"/>
              </a:xfrm>
              <a:custGeom>
                <a:avLst/>
                <a:gdLst>
                  <a:gd name="T0" fmla="*/ 152311 w 701"/>
                  <a:gd name="T1" fmla="*/ 44229 h 1788"/>
                  <a:gd name="T2" fmla="*/ 152311 w 701"/>
                  <a:gd name="T3" fmla="*/ 44229 h 1788"/>
                  <a:gd name="T4" fmla="*/ 251332 w 701"/>
                  <a:gd name="T5" fmla="*/ 181950 h 1788"/>
                  <a:gd name="T6" fmla="*/ 251332 w 701"/>
                  <a:gd name="T7" fmla="*/ 197052 h 1788"/>
                  <a:gd name="T8" fmla="*/ 193000 w 701"/>
                  <a:gd name="T9" fmla="*/ 197052 h 1788"/>
                  <a:gd name="T10" fmla="*/ 193000 w 701"/>
                  <a:gd name="T11" fmla="*/ 177994 h 1788"/>
                  <a:gd name="T12" fmla="*/ 193000 w 701"/>
                  <a:gd name="T13" fmla="*/ 177994 h 1788"/>
                  <a:gd name="T14" fmla="*/ 128186 w 701"/>
                  <a:gd name="T15" fmla="*/ 97807 h 1788"/>
                  <a:gd name="T16" fmla="*/ 128186 w 701"/>
                  <a:gd name="T17" fmla="*/ 97807 h 1788"/>
                  <a:gd name="T18" fmla="*/ 64093 w 701"/>
                  <a:gd name="T19" fmla="*/ 177994 h 1788"/>
                  <a:gd name="T20" fmla="*/ 64093 w 701"/>
                  <a:gd name="T21" fmla="*/ 177994 h 1788"/>
                  <a:gd name="T22" fmla="*/ 252052 w 701"/>
                  <a:gd name="T23" fmla="*/ 461706 h 1788"/>
                  <a:gd name="T24" fmla="*/ 252052 w 701"/>
                  <a:gd name="T25" fmla="*/ 461706 h 1788"/>
                  <a:gd name="T26" fmla="*/ 152311 w 701"/>
                  <a:gd name="T27" fmla="*/ 600146 h 1788"/>
                  <a:gd name="T28" fmla="*/ 152311 w 701"/>
                  <a:gd name="T29" fmla="*/ 642577 h 1788"/>
                  <a:gd name="T30" fmla="*/ 100821 w 701"/>
                  <a:gd name="T31" fmla="*/ 642577 h 1788"/>
                  <a:gd name="T32" fmla="*/ 100821 w 701"/>
                  <a:gd name="T33" fmla="*/ 600146 h 1788"/>
                  <a:gd name="T34" fmla="*/ 100821 w 701"/>
                  <a:gd name="T35" fmla="*/ 600146 h 1788"/>
                  <a:gd name="T36" fmla="*/ 0 w 701"/>
                  <a:gd name="T37" fmla="*/ 461706 h 1788"/>
                  <a:gd name="T38" fmla="*/ 0 w 701"/>
                  <a:gd name="T39" fmla="*/ 427186 h 1788"/>
                  <a:gd name="T40" fmla="*/ 58332 w 701"/>
                  <a:gd name="T41" fmla="*/ 427186 h 1788"/>
                  <a:gd name="T42" fmla="*/ 58332 w 701"/>
                  <a:gd name="T43" fmla="*/ 465662 h 1788"/>
                  <a:gd name="T44" fmla="*/ 58332 w 701"/>
                  <a:gd name="T45" fmla="*/ 465662 h 1788"/>
                  <a:gd name="T46" fmla="*/ 124226 w 701"/>
                  <a:gd name="T47" fmla="*/ 545130 h 1788"/>
                  <a:gd name="T48" fmla="*/ 124226 w 701"/>
                  <a:gd name="T49" fmla="*/ 545130 h 1788"/>
                  <a:gd name="T50" fmla="*/ 189759 w 701"/>
                  <a:gd name="T51" fmla="*/ 465662 h 1788"/>
                  <a:gd name="T52" fmla="*/ 189759 w 701"/>
                  <a:gd name="T53" fmla="*/ 465662 h 1788"/>
                  <a:gd name="T54" fmla="*/ 2521 w 701"/>
                  <a:gd name="T55" fmla="*/ 181950 h 1788"/>
                  <a:gd name="T56" fmla="*/ 2521 w 701"/>
                  <a:gd name="T57" fmla="*/ 181950 h 1788"/>
                  <a:gd name="T58" fmla="*/ 100821 w 701"/>
                  <a:gd name="T59" fmla="*/ 44229 h 1788"/>
                  <a:gd name="T60" fmla="*/ 100821 w 701"/>
                  <a:gd name="T61" fmla="*/ 0 h 1788"/>
                  <a:gd name="T62" fmla="*/ 152311 w 701"/>
                  <a:gd name="T63" fmla="*/ 0 h 1788"/>
                  <a:gd name="T64" fmla="*/ 152311 w 701"/>
                  <a:gd name="T65" fmla="*/ 44229 h 17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01" h="1788">
                    <a:moveTo>
                      <a:pt x="423" y="123"/>
                    </a:moveTo>
                    <a:lnTo>
                      <a:pt x="423" y="123"/>
                    </a:lnTo>
                    <a:cubicBezTo>
                      <a:pt x="612" y="150"/>
                      <a:pt x="698" y="297"/>
                      <a:pt x="698" y="506"/>
                    </a:cubicBezTo>
                    <a:lnTo>
                      <a:pt x="698" y="548"/>
                    </a:lnTo>
                    <a:lnTo>
                      <a:pt x="536" y="548"/>
                    </a:lnTo>
                    <a:lnTo>
                      <a:pt x="536" y="495"/>
                    </a:lnTo>
                    <a:cubicBezTo>
                      <a:pt x="536" y="357"/>
                      <a:pt x="481" y="272"/>
                      <a:pt x="356" y="272"/>
                    </a:cubicBezTo>
                    <a:cubicBezTo>
                      <a:pt x="233" y="272"/>
                      <a:pt x="178" y="357"/>
                      <a:pt x="178" y="495"/>
                    </a:cubicBezTo>
                    <a:cubicBezTo>
                      <a:pt x="178" y="844"/>
                      <a:pt x="700" y="846"/>
                      <a:pt x="700" y="1284"/>
                    </a:cubicBezTo>
                    <a:cubicBezTo>
                      <a:pt x="700" y="1493"/>
                      <a:pt x="612" y="1642"/>
                      <a:pt x="423" y="1669"/>
                    </a:cubicBezTo>
                    <a:lnTo>
                      <a:pt x="423" y="1787"/>
                    </a:lnTo>
                    <a:lnTo>
                      <a:pt x="280" y="1787"/>
                    </a:lnTo>
                    <a:lnTo>
                      <a:pt x="280" y="1669"/>
                    </a:lnTo>
                    <a:cubicBezTo>
                      <a:pt x="87" y="1642"/>
                      <a:pt x="0" y="1496"/>
                      <a:pt x="0" y="1284"/>
                    </a:cubicBezTo>
                    <a:lnTo>
                      <a:pt x="0" y="1188"/>
                    </a:lnTo>
                    <a:lnTo>
                      <a:pt x="162" y="1188"/>
                    </a:lnTo>
                    <a:lnTo>
                      <a:pt x="162" y="1295"/>
                    </a:lnTo>
                    <a:cubicBezTo>
                      <a:pt x="162" y="1435"/>
                      <a:pt x="221" y="1516"/>
                      <a:pt x="345" y="1516"/>
                    </a:cubicBezTo>
                    <a:cubicBezTo>
                      <a:pt x="471" y="1516"/>
                      <a:pt x="527" y="1435"/>
                      <a:pt x="527" y="1295"/>
                    </a:cubicBezTo>
                    <a:cubicBezTo>
                      <a:pt x="527" y="948"/>
                      <a:pt x="7" y="944"/>
                      <a:pt x="7" y="506"/>
                    </a:cubicBezTo>
                    <a:cubicBezTo>
                      <a:pt x="7" y="292"/>
                      <a:pt x="94" y="152"/>
                      <a:pt x="280" y="123"/>
                    </a:cubicBezTo>
                    <a:lnTo>
                      <a:pt x="280" y="0"/>
                    </a:lnTo>
                    <a:lnTo>
                      <a:pt x="423" y="0"/>
                    </a:lnTo>
                    <a:lnTo>
                      <a:pt x="423" y="123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86" name="Freeform 36">
                <a:extLst>
                  <a:ext uri="{FF2B5EF4-FFF2-40B4-BE49-F238E27FC236}">
                    <a16:creationId xmlns:a16="http://schemas.microsoft.com/office/drawing/2014/main" id="{15EF6360-E491-E046-AF76-433B007FAF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2850" y="3322638"/>
                <a:ext cx="1495425" cy="1495425"/>
              </a:xfrm>
              <a:custGeom>
                <a:avLst/>
                <a:gdLst>
                  <a:gd name="T0" fmla="*/ 747353 w 4154"/>
                  <a:gd name="T1" fmla="*/ 65175 h 4153"/>
                  <a:gd name="T2" fmla="*/ 747353 w 4154"/>
                  <a:gd name="T3" fmla="*/ 65175 h 4153"/>
                  <a:gd name="T4" fmla="*/ 65159 w 4154"/>
                  <a:gd name="T5" fmla="*/ 747172 h 4153"/>
                  <a:gd name="T6" fmla="*/ 65159 w 4154"/>
                  <a:gd name="T7" fmla="*/ 747172 h 4153"/>
                  <a:gd name="T8" fmla="*/ 747353 w 4154"/>
                  <a:gd name="T9" fmla="*/ 1429890 h 4153"/>
                  <a:gd name="T10" fmla="*/ 747353 w 4154"/>
                  <a:gd name="T11" fmla="*/ 1429890 h 4153"/>
                  <a:gd name="T12" fmla="*/ 1429906 w 4154"/>
                  <a:gd name="T13" fmla="*/ 747172 h 4153"/>
                  <a:gd name="T14" fmla="*/ 1429906 w 4154"/>
                  <a:gd name="T15" fmla="*/ 747172 h 4153"/>
                  <a:gd name="T16" fmla="*/ 747353 w 4154"/>
                  <a:gd name="T17" fmla="*/ 65175 h 4153"/>
                  <a:gd name="T18" fmla="*/ 747353 w 4154"/>
                  <a:gd name="T19" fmla="*/ 1495065 h 4153"/>
                  <a:gd name="T20" fmla="*/ 747353 w 4154"/>
                  <a:gd name="T21" fmla="*/ 1495065 h 4153"/>
                  <a:gd name="T22" fmla="*/ 0 w 4154"/>
                  <a:gd name="T23" fmla="*/ 747172 h 4153"/>
                  <a:gd name="T24" fmla="*/ 0 w 4154"/>
                  <a:gd name="T25" fmla="*/ 747172 h 4153"/>
                  <a:gd name="T26" fmla="*/ 747353 w 4154"/>
                  <a:gd name="T27" fmla="*/ 0 h 4153"/>
                  <a:gd name="T28" fmla="*/ 747353 w 4154"/>
                  <a:gd name="T29" fmla="*/ 0 h 4153"/>
                  <a:gd name="T30" fmla="*/ 1495065 w 4154"/>
                  <a:gd name="T31" fmla="*/ 747172 h 4153"/>
                  <a:gd name="T32" fmla="*/ 1495065 w 4154"/>
                  <a:gd name="T33" fmla="*/ 747172 h 4153"/>
                  <a:gd name="T34" fmla="*/ 747353 w 4154"/>
                  <a:gd name="T35" fmla="*/ 1495065 h 41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154" h="4153">
                    <a:moveTo>
                      <a:pt x="2076" y="181"/>
                    </a:moveTo>
                    <a:lnTo>
                      <a:pt x="2076" y="181"/>
                    </a:lnTo>
                    <a:cubicBezTo>
                      <a:pt x="1031" y="181"/>
                      <a:pt x="181" y="1032"/>
                      <a:pt x="181" y="2075"/>
                    </a:cubicBezTo>
                    <a:cubicBezTo>
                      <a:pt x="181" y="3121"/>
                      <a:pt x="1031" y="3971"/>
                      <a:pt x="2076" y="3971"/>
                    </a:cubicBezTo>
                    <a:cubicBezTo>
                      <a:pt x="3121" y="3971"/>
                      <a:pt x="3972" y="3121"/>
                      <a:pt x="3972" y="2075"/>
                    </a:cubicBezTo>
                    <a:cubicBezTo>
                      <a:pt x="3972" y="1032"/>
                      <a:pt x="3121" y="181"/>
                      <a:pt x="2076" y="181"/>
                    </a:cubicBezTo>
                    <a:close/>
                    <a:moveTo>
                      <a:pt x="2076" y="4152"/>
                    </a:moveTo>
                    <a:lnTo>
                      <a:pt x="2076" y="4152"/>
                    </a:lnTo>
                    <a:cubicBezTo>
                      <a:pt x="931" y="4152"/>
                      <a:pt x="0" y="3220"/>
                      <a:pt x="0" y="2075"/>
                    </a:cubicBezTo>
                    <a:cubicBezTo>
                      <a:pt x="0" y="932"/>
                      <a:pt x="931" y="0"/>
                      <a:pt x="2076" y="0"/>
                    </a:cubicBezTo>
                    <a:cubicBezTo>
                      <a:pt x="3221" y="0"/>
                      <a:pt x="4153" y="932"/>
                      <a:pt x="4153" y="2075"/>
                    </a:cubicBezTo>
                    <a:cubicBezTo>
                      <a:pt x="4153" y="3220"/>
                      <a:pt x="3221" y="4152"/>
                      <a:pt x="2076" y="415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87" name="Freeform 37">
                <a:extLst>
                  <a:ext uri="{FF2B5EF4-FFF2-40B4-BE49-F238E27FC236}">
                    <a16:creationId xmlns:a16="http://schemas.microsoft.com/office/drawing/2014/main" id="{622263E1-9C51-9645-878D-B701F9237E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2675" y="3322638"/>
                <a:ext cx="909638" cy="1495425"/>
              </a:xfrm>
              <a:custGeom>
                <a:avLst/>
                <a:gdLst>
                  <a:gd name="T0" fmla="*/ 876534 w 2528"/>
                  <a:gd name="T1" fmla="*/ 1495065 h 4153"/>
                  <a:gd name="T2" fmla="*/ 746997 w 2528"/>
                  <a:gd name="T3" fmla="*/ 1495065 h 4153"/>
                  <a:gd name="T4" fmla="*/ 746997 w 2528"/>
                  <a:gd name="T5" fmla="*/ 1495065 h 4153"/>
                  <a:gd name="T6" fmla="*/ 0 w 2528"/>
                  <a:gd name="T7" fmla="*/ 747172 h 4153"/>
                  <a:gd name="T8" fmla="*/ 0 w 2528"/>
                  <a:gd name="T9" fmla="*/ 747172 h 4153"/>
                  <a:gd name="T10" fmla="*/ 746997 w 2528"/>
                  <a:gd name="T11" fmla="*/ 0 h 4153"/>
                  <a:gd name="T12" fmla="*/ 876534 w 2528"/>
                  <a:gd name="T13" fmla="*/ 0 h 4153"/>
                  <a:gd name="T14" fmla="*/ 876534 w 2528"/>
                  <a:gd name="T15" fmla="*/ 0 h 4153"/>
                  <a:gd name="T16" fmla="*/ 909278 w 2528"/>
                  <a:gd name="T17" fmla="*/ 32768 h 4153"/>
                  <a:gd name="T18" fmla="*/ 909278 w 2528"/>
                  <a:gd name="T19" fmla="*/ 32768 h 4153"/>
                  <a:gd name="T20" fmla="*/ 876534 w 2528"/>
                  <a:gd name="T21" fmla="*/ 65175 h 4153"/>
                  <a:gd name="T22" fmla="*/ 746997 w 2528"/>
                  <a:gd name="T23" fmla="*/ 65175 h 4153"/>
                  <a:gd name="T24" fmla="*/ 746997 w 2528"/>
                  <a:gd name="T25" fmla="*/ 65175 h 4153"/>
                  <a:gd name="T26" fmla="*/ 64769 w 2528"/>
                  <a:gd name="T27" fmla="*/ 747172 h 4153"/>
                  <a:gd name="T28" fmla="*/ 64769 w 2528"/>
                  <a:gd name="T29" fmla="*/ 747172 h 4153"/>
                  <a:gd name="T30" fmla="*/ 746997 w 2528"/>
                  <a:gd name="T31" fmla="*/ 1429890 h 4153"/>
                  <a:gd name="T32" fmla="*/ 876534 w 2528"/>
                  <a:gd name="T33" fmla="*/ 1429890 h 4153"/>
                  <a:gd name="T34" fmla="*/ 876534 w 2528"/>
                  <a:gd name="T35" fmla="*/ 1429890 h 4153"/>
                  <a:gd name="T36" fmla="*/ 909278 w 2528"/>
                  <a:gd name="T37" fmla="*/ 1462297 h 4153"/>
                  <a:gd name="T38" fmla="*/ 909278 w 2528"/>
                  <a:gd name="T39" fmla="*/ 1462297 h 4153"/>
                  <a:gd name="T40" fmla="*/ 876534 w 2528"/>
                  <a:gd name="T41" fmla="*/ 1495065 h 415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528" h="4153">
                    <a:moveTo>
                      <a:pt x="2436" y="4152"/>
                    </a:moveTo>
                    <a:lnTo>
                      <a:pt x="2076" y="4152"/>
                    </a:lnTo>
                    <a:cubicBezTo>
                      <a:pt x="930" y="4152"/>
                      <a:pt x="0" y="3221"/>
                      <a:pt x="0" y="2075"/>
                    </a:cubicBezTo>
                    <a:cubicBezTo>
                      <a:pt x="0" y="932"/>
                      <a:pt x="930" y="0"/>
                      <a:pt x="2076" y="0"/>
                    </a:cubicBezTo>
                    <a:lnTo>
                      <a:pt x="2436" y="0"/>
                    </a:lnTo>
                    <a:cubicBezTo>
                      <a:pt x="2486" y="0"/>
                      <a:pt x="2527" y="41"/>
                      <a:pt x="2527" y="91"/>
                    </a:cubicBezTo>
                    <a:cubicBezTo>
                      <a:pt x="2527" y="141"/>
                      <a:pt x="2486" y="181"/>
                      <a:pt x="2436" y="181"/>
                    </a:cubicBezTo>
                    <a:lnTo>
                      <a:pt x="2076" y="181"/>
                    </a:lnTo>
                    <a:cubicBezTo>
                      <a:pt x="1030" y="181"/>
                      <a:pt x="180" y="1032"/>
                      <a:pt x="180" y="2075"/>
                    </a:cubicBezTo>
                    <a:cubicBezTo>
                      <a:pt x="180" y="3121"/>
                      <a:pt x="1030" y="3971"/>
                      <a:pt x="2076" y="3971"/>
                    </a:cubicBezTo>
                    <a:lnTo>
                      <a:pt x="2436" y="3971"/>
                    </a:lnTo>
                    <a:cubicBezTo>
                      <a:pt x="2486" y="3971"/>
                      <a:pt x="2527" y="4011"/>
                      <a:pt x="2527" y="4061"/>
                    </a:cubicBezTo>
                    <a:cubicBezTo>
                      <a:pt x="2527" y="4111"/>
                      <a:pt x="2486" y="4152"/>
                      <a:pt x="2436" y="415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55" name="Group 11">
              <a:extLst>
                <a:ext uri="{FF2B5EF4-FFF2-40B4-BE49-F238E27FC236}">
                  <a16:creationId xmlns:a16="http://schemas.microsoft.com/office/drawing/2014/main" id="{426D111D-68A2-984D-A377-08ADAD4EAF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26951" y="422846"/>
              <a:ext cx="1300426" cy="1221934"/>
              <a:chOff x="3332163" y="2060575"/>
              <a:chExt cx="1946275" cy="1828800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78" name="Freeform 43">
                <a:extLst>
                  <a:ext uri="{FF2B5EF4-FFF2-40B4-BE49-F238E27FC236}">
                    <a16:creationId xmlns:a16="http://schemas.microsoft.com/office/drawing/2014/main" id="{9F7CF47D-2416-024E-81E9-27EE8E37E8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1663" y="2060575"/>
                <a:ext cx="273050" cy="481013"/>
              </a:xfrm>
              <a:custGeom>
                <a:avLst/>
                <a:gdLst>
                  <a:gd name="T0" fmla="*/ 65115 w 759"/>
                  <a:gd name="T1" fmla="*/ 415584 h 1338"/>
                  <a:gd name="T2" fmla="*/ 207935 w 759"/>
                  <a:gd name="T3" fmla="*/ 415584 h 1338"/>
                  <a:gd name="T4" fmla="*/ 207935 w 759"/>
                  <a:gd name="T5" fmla="*/ 68305 h 1338"/>
                  <a:gd name="T6" fmla="*/ 207935 w 759"/>
                  <a:gd name="T7" fmla="*/ 68305 h 1338"/>
                  <a:gd name="T8" fmla="*/ 65115 w 759"/>
                  <a:gd name="T9" fmla="*/ 240507 h 1338"/>
                  <a:gd name="T10" fmla="*/ 65115 w 759"/>
                  <a:gd name="T11" fmla="*/ 415584 h 1338"/>
                  <a:gd name="T12" fmla="*/ 240313 w 759"/>
                  <a:gd name="T13" fmla="*/ 480653 h 1338"/>
                  <a:gd name="T14" fmla="*/ 32377 w 759"/>
                  <a:gd name="T15" fmla="*/ 480653 h 1338"/>
                  <a:gd name="T16" fmla="*/ 32377 w 759"/>
                  <a:gd name="T17" fmla="*/ 480653 h 1338"/>
                  <a:gd name="T18" fmla="*/ 0 w 759"/>
                  <a:gd name="T19" fmla="*/ 448298 h 1338"/>
                  <a:gd name="T20" fmla="*/ 0 w 759"/>
                  <a:gd name="T21" fmla="*/ 240507 h 1338"/>
                  <a:gd name="T22" fmla="*/ 0 w 759"/>
                  <a:gd name="T23" fmla="*/ 240507 h 1338"/>
                  <a:gd name="T24" fmla="*/ 240313 w 759"/>
                  <a:gd name="T25" fmla="*/ 0 h 1338"/>
                  <a:gd name="T26" fmla="*/ 240313 w 759"/>
                  <a:gd name="T27" fmla="*/ 0 h 1338"/>
                  <a:gd name="T28" fmla="*/ 272690 w 759"/>
                  <a:gd name="T29" fmla="*/ 32715 h 1338"/>
                  <a:gd name="T30" fmla="*/ 272690 w 759"/>
                  <a:gd name="T31" fmla="*/ 448298 h 1338"/>
                  <a:gd name="T32" fmla="*/ 272690 w 759"/>
                  <a:gd name="T33" fmla="*/ 448298 h 1338"/>
                  <a:gd name="T34" fmla="*/ 240313 w 759"/>
                  <a:gd name="T35" fmla="*/ 480653 h 133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59" h="1338">
                    <a:moveTo>
                      <a:pt x="181" y="1156"/>
                    </a:moveTo>
                    <a:lnTo>
                      <a:pt x="578" y="1156"/>
                    </a:lnTo>
                    <a:lnTo>
                      <a:pt x="578" y="190"/>
                    </a:lnTo>
                    <a:cubicBezTo>
                      <a:pt x="352" y="232"/>
                      <a:pt x="181" y="431"/>
                      <a:pt x="181" y="669"/>
                    </a:cubicBezTo>
                    <a:lnTo>
                      <a:pt x="181" y="1156"/>
                    </a:lnTo>
                    <a:close/>
                    <a:moveTo>
                      <a:pt x="668" y="1337"/>
                    </a:moveTo>
                    <a:lnTo>
                      <a:pt x="90" y="1337"/>
                    </a:lnTo>
                    <a:cubicBezTo>
                      <a:pt x="40" y="1337"/>
                      <a:pt x="0" y="1297"/>
                      <a:pt x="0" y="1247"/>
                    </a:cubicBezTo>
                    <a:lnTo>
                      <a:pt x="0" y="669"/>
                    </a:lnTo>
                    <a:cubicBezTo>
                      <a:pt x="0" y="300"/>
                      <a:pt x="300" y="0"/>
                      <a:pt x="668" y="0"/>
                    </a:cubicBezTo>
                    <a:cubicBezTo>
                      <a:pt x="717" y="0"/>
                      <a:pt x="758" y="41"/>
                      <a:pt x="758" y="91"/>
                    </a:cubicBezTo>
                    <a:lnTo>
                      <a:pt x="758" y="1247"/>
                    </a:lnTo>
                    <a:cubicBezTo>
                      <a:pt x="758" y="1297"/>
                      <a:pt x="717" y="1337"/>
                      <a:pt x="668" y="133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9" name="Freeform 38">
                <a:extLst>
                  <a:ext uri="{FF2B5EF4-FFF2-40B4-BE49-F238E27FC236}">
                    <a16:creationId xmlns:a16="http://schemas.microsoft.com/office/drawing/2014/main" id="{FF914F86-0461-3640-999E-F69EA3B31D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1100" y="2716213"/>
                <a:ext cx="287338" cy="500062"/>
              </a:xfrm>
              <a:custGeom>
                <a:avLst/>
                <a:gdLst>
                  <a:gd name="T0" fmla="*/ 254530 w 797"/>
                  <a:gd name="T1" fmla="*/ 499702 h 1390"/>
                  <a:gd name="T2" fmla="*/ 32087 w 797"/>
                  <a:gd name="T3" fmla="*/ 499702 h 1390"/>
                  <a:gd name="T4" fmla="*/ 32087 w 797"/>
                  <a:gd name="T5" fmla="*/ 499702 h 1390"/>
                  <a:gd name="T6" fmla="*/ 0 w 797"/>
                  <a:gd name="T7" fmla="*/ 466964 h 1390"/>
                  <a:gd name="T8" fmla="*/ 0 w 797"/>
                  <a:gd name="T9" fmla="*/ 466964 h 1390"/>
                  <a:gd name="T10" fmla="*/ 32087 w 797"/>
                  <a:gd name="T11" fmla="*/ 434586 h 1390"/>
                  <a:gd name="T12" fmla="*/ 221723 w 797"/>
                  <a:gd name="T13" fmla="*/ 434586 h 1390"/>
                  <a:gd name="T14" fmla="*/ 221723 w 797"/>
                  <a:gd name="T15" fmla="*/ 64756 h 1390"/>
                  <a:gd name="T16" fmla="*/ 32087 w 797"/>
                  <a:gd name="T17" fmla="*/ 64756 h 1390"/>
                  <a:gd name="T18" fmla="*/ 32087 w 797"/>
                  <a:gd name="T19" fmla="*/ 64756 h 1390"/>
                  <a:gd name="T20" fmla="*/ 0 w 797"/>
                  <a:gd name="T21" fmla="*/ 32378 h 1390"/>
                  <a:gd name="T22" fmla="*/ 0 w 797"/>
                  <a:gd name="T23" fmla="*/ 32378 h 1390"/>
                  <a:gd name="T24" fmla="*/ 32087 w 797"/>
                  <a:gd name="T25" fmla="*/ 0 h 1390"/>
                  <a:gd name="T26" fmla="*/ 254530 w 797"/>
                  <a:gd name="T27" fmla="*/ 0 h 1390"/>
                  <a:gd name="T28" fmla="*/ 254530 w 797"/>
                  <a:gd name="T29" fmla="*/ 0 h 1390"/>
                  <a:gd name="T30" fmla="*/ 286977 w 797"/>
                  <a:gd name="T31" fmla="*/ 32378 h 1390"/>
                  <a:gd name="T32" fmla="*/ 286977 w 797"/>
                  <a:gd name="T33" fmla="*/ 466964 h 1390"/>
                  <a:gd name="T34" fmla="*/ 286977 w 797"/>
                  <a:gd name="T35" fmla="*/ 466964 h 1390"/>
                  <a:gd name="T36" fmla="*/ 254530 w 797"/>
                  <a:gd name="T37" fmla="*/ 499702 h 139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797" h="1390">
                    <a:moveTo>
                      <a:pt x="706" y="1389"/>
                    </a:moveTo>
                    <a:lnTo>
                      <a:pt x="89" y="1389"/>
                    </a:lnTo>
                    <a:cubicBezTo>
                      <a:pt x="40" y="1389"/>
                      <a:pt x="0" y="1348"/>
                      <a:pt x="0" y="1298"/>
                    </a:cubicBezTo>
                    <a:cubicBezTo>
                      <a:pt x="0" y="1248"/>
                      <a:pt x="40" y="1208"/>
                      <a:pt x="89" y="1208"/>
                    </a:cubicBezTo>
                    <a:lnTo>
                      <a:pt x="615" y="1208"/>
                    </a:lnTo>
                    <a:lnTo>
                      <a:pt x="615" y="180"/>
                    </a:lnTo>
                    <a:lnTo>
                      <a:pt x="89" y="180"/>
                    </a:lnTo>
                    <a:cubicBezTo>
                      <a:pt x="40" y="180"/>
                      <a:pt x="0" y="140"/>
                      <a:pt x="0" y="90"/>
                    </a:cubicBezTo>
                    <a:cubicBezTo>
                      <a:pt x="0" y="40"/>
                      <a:pt x="40" y="0"/>
                      <a:pt x="89" y="0"/>
                    </a:cubicBezTo>
                    <a:lnTo>
                      <a:pt x="706" y="0"/>
                    </a:lnTo>
                    <a:cubicBezTo>
                      <a:pt x="756" y="0"/>
                      <a:pt x="796" y="40"/>
                      <a:pt x="796" y="90"/>
                    </a:cubicBezTo>
                    <a:lnTo>
                      <a:pt x="796" y="1298"/>
                    </a:lnTo>
                    <a:cubicBezTo>
                      <a:pt x="796" y="1348"/>
                      <a:pt x="756" y="1389"/>
                      <a:pt x="706" y="138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80" name="Freeform 39">
                <a:extLst>
                  <a:ext uri="{FF2B5EF4-FFF2-40B4-BE49-F238E27FC236}">
                    <a16:creationId xmlns:a16="http://schemas.microsoft.com/office/drawing/2014/main" id="{D966B35E-D39C-7C48-9DD9-6E2DDB221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8363" y="2614613"/>
                <a:ext cx="153987" cy="153987"/>
              </a:xfrm>
              <a:custGeom>
                <a:avLst/>
                <a:gdLst>
                  <a:gd name="T0" fmla="*/ 153628 w 429"/>
                  <a:gd name="T1" fmla="*/ 76994 h 428"/>
                  <a:gd name="T2" fmla="*/ 153628 w 429"/>
                  <a:gd name="T3" fmla="*/ 76994 h 428"/>
                  <a:gd name="T4" fmla="*/ 76814 w 429"/>
                  <a:gd name="T5" fmla="*/ 153627 h 428"/>
                  <a:gd name="T6" fmla="*/ 76814 w 429"/>
                  <a:gd name="T7" fmla="*/ 153627 h 428"/>
                  <a:gd name="T8" fmla="*/ 0 w 429"/>
                  <a:gd name="T9" fmla="*/ 76994 h 428"/>
                  <a:gd name="T10" fmla="*/ 0 w 429"/>
                  <a:gd name="T11" fmla="*/ 76994 h 428"/>
                  <a:gd name="T12" fmla="*/ 76814 w 429"/>
                  <a:gd name="T13" fmla="*/ 0 h 428"/>
                  <a:gd name="T14" fmla="*/ 76814 w 429"/>
                  <a:gd name="T15" fmla="*/ 0 h 428"/>
                  <a:gd name="T16" fmla="*/ 153628 w 429"/>
                  <a:gd name="T17" fmla="*/ 76994 h 4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29" h="428">
                    <a:moveTo>
                      <a:pt x="428" y="214"/>
                    </a:moveTo>
                    <a:lnTo>
                      <a:pt x="428" y="214"/>
                    </a:lnTo>
                    <a:cubicBezTo>
                      <a:pt x="428" y="332"/>
                      <a:pt x="332" y="427"/>
                      <a:pt x="214" y="427"/>
                    </a:cubicBezTo>
                    <a:cubicBezTo>
                      <a:pt x="96" y="427"/>
                      <a:pt x="0" y="332"/>
                      <a:pt x="0" y="214"/>
                    </a:cubicBezTo>
                    <a:cubicBezTo>
                      <a:pt x="0" y="96"/>
                      <a:pt x="96" y="0"/>
                      <a:pt x="214" y="0"/>
                    </a:cubicBezTo>
                    <a:cubicBezTo>
                      <a:pt x="332" y="0"/>
                      <a:pt x="428" y="96"/>
                      <a:pt x="428" y="21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81" name="Freeform 40">
                <a:extLst>
                  <a:ext uri="{FF2B5EF4-FFF2-40B4-BE49-F238E27FC236}">
                    <a16:creationId xmlns:a16="http://schemas.microsoft.com/office/drawing/2014/main" id="{5F934A0A-9B58-0648-B4E1-8C68145C69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575" y="3552825"/>
                <a:ext cx="355600" cy="336550"/>
              </a:xfrm>
              <a:custGeom>
                <a:avLst/>
                <a:gdLst>
                  <a:gd name="T0" fmla="*/ 322847 w 988"/>
                  <a:gd name="T1" fmla="*/ 336190 h 936"/>
                  <a:gd name="T2" fmla="*/ 32393 w 988"/>
                  <a:gd name="T3" fmla="*/ 336190 h 936"/>
                  <a:gd name="T4" fmla="*/ 32393 w 988"/>
                  <a:gd name="T5" fmla="*/ 336190 h 936"/>
                  <a:gd name="T6" fmla="*/ 0 w 988"/>
                  <a:gd name="T7" fmla="*/ 303830 h 936"/>
                  <a:gd name="T8" fmla="*/ 0 w 988"/>
                  <a:gd name="T9" fmla="*/ 32720 h 936"/>
                  <a:gd name="T10" fmla="*/ 0 w 988"/>
                  <a:gd name="T11" fmla="*/ 32720 h 936"/>
                  <a:gd name="T12" fmla="*/ 32393 w 988"/>
                  <a:gd name="T13" fmla="*/ 0 h 936"/>
                  <a:gd name="T14" fmla="*/ 32393 w 988"/>
                  <a:gd name="T15" fmla="*/ 0 h 936"/>
                  <a:gd name="T16" fmla="*/ 65145 w 988"/>
                  <a:gd name="T17" fmla="*/ 32720 h 936"/>
                  <a:gd name="T18" fmla="*/ 65145 w 988"/>
                  <a:gd name="T19" fmla="*/ 271469 h 936"/>
                  <a:gd name="T20" fmla="*/ 290095 w 988"/>
                  <a:gd name="T21" fmla="*/ 271469 h 936"/>
                  <a:gd name="T22" fmla="*/ 290095 w 988"/>
                  <a:gd name="T23" fmla="*/ 154612 h 936"/>
                  <a:gd name="T24" fmla="*/ 290095 w 988"/>
                  <a:gd name="T25" fmla="*/ 154612 h 936"/>
                  <a:gd name="T26" fmla="*/ 322847 w 988"/>
                  <a:gd name="T27" fmla="*/ 121892 h 936"/>
                  <a:gd name="T28" fmla="*/ 322847 w 988"/>
                  <a:gd name="T29" fmla="*/ 121892 h 936"/>
                  <a:gd name="T30" fmla="*/ 355240 w 988"/>
                  <a:gd name="T31" fmla="*/ 154612 h 936"/>
                  <a:gd name="T32" fmla="*/ 355240 w 988"/>
                  <a:gd name="T33" fmla="*/ 303830 h 936"/>
                  <a:gd name="T34" fmla="*/ 355240 w 988"/>
                  <a:gd name="T35" fmla="*/ 303830 h 936"/>
                  <a:gd name="T36" fmla="*/ 322847 w 988"/>
                  <a:gd name="T37" fmla="*/ 336190 h 9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88" h="936">
                    <a:moveTo>
                      <a:pt x="897" y="935"/>
                    </a:moveTo>
                    <a:lnTo>
                      <a:pt x="90" y="935"/>
                    </a:lnTo>
                    <a:cubicBezTo>
                      <a:pt x="41" y="935"/>
                      <a:pt x="0" y="894"/>
                      <a:pt x="0" y="845"/>
                    </a:cubicBezTo>
                    <a:lnTo>
                      <a:pt x="0" y="91"/>
                    </a:lnTo>
                    <a:cubicBezTo>
                      <a:pt x="0" y="41"/>
                      <a:pt x="41" y="0"/>
                      <a:pt x="90" y="0"/>
                    </a:cubicBezTo>
                    <a:cubicBezTo>
                      <a:pt x="140" y="0"/>
                      <a:pt x="181" y="41"/>
                      <a:pt x="181" y="91"/>
                    </a:cubicBezTo>
                    <a:lnTo>
                      <a:pt x="181" y="755"/>
                    </a:lnTo>
                    <a:lnTo>
                      <a:pt x="806" y="755"/>
                    </a:lnTo>
                    <a:lnTo>
                      <a:pt x="806" y="430"/>
                    </a:lnTo>
                    <a:cubicBezTo>
                      <a:pt x="806" y="380"/>
                      <a:pt x="847" y="339"/>
                      <a:pt x="897" y="339"/>
                    </a:cubicBezTo>
                    <a:cubicBezTo>
                      <a:pt x="947" y="339"/>
                      <a:pt x="987" y="380"/>
                      <a:pt x="987" y="430"/>
                    </a:cubicBezTo>
                    <a:lnTo>
                      <a:pt x="987" y="845"/>
                    </a:lnTo>
                    <a:cubicBezTo>
                      <a:pt x="987" y="894"/>
                      <a:pt x="947" y="935"/>
                      <a:pt x="897" y="93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82" name="Freeform 41">
                <a:extLst>
                  <a:ext uri="{FF2B5EF4-FFF2-40B4-BE49-F238E27FC236}">
                    <a16:creationId xmlns:a16="http://schemas.microsoft.com/office/drawing/2014/main" id="{657C94B7-9FFD-C549-9695-1BEF03E366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8488" y="3552825"/>
                <a:ext cx="355600" cy="336550"/>
              </a:xfrm>
              <a:custGeom>
                <a:avLst/>
                <a:gdLst>
                  <a:gd name="T0" fmla="*/ 322814 w 987"/>
                  <a:gd name="T1" fmla="*/ 336190 h 936"/>
                  <a:gd name="T2" fmla="*/ 32426 w 987"/>
                  <a:gd name="T3" fmla="*/ 336190 h 936"/>
                  <a:gd name="T4" fmla="*/ 32426 w 987"/>
                  <a:gd name="T5" fmla="*/ 336190 h 936"/>
                  <a:gd name="T6" fmla="*/ 0 w 987"/>
                  <a:gd name="T7" fmla="*/ 303830 h 936"/>
                  <a:gd name="T8" fmla="*/ 0 w 987"/>
                  <a:gd name="T9" fmla="*/ 154612 h 936"/>
                  <a:gd name="T10" fmla="*/ 0 w 987"/>
                  <a:gd name="T11" fmla="*/ 154612 h 936"/>
                  <a:gd name="T12" fmla="*/ 32426 w 987"/>
                  <a:gd name="T13" fmla="*/ 121892 h 936"/>
                  <a:gd name="T14" fmla="*/ 32426 w 987"/>
                  <a:gd name="T15" fmla="*/ 121892 h 936"/>
                  <a:gd name="T16" fmla="*/ 65211 w 987"/>
                  <a:gd name="T17" fmla="*/ 154612 h 936"/>
                  <a:gd name="T18" fmla="*/ 65211 w 987"/>
                  <a:gd name="T19" fmla="*/ 271469 h 936"/>
                  <a:gd name="T20" fmla="*/ 290028 w 987"/>
                  <a:gd name="T21" fmla="*/ 271469 h 936"/>
                  <a:gd name="T22" fmla="*/ 290028 w 987"/>
                  <a:gd name="T23" fmla="*/ 32720 h 936"/>
                  <a:gd name="T24" fmla="*/ 290028 w 987"/>
                  <a:gd name="T25" fmla="*/ 32720 h 936"/>
                  <a:gd name="T26" fmla="*/ 322814 w 987"/>
                  <a:gd name="T27" fmla="*/ 0 h 936"/>
                  <a:gd name="T28" fmla="*/ 322814 w 987"/>
                  <a:gd name="T29" fmla="*/ 0 h 936"/>
                  <a:gd name="T30" fmla="*/ 355240 w 987"/>
                  <a:gd name="T31" fmla="*/ 32720 h 936"/>
                  <a:gd name="T32" fmla="*/ 355240 w 987"/>
                  <a:gd name="T33" fmla="*/ 303830 h 936"/>
                  <a:gd name="T34" fmla="*/ 355240 w 987"/>
                  <a:gd name="T35" fmla="*/ 303830 h 936"/>
                  <a:gd name="T36" fmla="*/ 322814 w 987"/>
                  <a:gd name="T37" fmla="*/ 336190 h 9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87" h="936">
                    <a:moveTo>
                      <a:pt x="896" y="935"/>
                    </a:moveTo>
                    <a:lnTo>
                      <a:pt x="90" y="935"/>
                    </a:lnTo>
                    <a:cubicBezTo>
                      <a:pt x="40" y="935"/>
                      <a:pt x="0" y="894"/>
                      <a:pt x="0" y="845"/>
                    </a:cubicBezTo>
                    <a:lnTo>
                      <a:pt x="0" y="430"/>
                    </a:lnTo>
                    <a:cubicBezTo>
                      <a:pt x="0" y="380"/>
                      <a:pt x="40" y="339"/>
                      <a:pt x="90" y="339"/>
                    </a:cubicBezTo>
                    <a:cubicBezTo>
                      <a:pt x="140" y="339"/>
                      <a:pt x="181" y="380"/>
                      <a:pt x="181" y="430"/>
                    </a:cubicBezTo>
                    <a:lnTo>
                      <a:pt x="181" y="755"/>
                    </a:lnTo>
                    <a:lnTo>
                      <a:pt x="805" y="755"/>
                    </a:lnTo>
                    <a:lnTo>
                      <a:pt x="805" y="91"/>
                    </a:lnTo>
                    <a:cubicBezTo>
                      <a:pt x="805" y="41"/>
                      <a:pt x="846" y="0"/>
                      <a:pt x="896" y="0"/>
                    </a:cubicBezTo>
                    <a:cubicBezTo>
                      <a:pt x="946" y="0"/>
                      <a:pt x="986" y="41"/>
                      <a:pt x="986" y="91"/>
                    </a:cubicBezTo>
                    <a:lnTo>
                      <a:pt x="986" y="845"/>
                    </a:lnTo>
                    <a:cubicBezTo>
                      <a:pt x="986" y="894"/>
                      <a:pt x="946" y="935"/>
                      <a:pt x="896" y="93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83" name="Freeform 42">
                <a:extLst>
                  <a:ext uri="{FF2B5EF4-FFF2-40B4-BE49-F238E27FC236}">
                    <a16:creationId xmlns:a16="http://schemas.microsoft.com/office/drawing/2014/main" id="{E0152DD8-0FAD-8F4D-821B-9DF9C4C9BF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2163" y="2924175"/>
                <a:ext cx="236537" cy="65088"/>
              </a:xfrm>
              <a:custGeom>
                <a:avLst/>
                <a:gdLst>
                  <a:gd name="T0" fmla="*/ 203775 w 657"/>
                  <a:gd name="T1" fmla="*/ 64730 h 182"/>
                  <a:gd name="T2" fmla="*/ 32402 w 657"/>
                  <a:gd name="T3" fmla="*/ 64730 h 182"/>
                  <a:gd name="T4" fmla="*/ 32402 w 657"/>
                  <a:gd name="T5" fmla="*/ 64730 h 182"/>
                  <a:gd name="T6" fmla="*/ 0 w 657"/>
                  <a:gd name="T7" fmla="*/ 32544 h 182"/>
                  <a:gd name="T8" fmla="*/ 0 w 657"/>
                  <a:gd name="T9" fmla="*/ 32544 h 182"/>
                  <a:gd name="T10" fmla="*/ 32402 w 657"/>
                  <a:gd name="T11" fmla="*/ 0 h 182"/>
                  <a:gd name="T12" fmla="*/ 203775 w 657"/>
                  <a:gd name="T13" fmla="*/ 0 h 182"/>
                  <a:gd name="T14" fmla="*/ 203775 w 657"/>
                  <a:gd name="T15" fmla="*/ 0 h 182"/>
                  <a:gd name="T16" fmla="*/ 236177 w 657"/>
                  <a:gd name="T17" fmla="*/ 32544 h 182"/>
                  <a:gd name="T18" fmla="*/ 236177 w 657"/>
                  <a:gd name="T19" fmla="*/ 32544 h 182"/>
                  <a:gd name="T20" fmla="*/ 203775 w 657"/>
                  <a:gd name="T21" fmla="*/ 64730 h 1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57" h="182">
                    <a:moveTo>
                      <a:pt x="566" y="181"/>
                    </a:moveTo>
                    <a:lnTo>
                      <a:pt x="90" y="181"/>
                    </a:lnTo>
                    <a:cubicBezTo>
                      <a:pt x="40" y="181"/>
                      <a:pt x="0" y="141"/>
                      <a:pt x="0" y="91"/>
                    </a:cubicBezTo>
                    <a:cubicBezTo>
                      <a:pt x="0" y="41"/>
                      <a:pt x="40" y="0"/>
                      <a:pt x="90" y="0"/>
                    </a:cubicBezTo>
                    <a:lnTo>
                      <a:pt x="566" y="0"/>
                    </a:lnTo>
                    <a:cubicBezTo>
                      <a:pt x="616" y="0"/>
                      <a:pt x="656" y="41"/>
                      <a:pt x="656" y="91"/>
                    </a:cubicBezTo>
                    <a:cubicBezTo>
                      <a:pt x="656" y="141"/>
                      <a:pt x="616" y="181"/>
                      <a:pt x="566" y="18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84" name="Freeform 44">
                <a:extLst>
                  <a:ext uri="{FF2B5EF4-FFF2-40B4-BE49-F238E27FC236}">
                    <a16:creationId xmlns:a16="http://schemas.microsoft.com/office/drawing/2014/main" id="{1B1F280D-3162-5743-B1FE-7B600C70DD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3613" y="2165350"/>
                <a:ext cx="1581150" cy="1581150"/>
              </a:xfrm>
              <a:custGeom>
                <a:avLst/>
                <a:gdLst>
                  <a:gd name="T0" fmla="*/ 790395 w 4393"/>
                  <a:gd name="T1" fmla="*/ 1580790 h 4394"/>
                  <a:gd name="T2" fmla="*/ 790395 w 4393"/>
                  <a:gd name="T3" fmla="*/ 1580790 h 4394"/>
                  <a:gd name="T4" fmla="*/ 0 w 4393"/>
                  <a:gd name="T5" fmla="*/ 790575 h 4394"/>
                  <a:gd name="T6" fmla="*/ 0 w 4393"/>
                  <a:gd name="T7" fmla="*/ 790575 h 4394"/>
                  <a:gd name="T8" fmla="*/ 790395 w 4393"/>
                  <a:gd name="T9" fmla="*/ 0 h 4394"/>
                  <a:gd name="T10" fmla="*/ 790395 w 4393"/>
                  <a:gd name="T11" fmla="*/ 0 h 4394"/>
                  <a:gd name="T12" fmla="*/ 965678 w 4393"/>
                  <a:gd name="T13" fmla="*/ 19432 h 4394"/>
                  <a:gd name="T14" fmla="*/ 965678 w 4393"/>
                  <a:gd name="T15" fmla="*/ 19432 h 4394"/>
                  <a:gd name="T16" fmla="*/ 990513 w 4393"/>
                  <a:gd name="T17" fmla="*/ 58295 h 4394"/>
                  <a:gd name="T18" fmla="*/ 990513 w 4393"/>
                  <a:gd name="T19" fmla="*/ 58295 h 4394"/>
                  <a:gd name="T20" fmla="*/ 951281 w 4393"/>
                  <a:gd name="T21" fmla="*/ 82764 h 4394"/>
                  <a:gd name="T22" fmla="*/ 951281 w 4393"/>
                  <a:gd name="T23" fmla="*/ 82764 h 4394"/>
                  <a:gd name="T24" fmla="*/ 790395 w 4393"/>
                  <a:gd name="T25" fmla="*/ 65132 h 4394"/>
                  <a:gd name="T26" fmla="*/ 790395 w 4393"/>
                  <a:gd name="T27" fmla="*/ 65132 h 4394"/>
                  <a:gd name="T28" fmla="*/ 65146 w 4393"/>
                  <a:gd name="T29" fmla="*/ 790575 h 4394"/>
                  <a:gd name="T30" fmla="*/ 65146 w 4393"/>
                  <a:gd name="T31" fmla="*/ 790575 h 4394"/>
                  <a:gd name="T32" fmla="*/ 790395 w 4393"/>
                  <a:gd name="T33" fmla="*/ 1515659 h 4394"/>
                  <a:gd name="T34" fmla="*/ 790395 w 4393"/>
                  <a:gd name="T35" fmla="*/ 1515659 h 4394"/>
                  <a:gd name="T36" fmla="*/ 1515644 w 4393"/>
                  <a:gd name="T37" fmla="*/ 790575 h 4394"/>
                  <a:gd name="T38" fmla="*/ 1515644 w 4393"/>
                  <a:gd name="T39" fmla="*/ 790575 h 4394"/>
                  <a:gd name="T40" fmla="*/ 1133403 w 4393"/>
                  <a:gd name="T41" fmla="*/ 150774 h 4394"/>
                  <a:gd name="T42" fmla="*/ 1133403 w 4393"/>
                  <a:gd name="T43" fmla="*/ 150774 h 4394"/>
                  <a:gd name="T44" fmla="*/ 1120086 w 4393"/>
                  <a:gd name="T45" fmla="*/ 106873 h 4394"/>
                  <a:gd name="T46" fmla="*/ 1120086 w 4393"/>
                  <a:gd name="T47" fmla="*/ 106873 h 4394"/>
                  <a:gd name="T48" fmla="*/ 1163637 w 4393"/>
                  <a:gd name="T49" fmla="*/ 93559 h 4394"/>
                  <a:gd name="T50" fmla="*/ 1163637 w 4393"/>
                  <a:gd name="T51" fmla="*/ 93559 h 4394"/>
                  <a:gd name="T52" fmla="*/ 1580790 w 4393"/>
                  <a:gd name="T53" fmla="*/ 790575 h 4394"/>
                  <a:gd name="T54" fmla="*/ 1580790 w 4393"/>
                  <a:gd name="T55" fmla="*/ 790575 h 4394"/>
                  <a:gd name="T56" fmla="*/ 790395 w 4393"/>
                  <a:gd name="T57" fmla="*/ 1580790 h 439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4393" h="4394">
                    <a:moveTo>
                      <a:pt x="2196" y="4393"/>
                    </a:moveTo>
                    <a:lnTo>
                      <a:pt x="2196" y="4393"/>
                    </a:lnTo>
                    <a:cubicBezTo>
                      <a:pt x="985" y="4393"/>
                      <a:pt x="0" y="3408"/>
                      <a:pt x="0" y="2197"/>
                    </a:cubicBezTo>
                    <a:cubicBezTo>
                      <a:pt x="0" y="985"/>
                      <a:pt x="985" y="0"/>
                      <a:pt x="2196" y="0"/>
                    </a:cubicBezTo>
                    <a:cubicBezTo>
                      <a:pt x="2361" y="0"/>
                      <a:pt x="2525" y="18"/>
                      <a:pt x="2683" y="54"/>
                    </a:cubicBezTo>
                    <a:cubicBezTo>
                      <a:pt x="2732" y="65"/>
                      <a:pt x="2763" y="113"/>
                      <a:pt x="2752" y="162"/>
                    </a:cubicBezTo>
                    <a:cubicBezTo>
                      <a:pt x="2740" y="211"/>
                      <a:pt x="2692" y="241"/>
                      <a:pt x="2643" y="230"/>
                    </a:cubicBezTo>
                    <a:cubicBezTo>
                      <a:pt x="2498" y="197"/>
                      <a:pt x="2347" y="181"/>
                      <a:pt x="2196" y="181"/>
                    </a:cubicBezTo>
                    <a:cubicBezTo>
                      <a:pt x="1085" y="181"/>
                      <a:pt x="181" y="1085"/>
                      <a:pt x="181" y="2197"/>
                    </a:cubicBezTo>
                    <a:cubicBezTo>
                      <a:pt x="181" y="3308"/>
                      <a:pt x="1085" y="4212"/>
                      <a:pt x="2196" y="4212"/>
                    </a:cubicBezTo>
                    <a:cubicBezTo>
                      <a:pt x="3307" y="4212"/>
                      <a:pt x="4211" y="3308"/>
                      <a:pt x="4211" y="2197"/>
                    </a:cubicBezTo>
                    <a:cubicBezTo>
                      <a:pt x="4211" y="1452"/>
                      <a:pt x="3804" y="772"/>
                      <a:pt x="3149" y="419"/>
                    </a:cubicBezTo>
                    <a:cubicBezTo>
                      <a:pt x="3105" y="396"/>
                      <a:pt x="3088" y="341"/>
                      <a:pt x="3112" y="297"/>
                    </a:cubicBezTo>
                    <a:cubicBezTo>
                      <a:pt x="3136" y="253"/>
                      <a:pt x="3190" y="236"/>
                      <a:pt x="3233" y="260"/>
                    </a:cubicBezTo>
                    <a:cubicBezTo>
                      <a:pt x="3948" y="644"/>
                      <a:pt x="4392" y="1386"/>
                      <a:pt x="4392" y="2197"/>
                    </a:cubicBezTo>
                    <a:cubicBezTo>
                      <a:pt x="4392" y="3408"/>
                      <a:pt x="3406" y="4393"/>
                      <a:pt x="2196" y="439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56" name="Group 13">
              <a:extLst>
                <a:ext uri="{FF2B5EF4-FFF2-40B4-BE49-F238E27FC236}">
                  <a16:creationId xmlns:a16="http://schemas.microsoft.com/office/drawing/2014/main" id="{A37BBFBC-233D-5E47-B684-47774CDFA5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61073" y="138675"/>
              <a:ext cx="1183748" cy="596117"/>
              <a:chOff x="5826125" y="2760663"/>
              <a:chExt cx="1771650" cy="892175"/>
            </a:xfrm>
            <a:solidFill>
              <a:schemeClr val="accent5"/>
            </a:solidFill>
          </p:grpSpPr>
          <p:sp>
            <p:nvSpPr>
              <p:cNvPr id="72" name="Freeform 45">
                <a:extLst>
                  <a:ext uri="{FF2B5EF4-FFF2-40B4-BE49-F238E27FC236}">
                    <a16:creationId xmlns:a16="http://schemas.microsoft.com/office/drawing/2014/main" id="{E3933ADF-EA44-7241-B336-D88803E9CE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6125" y="2760663"/>
                <a:ext cx="1771650" cy="892175"/>
              </a:xfrm>
              <a:custGeom>
                <a:avLst/>
                <a:gdLst>
                  <a:gd name="T0" fmla="*/ 1706153 w 4923"/>
                  <a:gd name="T1" fmla="*/ 891815 h 2477"/>
                  <a:gd name="T2" fmla="*/ 647770 w 4923"/>
                  <a:gd name="T3" fmla="*/ 891815 h 2477"/>
                  <a:gd name="T4" fmla="*/ 647770 w 4923"/>
                  <a:gd name="T5" fmla="*/ 891815 h 2477"/>
                  <a:gd name="T6" fmla="*/ 615381 w 4923"/>
                  <a:gd name="T7" fmla="*/ 859398 h 2477"/>
                  <a:gd name="T8" fmla="*/ 615381 w 4923"/>
                  <a:gd name="T9" fmla="*/ 859398 h 2477"/>
                  <a:gd name="T10" fmla="*/ 647770 w 4923"/>
                  <a:gd name="T11" fmla="*/ 826622 h 2477"/>
                  <a:gd name="T12" fmla="*/ 1706153 w 4923"/>
                  <a:gd name="T13" fmla="*/ 826622 h 2477"/>
                  <a:gd name="T14" fmla="*/ 1706153 w 4923"/>
                  <a:gd name="T15" fmla="*/ 65193 h 2477"/>
                  <a:gd name="T16" fmla="*/ 65137 w 4923"/>
                  <a:gd name="T17" fmla="*/ 65193 h 2477"/>
                  <a:gd name="T18" fmla="*/ 65137 w 4923"/>
                  <a:gd name="T19" fmla="*/ 497774 h 2477"/>
                  <a:gd name="T20" fmla="*/ 65137 w 4923"/>
                  <a:gd name="T21" fmla="*/ 497774 h 2477"/>
                  <a:gd name="T22" fmla="*/ 32748 w 4923"/>
                  <a:gd name="T23" fmla="*/ 530190 h 2477"/>
                  <a:gd name="T24" fmla="*/ 32748 w 4923"/>
                  <a:gd name="T25" fmla="*/ 530190 h 2477"/>
                  <a:gd name="T26" fmla="*/ 0 w 4923"/>
                  <a:gd name="T27" fmla="*/ 497774 h 2477"/>
                  <a:gd name="T28" fmla="*/ 0 w 4923"/>
                  <a:gd name="T29" fmla="*/ 65193 h 2477"/>
                  <a:gd name="T30" fmla="*/ 0 w 4923"/>
                  <a:gd name="T31" fmla="*/ 65193 h 2477"/>
                  <a:gd name="T32" fmla="*/ 65137 w 4923"/>
                  <a:gd name="T33" fmla="*/ 0 h 2477"/>
                  <a:gd name="T34" fmla="*/ 1706153 w 4923"/>
                  <a:gd name="T35" fmla="*/ 0 h 2477"/>
                  <a:gd name="T36" fmla="*/ 1706153 w 4923"/>
                  <a:gd name="T37" fmla="*/ 0 h 2477"/>
                  <a:gd name="T38" fmla="*/ 1771290 w 4923"/>
                  <a:gd name="T39" fmla="*/ 65193 h 2477"/>
                  <a:gd name="T40" fmla="*/ 1771290 w 4923"/>
                  <a:gd name="T41" fmla="*/ 826622 h 2477"/>
                  <a:gd name="T42" fmla="*/ 1771290 w 4923"/>
                  <a:gd name="T43" fmla="*/ 826622 h 2477"/>
                  <a:gd name="T44" fmla="*/ 1706153 w 4923"/>
                  <a:gd name="T45" fmla="*/ 891815 h 247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923" h="2477">
                    <a:moveTo>
                      <a:pt x="4741" y="2476"/>
                    </a:moveTo>
                    <a:lnTo>
                      <a:pt x="1800" y="2476"/>
                    </a:lnTo>
                    <a:cubicBezTo>
                      <a:pt x="1751" y="2476"/>
                      <a:pt x="1710" y="2436"/>
                      <a:pt x="1710" y="2386"/>
                    </a:cubicBezTo>
                    <a:cubicBezTo>
                      <a:pt x="1710" y="2336"/>
                      <a:pt x="1751" y="2295"/>
                      <a:pt x="1800" y="2295"/>
                    </a:cubicBezTo>
                    <a:lnTo>
                      <a:pt x="4741" y="2295"/>
                    </a:lnTo>
                    <a:lnTo>
                      <a:pt x="4741" y="181"/>
                    </a:lnTo>
                    <a:lnTo>
                      <a:pt x="181" y="181"/>
                    </a:lnTo>
                    <a:lnTo>
                      <a:pt x="181" y="1382"/>
                    </a:lnTo>
                    <a:cubicBezTo>
                      <a:pt x="181" y="1432"/>
                      <a:pt x="141" y="1472"/>
                      <a:pt x="91" y="1472"/>
                    </a:cubicBezTo>
                    <a:cubicBezTo>
                      <a:pt x="41" y="1472"/>
                      <a:pt x="0" y="1432"/>
                      <a:pt x="0" y="1382"/>
                    </a:cubicBezTo>
                    <a:lnTo>
                      <a:pt x="0" y="181"/>
                    </a:lnTo>
                    <a:cubicBezTo>
                      <a:pt x="0" y="82"/>
                      <a:pt x="81" y="0"/>
                      <a:pt x="181" y="0"/>
                    </a:cubicBezTo>
                    <a:lnTo>
                      <a:pt x="4741" y="0"/>
                    </a:lnTo>
                    <a:cubicBezTo>
                      <a:pt x="4841" y="0"/>
                      <a:pt x="4922" y="82"/>
                      <a:pt x="4922" y="181"/>
                    </a:cubicBezTo>
                    <a:lnTo>
                      <a:pt x="4922" y="2295"/>
                    </a:lnTo>
                    <a:cubicBezTo>
                      <a:pt x="4922" y="2395"/>
                      <a:pt x="4841" y="2476"/>
                      <a:pt x="4741" y="247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3" name="Freeform 46">
                <a:extLst>
                  <a:ext uri="{FF2B5EF4-FFF2-40B4-BE49-F238E27FC236}">
                    <a16:creationId xmlns:a16="http://schemas.microsoft.com/office/drawing/2014/main" id="{50DBC58F-4F96-3148-AF4A-4595A9023E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7588" y="2955925"/>
                <a:ext cx="923925" cy="85725"/>
              </a:xfrm>
              <a:custGeom>
                <a:avLst/>
                <a:gdLst>
                  <a:gd name="T0" fmla="*/ 923565 w 2565"/>
                  <a:gd name="T1" fmla="*/ 69156 h 238"/>
                  <a:gd name="T2" fmla="*/ 923565 w 2565"/>
                  <a:gd name="T3" fmla="*/ 69156 h 238"/>
                  <a:gd name="T4" fmla="*/ 907356 w 2565"/>
                  <a:gd name="T5" fmla="*/ 85365 h 238"/>
                  <a:gd name="T6" fmla="*/ 16209 w 2565"/>
                  <a:gd name="T7" fmla="*/ 85365 h 238"/>
                  <a:gd name="T8" fmla="*/ 16209 w 2565"/>
                  <a:gd name="T9" fmla="*/ 85365 h 238"/>
                  <a:gd name="T10" fmla="*/ 0 w 2565"/>
                  <a:gd name="T11" fmla="*/ 69156 h 238"/>
                  <a:gd name="T12" fmla="*/ 0 w 2565"/>
                  <a:gd name="T13" fmla="*/ 16209 h 238"/>
                  <a:gd name="T14" fmla="*/ 0 w 2565"/>
                  <a:gd name="T15" fmla="*/ 16209 h 238"/>
                  <a:gd name="T16" fmla="*/ 16209 w 2565"/>
                  <a:gd name="T17" fmla="*/ 0 h 238"/>
                  <a:gd name="T18" fmla="*/ 907356 w 2565"/>
                  <a:gd name="T19" fmla="*/ 0 h 238"/>
                  <a:gd name="T20" fmla="*/ 907356 w 2565"/>
                  <a:gd name="T21" fmla="*/ 0 h 238"/>
                  <a:gd name="T22" fmla="*/ 923565 w 2565"/>
                  <a:gd name="T23" fmla="*/ 16209 h 238"/>
                  <a:gd name="T24" fmla="*/ 923565 w 2565"/>
                  <a:gd name="T25" fmla="*/ 69156 h 2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65" h="238">
                    <a:moveTo>
                      <a:pt x="2564" y="192"/>
                    </a:moveTo>
                    <a:lnTo>
                      <a:pt x="2564" y="192"/>
                    </a:lnTo>
                    <a:cubicBezTo>
                      <a:pt x="2564" y="216"/>
                      <a:pt x="2543" y="237"/>
                      <a:pt x="2519" y="237"/>
                    </a:cubicBezTo>
                    <a:lnTo>
                      <a:pt x="45" y="237"/>
                    </a:lnTo>
                    <a:cubicBezTo>
                      <a:pt x="21" y="237"/>
                      <a:pt x="0" y="216"/>
                      <a:pt x="0" y="192"/>
                    </a:cubicBezTo>
                    <a:lnTo>
                      <a:pt x="0" y="45"/>
                    </a:lnTo>
                    <a:cubicBezTo>
                      <a:pt x="0" y="21"/>
                      <a:pt x="21" y="0"/>
                      <a:pt x="45" y="0"/>
                    </a:cubicBezTo>
                    <a:lnTo>
                      <a:pt x="2519" y="0"/>
                    </a:lnTo>
                    <a:cubicBezTo>
                      <a:pt x="2543" y="0"/>
                      <a:pt x="2564" y="21"/>
                      <a:pt x="2564" y="45"/>
                    </a:cubicBezTo>
                    <a:lnTo>
                      <a:pt x="2564" y="1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4" name="Freeform 47">
                <a:extLst>
                  <a:ext uri="{FF2B5EF4-FFF2-40B4-BE49-F238E27FC236}">
                    <a16:creationId xmlns:a16="http://schemas.microsoft.com/office/drawing/2014/main" id="{5E291BDA-B567-FA47-8358-5E599965C8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70725" y="2955925"/>
                <a:ext cx="257175" cy="85725"/>
              </a:xfrm>
              <a:custGeom>
                <a:avLst/>
                <a:gdLst>
                  <a:gd name="T0" fmla="*/ 256815 w 714"/>
                  <a:gd name="T1" fmla="*/ 69156 h 238"/>
                  <a:gd name="T2" fmla="*/ 256815 w 714"/>
                  <a:gd name="T3" fmla="*/ 69156 h 238"/>
                  <a:gd name="T4" fmla="*/ 240606 w 714"/>
                  <a:gd name="T5" fmla="*/ 85365 h 238"/>
                  <a:gd name="T6" fmla="*/ 16209 w 714"/>
                  <a:gd name="T7" fmla="*/ 85365 h 238"/>
                  <a:gd name="T8" fmla="*/ 16209 w 714"/>
                  <a:gd name="T9" fmla="*/ 85365 h 238"/>
                  <a:gd name="T10" fmla="*/ 0 w 714"/>
                  <a:gd name="T11" fmla="*/ 69156 h 238"/>
                  <a:gd name="T12" fmla="*/ 0 w 714"/>
                  <a:gd name="T13" fmla="*/ 16209 h 238"/>
                  <a:gd name="T14" fmla="*/ 0 w 714"/>
                  <a:gd name="T15" fmla="*/ 16209 h 238"/>
                  <a:gd name="T16" fmla="*/ 16209 w 714"/>
                  <a:gd name="T17" fmla="*/ 0 h 238"/>
                  <a:gd name="T18" fmla="*/ 240606 w 714"/>
                  <a:gd name="T19" fmla="*/ 0 h 238"/>
                  <a:gd name="T20" fmla="*/ 240606 w 714"/>
                  <a:gd name="T21" fmla="*/ 0 h 238"/>
                  <a:gd name="T22" fmla="*/ 256815 w 714"/>
                  <a:gd name="T23" fmla="*/ 16209 h 238"/>
                  <a:gd name="T24" fmla="*/ 256815 w 714"/>
                  <a:gd name="T25" fmla="*/ 69156 h 2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14" h="238">
                    <a:moveTo>
                      <a:pt x="713" y="192"/>
                    </a:moveTo>
                    <a:lnTo>
                      <a:pt x="713" y="192"/>
                    </a:lnTo>
                    <a:cubicBezTo>
                      <a:pt x="713" y="216"/>
                      <a:pt x="693" y="237"/>
                      <a:pt x="668" y="237"/>
                    </a:cubicBezTo>
                    <a:lnTo>
                      <a:pt x="45" y="237"/>
                    </a:lnTo>
                    <a:cubicBezTo>
                      <a:pt x="20" y="237"/>
                      <a:pt x="0" y="216"/>
                      <a:pt x="0" y="192"/>
                    </a:cubicBezTo>
                    <a:lnTo>
                      <a:pt x="0" y="45"/>
                    </a:lnTo>
                    <a:cubicBezTo>
                      <a:pt x="0" y="21"/>
                      <a:pt x="20" y="0"/>
                      <a:pt x="45" y="0"/>
                    </a:cubicBezTo>
                    <a:lnTo>
                      <a:pt x="668" y="0"/>
                    </a:lnTo>
                    <a:cubicBezTo>
                      <a:pt x="693" y="0"/>
                      <a:pt x="713" y="21"/>
                      <a:pt x="713" y="45"/>
                    </a:cubicBezTo>
                    <a:lnTo>
                      <a:pt x="713" y="1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5" name="Freeform 48">
                <a:extLst>
                  <a:ext uri="{FF2B5EF4-FFF2-40B4-BE49-F238E27FC236}">
                    <a16:creationId xmlns:a16="http://schemas.microsoft.com/office/drawing/2014/main" id="{0CC87F9B-59F5-2249-832D-982BAD07A4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8700" y="3217863"/>
                <a:ext cx="1219200" cy="34925"/>
              </a:xfrm>
              <a:custGeom>
                <a:avLst/>
                <a:gdLst>
                  <a:gd name="T0" fmla="*/ 1218840 w 3388"/>
                  <a:gd name="T1" fmla="*/ 18190 h 96"/>
                  <a:gd name="T2" fmla="*/ 1218840 w 3388"/>
                  <a:gd name="T3" fmla="*/ 18190 h 96"/>
                  <a:gd name="T4" fmla="*/ 1202647 w 3388"/>
                  <a:gd name="T5" fmla="*/ 34561 h 96"/>
                  <a:gd name="T6" fmla="*/ 16194 w 3388"/>
                  <a:gd name="T7" fmla="*/ 34561 h 96"/>
                  <a:gd name="T8" fmla="*/ 16194 w 3388"/>
                  <a:gd name="T9" fmla="*/ 34561 h 96"/>
                  <a:gd name="T10" fmla="*/ 0 w 3388"/>
                  <a:gd name="T11" fmla="*/ 18190 h 96"/>
                  <a:gd name="T12" fmla="*/ 0 w 3388"/>
                  <a:gd name="T13" fmla="*/ 16371 h 96"/>
                  <a:gd name="T14" fmla="*/ 0 w 3388"/>
                  <a:gd name="T15" fmla="*/ 16371 h 96"/>
                  <a:gd name="T16" fmla="*/ 16194 w 3388"/>
                  <a:gd name="T17" fmla="*/ 0 h 96"/>
                  <a:gd name="T18" fmla="*/ 1202647 w 3388"/>
                  <a:gd name="T19" fmla="*/ 0 h 96"/>
                  <a:gd name="T20" fmla="*/ 1202647 w 3388"/>
                  <a:gd name="T21" fmla="*/ 0 h 96"/>
                  <a:gd name="T22" fmla="*/ 1218840 w 3388"/>
                  <a:gd name="T23" fmla="*/ 16371 h 96"/>
                  <a:gd name="T24" fmla="*/ 1218840 w 3388"/>
                  <a:gd name="T25" fmla="*/ 18190 h 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88" h="96">
                    <a:moveTo>
                      <a:pt x="3387" y="50"/>
                    </a:moveTo>
                    <a:lnTo>
                      <a:pt x="3387" y="50"/>
                    </a:lnTo>
                    <a:cubicBezTo>
                      <a:pt x="3387" y="75"/>
                      <a:pt x="3367" y="95"/>
                      <a:pt x="3342" y="95"/>
                    </a:cubicBezTo>
                    <a:lnTo>
                      <a:pt x="45" y="95"/>
                    </a:lnTo>
                    <a:cubicBezTo>
                      <a:pt x="20" y="95"/>
                      <a:pt x="0" y="75"/>
                      <a:pt x="0" y="50"/>
                    </a:cubicBezTo>
                    <a:lnTo>
                      <a:pt x="0" y="45"/>
                    </a:lnTo>
                    <a:cubicBezTo>
                      <a:pt x="0" y="20"/>
                      <a:pt x="20" y="0"/>
                      <a:pt x="45" y="0"/>
                    </a:cubicBezTo>
                    <a:lnTo>
                      <a:pt x="3342" y="0"/>
                    </a:lnTo>
                    <a:cubicBezTo>
                      <a:pt x="3367" y="0"/>
                      <a:pt x="3387" y="20"/>
                      <a:pt x="3387" y="45"/>
                    </a:cubicBezTo>
                    <a:lnTo>
                      <a:pt x="3387" y="5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6" name="Freeform 49">
                <a:extLst>
                  <a:ext uri="{FF2B5EF4-FFF2-40B4-BE49-F238E27FC236}">
                    <a16:creationId xmlns:a16="http://schemas.microsoft.com/office/drawing/2014/main" id="{151E69D2-442E-004F-8556-F616AC21F8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8700" y="3144838"/>
                <a:ext cx="1219200" cy="34925"/>
              </a:xfrm>
              <a:custGeom>
                <a:avLst/>
                <a:gdLst>
                  <a:gd name="T0" fmla="*/ 1218840 w 3388"/>
                  <a:gd name="T1" fmla="*/ 18003 h 97"/>
                  <a:gd name="T2" fmla="*/ 1218840 w 3388"/>
                  <a:gd name="T3" fmla="*/ 18003 h 97"/>
                  <a:gd name="T4" fmla="*/ 1202647 w 3388"/>
                  <a:gd name="T5" fmla="*/ 34565 h 97"/>
                  <a:gd name="T6" fmla="*/ 16194 w 3388"/>
                  <a:gd name="T7" fmla="*/ 34565 h 97"/>
                  <a:gd name="T8" fmla="*/ 16194 w 3388"/>
                  <a:gd name="T9" fmla="*/ 34565 h 97"/>
                  <a:gd name="T10" fmla="*/ 0 w 3388"/>
                  <a:gd name="T11" fmla="*/ 18003 h 97"/>
                  <a:gd name="T12" fmla="*/ 0 w 3388"/>
                  <a:gd name="T13" fmla="*/ 16202 h 97"/>
                  <a:gd name="T14" fmla="*/ 0 w 3388"/>
                  <a:gd name="T15" fmla="*/ 16202 h 97"/>
                  <a:gd name="T16" fmla="*/ 16194 w 3388"/>
                  <a:gd name="T17" fmla="*/ 0 h 97"/>
                  <a:gd name="T18" fmla="*/ 1202647 w 3388"/>
                  <a:gd name="T19" fmla="*/ 0 h 97"/>
                  <a:gd name="T20" fmla="*/ 1202647 w 3388"/>
                  <a:gd name="T21" fmla="*/ 0 h 97"/>
                  <a:gd name="T22" fmla="*/ 1218840 w 3388"/>
                  <a:gd name="T23" fmla="*/ 16202 h 97"/>
                  <a:gd name="T24" fmla="*/ 1218840 w 3388"/>
                  <a:gd name="T25" fmla="*/ 18003 h 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88" h="97">
                    <a:moveTo>
                      <a:pt x="3387" y="50"/>
                    </a:moveTo>
                    <a:lnTo>
                      <a:pt x="3387" y="50"/>
                    </a:lnTo>
                    <a:cubicBezTo>
                      <a:pt x="3387" y="76"/>
                      <a:pt x="3367" y="96"/>
                      <a:pt x="3342" y="96"/>
                    </a:cubicBezTo>
                    <a:lnTo>
                      <a:pt x="45" y="96"/>
                    </a:lnTo>
                    <a:cubicBezTo>
                      <a:pt x="20" y="96"/>
                      <a:pt x="0" y="76"/>
                      <a:pt x="0" y="50"/>
                    </a:cubicBezTo>
                    <a:lnTo>
                      <a:pt x="0" y="45"/>
                    </a:lnTo>
                    <a:cubicBezTo>
                      <a:pt x="0" y="20"/>
                      <a:pt x="20" y="0"/>
                      <a:pt x="45" y="0"/>
                    </a:cubicBezTo>
                    <a:lnTo>
                      <a:pt x="3342" y="0"/>
                    </a:lnTo>
                    <a:cubicBezTo>
                      <a:pt x="3367" y="0"/>
                      <a:pt x="3387" y="20"/>
                      <a:pt x="3387" y="45"/>
                    </a:cubicBezTo>
                    <a:lnTo>
                      <a:pt x="3387" y="5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7" name="Freeform 50">
                <a:extLst>
                  <a:ext uri="{FF2B5EF4-FFF2-40B4-BE49-F238E27FC236}">
                    <a16:creationId xmlns:a16="http://schemas.microsoft.com/office/drawing/2014/main" id="{78252E81-9795-5845-A796-50B06BE551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5150" y="3471863"/>
                <a:ext cx="504825" cy="33337"/>
              </a:xfrm>
              <a:custGeom>
                <a:avLst/>
                <a:gdLst>
                  <a:gd name="T0" fmla="*/ 488273 w 1403"/>
                  <a:gd name="T1" fmla="*/ 32975 h 92"/>
                  <a:gd name="T2" fmla="*/ 15832 w 1403"/>
                  <a:gd name="T3" fmla="*/ 32975 h 92"/>
                  <a:gd name="T4" fmla="*/ 15832 w 1403"/>
                  <a:gd name="T5" fmla="*/ 32975 h 92"/>
                  <a:gd name="T6" fmla="*/ 0 w 1403"/>
                  <a:gd name="T7" fmla="*/ 16669 h 92"/>
                  <a:gd name="T8" fmla="*/ 0 w 1403"/>
                  <a:gd name="T9" fmla="*/ 16669 h 92"/>
                  <a:gd name="T10" fmla="*/ 15832 w 1403"/>
                  <a:gd name="T11" fmla="*/ 0 h 92"/>
                  <a:gd name="T12" fmla="*/ 488273 w 1403"/>
                  <a:gd name="T13" fmla="*/ 0 h 92"/>
                  <a:gd name="T14" fmla="*/ 488273 w 1403"/>
                  <a:gd name="T15" fmla="*/ 0 h 92"/>
                  <a:gd name="T16" fmla="*/ 504465 w 1403"/>
                  <a:gd name="T17" fmla="*/ 16669 h 92"/>
                  <a:gd name="T18" fmla="*/ 504465 w 1403"/>
                  <a:gd name="T19" fmla="*/ 16669 h 92"/>
                  <a:gd name="T20" fmla="*/ 488273 w 1403"/>
                  <a:gd name="T21" fmla="*/ 32975 h 9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03" h="92">
                    <a:moveTo>
                      <a:pt x="1357" y="91"/>
                    </a:moveTo>
                    <a:lnTo>
                      <a:pt x="44" y="91"/>
                    </a:lnTo>
                    <a:cubicBezTo>
                      <a:pt x="20" y="91"/>
                      <a:pt x="0" y="70"/>
                      <a:pt x="0" y="46"/>
                    </a:cubicBezTo>
                    <a:cubicBezTo>
                      <a:pt x="0" y="20"/>
                      <a:pt x="20" y="0"/>
                      <a:pt x="44" y="0"/>
                    </a:cubicBezTo>
                    <a:lnTo>
                      <a:pt x="1357" y="0"/>
                    </a:lnTo>
                    <a:cubicBezTo>
                      <a:pt x="1382" y="0"/>
                      <a:pt x="1402" y="20"/>
                      <a:pt x="1402" y="46"/>
                    </a:cubicBezTo>
                    <a:cubicBezTo>
                      <a:pt x="1402" y="70"/>
                      <a:pt x="1382" y="91"/>
                      <a:pt x="1357" y="9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sp>
          <p:nvSpPr>
            <p:cNvPr id="57" name="Freeform 52">
              <a:extLst>
                <a:ext uri="{FF2B5EF4-FFF2-40B4-BE49-F238E27FC236}">
                  <a16:creationId xmlns:a16="http://schemas.microsoft.com/office/drawing/2014/main" id="{14EF2554-00C1-9E4A-8D93-557AC6046A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72385">
              <a:off x="9814219" y="-64103"/>
              <a:ext cx="985397" cy="866597"/>
            </a:xfrm>
            <a:custGeom>
              <a:avLst/>
              <a:gdLst>
                <a:gd name="T0" fmla="*/ 519327 w 4095"/>
                <a:gd name="T1" fmla="*/ 752916 h 3602"/>
                <a:gd name="T2" fmla="*/ 737214 w 4095"/>
                <a:gd name="T3" fmla="*/ 971121 h 3602"/>
                <a:gd name="T4" fmla="*/ 737214 w 4095"/>
                <a:gd name="T5" fmla="*/ 535071 h 3602"/>
                <a:gd name="T6" fmla="*/ 454141 w 4095"/>
                <a:gd name="T7" fmla="*/ 752916 h 3602"/>
                <a:gd name="T8" fmla="*/ 737214 w 4095"/>
                <a:gd name="T9" fmla="*/ 469897 h 3602"/>
                <a:gd name="T10" fmla="*/ 737214 w 4095"/>
                <a:gd name="T11" fmla="*/ 1035934 h 3602"/>
                <a:gd name="T12" fmla="*/ 1212603 w 4095"/>
                <a:gd name="T13" fmla="*/ 1268902 h 3602"/>
                <a:gd name="T14" fmla="*/ 1240335 w 4095"/>
                <a:gd name="T15" fmla="*/ 1232175 h 3602"/>
                <a:gd name="T16" fmla="*/ 1401319 w 4095"/>
                <a:gd name="T17" fmla="*/ 978322 h 3602"/>
                <a:gd name="T18" fmla="*/ 1388714 w 4095"/>
                <a:gd name="T19" fmla="*/ 931512 h 3602"/>
                <a:gd name="T20" fmla="*/ 1255821 w 4095"/>
                <a:gd name="T21" fmla="*/ 831052 h 3602"/>
                <a:gd name="T22" fmla="*/ 1261943 w 4095"/>
                <a:gd name="T23" fmla="*/ 752916 h 3602"/>
                <a:gd name="T24" fmla="*/ 1272027 w 4095"/>
                <a:gd name="T25" fmla="*/ 641653 h 3602"/>
                <a:gd name="T26" fmla="*/ 1404560 w 4095"/>
                <a:gd name="T27" fmla="*/ 553434 h 3602"/>
                <a:gd name="T28" fmla="*/ 1264824 w 4095"/>
                <a:gd name="T29" fmla="*/ 290580 h 3602"/>
                <a:gd name="T30" fmla="*/ 1100599 w 4095"/>
                <a:gd name="T31" fmla="*/ 345671 h 3602"/>
                <a:gd name="T32" fmla="*/ 1064224 w 4095"/>
                <a:gd name="T33" fmla="*/ 342791 h 3602"/>
                <a:gd name="T34" fmla="*/ 908282 w 4095"/>
                <a:gd name="T35" fmla="*/ 234408 h 3602"/>
                <a:gd name="T36" fmla="*/ 873708 w 4095"/>
                <a:gd name="T37" fmla="*/ 65173 h 3602"/>
                <a:gd name="T38" fmla="*/ 566146 w 4095"/>
                <a:gd name="T39" fmla="*/ 99381 h 3602"/>
                <a:gd name="T40" fmla="*/ 545618 w 4095"/>
                <a:gd name="T41" fmla="*/ 264655 h 3602"/>
                <a:gd name="T42" fmla="*/ 410204 w 4095"/>
                <a:gd name="T43" fmla="*/ 342791 h 3602"/>
                <a:gd name="T44" fmla="*/ 256422 w 4095"/>
                <a:gd name="T45" fmla="*/ 277977 h 3602"/>
                <a:gd name="T46" fmla="*/ 73109 w 4095"/>
                <a:gd name="T47" fmla="*/ 527509 h 3602"/>
                <a:gd name="T48" fmla="*/ 85714 w 4095"/>
                <a:gd name="T49" fmla="*/ 573959 h 3602"/>
                <a:gd name="T50" fmla="*/ 218607 w 4095"/>
                <a:gd name="T51" fmla="*/ 674419 h 3602"/>
                <a:gd name="T52" fmla="*/ 212485 w 4095"/>
                <a:gd name="T53" fmla="*/ 752916 h 3602"/>
                <a:gd name="T54" fmla="*/ 202761 w 4095"/>
                <a:gd name="T55" fmla="*/ 864179 h 3602"/>
                <a:gd name="T56" fmla="*/ 69868 w 4095"/>
                <a:gd name="T57" fmla="*/ 952397 h 3602"/>
                <a:gd name="T58" fmla="*/ 145858 w 4095"/>
                <a:gd name="T59" fmla="*/ 1104708 h 3602"/>
                <a:gd name="T60" fmla="*/ 133973 w 4095"/>
                <a:gd name="T61" fmla="*/ 1148997 h 3602"/>
                <a:gd name="T62" fmla="*/ 16567 w 4095"/>
                <a:gd name="T63" fmla="*/ 1011089 h 3602"/>
                <a:gd name="T64" fmla="*/ 52941 w 4095"/>
                <a:gd name="T65" fmla="*/ 875341 h 3602"/>
                <a:gd name="T66" fmla="*/ 147659 w 4095"/>
                <a:gd name="T67" fmla="*/ 752916 h 3602"/>
                <a:gd name="T68" fmla="*/ 52941 w 4095"/>
                <a:gd name="T69" fmla="*/ 630490 h 3602"/>
                <a:gd name="T70" fmla="*/ 6843 w 4095"/>
                <a:gd name="T71" fmla="*/ 569998 h 3602"/>
                <a:gd name="T72" fmla="*/ 153421 w 4095"/>
                <a:gd name="T73" fmla="*/ 258173 h 3602"/>
                <a:gd name="T74" fmla="*/ 387154 w 4095"/>
                <a:gd name="T75" fmla="*/ 278338 h 3602"/>
                <a:gd name="T76" fmla="*/ 500960 w 4095"/>
                <a:gd name="T77" fmla="*/ 99381 h 3602"/>
                <a:gd name="T78" fmla="*/ 873708 w 4095"/>
                <a:gd name="T79" fmla="*/ 0 h 3602"/>
                <a:gd name="T80" fmla="*/ 973468 w 4095"/>
                <a:gd name="T81" fmla="*/ 212444 h 3602"/>
                <a:gd name="T82" fmla="*/ 1185233 w 4095"/>
                <a:gd name="T83" fmla="*/ 221806 h 3602"/>
                <a:gd name="T84" fmla="*/ 1457861 w 4095"/>
                <a:gd name="T85" fmla="*/ 494742 h 3602"/>
                <a:gd name="T86" fmla="*/ 1421487 w 4095"/>
                <a:gd name="T87" fmla="*/ 630490 h 3602"/>
                <a:gd name="T88" fmla="*/ 1326769 w 4095"/>
                <a:gd name="T89" fmla="*/ 752916 h 3602"/>
                <a:gd name="T90" fmla="*/ 1421487 w 4095"/>
                <a:gd name="T91" fmla="*/ 875341 h 3602"/>
                <a:gd name="T92" fmla="*/ 1467585 w 4095"/>
                <a:gd name="T93" fmla="*/ 935833 h 3602"/>
                <a:gd name="T94" fmla="*/ 1321007 w 4095"/>
                <a:gd name="T95" fmla="*/ 1248018 h 3602"/>
                <a:gd name="T96" fmla="*/ 1244656 w 4095"/>
                <a:gd name="T97" fmla="*/ 1296628 h 360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095" h="3602">
                  <a:moveTo>
                    <a:pt x="2047" y="1486"/>
                  </a:moveTo>
                  <a:lnTo>
                    <a:pt x="2047" y="1486"/>
                  </a:lnTo>
                  <a:cubicBezTo>
                    <a:pt x="1713" y="1486"/>
                    <a:pt x="1442" y="1757"/>
                    <a:pt x="1442" y="2091"/>
                  </a:cubicBezTo>
                  <a:cubicBezTo>
                    <a:pt x="1442" y="2425"/>
                    <a:pt x="1713" y="2697"/>
                    <a:pt x="2047" y="2697"/>
                  </a:cubicBezTo>
                  <a:cubicBezTo>
                    <a:pt x="2381" y="2697"/>
                    <a:pt x="2653" y="2425"/>
                    <a:pt x="2653" y="2091"/>
                  </a:cubicBezTo>
                  <a:cubicBezTo>
                    <a:pt x="2653" y="1757"/>
                    <a:pt x="2381" y="1486"/>
                    <a:pt x="2047" y="1486"/>
                  </a:cubicBezTo>
                  <a:close/>
                  <a:moveTo>
                    <a:pt x="2047" y="2877"/>
                  </a:moveTo>
                  <a:lnTo>
                    <a:pt x="2047" y="2877"/>
                  </a:lnTo>
                  <a:cubicBezTo>
                    <a:pt x="1613" y="2877"/>
                    <a:pt x="1261" y="2525"/>
                    <a:pt x="1261" y="2091"/>
                  </a:cubicBezTo>
                  <a:cubicBezTo>
                    <a:pt x="1261" y="1657"/>
                    <a:pt x="1613" y="1305"/>
                    <a:pt x="2047" y="1305"/>
                  </a:cubicBezTo>
                  <a:cubicBezTo>
                    <a:pt x="2481" y="1305"/>
                    <a:pt x="2833" y="1657"/>
                    <a:pt x="2833" y="2091"/>
                  </a:cubicBezTo>
                  <a:cubicBezTo>
                    <a:pt x="2833" y="2525"/>
                    <a:pt x="2481" y="2877"/>
                    <a:pt x="2047" y="2877"/>
                  </a:cubicBezTo>
                  <a:close/>
                  <a:moveTo>
                    <a:pt x="3456" y="3601"/>
                  </a:moveTo>
                  <a:lnTo>
                    <a:pt x="3456" y="3601"/>
                  </a:lnTo>
                  <a:cubicBezTo>
                    <a:pt x="3412" y="3601"/>
                    <a:pt x="3374" y="3569"/>
                    <a:pt x="3367" y="3524"/>
                  </a:cubicBezTo>
                  <a:cubicBezTo>
                    <a:pt x="3360" y="3475"/>
                    <a:pt x="3394" y="3429"/>
                    <a:pt x="3444" y="3422"/>
                  </a:cubicBezTo>
                  <a:cubicBezTo>
                    <a:pt x="3472" y="3417"/>
                    <a:pt x="3497" y="3400"/>
                    <a:pt x="3512" y="3375"/>
                  </a:cubicBezTo>
                  <a:lnTo>
                    <a:pt x="3891" y="2717"/>
                  </a:lnTo>
                  <a:cubicBezTo>
                    <a:pt x="3904" y="2696"/>
                    <a:pt x="3908" y="2670"/>
                    <a:pt x="3900" y="2645"/>
                  </a:cubicBezTo>
                  <a:cubicBezTo>
                    <a:pt x="3894" y="2620"/>
                    <a:pt x="3879" y="2600"/>
                    <a:pt x="3856" y="2587"/>
                  </a:cubicBezTo>
                  <a:lnTo>
                    <a:pt x="3532" y="2400"/>
                  </a:lnTo>
                  <a:cubicBezTo>
                    <a:pt x="3499" y="2381"/>
                    <a:pt x="3482" y="2345"/>
                    <a:pt x="3487" y="2308"/>
                  </a:cubicBezTo>
                  <a:cubicBezTo>
                    <a:pt x="3498" y="2237"/>
                    <a:pt x="3504" y="2163"/>
                    <a:pt x="3504" y="2091"/>
                  </a:cubicBezTo>
                  <a:cubicBezTo>
                    <a:pt x="3504" y="2018"/>
                    <a:pt x="3498" y="1945"/>
                    <a:pt x="3487" y="1874"/>
                  </a:cubicBezTo>
                  <a:cubicBezTo>
                    <a:pt x="3482" y="1837"/>
                    <a:pt x="3499" y="1801"/>
                    <a:pt x="3532" y="1782"/>
                  </a:cubicBezTo>
                  <a:lnTo>
                    <a:pt x="3856" y="1594"/>
                  </a:lnTo>
                  <a:cubicBezTo>
                    <a:pt x="3879" y="1582"/>
                    <a:pt x="3894" y="1561"/>
                    <a:pt x="3900" y="1537"/>
                  </a:cubicBezTo>
                  <a:cubicBezTo>
                    <a:pt x="3908" y="1512"/>
                    <a:pt x="3904" y="1486"/>
                    <a:pt x="3892" y="1465"/>
                  </a:cubicBezTo>
                  <a:lnTo>
                    <a:pt x="3512" y="807"/>
                  </a:lnTo>
                  <a:cubicBezTo>
                    <a:pt x="3486" y="761"/>
                    <a:pt x="3427" y="746"/>
                    <a:pt x="3382" y="772"/>
                  </a:cubicBezTo>
                  <a:lnTo>
                    <a:pt x="3056" y="960"/>
                  </a:lnTo>
                  <a:cubicBezTo>
                    <a:pt x="3024" y="979"/>
                    <a:pt x="2984" y="975"/>
                    <a:pt x="2955" y="952"/>
                  </a:cubicBezTo>
                  <a:cubicBezTo>
                    <a:pt x="2841" y="861"/>
                    <a:pt x="2715" y="788"/>
                    <a:pt x="2579" y="735"/>
                  </a:cubicBezTo>
                  <a:cubicBezTo>
                    <a:pt x="2544" y="721"/>
                    <a:pt x="2522" y="688"/>
                    <a:pt x="2522" y="651"/>
                  </a:cubicBezTo>
                  <a:lnTo>
                    <a:pt x="2522" y="276"/>
                  </a:lnTo>
                  <a:cubicBezTo>
                    <a:pt x="2522" y="223"/>
                    <a:pt x="2479" y="181"/>
                    <a:pt x="2426" y="181"/>
                  </a:cubicBezTo>
                  <a:lnTo>
                    <a:pt x="1667" y="181"/>
                  </a:lnTo>
                  <a:cubicBezTo>
                    <a:pt x="1615" y="181"/>
                    <a:pt x="1572" y="223"/>
                    <a:pt x="1572" y="276"/>
                  </a:cubicBezTo>
                  <a:lnTo>
                    <a:pt x="1572" y="651"/>
                  </a:lnTo>
                  <a:cubicBezTo>
                    <a:pt x="1572" y="688"/>
                    <a:pt x="1549" y="721"/>
                    <a:pt x="1515" y="735"/>
                  </a:cubicBezTo>
                  <a:cubicBezTo>
                    <a:pt x="1380" y="788"/>
                    <a:pt x="1253" y="861"/>
                    <a:pt x="1139" y="952"/>
                  </a:cubicBezTo>
                  <a:cubicBezTo>
                    <a:pt x="1110" y="975"/>
                    <a:pt x="1069" y="979"/>
                    <a:pt x="1038" y="960"/>
                  </a:cubicBezTo>
                  <a:lnTo>
                    <a:pt x="712" y="772"/>
                  </a:lnTo>
                  <a:cubicBezTo>
                    <a:pt x="667" y="746"/>
                    <a:pt x="609" y="761"/>
                    <a:pt x="582" y="807"/>
                  </a:cubicBezTo>
                  <a:lnTo>
                    <a:pt x="203" y="1465"/>
                  </a:lnTo>
                  <a:cubicBezTo>
                    <a:pt x="190" y="1486"/>
                    <a:pt x="187" y="1511"/>
                    <a:pt x="194" y="1537"/>
                  </a:cubicBezTo>
                  <a:cubicBezTo>
                    <a:pt x="200" y="1561"/>
                    <a:pt x="216" y="1582"/>
                    <a:pt x="238" y="1594"/>
                  </a:cubicBezTo>
                  <a:lnTo>
                    <a:pt x="563" y="1782"/>
                  </a:lnTo>
                  <a:cubicBezTo>
                    <a:pt x="594" y="1801"/>
                    <a:pt x="612" y="1837"/>
                    <a:pt x="607" y="1873"/>
                  </a:cubicBezTo>
                  <a:cubicBezTo>
                    <a:pt x="596" y="1946"/>
                    <a:pt x="590" y="2018"/>
                    <a:pt x="590" y="2091"/>
                  </a:cubicBezTo>
                  <a:cubicBezTo>
                    <a:pt x="590" y="2163"/>
                    <a:pt x="596" y="2236"/>
                    <a:pt x="607" y="2309"/>
                  </a:cubicBezTo>
                  <a:cubicBezTo>
                    <a:pt x="612" y="2345"/>
                    <a:pt x="594" y="2381"/>
                    <a:pt x="563" y="2400"/>
                  </a:cubicBezTo>
                  <a:lnTo>
                    <a:pt x="238" y="2587"/>
                  </a:lnTo>
                  <a:cubicBezTo>
                    <a:pt x="216" y="2600"/>
                    <a:pt x="200" y="2620"/>
                    <a:pt x="194" y="2645"/>
                  </a:cubicBezTo>
                  <a:cubicBezTo>
                    <a:pt x="187" y="2670"/>
                    <a:pt x="190" y="2696"/>
                    <a:pt x="203" y="2717"/>
                  </a:cubicBezTo>
                  <a:lnTo>
                    <a:pt x="405" y="3068"/>
                  </a:lnTo>
                  <a:cubicBezTo>
                    <a:pt x="430" y="3111"/>
                    <a:pt x="415" y="3167"/>
                    <a:pt x="372" y="3191"/>
                  </a:cubicBezTo>
                  <a:cubicBezTo>
                    <a:pt x="329" y="3217"/>
                    <a:pt x="274" y="3202"/>
                    <a:pt x="248" y="3159"/>
                  </a:cubicBezTo>
                  <a:lnTo>
                    <a:pt x="46" y="2808"/>
                  </a:lnTo>
                  <a:cubicBezTo>
                    <a:pt x="9" y="2744"/>
                    <a:pt x="0" y="2670"/>
                    <a:pt x="19" y="2599"/>
                  </a:cubicBezTo>
                  <a:cubicBezTo>
                    <a:pt x="38" y="2527"/>
                    <a:pt x="83" y="2468"/>
                    <a:pt x="147" y="2431"/>
                  </a:cubicBezTo>
                  <a:lnTo>
                    <a:pt x="420" y="2273"/>
                  </a:lnTo>
                  <a:cubicBezTo>
                    <a:pt x="413" y="2213"/>
                    <a:pt x="410" y="2152"/>
                    <a:pt x="410" y="2091"/>
                  </a:cubicBezTo>
                  <a:cubicBezTo>
                    <a:pt x="410" y="2030"/>
                    <a:pt x="413" y="1969"/>
                    <a:pt x="420" y="1908"/>
                  </a:cubicBezTo>
                  <a:lnTo>
                    <a:pt x="147" y="1751"/>
                  </a:lnTo>
                  <a:cubicBezTo>
                    <a:pt x="84" y="1714"/>
                    <a:pt x="38" y="1655"/>
                    <a:pt x="19" y="1583"/>
                  </a:cubicBezTo>
                  <a:cubicBezTo>
                    <a:pt x="0" y="1512"/>
                    <a:pt x="9" y="1438"/>
                    <a:pt x="46" y="1374"/>
                  </a:cubicBezTo>
                  <a:lnTo>
                    <a:pt x="426" y="717"/>
                  </a:lnTo>
                  <a:cubicBezTo>
                    <a:pt x="502" y="585"/>
                    <a:pt x="671" y="539"/>
                    <a:pt x="803" y="616"/>
                  </a:cubicBezTo>
                  <a:lnTo>
                    <a:pt x="1075" y="773"/>
                  </a:lnTo>
                  <a:cubicBezTo>
                    <a:pt x="1174" y="700"/>
                    <a:pt x="1280" y="639"/>
                    <a:pt x="1391" y="590"/>
                  </a:cubicBezTo>
                  <a:lnTo>
                    <a:pt x="1391" y="276"/>
                  </a:lnTo>
                  <a:cubicBezTo>
                    <a:pt x="1391" y="124"/>
                    <a:pt x="1515" y="0"/>
                    <a:pt x="1667" y="0"/>
                  </a:cubicBezTo>
                  <a:lnTo>
                    <a:pt x="2426" y="0"/>
                  </a:lnTo>
                  <a:cubicBezTo>
                    <a:pt x="2579" y="0"/>
                    <a:pt x="2703" y="124"/>
                    <a:pt x="2703" y="276"/>
                  </a:cubicBezTo>
                  <a:lnTo>
                    <a:pt x="2703" y="590"/>
                  </a:lnTo>
                  <a:cubicBezTo>
                    <a:pt x="2815" y="639"/>
                    <a:pt x="2920" y="700"/>
                    <a:pt x="3018" y="773"/>
                  </a:cubicBezTo>
                  <a:lnTo>
                    <a:pt x="3291" y="616"/>
                  </a:lnTo>
                  <a:cubicBezTo>
                    <a:pt x="3423" y="539"/>
                    <a:pt x="3592" y="585"/>
                    <a:pt x="3668" y="717"/>
                  </a:cubicBezTo>
                  <a:lnTo>
                    <a:pt x="4048" y="1374"/>
                  </a:lnTo>
                  <a:cubicBezTo>
                    <a:pt x="4085" y="1438"/>
                    <a:pt x="4094" y="1512"/>
                    <a:pt x="4075" y="1583"/>
                  </a:cubicBezTo>
                  <a:cubicBezTo>
                    <a:pt x="4056" y="1655"/>
                    <a:pt x="4011" y="1714"/>
                    <a:pt x="3947" y="1751"/>
                  </a:cubicBezTo>
                  <a:lnTo>
                    <a:pt x="3674" y="1908"/>
                  </a:lnTo>
                  <a:cubicBezTo>
                    <a:pt x="3681" y="1969"/>
                    <a:pt x="3684" y="2030"/>
                    <a:pt x="3684" y="2091"/>
                  </a:cubicBezTo>
                  <a:cubicBezTo>
                    <a:pt x="3684" y="2152"/>
                    <a:pt x="3681" y="2213"/>
                    <a:pt x="3674" y="2273"/>
                  </a:cubicBezTo>
                  <a:lnTo>
                    <a:pt x="3947" y="2431"/>
                  </a:lnTo>
                  <a:cubicBezTo>
                    <a:pt x="4010" y="2468"/>
                    <a:pt x="4056" y="2527"/>
                    <a:pt x="4075" y="2599"/>
                  </a:cubicBezTo>
                  <a:cubicBezTo>
                    <a:pt x="4094" y="2670"/>
                    <a:pt x="4085" y="2744"/>
                    <a:pt x="4048" y="2808"/>
                  </a:cubicBezTo>
                  <a:lnTo>
                    <a:pt x="3668" y="3466"/>
                  </a:lnTo>
                  <a:cubicBezTo>
                    <a:pt x="3626" y="3538"/>
                    <a:pt x="3554" y="3587"/>
                    <a:pt x="3470" y="3600"/>
                  </a:cubicBezTo>
                  <a:cubicBezTo>
                    <a:pt x="3466" y="3601"/>
                    <a:pt x="3461" y="3601"/>
                    <a:pt x="3456" y="360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grpSp>
          <p:nvGrpSpPr>
            <p:cNvPr id="58" name="Group 12">
              <a:extLst>
                <a:ext uri="{FF2B5EF4-FFF2-40B4-BE49-F238E27FC236}">
                  <a16:creationId xmlns:a16="http://schemas.microsoft.com/office/drawing/2014/main" id="{9714A70B-79EF-F247-A6C2-3E5872D856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50275" y="-331649"/>
              <a:ext cx="1143441" cy="885690"/>
              <a:chOff x="3065463" y="1036638"/>
              <a:chExt cx="1711325" cy="1325562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64" name="Freeform 3">
                <a:extLst>
                  <a:ext uri="{FF2B5EF4-FFF2-40B4-BE49-F238E27FC236}">
                    <a16:creationId xmlns:a16="http://schemas.microsoft.com/office/drawing/2014/main" id="{4045DDFB-764F-4E41-8485-4D6D28A2D2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338" y="1706563"/>
                <a:ext cx="166687" cy="422275"/>
              </a:xfrm>
              <a:custGeom>
                <a:avLst/>
                <a:gdLst>
                  <a:gd name="T0" fmla="*/ 100518 w 461"/>
                  <a:gd name="T1" fmla="*/ 29469 h 1175"/>
                  <a:gd name="T2" fmla="*/ 100518 w 461"/>
                  <a:gd name="T3" fmla="*/ 29469 h 1175"/>
                  <a:gd name="T4" fmla="*/ 165964 w 461"/>
                  <a:gd name="T5" fmla="*/ 119675 h 1175"/>
                  <a:gd name="T6" fmla="*/ 165964 w 461"/>
                  <a:gd name="T7" fmla="*/ 129737 h 1175"/>
                  <a:gd name="T8" fmla="*/ 127275 w 461"/>
                  <a:gd name="T9" fmla="*/ 129737 h 1175"/>
                  <a:gd name="T10" fmla="*/ 127275 w 461"/>
                  <a:gd name="T11" fmla="*/ 117159 h 1175"/>
                  <a:gd name="T12" fmla="*/ 127275 w 461"/>
                  <a:gd name="T13" fmla="*/ 117159 h 1175"/>
                  <a:gd name="T14" fmla="*/ 84609 w 461"/>
                  <a:gd name="T15" fmla="*/ 64689 h 1175"/>
                  <a:gd name="T16" fmla="*/ 84609 w 461"/>
                  <a:gd name="T17" fmla="*/ 64689 h 1175"/>
                  <a:gd name="T18" fmla="*/ 42305 w 461"/>
                  <a:gd name="T19" fmla="*/ 117159 h 1175"/>
                  <a:gd name="T20" fmla="*/ 42305 w 461"/>
                  <a:gd name="T21" fmla="*/ 117159 h 1175"/>
                  <a:gd name="T22" fmla="*/ 166325 w 461"/>
                  <a:gd name="T23" fmla="*/ 303319 h 1175"/>
                  <a:gd name="T24" fmla="*/ 166325 w 461"/>
                  <a:gd name="T25" fmla="*/ 303319 h 1175"/>
                  <a:gd name="T26" fmla="*/ 100518 w 461"/>
                  <a:gd name="T27" fmla="*/ 394243 h 1175"/>
                  <a:gd name="T28" fmla="*/ 100518 w 461"/>
                  <a:gd name="T29" fmla="*/ 421916 h 1175"/>
                  <a:gd name="T30" fmla="*/ 66530 w 461"/>
                  <a:gd name="T31" fmla="*/ 421916 h 1175"/>
                  <a:gd name="T32" fmla="*/ 66530 w 461"/>
                  <a:gd name="T33" fmla="*/ 394243 h 1175"/>
                  <a:gd name="T34" fmla="*/ 66530 w 461"/>
                  <a:gd name="T35" fmla="*/ 394243 h 1175"/>
                  <a:gd name="T36" fmla="*/ 0 w 461"/>
                  <a:gd name="T37" fmla="*/ 303319 h 1175"/>
                  <a:gd name="T38" fmla="*/ 0 w 461"/>
                  <a:gd name="T39" fmla="*/ 280678 h 1175"/>
                  <a:gd name="T40" fmla="*/ 38689 w 461"/>
                  <a:gd name="T41" fmla="*/ 280678 h 1175"/>
                  <a:gd name="T42" fmla="*/ 38689 w 461"/>
                  <a:gd name="T43" fmla="*/ 306194 h 1175"/>
                  <a:gd name="T44" fmla="*/ 38689 w 461"/>
                  <a:gd name="T45" fmla="*/ 306194 h 1175"/>
                  <a:gd name="T46" fmla="*/ 82078 w 461"/>
                  <a:gd name="T47" fmla="*/ 357945 h 1175"/>
                  <a:gd name="T48" fmla="*/ 82078 w 461"/>
                  <a:gd name="T49" fmla="*/ 357945 h 1175"/>
                  <a:gd name="T50" fmla="*/ 125106 w 461"/>
                  <a:gd name="T51" fmla="*/ 306194 h 1175"/>
                  <a:gd name="T52" fmla="*/ 125106 w 461"/>
                  <a:gd name="T53" fmla="*/ 306194 h 1175"/>
                  <a:gd name="T54" fmla="*/ 1808 w 461"/>
                  <a:gd name="T55" fmla="*/ 119675 h 1175"/>
                  <a:gd name="T56" fmla="*/ 1808 w 461"/>
                  <a:gd name="T57" fmla="*/ 119675 h 1175"/>
                  <a:gd name="T58" fmla="*/ 66530 w 461"/>
                  <a:gd name="T59" fmla="*/ 29469 h 1175"/>
                  <a:gd name="T60" fmla="*/ 66530 w 461"/>
                  <a:gd name="T61" fmla="*/ 0 h 1175"/>
                  <a:gd name="T62" fmla="*/ 100518 w 461"/>
                  <a:gd name="T63" fmla="*/ 0 h 1175"/>
                  <a:gd name="T64" fmla="*/ 100518 w 461"/>
                  <a:gd name="T65" fmla="*/ 29469 h 117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61" h="1175">
                    <a:moveTo>
                      <a:pt x="278" y="82"/>
                    </a:moveTo>
                    <a:lnTo>
                      <a:pt x="278" y="82"/>
                    </a:lnTo>
                    <a:cubicBezTo>
                      <a:pt x="402" y="100"/>
                      <a:pt x="459" y="196"/>
                      <a:pt x="459" y="333"/>
                    </a:cubicBezTo>
                    <a:lnTo>
                      <a:pt x="459" y="361"/>
                    </a:lnTo>
                    <a:lnTo>
                      <a:pt x="352" y="361"/>
                    </a:lnTo>
                    <a:lnTo>
                      <a:pt x="352" y="326"/>
                    </a:lnTo>
                    <a:cubicBezTo>
                      <a:pt x="352" y="235"/>
                      <a:pt x="316" y="180"/>
                      <a:pt x="234" y="180"/>
                    </a:cubicBezTo>
                    <a:cubicBezTo>
                      <a:pt x="154" y="180"/>
                      <a:pt x="117" y="235"/>
                      <a:pt x="117" y="326"/>
                    </a:cubicBezTo>
                    <a:cubicBezTo>
                      <a:pt x="117" y="555"/>
                      <a:pt x="460" y="557"/>
                      <a:pt x="460" y="844"/>
                    </a:cubicBezTo>
                    <a:cubicBezTo>
                      <a:pt x="460" y="982"/>
                      <a:pt x="402" y="1080"/>
                      <a:pt x="278" y="1097"/>
                    </a:cubicBezTo>
                    <a:lnTo>
                      <a:pt x="278" y="1174"/>
                    </a:lnTo>
                    <a:lnTo>
                      <a:pt x="184" y="1174"/>
                    </a:lnTo>
                    <a:lnTo>
                      <a:pt x="184" y="1097"/>
                    </a:lnTo>
                    <a:cubicBezTo>
                      <a:pt x="58" y="1080"/>
                      <a:pt x="0" y="983"/>
                      <a:pt x="0" y="844"/>
                    </a:cubicBezTo>
                    <a:lnTo>
                      <a:pt x="0" y="781"/>
                    </a:lnTo>
                    <a:lnTo>
                      <a:pt x="107" y="781"/>
                    </a:lnTo>
                    <a:lnTo>
                      <a:pt x="107" y="852"/>
                    </a:lnTo>
                    <a:cubicBezTo>
                      <a:pt x="107" y="944"/>
                      <a:pt x="145" y="996"/>
                      <a:pt x="227" y="996"/>
                    </a:cubicBezTo>
                    <a:cubicBezTo>
                      <a:pt x="310" y="996"/>
                      <a:pt x="346" y="944"/>
                      <a:pt x="346" y="852"/>
                    </a:cubicBezTo>
                    <a:cubicBezTo>
                      <a:pt x="346" y="624"/>
                      <a:pt x="5" y="621"/>
                      <a:pt x="5" y="333"/>
                    </a:cubicBezTo>
                    <a:cubicBezTo>
                      <a:pt x="5" y="193"/>
                      <a:pt x="62" y="101"/>
                      <a:pt x="184" y="82"/>
                    </a:cubicBezTo>
                    <a:lnTo>
                      <a:pt x="184" y="0"/>
                    </a:lnTo>
                    <a:lnTo>
                      <a:pt x="278" y="0"/>
                    </a:lnTo>
                    <a:lnTo>
                      <a:pt x="278" y="8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5" name="Freeform 51">
                <a:extLst>
                  <a:ext uri="{FF2B5EF4-FFF2-40B4-BE49-F238E27FC236}">
                    <a16:creationId xmlns:a16="http://schemas.microsoft.com/office/drawing/2014/main" id="{7BB6DE7F-C0D7-564E-9693-72345E5BBC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9950" y="1414463"/>
                <a:ext cx="1004888" cy="947737"/>
              </a:xfrm>
              <a:custGeom>
                <a:avLst/>
                <a:gdLst>
                  <a:gd name="T0" fmla="*/ 278315 w 2791"/>
                  <a:gd name="T1" fmla="*/ 947377 h 2634"/>
                  <a:gd name="T2" fmla="*/ 278315 w 2791"/>
                  <a:gd name="T3" fmla="*/ 947377 h 2634"/>
                  <a:gd name="T4" fmla="*/ 262833 w 2791"/>
                  <a:gd name="T5" fmla="*/ 943419 h 2634"/>
                  <a:gd name="T6" fmla="*/ 262833 w 2791"/>
                  <a:gd name="T7" fmla="*/ 943419 h 2634"/>
                  <a:gd name="T8" fmla="*/ 85691 w 2791"/>
                  <a:gd name="T9" fmla="*/ 782585 h 2634"/>
                  <a:gd name="T10" fmla="*/ 85691 w 2791"/>
                  <a:gd name="T11" fmla="*/ 782585 h 2634"/>
                  <a:gd name="T12" fmla="*/ 0 w 2791"/>
                  <a:gd name="T13" fmla="*/ 501934 h 2634"/>
                  <a:gd name="T14" fmla="*/ 0 w 2791"/>
                  <a:gd name="T15" fmla="*/ 501934 h 2634"/>
                  <a:gd name="T16" fmla="*/ 502264 w 2791"/>
                  <a:gd name="T17" fmla="*/ 0 h 2634"/>
                  <a:gd name="T18" fmla="*/ 502264 w 2791"/>
                  <a:gd name="T19" fmla="*/ 0 h 2634"/>
                  <a:gd name="T20" fmla="*/ 1004528 w 2791"/>
                  <a:gd name="T21" fmla="*/ 501934 h 2634"/>
                  <a:gd name="T22" fmla="*/ 1004528 w 2791"/>
                  <a:gd name="T23" fmla="*/ 501934 h 2634"/>
                  <a:gd name="T24" fmla="*/ 964923 w 2791"/>
                  <a:gd name="T25" fmla="*/ 697310 h 2634"/>
                  <a:gd name="T26" fmla="*/ 964923 w 2791"/>
                  <a:gd name="T27" fmla="*/ 697310 h 2634"/>
                  <a:gd name="T28" fmla="*/ 922437 w 2791"/>
                  <a:gd name="T29" fmla="*/ 714581 h 2634"/>
                  <a:gd name="T30" fmla="*/ 922437 w 2791"/>
                  <a:gd name="T31" fmla="*/ 714581 h 2634"/>
                  <a:gd name="T32" fmla="*/ 905155 w 2791"/>
                  <a:gd name="T33" fmla="*/ 672123 h 2634"/>
                  <a:gd name="T34" fmla="*/ 905155 w 2791"/>
                  <a:gd name="T35" fmla="*/ 672123 h 2634"/>
                  <a:gd name="T36" fmla="*/ 939360 w 2791"/>
                  <a:gd name="T37" fmla="*/ 501934 h 2634"/>
                  <a:gd name="T38" fmla="*/ 939360 w 2791"/>
                  <a:gd name="T39" fmla="*/ 501934 h 2634"/>
                  <a:gd name="T40" fmla="*/ 502264 w 2791"/>
                  <a:gd name="T41" fmla="*/ 65125 h 2634"/>
                  <a:gd name="T42" fmla="*/ 502264 w 2791"/>
                  <a:gd name="T43" fmla="*/ 65125 h 2634"/>
                  <a:gd name="T44" fmla="*/ 65168 w 2791"/>
                  <a:gd name="T45" fmla="*/ 501934 h 2634"/>
                  <a:gd name="T46" fmla="*/ 65168 w 2791"/>
                  <a:gd name="T47" fmla="*/ 501934 h 2634"/>
                  <a:gd name="T48" fmla="*/ 139698 w 2791"/>
                  <a:gd name="T49" fmla="*/ 746244 h 2634"/>
                  <a:gd name="T50" fmla="*/ 139698 w 2791"/>
                  <a:gd name="T51" fmla="*/ 746244 h 2634"/>
                  <a:gd name="T52" fmla="*/ 293797 w 2791"/>
                  <a:gd name="T53" fmla="*/ 886210 h 2634"/>
                  <a:gd name="T54" fmla="*/ 293797 w 2791"/>
                  <a:gd name="T55" fmla="*/ 886210 h 2634"/>
                  <a:gd name="T56" fmla="*/ 307119 w 2791"/>
                  <a:gd name="T57" fmla="*/ 930466 h 2634"/>
                  <a:gd name="T58" fmla="*/ 307119 w 2791"/>
                  <a:gd name="T59" fmla="*/ 930466 h 2634"/>
                  <a:gd name="T60" fmla="*/ 278315 w 2791"/>
                  <a:gd name="T61" fmla="*/ 947377 h 263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791" h="2634">
                    <a:moveTo>
                      <a:pt x="773" y="2633"/>
                    </a:moveTo>
                    <a:lnTo>
                      <a:pt x="773" y="2633"/>
                    </a:lnTo>
                    <a:cubicBezTo>
                      <a:pt x="759" y="2633"/>
                      <a:pt x="743" y="2629"/>
                      <a:pt x="730" y="2622"/>
                    </a:cubicBezTo>
                    <a:cubicBezTo>
                      <a:pt x="534" y="2515"/>
                      <a:pt x="363" y="2361"/>
                      <a:pt x="238" y="2175"/>
                    </a:cubicBezTo>
                    <a:cubicBezTo>
                      <a:pt x="82" y="1945"/>
                      <a:pt x="0" y="1675"/>
                      <a:pt x="0" y="1395"/>
                    </a:cubicBezTo>
                    <a:cubicBezTo>
                      <a:pt x="0" y="626"/>
                      <a:pt x="626" y="0"/>
                      <a:pt x="1395" y="0"/>
                    </a:cubicBezTo>
                    <a:cubicBezTo>
                      <a:pt x="2164" y="0"/>
                      <a:pt x="2790" y="626"/>
                      <a:pt x="2790" y="1395"/>
                    </a:cubicBezTo>
                    <a:cubicBezTo>
                      <a:pt x="2790" y="1584"/>
                      <a:pt x="2753" y="1766"/>
                      <a:pt x="2680" y="1938"/>
                    </a:cubicBezTo>
                    <a:cubicBezTo>
                      <a:pt x="2660" y="1984"/>
                      <a:pt x="2608" y="2006"/>
                      <a:pt x="2562" y="1986"/>
                    </a:cubicBezTo>
                    <a:cubicBezTo>
                      <a:pt x="2515" y="1967"/>
                      <a:pt x="2494" y="1914"/>
                      <a:pt x="2514" y="1868"/>
                    </a:cubicBezTo>
                    <a:cubicBezTo>
                      <a:pt x="2577" y="1718"/>
                      <a:pt x="2609" y="1559"/>
                      <a:pt x="2609" y="1395"/>
                    </a:cubicBezTo>
                    <a:cubicBezTo>
                      <a:pt x="2609" y="726"/>
                      <a:pt x="2064" y="181"/>
                      <a:pt x="1395" y="181"/>
                    </a:cubicBezTo>
                    <a:cubicBezTo>
                      <a:pt x="725" y="181"/>
                      <a:pt x="181" y="726"/>
                      <a:pt x="181" y="1395"/>
                    </a:cubicBezTo>
                    <a:cubicBezTo>
                      <a:pt x="181" y="1638"/>
                      <a:pt x="252" y="1873"/>
                      <a:pt x="388" y="2074"/>
                    </a:cubicBezTo>
                    <a:cubicBezTo>
                      <a:pt x="497" y="2236"/>
                      <a:pt x="645" y="2370"/>
                      <a:pt x="816" y="2463"/>
                    </a:cubicBezTo>
                    <a:cubicBezTo>
                      <a:pt x="860" y="2487"/>
                      <a:pt x="876" y="2542"/>
                      <a:pt x="853" y="2586"/>
                    </a:cubicBezTo>
                    <a:cubicBezTo>
                      <a:pt x="836" y="2616"/>
                      <a:pt x="805" y="2633"/>
                      <a:pt x="773" y="263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6" name="Freeform 53">
                <a:extLst>
                  <a:ext uri="{FF2B5EF4-FFF2-40B4-BE49-F238E27FC236}">
                    <a16:creationId xmlns:a16="http://schemas.microsoft.com/office/drawing/2014/main" id="{F58B6B1C-9F11-5140-B397-70FA41F7B0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8263" y="1036638"/>
                <a:ext cx="65087" cy="288925"/>
              </a:xfrm>
              <a:custGeom>
                <a:avLst/>
                <a:gdLst>
                  <a:gd name="T0" fmla="*/ 32544 w 182"/>
                  <a:gd name="T1" fmla="*/ 288566 h 804"/>
                  <a:gd name="T2" fmla="*/ 32544 w 182"/>
                  <a:gd name="T3" fmla="*/ 288566 h 804"/>
                  <a:gd name="T4" fmla="*/ 0 w 182"/>
                  <a:gd name="T5" fmla="*/ 256223 h 804"/>
                  <a:gd name="T6" fmla="*/ 0 w 182"/>
                  <a:gd name="T7" fmla="*/ 32342 h 804"/>
                  <a:gd name="T8" fmla="*/ 0 w 182"/>
                  <a:gd name="T9" fmla="*/ 32342 h 804"/>
                  <a:gd name="T10" fmla="*/ 32544 w 182"/>
                  <a:gd name="T11" fmla="*/ 0 h 804"/>
                  <a:gd name="T12" fmla="*/ 32544 w 182"/>
                  <a:gd name="T13" fmla="*/ 0 h 804"/>
                  <a:gd name="T14" fmla="*/ 64729 w 182"/>
                  <a:gd name="T15" fmla="*/ 32342 h 804"/>
                  <a:gd name="T16" fmla="*/ 64729 w 182"/>
                  <a:gd name="T17" fmla="*/ 256223 h 804"/>
                  <a:gd name="T18" fmla="*/ 64729 w 182"/>
                  <a:gd name="T19" fmla="*/ 256223 h 804"/>
                  <a:gd name="T20" fmla="*/ 32544 w 182"/>
                  <a:gd name="T21" fmla="*/ 288566 h 8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2" h="804">
                    <a:moveTo>
                      <a:pt x="91" y="803"/>
                    </a:moveTo>
                    <a:lnTo>
                      <a:pt x="91" y="803"/>
                    </a:lnTo>
                    <a:cubicBezTo>
                      <a:pt x="41" y="803"/>
                      <a:pt x="0" y="763"/>
                      <a:pt x="0" y="713"/>
                    </a:cubicBezTo>
                    <a:lnTo>
                      <a:pt x="0" y="90"/>
                    </a:lnTo>
                    <a:cubicBezTo>
                      <a:pt x="0" y="41"/>
                      <a:pt x="41" y="0"/>
                      <a:pt x="91" y="0"/>
                    </a:cubicBezTo>
                    <a:cubicBezTo>
                      <a:pt x="141" y="0"/>
                      <a:pt x="181" y="41"/>
                      <a:pt x="181" y="90"/>
                    </a:cubicBezTo>
                    <a:lnTo>
                      <a:pt x="181" y="713"/>
                    </a:lnTo>
                    <a:cubicBezTo>
                      <a:pt x="181" y="763"/>
                      <a:pt x="141" y="803"/>
                      <a:pt x="91" y="80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7" name="Freeform 54">
                <a:extLst>
                  <a:ext uri="{FF2B5EF4-FFF2-40B4-BE49-F238E27FC236}">
                    <a16:creationId xmlns:a16="http://schemas.microsoft.com/office/drawing/2014/main" id="{9A8272FC-6B78-D54F-BF3A-6E60CC64B3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0263" y="1204913"/>
                <a:ext cx="206375" cy="250825"/>
              </a:xfrm>
              <a:custGeom>
                <a:avLst/>
                <a:gdLst>
                  <a:gd name="T0" fmla="*/ 168852 w 572"/>
                  <a:gd name="T1" fmla="*/ 250465 h 697"/>
                  <a:gd name="T2" fmla="*/ 168852 w 572"/>
                  <a:gd name="T3" fmla="*/ 250465 h 697"/>
                  <a:gd name="T4" fmla="*/ 142514 w 572"/>
                  <a:gd name="T5" fmla="*/ 237150 h 697"/>
                  <a:gd name="T6" fmla="*/ 10824 w 572"/>
                  <a:gd name="T7" fmla="*/ 56139 h 697"/>
                  <a:gd name="T8" fmla="*/ 10824 w 572"/>
                  <a:gd name="T9" fmla="*/ 56139 h 697"/>
                  <a:gd name="T10" fmla="*/ 17679 w 572"/>
                  <a:gd name="T11" fmla="*/ 10796 h 697"/>
                  <a:gd name="T12" fmla="*/ 17679 w 572"/>
                  <a:gd name="T13" fmla="*/ 10796 h 697"/>
                  <a:gd name="T14" fmla="*/ 63500 w 572"/>
                  <a:gd name="T15" fmla="*/ 17993 h 697"/>
                  <a:gd name="T16" fmla="*/ 195551 w 572"/>
                  <a:gd name="T17" fmla="*/ 198645 h 697"/>
                  <a:gd name="T18" fmla="*/ 195551 w 572"/>
                  <a:gd name="T19" fmla="*/ 198645 h 697"/>
                  <a:gd name="T20" fmla="*/ 188335 w 572"/>
                  <a:gd name="T21" fmla="*/ 244347 h 697"/>
                  <a:gd name="T22" fmla="*/ 188335 w 572"/>
                  <a:gd name="T23" fmla="*/ 244347 h 697"/>
                  <a:gd name="T24" fmla="*/ 168852 w 572"/>
                  <a:gd name="T25" fmla="*/ 250465 h 6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72" h="697">
                    <a:moveTo>
                      <a:pt x="468" y="696"/>
                    </a:moveTo>
                    <a:lnTo>
                      <a:pt x="468" y="696"/>
                    </a:lnTo>
                    <a:cubicBezTo>
                      <a:pt x="441" y="696"/>
                      <a:pt x="413" y="683"/>
                      <a:pt x="395" y="659"/>
                    </a:cubicBezTo>
                    <a:lnTo>
                      <a:pt x="30" y="156"/>
                    </a:lnTo>
                    <a:cubicBezTo>
                      <a:pt x="0" y="115"/>
                      <a:pt x="10" y="59"/>
                      <a:pt x="49" y="30"/>
                    </a:cubicBezTo>
                    <a:cubicBezTo>
                      <a:pt x="90" y="0"/>
                      <a:pt x="147" y="9"/>
                      <a:pt x="176" y="50"/>
                    </a:cubicBezTo>
                    <a:lnTo>
                      <a:pt x="542" y="552"/>
                    </a:lnTo>
                    <a:cubicBezTo>
                      <a:pt x="571" y="593"/>
                      <a:pt x="562" y="649"/>
                      <a:pt x="522" y="679"/>
                    </a:cubicBezTo>
                    <a:cubicBezTo>
                      <a:pt x="505" y="690"/>
                      <a:pt x="487" y="696"/>
                      <a:pt x="468" y="69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8" name="Freeform 55">
                <a:extLst>
                  <a:ext uri="{FF2B5EF4-FFF2-40B4-BE49-F238E27FC236}">
                    <a16:creationId xmlns:a16="http://schemas.microsoft.com/office/drawing/2014/main" id="{5E447433-CFA2-C849-BCC3-512EC0AD24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5463" y="1641475"/>
                <a:ext cx="285750" cy="138113"/>
              </a:xfrm>
              <a:custGeom>
                <a:avLst/>
                <a:gdLst>
                  <a:gd name="T0" fmla="*/ 248728 w 795"/>
                  <a:gd name="T1" fmla="*/ 137754 h 385"/>
                  <a:gd name="T2" fmla="*/ 248728 w 795"/>
                  <a:gd name="T3" fmla="*/ 137754 h 385"/>
                  <a:gd name="T4" fmla="*/ 239024 w 795"/>
                  <a:gd name="T5" fmla="*/ 136319 h 385"/>
                  <a:gd name="T6" fmla="*/ 26239 w 795"/>
                  <a:gd name="T7" fmla="*/ 67442 h 385"/>
                  <a:gd name="T8" fmla="*/ 26239 w 795"/>
                  <a:gd name="T9" fmla="*/ 67442 h 385"/>
                  <a:gd name="T10" fmla="*/ 5392 w 795"/>
                  <a:gd name="T11" fmla="*/ 26546 h 385"/>
                  <a:gd name="T12" fmla="*/ 5392 w 795"/>
                  <a:gd name="T13" fmla="*/ 26546 h 385"/>
                  <a:gd name="T14" fmla="*/ 46367 w 795"/>
                  <a:gd name="T15" fmla="*/ 5740 h 385"/>
                  <a:gd name="T16" fmla="*/ 258792 w 795"/>
                  <a:gd name="T17" fmla="*/ 74617 h 385"/>
                  <a:gd name="T18" fmla="*/ 258792 w 795"/>
                  <a:gd name="T19" fmla="*/ 74617 h 385"/>
                  <a:gd name="T20" fmla="*/ 279999 w 795"/>
                  <a:gd name="T21" fmla="*/ 115513 h 385"/>
                  <a:gd name="T22" fmla="*/ 279999 w 795"/>
                  <a:gd name="T23" fmla="*/ 115513 h 385"/>
                  <a:gd name="T24" fmla="*/ 248728 w 795"/>
                  <a:gd name="T25" fmla="*/ 137754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5" h="385">
                    <a:moveTo>
                      <a:pt x="692" y="384"/>
                    </a:moveTo>
                    <a:lnTo>
                      <a:pt x="692" y="384"/>
                    </a:lnTo>
                    <a:cubicBezTo>
                      <a:pt x="683" y="384"/>
                      <a:pt x="673" y="383"/>
                      <a:pt x="665" y="380"/>
                    </a:cubicBezTo>
                    <a:lnTo>
                      <a:pt x="73" y="188"/>
                    </a:lnTo>
                    <a:cubicBezTo>
                      <a:pt x="25" y="172"/>
                      <a:pt x="0" y="121"/>
                      <a:pt x="15" y="74"/>
                    </a:cubicBezTo>
                    <a:cubicBezTo>
                      <a:pt x="31" y="26"/>
                      <a:pt x="81" y="0"/>
                      <a:pt x="129" y="16"/>
                    </a:cubicBezTo>
                    <a:lnTo>
                      <a:pt x="720" y="208"/>
                    </a:lnTo>
                    <a:cubicBezTo>
                      <a:pt x="768" y="223"/>
                      <a:pt x="794" y="274"/>
                      <a:pt x="779" y="322"/>
                    </a:cubicBezTo>
                    <a:cubicBezTo>
                      <a:pt x="766" y="360"/>
                      <a:pt x="730" y="384"/>
                      <a:pt x="692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9" name="Freeform 56">
                <a:extLst>
                  <a:ext uri="{FF2B5EF4-FFF2-40B4-BE49-F238E27FC236}">
                    <a16:creationId xmlns:a16="http://schemas.microsoft.com/office/drawing/2014/main" id="{8DB2550A-DA18-CD4B-AC8F-500276B7BC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4988" y="2103438"/>
                <a:ext cx="285750" cy="138112"/>
              </a:xfrm>
              <a:custGeom>
                <a:avLst/>
                <a:gdLst>
                  <a:gd name="T0" fmla="*/ 36303 w 795"/>
                  <a:gd name="T1" fmla="*/ 137753 h 385"/>
                  <a:gd name="T2" fmla="*/ 36303 w 795"/>
                  <a:gd name="T3" fmla="*/ 137753 h 385"/>
                  <a:gd name="T4" fmla="*/ 5751 w 795"/>
                  <a:gd name="T5" fmla="*/ 115153 h 385"/>
                  <a:gd name="T6" fmla="*/ 5751 w 795"/>
                  <a:gd name="T7" fmla="*/ 115153 h 385"/>
                  <a:gd name="T8" fmla="*/ 26598 w 795"/>
                  <a:gd name="T9" fmla="*/ 74258 h 385"/>
                  <a:gd name="T10" fmla="*/ 239024 w 795"/>
                  <a:gd name="T11" fmla="*/ 5381 h 385"/>
                  <a:gd name="T12" fmla="*/ 239024 w 795"/>
                  <a:gd name="T13" fmla="*/ 5381 h 385"/>
                  <a:gd name="T14" fmla="*/ 279640 w 795"/>
                  <a:gd name="T15" fmla="*/ 26187 h 385"/>
                  <a:gd name="T16" fmla="*/ 279640 w 795"/>
                  <a:gd name="T17" fmla="*/ 26187 h 385"/>
                  <a:gd name="T18" fmla="*/ 258792 w 795"/>
                  <a:gd name="T19" fmla="*/ 67083 h 385"/>
                  <a:gd name="T20" fmla="*/ 46726 w 795"/>
                  <a:gd name="T21" fmla="*/ 135960 h 385"/>
                  <a:gd name="T22" fmla="*/ 46726 w 795"/>
                  <a:gd name="T23" fmla="*/ 135960 h 385"/>
                  <a:gd name="T24" fmla="*/ 36303 w 795"/>
                  <a:gd name="T25" fmla="*/ 137753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5" h="385">
                    <a:moveTo>
                      <a:pt x="101" y="384"/>
                    </a:moveTo>
                    <a:lnTo>
                      <a:pt x="101" y="384"/>
                    </a:lnTo>
                    <a:cubicBezTo>
                      <a:pt x="63" y="384"/>
                      <a:pt x="28" y="359"/>
                      <a:pt x="16" y="321"/>
                    </a:cubicBezTo>
                    <a:cubicBezTo>
                      <a:pt x="0" y="274"/>
                      <a:pt x="26" y="223"/>
                      <a:pt x="74" y="207"/>
                    </a:cubicBezTo>
                    <a:lnTo>
                      <a:pt x="665" y="15"/>
                    </a:lnTo>
                    <a:cubicBezTo>
                      <a:pt x="712" y="0"/>
                      <a:pt x="763" y="26"/>
                      <a:pt x="778" y="73"/>
                    </a:cubicBezTo>
                    <a:cubicBezTo>
                      <a:pt x="794" y="121"/>
                      <a:pt x="768" y="172"/>
                      <a:pt x="720" y="187"/>
                    </a:cubicBezTo>
                    <a:lnTo>
                      <a:pt x="130" y="379"/>
                    </a:lnTo>
                    <a:cubicBezTo>
                      <a:pt x="120" y="382"/>
                      <a:pt x="111" y="384"/>
                      <a:pt x="101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0" name="Freeform 57">
                <a:extLst>
                  <a:ext uri="{FF2B5EF4-FFF2-40B4-BE49-F238E27FC236}">
                    <a16:creationId xmlns:a16="http://schemas.microsoft.com/office/drawing/2014/main" id="{1ED0DB69-71A7-1F4E-9F73-5473150CAD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1038" y="1614488"/>
                <a:ext cx="285750" cy="138112"/>
              </a:xfrm>
              <a:custGeom>
                <a:avLst/>
                <a:gdLst>
                  <a:gd name="T0" fmla="*/ 36394 w 793"/>
                  <a:gd name="T1" fmla="*/ 137753 h 385"/>
                  <a:gd name="T2" fmla="*/ 36394 w 793"/>
                  <a:gd name="T3" fmla="*/ 137753 h 385"/>
                  <a:gd name="T4" fmla="*/ 5405 w 793"/>
                  <a:gd name="T5" fmla="*/ 115153 h 385"/>
                  <a:gd name="T6" fmla="*/ 5405 w 793"/>
                  <a:gd name="T7" fmla="*/ 115153 h 385"/>
                  <a:gd name="T8" fmla="*/ 26305 w 793"/>
                  <a:gd name="T9" fmla="*/ 74258 h 385"/>
                  <a:gd name="T10" fmla="*/ 238906 w 793"/>
                  <a:gd name="T11" fmla="*/ 5381 h 385"/>
                  <a:gd name="T12" fmla="*/ 238906 w 793"/>
                  <a:gd name="T13" fmla="*/ 5381 h 385"/>
                  <a:gd name="T14" fmla="*/ 279985 w 793"/>
                  <a:gd name="T15" fmla="*/ 26546 h 385"/>
                  <a:gd name="T16" fmla="*/ 279985 w 793"/>
                  <a:gd name="T17" fmla="*/ 26546 h 385"/>
                  <a:gd name="T18" fmla="*/ 259085 w 793"/>
                  <a:gd name="T19" fmla="*/ 67083 h 385"/>
                  <a:gd name="T20" fmla="*/ 46484 w 793"/>
                  <a:gd name="T21" fmla="*/ 135960 h 385"/>
                  <a:gd name="T22" fmla="*/ 46484 w 793"/>
                  <a:gd name="T23" fmla="*/ 135960 h 385"/>
                  <a:gd name="T24" fmla="*/ 36394 w 793"/>
                  <a:gd name="T25" fmla="*/ 137753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3" h="385">
                    <a:moveTo>
                      <a:pt x="101" y="384"/>
                    </a:moveTo>
                    <a:lnTo>
                      <a:pt x="101" y="384"/>
                    </a:lnTo>
                    <a:cubicBezTo>
                      <a:pt x="63" y="384"/>
                      <a:pt x="28" y="359"/>
                      <a:pt x="15" y="321"/>
                    </a:cubicBezTo>
                    <a:cubicBezTo>
                      <a:pt x="0" y="274"/>
                      <a:pt x="26" y="223"/>
                      <a:pt x="73" y="207"/>
                    </a:cubicBezTo>
                    <a:lnTo>
                      <a:pt x="663" y="15"/>
                    </a:lnTo>
                    <a:cubicBezTo>
                      <a:pt x="711" y="0"/>
                      <a:pt x="762" y="26"/>
                      <a:pt x="777" y="74"/>
                    </a:cubicBezTo>
                    <a:cubicBezTo>
                      <a:pt x="792" y="121"/>
                      <a:pt x="767" y="172"/>
                      <a:pt x="719" y="187"/>
                    </a:cubicBezTo>
                    <a:lnTo>
                      <a:pt x="129" y="379"/>
                    </a:lnTo>
                    <a:cubicBezTo>
                      <a:pt x="120" y="382"/>
                      <a:pt x="111" y="384"/>
                      <a:pt x="101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1" name="Freeform 58">
                <a:extLst>
                  <a:ext uri="{FF2B5EF4-FFF2-40B4-BE49-F238E27FC236}">
                    <a16:creationId xmlns:a16="http://schemas.microsoft.com/office/drawing/2014/main" id="{8D3DB0B9-E393-E24A-83CF-45E47AB6D8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1325" y="1189038"/>
                <a:ext cx="206375" cy="250825"/>
              </a:xfrm>
              <a:custGeom>
                <a:avLst/>
                <a:gdLst>
                  <a:gd name="T0" fmla="*/ 36801 w 572"/>
                  <a:gd name="T1" fmla="*/ 250465 h 696"/>
                  <a:gd name="T2" fmla="*/ 36801 w 572"/>
                  <a:gd name="T3" fmla="*/ 250465 h 696"/>
                  <a:gd name="T4" fmla="*/ 18040 w 572"/>
                  <a:gd name="T5" fmla="*/ 244338 h 696"/>
                  <a:gd name="T6" fmla="*/ 18040 w 572"/>
                  <a:gd name="T7" fmla="*/ 244338 h 696"/>
                  <a:gd name="T8" fmla="*/ 10824 w 572"/>
                  <a:gd name="T9" fmla="*/ 198930 h 696"/>
                  <a:gd name="T10" fmla="*/ 142153 w 572"/>
                  <a:gd name="T11" fmla="*/ 17659 h 696"/>
                  <a:gd name="T12" fmla="*/ 142153 w 572"/>
                  <a:gd name="T13" fmla="*/ 17659 h 696"/>
                  <a:gd name="T14" fmla="*/ 187974 w 572"/>
                  <a:gd name="T15" fmla="*/ 10451 h 696"/>
                  <a:gd name="T16" fmla="*/ 187974 w 572"/>
                  <a:gd name="T17" fmla="*/ 10451 h 696"/>
                  <a:gd name="T18" fmla="*/ 195190 w 572"/>
                  <a:gd name="T19" fmla="*/ 55859 h 696"/>
                  <a:gd name="T20" fmla="*/ 63500 w 572"/>
                  <a:gd name="T21" fmla="*/ 237131 h 696"/>
                  <a:gd name="T22" fmla="*/ 63500 w 572"/>
                  <a:gd name="T23" fmla="*/ 237131 h 696"/>
                  <a:gd name="T24" fmla="*/ 36801 w 572"/>
                  <a:gd name="T25" fmla="*/ 250465 h 6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72" h="696">
                    <a:moveTo>
                      <a:pt x="102" y="695"/>
                    </a:moveTo>
                    <a:lnTo>
                      <a:pt x="102" y="695"/>
                    </a:lnTo>
                    <a:cubicBezTo>
                      <a:pt x="84" y="695"/>
                      <a:pt x="66" y="690"/>
                      <a:pt x="50" y="678"/>
                    </a:cubicBezTo>
                    <a:cubicBezTo>
                      <a:pt x="9" y="649"/>
                      <a:pt x="0" y="592"/>
                      <a:pt x="30" y="552"/>
                    </a:cubicBezTo>
                    <a:lnTo>
                      <a:pt x="394" y="49"/>
                    </a:lnTo>
                    <a:cubicBezTo>
                      <a:pt x="424" y="9"/>
                      <a:pt x="481" y="0"/>
                      <a:pt x="521" y="29"/>
                    </a:cubicBezTo>
                    <a:cubicBezTo>
                      <a:pt x="561" y="59"/>
                      <a:pt x="571" y="115"/>
                      <a:pt x="541" y="155"/>
                    </a:cubicBezTo>
                    <a:lnTo>
                      <a:pt x="176" y="658"/>
                    </a:lnTo>
                    <a:cubicBezTo>
                      <a:pt x="158" y="682"/>
                      <a:pt x="131" y="695"/>
                      <a:pt x="102" y="69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79154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id="{60C170A5-2BCC-1641-AC0F-97230E222901}"/>
              </a:ext>
            </a:extLst>
          </p:cNvPr>
          <p:cNvSpPr txBox="1"/>
          <p:nvPr/>
        </p:nvSpPr>
        <p:spPr>
          <a:xfrm>
            <a:off x="912987" y="384028"/>
            <a:ext cx="10094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f-ZA" sz="4000" b="1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D</a:t>
            </a:r>
            <a:r>
              <a:rPr lang="lt-LT" sz="4000" b="1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B idėjos ir įgyvendinti projektai</a:t>
            </a:r>
            <a:endParaRPr lang="af-ZA" sz="4000" b="1" dirty="0">
              <a:solidFill>
                <a:schemeClr val="tx2"/>
              </a:solidFill>
              <a:latin typeface="Quicksand" panose="02070303000000060000" pitchFamily="18" charset="77"/>
              <a:ea typeface="Nunito Bold" charset="0"/>
              <a:cs typeface="Nunito Bold" charset="0"/>
            </a:endParaRPr>
          </a:p>
        </p:txBody>
      </p:sp>
      <p:pic>
        <p:nvPicPr>
          <p:cNvPr id="118" name="Paveikslėlis 117" descr="D:\virginija.jukniene\Desktop\Estija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5915"/>
            <a:ext cx="3843818" cy="232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Paveikslėlis 119" descr="D:\virginija.jukniene\Desktop\Prancuzija freskos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18" y="1575915"/>
            <a:ext cx="4046595" cy="2317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aveikslėlis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413" y="3893722"/>
            <a:ext cx="4157367" cy="2199589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3722"/>
            <a:ext cx="3844903" cy="2185851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903" y="3893722"/>
            <a:ext cx="4045510" cy="2199589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328" y="1575915"/>
            <a:ext cx="4157367" cy="232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766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9CD399F-23E0-3C4A-B871-1856D5AD4D60}"/>
              </a:ext>
            </a:extLst>
          </p:cNvPr>
          <p:cNvSpPr txBox="1"/>
          <p:nvPr/>
        </p:nvSpPr>
        <p:spPr>
          <a:xfrm>
            <a:off x="409303" y="2369695"/>
            <a:ext cx="6752373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lt-LT" sz="2600" b="1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Skatinti Savivaldybės gyventojus teikti projektų idėjas, skirtas gyvenamajai aplinkai gerinti;   </a:t>
            </a:r>
            <a:endParaRPr lang="en-US" sz="2600" b="1" dirty="0">
              <a:latin typeface="Quicksand" panose="02070303000000060000" pitchFamily="18" charset="77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lt-LT" sz="2600" b="1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didinti gyventojų įtraukimo į Savivaldybės biudžeto formavimą;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lt-LT" sz="2600" b="1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aktyvinti gyventojų dalyvavimą atnaujinant viešąsias erdves;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lt-LT" sz="2600" b="1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skatinti diskusijas Savivaldybės plėtros klausimais;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lt-LT" sz="2600" b="1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gerinti ir stiprinti vietinės valdžios ryšius su gyventojais.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AFD005-C66B-6E4A-B679-A8207CF0CE8E}"/>
              </a:ext>
            </a:extLst>
          </p:cNvPr>
          <p:cNvSpPr/>
          <p:nvPr/>
        </p:nvSpPr>
        <p:spPr>
          <a:xfrm>
            <a:off x="1512723" y="846119"/>
            <a:ext cx="100010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4000" b="1" dirty="0">
                <a:latin typeface="Quicksand" panose="02070303000000060000" pitchFamily="18" charset="77"/>
                <a:ea typeface="Nunito Bold" charset="0"/>
                <a:cs typeface="Nunito Bold" charset="0"/>
              </a:rPr>
              <a:t>Dalyvaujamojo biudžeto finansavimo  tikslai ir uždaviniai </a:t>
            </a:r>
            <a:r>
              <a:rPr lang="en-US" sz="4000" b="1" dirty="0">
                <a:latin typeface="Quicksand" panose="02070303000000060000" pitchFamily="18" charset="77"/>
              </a:rPr>
              <a:t> </a:t>
            </a:r>
            <a:endParaRPr lang="es-ES_tradnl" sz="4000" b="1" dirty="0"/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5BC53744-00C4-5D4D-B921-E4291DE0B675}"/>
              </a:ext>
            </a:extLst>
          </p:cNvPr>
          <p:cNvGrpSpPr/>
          <p:nvPr/>
        </p:nvGrpSpPr>
        <p:grpSpPr>
          <a:xfrm>
            <a:off x="6870687" y="1908201"/>
            <a:ext cx="5926223" cy="4949799"/>
            <a:chOff x="1337685" y="771608"/>
            <a:chExt cx="5926223" cy="4949799"/>
          </a:xfrm>
        </p:grpSpPr>
        <p:grpSp>
          <p:nvGrpSpPr>
            <p:cNvPr id="180" name="Group 7">
              <a:extLst>
                <a:ext uri="{FF2B5EF4-FFF2-40B4-BE49-F238E27FC236}">
                  <a16:creationId xmlns:a16="http://schemas.microsoft.com/office/drawing/2014/main" id="{5348BE55-B1D0-C145-B447-09E34BD925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2307" y="3088811"/>
              <a:ext cx="1483356" cy="1350862"/>
              <a:chOff x="2135188" y="3590925"/>
              <a:chExt cx="1635125" cy="1489075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234" name="Freeform 4">
                <a:extLst>
                  <a:ext uri="{FF2B5EF4-FFF2-40B4-BE49-F238E27FC236}">
                    <a16:creationId xmlns:a16="http://schemas.microsoft.com/office/drawing/2014/main" id="{F24944AF-F10F-3147-86FF-B0C4E8CCC7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5188" y="3590925"/>
                <a:ext cx="1635125" cy="1489075"/>
              </a:xfrm>
              <a:custGeom>
                <a:avLst/>
                <a:gdLst>
                  <a:gd name="T0" fmla="*/ 817383 w 4543"/>
                  <a:gd name="T1" fmla="*/ 172010 h 4138"/>
                  <a:gd name="T2" fmla="*/ 817383 w 4543"/>
                  <a:gd name="T3" fmla="*/ 172010 h 4138"/>
                  <a:gd name="T4" fmla="*/ 412470 w 4543"/>
                  <a:gd name="T5" fmla="*/ 338982 h 4138"/>
                  <a:gd name="T6" fmla="*/ 412470 w 4543"/>
                  <a:gd name="T7" fmla="*/ 338982 h 4138"/>
                  <a:gd name="T8" fmla="*/ 412470 w 4543"/>
                  <a:gd name="T9" fmla="*/ 1149013 h 4138"/>
                  <a:gd name="T10" fmla="*/ 412470 w 4543"/>
                  <a:gd name="T11" fmla="*/ 1149013 h 4138"/>
                  <a:gd name="T12" fmla="*/ 817383 w 4543"/>
                  <a:gd name="T13" fmla="*/ 1316345 h 4138"/>
                  <a:gd name="T14" fmla="*/ 817383 w 4543"/>
                  <a:gd name="T15" fmla="*/ 1316345 h 4138"/>
                  <a:gd name="T16" fmla="*/ 817383 w 4543"/>
                  <a:gd name="T17" fmla="*/ 1316345 h 4138"/>
                  <a:gd name="T18" fmla="*/ 1222295 w 4543"/>
                  <a:gd name="T19" fmla="*/ 1149013 h 4138"/>
                  <a:gd name="T20" fmla="*/ 1222295 w 4543"/>
                  <a:gd name="T21" fmla="*/ 1149013 h 4138"/>
                  <a:gd name="T22" fmla="*/ 1222655 w 4543"/>
                  <a:gd name="T23" fmla="*/ 338982 h 4138"/>
                  <a:gd name="T24" fmla="*/ 1222655 w 4543"/>
                  <a:gd name="T25" fmla="*/ 338982 h 4138"/>
                  <a:gd name="T26" fmla="*/ 817383 w 4543"/>
                  <a:gd name="T27" fmla="*/ 172010 h 4138"/>
                  <a:gd name="T28" fmla="*/ 817383 w 4543"/>
                  <a:gd name="T29" fmla="*/ 1381479 h 4138"/>
                  <a:gd name="T30" fmla="*/ 817383 w 4543"/>
                  <a:gd name="T31" fmla="*/ 1381479 h 4138"/>
                  <a:gd name="T32" fmla="*/ 817383 w 4543"/>
                  <a:gd name="T33" fmla="*/ 1381479 h 4138"/>
                  <a:gd name="T34" fmla="*/ 366400 w 4543"/>
                  <a:gd name="T35" fmla="*/ 1195074 h 4138"/>
                  <a:gd name="T36" fmla="*/ 366400 w 4543"/>
                  <a:gd name="T37" fmla="*/ 1195074 h 4138"/>
                  <a:gd name="T38" fmla="*/ 366400 w 4543"/>
                  <a:gd name="T39" fmla="*/ 293281 h 4138"/>
                  <a:gd name="T40" fmla="*/ 366400 w 4543"/>
                  <a:gd name="T41" fmla="*/ 293281 h 4138"/>
                  <a:gd name="T42" fmla="*/ 817383 w 4543"/>
                  <a:gd name="T43" fmla="*/ 106877 h 4138"/>
                  <a:gd name="T44" fmla="*/ 817383 w 4543"/>
                  <a:gd name="T45" fmla="*/ 106877 h 4138"/>
                  <a:gd name="T46" fmla="*/ 1268365 w 4543"/>
                  <a:gd name="T47" fmla="*/ 293281 h 4138"/>
                  <a:gd name="T48" fmla="*/ 1268365 w 4543"/>
                  <a:gd name="T49" fmla="*/ 293281 h 4138"/>
                  <a:gd name="T50" fmla="*/ 1268365 w 4543"/>
                  <a:gd name="T51" fmla="*/ 1195074 h 4138"/>
                  <a:gd name="T52" fmla="*/ 1268365 w 4543"/>
                  <a:gd name="T53" fmla="*/ 1195074 h 4138"/>
                  <a:gd name="T54" fmla="*/ 817383 w 4543"/>
                  <a:gd name="T55" fmla="*/ 1381479 h 4138"/>
                  <a:gd name="T56" fmla="*/ 817383 w 4543"/>
                  <a:gd name="T57" fmla="*/ 65134 h 4138"/>
                  <a:gd name="T58" fmla="*/ 817383 w 4543"/>
                  <a:gd name="T59" fmla="*/ 65134 h 4138"/>
                  <a:gd name="T60" fmla="*/ 336527 w 4543"/>
                  <a:gd name="T61" fmla="*/ 263413 h 4138"/>
                  <a:gd name="T62" fmla="*/ 336527 w 4543"/>
                  <a:gd name="T63" fmla="*/ 263413 h 4138"/>
                  <a:gd name="T64" fmla="*/ 336527 w 4543"/>
                  <a:gd name="T65" fmla="*/ 1224942 h 4138"/>
                  <a:gd name="T66" fmla="*/ 336527 w 4543"/>
                  <a:gd name="T67" fmla="*/ 1224942 h 4138"/>
                  <a:gd name="T68" fmla="*/ 817383 w 4543"/>
                  <a:gd name="T69" fmla="*/ 1423582 h 4138"/>
                  <a:gd name="T70" fmla="*/ 817383 w 4543"/>
                  <a:gd name="T71" fmla="*/ 1423582 h 4138"/>
                  <a:gd name="T72" fmla="*/ 1298238 w 4543"/>
                  <a:gd name="T73" fmla="*/ 1224942 h 4138"/>
                  <a:gd name="T74" fmla="*/ 1298238 w 4543"/>
                  <a:gd name="T75" fmla="*/ 1224942 h 4138"/>
                  <a:gd name="T76" fmla="*/ 1298238 w 4543"/>
                  <a:gd name="T77" fmla="*/ 263413 h 4138"/>
                  <a:gd name="T78" fmla="*/ 1298238 w 4543"/>
                  <a:gd name="T79" fmla="*/ 263413 h 4138"/>
                  <a:gd name="T80" fmla="*/ 817383 w 4543"/>
                  <a:gd name="T81" fmla="*/ 65134 h 4138"/>
                  <a:gd name="T82" fmla="*/ 817383 w 4543"/>
                  <a:gd name="T83" fmla="*/ 1488715 h 4138"/>
                  <a:gd name="T84" fmla="*/ 817383 w 4543"/>
                  <a:gd name="T85" fmla="*/ 1488715 h 4138"/>
                  <a:gd name="T86" fmla="*/ 290457 w 4543"/>
                  <a:gd name="T87" fmla="*/ 1270644 h 4138"/>
                  <a:gd name="T88" fmla="*/ 290457 w 4543"/>
                  <a:gd name="T89" fmla="*/ 1270644 h 4138"/>
                  <a:gd name="T90" fmla="*/ 290457 w 4543"/>
                  <a:gd name="T91" fmla="*/ 217352 h 4138"/>
                  <a:gd name="T92" fmla="*/ 290457 w 4543"/>
                  <a:gd name="T93" fmla="*/ 217352 h 4138"/>
                  <a:gd name="T94" fmla="*/ 817383 w 4543"/>
                  <a:gd name="T95" fmla="*/ 0 h 4138"/>
                  <a:gd name="T96" fmla="*/ 817383 w 4543"/>
                  <a:gd name="T97" fmla="*/ 0 h 4138"/>
                  <a:gd name="T98" fmla="*/ 1344308 w 4543"/>
                  <a:gd name="T99" fmla="*/ 217352 h 4138"/>
                  <a:gd name="T100" fmla="*/ 1344308 w 4543"/>
                  <a:gd name="T101" fmla="*/ 217352 h 4138"/>
                  <a:gd name="T102" fmla="*/ 1344308 w 4543"/>
                  <a:gd name="T103" fmla="*/ 1270644 h 4138"/>
                  <a:gd name="T104" fmla="*/ 1344308 w 4543"/>
                  <a:gd name="T105" fmla="*/ 1270644 h 4138"/>
                  <a:gd name="T106" fmla="*/ 817383 w 4543"/>
                  <a:gd name="T107" fmla="*/ 1488715 h 413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543" h="4138">
                    <a:moveTo>
                      <a:pt x="2271" y="478"/>
                    </a:moveTo>
                    <a:lnTo>
                      <a:pt x="2271" y="478"/>
                    </a:lnTo>
                    <a:cubicBezTo>
                      <a:pt x="1845" y="478"/>
                      <a:pt x="1446" y="642"/>
                      <a:pt x="1146" y="942"/>
                    </a:cubicBezTo>
                    <a:cubicBezTo>
                      <a:pt x="525" y="1563"/>
                      <a:pt x="525" y="2573"/>
                      <a:pt x="1146" y="3193"/>
                    </a:cubicBezTo>
                    <a:cubicBezTo>
                      <a:pt x="1445" y="3493"/>
                      <a:pt x="1845" y="3658"/>
                      <a:pt x="2271" y="3658"/>
                    </a:cubicBezTo>
                    <a:cubicBezTo>
                      <a:pt x="2696" y="3658"/>
                      <a:pt x="3096" y="3493"/>
                      <a:pt x="3396" y="3193"/>
                    </a:cubicBezTo>
                    <a:cubicBezTo>
                      <a:pt x="4017" y="2573"/>
                      <a:pt x="4017" y="1563"/>
                      <a:pt x="3397" y="942"/>
                    </a:cubicBezTo>
                    <a:cubicBezTo>
                      <a:pt x="3096" y="642"/>
                      <a:pt x="2696" y="478"/>
                      <a:pt x="2271" y="478"/>
                    </a:cubicBezTo>
                    <a:close/>
                    <a:moveTo>
                      <a:pt x="2271" y="3839"/>
                    </a:moveTo>
                    <a:lnTo>
                      <a:pt x="2271" y="3839"/>
                    </a:lnTo>
                    <a:cubicBezTo>
                      <a:pt x="1797" y="3839"/>
                      <a:pt x="1352" y="3655"/>
                      <a:pt x="1018" y="3321"/>
                    </a:cubicBezTo>
                    <a:cubicBezTo>
                      <a:pt x="327" y="2630"/>
                      <a:pt x="327" y="1506"/>
                      <a:pt x="1018" y="815"/>
                    </a:cubicBezTo>
                    <a:cubicBezTo>
                      <a:pt x="1352" y="481"/>
                      <a:pt x="1797" y="297"/>
                      <a:pt x="2271" y="297"/>
                    </a:cubicBezTo>
                    <a:cubicBezTo>
                      <a:pt x="2744" y="297"/>
                      <a:pt x="3190" y="481"/>
                      <a:pt x="3524" y="815"/>
                    </a:cubicBezTo>
                    <a:cubicBezTo>
                      <a:pt x="4215" y="1506"/>
                      <a:pt x="4215" y="2630"/>
                      <a:pt x="3524" y="3321"/>
                    </a:cubicBezTo>
                    <a:cubicBezTo>
                      <a:pt x="3190" y="3655"/>
                      <a:pt x="2744" y="3839"/>
                      <a:pt x="2271" y="3839"/>
                    </a:cubicBezTo>
                    <a:close/>
                    <a:moveTo>
                      <a:pt x="2271" y="181"/>
                    </a:moveTo>
                    <a:lnTo>
                      <a:pt x="2271" y="181"/>
                    </a:lnTo>
                    <a:cubicBezTo>
                      <a:pt x="1766" y="181"/>
                      <a:pt x="1292" y="377"/>
                      <a:pt x="935" y="732"/>
                    </a:cubicBezTo>
                    <a:cubicBezTo>
                      <a:pt x="199" y="1469"/>
                      <a:pt x="199" y="2667"/>
                      <a:pt x="935" y="3404"/>
                    </a:cubicBezTo>
                    <a:cubicBezTo>
                      <a:pt x="1292" y="3760"/>
                      <a:pt x="1766" y="3956"/>
                      <a:pt x="2271" y="3956"/>
                    </a:cubicBezTo>
                    <a:cubicBezTo>
                      <a:pt x="2776" y="3956"/>
                      <a:pt x="3251" y="3760"/>
                      <a:pt x="3607" y="3404"/>
                    </a:cubicBezTo>
                    <a:cubicBezTo>
                      <a:pt x="4343" y="2667"/>
                      <a:pt x="4343" y="1469"/>
                      <a:pt x="3607" y="732"/>
                    </a:cubicBezTo>
                    <a:cubicBezTo>
                      <a:pt x="3251" y="377"/>
                      <a:pt x="2776" y="181"/>
                      <a:pt x="2271" y="181"/>
                    </a:cubicBezTo>
                    <a:close/>
                    <a:moveTo>
                      <a:pt x="2271" y="4137"/>
                    </a:moveTo>
                    <a:lnTo>
                      <a:pt x="2271" y="4137"/>
                    </a:lnTo>
                    <a:cubicBezTo>
                      <a:pt x="1717" y="4137"/>
                      <a:pt x="1198" y="3922"/>
                      <a:pt x="807" y="3531"/>
                    </a:cubicBezTo>
                    <a:cubicBezTo>
                      <a:pt x="0" y="2724"/>
                      <a:pt x="0" y="1411"/>
                      <a:pt x="807" y="604"/>
                    </a:cubicBezTo>
                    <a:cubicBezTo>
                      <a:pt x="1198" y="214"/>
                      <a:pt x="1717" y="0"/>
                      <a:pt x="2271" y="0"/>
                    </a:cubicBezTo>
                    <a:cubicBezTo>
                      <a:pt x="2824" y="0"/>
                      <a:pt x="3344" y="214"/>
                      <a:pt x="3735" y="604"/>
                    </a:cubicBezTo>
                    <a:cubicBezTo>
                      <a:pt x="4542" y="1411"/>
                      <a:pt x="4542" y="2724"/>
                      <a:pt x="3735" y="3531"/>
                    </a:cubicBezTo>
                    <a:cubicBezTo>
                      <a:pt x="3344" y="3922"/>
                      <a:pt x="2824" y="4137"/>
                      <a:pt x="2271" y="413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35" name="Freeform 5">
                <a:extLst>
                  <a:ext uri="{FF2B5EF4-FFF2-40B4-BE49-F238E27FC236}">
                    <a16:creationId xmlns:a16="http://schemas.microsoft.com/office/drawing/2014/main" id="{CEC95FB3-A4EE-FB4F-AC14-6D388BE317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600" y="3898900"/>
                <a:ext cx="92075" cy="92075"/>
              </a:xfrm>
              <a:custGeom>
                <a:avLst/>
                <a:gdLst>
                  <a:gd name="T0" fmla="*/ 85241 w 256"/>
                  <a:gd name="T1" fmla="*/ 82004 h 256"/>
                  <a:gd name="T2" fmla="*/ 85241 w 256"/>
                  <a:gd name="T3" fmla="*/ 82004 h 256"/>
                  <a:gd name="T4" fmla="*/ 85241 w 256"/>
                  <a:gd name="T5" fmla="*/ 58986 h 256"/>
                  <a:gd name="T6" fmla="*/ 33809 w 256"/>
                  <a:gd name="T7" fmla="*/ 7553 h 256"/>
                  <a:gd name="T8" fmla="*/ 33809 w 256"/>
                  <a:gd name="T9" fmla="*/ 7553 h 256"/>
                  <a:gd name="T10" fmla="*/ 13308 w 256"/>
                  <a:gd name="T11" fmla="*/ 4676 h 256"/>
                  <a:gd name="T12" fmla="*/ 8992 w 256"/>
                  <a:gd name="T13" fmla="*/ 8632 h 256"/>
                  <a:gd name="T14" fmla="*/ 4676 w 256"/>
                  <a:gd name="T15" fmla="*/ 13308 h 256"/>
                  <a:gd name="T16" fmla="*/ 4676 w 256"/>
                  <a:gd name="T17" fmla="*/ 13308 h 256"/>
                  <a:gd name="T18" fmla="*/ 7553 w 256"/>
                  <a:gd name="T19" fmla="*/ 33809 h 256"/>
                  <a:gd name="T20" fmla="*/ 58986 w 256"/>
                  <a:gd name="T21" fmla="*/ 85241 h 256"/>
                  <a:gd name="T22" fmla="*/ 58986 w 256"/>
                  <a:gd name="T23" fmla="*/ 85241 h 256"/>
                  <a:gd name="T24" fmla="*/ 82004 w 256"/>
                  <a:gd name="T25" fmla="*/ 85241 h 256"/>
                  <a:gd name="T26" fmla="*/ 85241 w 256"/>
                  <a:gd name="T27" fmla="*/ 82004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6" h="256">
                    <a:moveTo>
                      <a:pt x="237" y="228"/>
                    </a:moveTo>
                    <a:lnTo>
                      <a:pt x="237" y="228"/>
                    </a:lnTo>
                    <a:cubicBezTo>
                      <a:pt x="255" y="211"/>
                      <a:pt x="255" y="182"/>
                      <a:pt x="237" y="164"/>
                    </a:cubicBezTo>
                    <a:lnTo>
                      <a:pt x="94" y="21"/>
                    </a:lnTo>
                    <a:cubicBezTo>
                      <a:pt x="76" y="3"/>
                      <a:pt x="51" y="0"/>
                      <a:pt x="37" y="13"/>
                    </a:cubicBezTo>
                    <a:lnTo>
                      <a:pt x="25" y="24"/>
                    </a:lnTo>
                    <a:lnTo>
                      <a:pt x="13" y="37"/>
                    </a:lnTo>
                    <a:cubicBezTo>
                      <a:pt x="0" y="51"/>
                      <a:pt x="4" y="77"/>
                      <a:pt x="21" y="94"/>
                    </a:cubicBezTo>
                    <a:lnTo>
                      <a:pt x="164" y="237"/>
                    </a:lnTo>
                    <a:cubicBezTo>
                      <a:pt x="182" y="255"/>
                      <a:pt x="210" y="255"/>
                      <a:pt x="228" y="237"/>
                    </a:cubicBezTo>
                    <a:lnTo>
                      <a:pt x="237" y="22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36" name="Freeform 6">
                <a:extLst>
                  <a:ext uri="{FF2B5EF4-FFF2-40B4-BE49-F238E27FC236}">
                    <a16:creationId xmlns:a16="http://schemas.microsoft.com/office/drawing/2014/main" id="{B58C2543-A185-A246-B88E-7B58693282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6325" y="4316413"/>
                <a:ext cx="106363" cy="38100"/>
              </a:xfrm>
              <a:custGeom>
                <a:avLst/>
                <a:gdLst>
                  <a:gd name="T0" fmla="*/ 106001 w 294"/>
                  <a:gd name="T1" fmla="*/ 16486 h 104"/>
                  <a:gd name="T2" fmla="*/ 106001 w 294"/>
                  <a:gd name="T3" fmla="*/ 16486 h 104"/>
                  <a:gd name="T4" fmla="*/ 89721 w 294"/>
                  <a:gd name="T5" fmla="*/ 0 h 104"/>
                  <a:gd name="T6" fmla="*/ 17004 w 294"/>
                  <a:gd name="T7" fmla="*/ 0 h 104"/>
                  <a:gd name="T8" fmla="*/ 17004 w 294"/>
                  <a:gd name="T9" fmla="*/ 0 h 104"/>
                  <a:gd name="T10" fmla="*/ 362 w 294"/>
                  <a:gd name="T11" fmla="*/ 12822 h 104"/>
                  <a:gd name="T12" fmla="*/ 362 w 294"/>
                  <a:gd name="T13" fmla="*/ 12822 h 104"/>
                  <a:gd name="T14" fmla="*/ 17004 w 294"/>
                  <a:gd name="T15" fmla="*/ 37734 h 104"/>
                  <a:gd name="T16" fmla="*/ 89721 w 294"/>
                  <a:gd name="T17" fmla="*/ 37734 h 104"/>
                  <a:gd name="T18" fmla="*/ 89721 w 294"/>
                  <a:gd name="T19" fmla="*/ 37734 h 104"/>
                  <a:gd name="T20" fmla="*/ 106001 w 294"/>
                  <a:gd name="T21" fmla="*/ 21248 h 104"/>
                  <a:gd name="T22" fmla="*/ 106001 w 294"/>
                  <a:gd name="T23" fmla="*/ 16486 h 10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94" h="104">
                    <a:moveTo>
                      <a:pt x="293" y="45"/>
                    </a:moveTo>
                    <a:lnTo>
                      <a:pt x="293" y="45"/>
                    </a:lnTo>
                    <a:cubicBezTo>
                      <a:pt x="293" y="21"/>
                      <a:pt x="273" y="0"/>
                      <a:pt x="248" y="0"/>
                    </a:cubicBezTo>
                    <a:lnTo>
                      <a:pt x="47" y="0"/>
                    </a:lnTo>
                    <a:cubicBezTo>
                      <a:pt x="21" y="0"/>
                      <a:pt x="1" y="15"/>
                      <a:pt x="1" y="35"/>
                    </a:cubicBezTo>
                    <a:cubicBezTo>
                      <a:pt x="0" y="53"/>
                      <a:pt x="21" y="103"/>
                      <a:pt x="47" y="103"/>
                    </a:cubicBezTo>
                    <a:lnTo>
                      <a:pt x="248" y="103"/>
                    </a:lnTo>
                    <a:cubicBezTo>
                      <a:pt x="273" y="103"/>
                      <a:pt x="293" y="83"/>
                      <a:pt x="293" y="58"/>
                    </a:cubicBezTo>
                    <a:lnTo>
                      <a:pt x="293" y="4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37" name="Freeform 7">
                <a:extLst>
                  <a:ext uri="{FF2B5EF4-FFF2-40B4-BE49-F238E27FC236}">
                    <a16:creationId xmlns:a16="http://schemas.microsoft.com/office/drawing/2014/main" id="{4B7A097A-0DAB-634E-9F6A-715D9C90D0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600" y="4679950"/>
                <a:ext cx="92075" cy="92075"/>
              </a:xfrm>
              <a:custGeom>
                <a:avLst/>
                <a:gdLst>
                  <a:gd name="T0" fmla="*/ 82004 w 256"/>
                  <a:gd name="T1" fmla="*/ 6114 h 256"/>
                  <a:gd name="T2" fmla="*/ 82004 w 256"/>
                  <a:gd name="T3" fmla="*/ 6114 h 256"/>
                  <a:gd name="T4" fmla="*/ 58986 w 256"/>
                  <a:gd name="T5" fmla="*/ 6114 h 256"/>
                  <a:gd name="T6" fmla="*/ 7553 w 256"/>
                  <a:gd name="T7" fmla="*/ 57907 h 256"/>
                  <a:gd name="T8" fmla="*/ 7553 w 256"/>
                  <a:gd name="T9" fmla="*/ 57907 h 256"/>
                  <a:gd name="T10" fmla="*/ 4676 w 256"/>
                  <a:gd name="T11" fmla="*/ 78408 h 256"/>
                  <a:gd name="T12" fmla="*/ 8992 w 256"/>
                  <a:gd name="T13" fmla="*/ 82724 h 256"/>
                  <a:gd name="T14" fmla="*/ 13308 w 256"/>
                  <a:gd name="T15" fmla="*/ 87399 h 256"/>
                  <a:gd name="T16" fmla="*/ 13308 w 256"/>
                  <a:gd name="T17" fmla="*/ 87399 h 256"/>
                  <a:gd name="T18" fmla="*/ 33809 w 256"/>
                  <a:gd name="T19" fmla="*/ 84162 h 256"/>
                  <a:gd name="T20" fmla="*/ 85241 w 256"/>
                  <a:gd name="T21" fmla="*/ 32370 h 256"/>
                  <a:gd name="T22" fmla="*/ 85241 w 256"/>
                  <a:gd name="T23" fmla="*/ 32370 h 256"/>
                  <a:gd name="T24" fmla="*/ 85241 w 256"/>
                  <a:gd name="T25" fmla="*/ 9711 h 256"/>
                  <a:gd name="T26" fmla="*/ 82004 w 256"/>
                  <a:gd name="T27" fmla="*/ 6114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6" h="256">
                    <a:moveTo>
                      <a:pt x="228" y="17"/>
                    </a:moveTo>
                    <a:lnTo>
                      <a:pt x="228" y="17"/>
                    </a:lnTo>
                    <a:cubicBezTo>
                      <a:pt x="210" y="0"/>
                      <a:pt x="182" y="0"/>
                      <a:pt x="164" y="17"/>
                    </a:cubicBezTo>
                    <a:lnTo>
                      <a:pt x="21" y="161"/>
                    </a:lnTo>
                    <a:cubicBezTo>
                      <a:pt x="4" y="178"/>
                      <a:pt x="0" y="204"/>
                      <a:pt x="13" y="218"/>
                    </a:cubicBezTo>
                    <a:lnTo>
                      <a:pt x="25" y="230"/>
                    </a:lnTo>
                    <a:lnTo>
                      <a:pt x="37" y="243"/>
                    </a:lnTo>
                    <a:cubicBezTo>
                      <a:pt x="51" y="255"/>
                      <a:pt x="76" y="251"/>
                      <a:pt x="94" y="234"/>
                    </a:cubicBezTo>
                    <a:lnTo>
                      <a:pt x="237" y="90"/>
                    </a:lnTo>
                    <a:cubicBezTo>
                      <a:pt x="255" y="73"/>
                      <a:pt x="255" y="44"/>
                      <a:pt x="237" y="27"/>
                    </a:cubicBezTo>
                    <a:lnTo>
                      <a:pt x="228" y="1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38" name="Freeform 8">
                <a:extLst>
                  <a:ext uri="{FF2B5EF4-FFF2-40B4-BE49-F238E27FC236}">
                    <a16:creationId xmlns:a16="http://schemas.microsoft.com/office/drawing/2014/main" id="{27F4E0C3-87E9-2A4E-8F9C-B1B17BE99F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700" y="4835525"/>
                <a:ext cx="38100" cy="104775"/>
              </a:xfrm>
              <a:custGeom>
                <a:avLst/>
                <a:gdLst>
                  <a:gd name="T0" fmla="*/ 16329 w 105"/>
                  <a:gd name="T1" fmla="*/ 0 h 293"/>
                  <a:gd name="T2" fmla="*/ 16329 w 105"/>
                  <a:gd name="T3" fmla="*/ 0 h 293"/>
                  <a:gd name="T4" fmla="*/ 0 w 105"/>
                  <a:gd name="T5" fmla="*/ 16092 h 293"/>
                  <a:gd name="T6" fmla="*/ 0 w 105"/>
                  <a:gd name="T7" fmla="*/ 87968 h 293"/>
                  <a:gd name="T8" fmla="*/ 0 w 105"/>
                  <a:gd name="T9" fmla="*/ 87968 h 293"/>
                  <a:gd name="T10" fmla="*/ 12700 w 105"/>
                  <a:gd name="T11" fmla="*/ 104417 h 293"/>
                  <a:gd name="T12" fmla="*/ 12700 w 105"/>
                  <a:gd name="T13" fmla="*/ 104417 h 293"/>
                  <a:gd name="T14" fmla="*/ 37737 w 105"/>
                  <a:gd name="T15" fmla="*/ 87968 h 293"/>
                  <a:gd name="T16" fmla="*/ 37737 w 105"/>
                  <a:gd name="T17" fmla="*/ 16092 h 293"/>
                  <a:gd name="T18" fmla="*/ 37737 w 105"/>
                  <a:gd name="T19" fmla="*/ 16092 h 293"/>
                  <a:gd name="T20" fmla="*/ 21046 w 105"/>
                  <a:gd name="T21" fmla="*/ 0 h 293"/>
                  <a:gd name="T22" fmla="*/ 16329 w 105"/>
                  <a:gd name="T23" fmla="*/ 0 h 29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5" h="293">
                    <a:moveTo>
                      <a:pt x="45" y="0"/>
                    </a:moveTo>
                    <a:lnTo>
                      <a:pt x="45" y="0"/>
                    </a:lnTo>
                    <a:cubicBezTo>
                      <a:pt x="20" y="0"/>
                      <a:pt x="0" y="20"/>
                      <a:pt x="0" y="45"/>
                    </a:cubicBezTo>
                    <a:lnTo>
                      <a:pt x="0" y="246"/>
                    </a:lnTo>
                    <a:cubicBezTo>
                      <a:pt x="0" y="271"/>
                      <a:pt x="16" y="292"/>
                      <a:pt x="35" y="292"/>
                    </a:cubicBezTo>
                    <a:cubicBezTo>
                      <a:pt x="54" y="292"/>
                      <a:pt x="104" y="271"/>
                      <a:pt x="104" y="246"/>
                    </a:cubicBezTo>
                    <a:lnTo>
                      <a:pt x="104" y="45"/>
                    </a:lnTo>
                    <a:cubicBezTo>
                      <a:pt x="104" y="20"/>
                      <a:pt x="83" y="0"/>
                      <a:pt x="58" y="0"/>
                    </a:cubicBezTo>
                    <a:lnTo>
                      <a:pt x="45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39" name="Freeform 9">
                <a:extLst>
                  <a:ext uri="{FF2B5EF4-FFF2-40B4-BE49-F238E27FC236}">
                    <a16:creationId xmlns:a16="http://schemas.microsoft.com/office/drawing/2014/main" id="{75EA8C23-9682-9F47-B259-460E019A0C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7238" y="4679950"/>
                <a:ext cx="92075" cy="92075"/>
              </a:xfrm>
              <a:custGeom>
                <a:avLst/>
                <a:gdLst>
                  <a:gd name="T0" fmla="*/ 6449 w 257"/>
                  <a:gd name="T1" fmla="*/ 9711 h 256"/>
                  <a:gd name="T2" fmla="*/ 6449 w 257"/>
                  <a:gd name="T3" fmla="*/ 9711 h 256"/>
                  <a:gd name="T4" fmla="*/ 6449 w 257"/>
                  <a:gd name="T5" fmla="*/ 32370 h 256"/>
                  <a:gd name="T6" fmla="*/ 57681 w 257"/>
                  <a:gd name="T7" fmla="*/ 84162 h 256"/>
                  <a:gd name="T8" fmla="*/ 57681 w 257"/>
                  <a:gd name="T9" fmla="*/ 84162 h 256"/>
                  <a:gd name="T10" fmla="*/ 78461 w 257"/>
                  <a:gd name="T11" fmla="*/ 87399 h 256"/>
                  <a:gd name="T12" fmla="*/ 82760 w 257"/>
                  <a:gd name="T13" fmla="*/ 82724 h 256"/>
                  <a:gd name="T14" fmla="*/ 87059 w 257"/>
                  <a:gd name="T15" fmla="*/ 78408 h 256"/>
                  <a:gd name="T16" fmla="*/ 87059 w 257"/>
                  <a:gd name="T17" fmla="*/ 78408 h 256"/>
                  <a:gd name="T18" fmla="*/ 83835 w 257"/>
                  <a:gd name="T19" fmla="*/ 57907 h 256"/>
                  <a:gd name="T20" fmla="*/ 32961 w 257"/>
                  <a:gd name="T21" fmla="*/ 6114 h 256"/>
                  <a:gd name="T22" fmla="*/ 32961 w 257"/>
                  <a:gd name="T23" fmla="*/ 6114 h 256"/>
                  <a:gd name="T24" fmla="*/ 10032 w 257"/>
                  <a:gd name="T25" fmla="*/ 6114 h 256"/>
                  <a:gd name="T26" fmla="*/ 6449 w 257"/>
                  <a:gd name="T27" fmla="*/ 9711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7" h="256">
                    <a:moveTo>
                      <a:pt x="18" y="27"/>
                    </a:moveTo>
                    <a:lnTo>
                      <a:pt x="18" y="27"/>
                    </a:lnTo>
                    <a:cubicBezTo>
                      <a:pt x="0" y="44"/>
                      <a:pt x="0" y="73"/>
                      <a:pt x="18" y="90"/>
                    </a:cubicBezTo>
                    <a:lnTo>
                      <a:pt x="161" y="234"/>
                    </a:lnTo>
                    <a:cubicBezTo>
                      <a:pt x="179" y="251"/>
                      <a:pt x="205" y="255"/>
                      <a:pt x="219" y="243"/>
                    </a:cubicBezTo>
                    <a:lnTo>
                      <a:pt x="231" y="230"/>
                    </a:lnTo>
                    <a:lnTo>
                      <a:pt x="243" y="218"/>
                    </a:lnTo>
                    <a:cubicBezTo>
                      <a:pt x="256" y="204"/>
                      <a:pt x="252" y="178"/>
                      <a:pt x="234" y="161"/>
                    </a:cubicBezTo>
                    <a:lnTo>
                      <a:pt x="92" y="17"/>
                    </a:lnTo>
                    <a:cubicBezTo>
                      <a:pt x="74" y="0"/>
                      <a:pt x="45" y="0"/>
                      <a:pt x="28" y="17"/>
                    </a:cubicBezTo>
                    <a:lnTo>
                      <a:pt x="18" y="2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40" name="Freeform 10">
                <a:extLst>
                  <a:ext uri="{FF2B5EF4-FFF2-40B4-BE49-F238E27FC236}">
                    <a16:creationId xmlns:a16="http://schemas.microsoft.com/office/drawing/2014/main" id="{2D1ADEEB-06F0-CE40-BAA2-DB40B4017C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1225" y="4316413"/>
                <a:ext cx="106363" cy="38100"/>
              </a:xfrm>
              <a:custGeom>
                <a:avLst/>
                <a:gdLst>
                  <a:gd name="T0" fmla="*/ 0 w 294"/>
                  <a:gd name="T1" fmla="*/ 21046 h 105"/>
                  <a:gd name="T2" fmla="*/ 0 w 294"/>
                  <a:gd name="T3" fmla="*/ 21046 h 105"/>
                  <a:gd name="T4" fmla="*/ 16642 w 294"/>
                  <a:gd name="T5" fmla="*/ 37374 h 105"/>
                  <a:gd name="T6" fmla="*/ 89721 w 294"/>
                  <a:gd name="T7" fmla="*/ 37737 h 105"/>
                  <a:gd name="T8" fmla="*/ 89721 w 294"/>
                  <a:gd name="T9" fmla="*/ 37737 h 105"/>
                  <a:gd name="T10" fmla="*/ 106001 w 294"/>
                  <a:gd name="T11" fmla="*/ 25037 h 105"/>
                  <a:gd name="T12" fmla="*/ 106001 w 294"/>
                  <a:gd name="T13" fmla="*/ 25037 h 105"/>
                  <a:gd name="T14" fmla="*/ 89721 w 294"/>
                  <a:gd name="T15" fmla="*/ 0 h 105"/>
                  <a:gd name="T16" fmla="*/ 16642 w 294"/>
                  <a:gd name="T17" fmla="*/ 0 h 105"/>
                  <a:gd name="T18" fmla="*/ 16642 w 294"/>
                  <a:gd name="T19" fmla="*/ 0 h 105"/>
                  <a:gd name="T20" fmla="*/ 0 w 294"/>
                  <a:gd name="T21" fmla="*/ 16329 h 105"/>
                  <a:gd name="T22" fmla="*/ 0 w 294"/>
                  <a:gd name="T23" fmla="*/ 21046 h 10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94" h="105">
                    <a:moveTo>
                      <a:pt x="0" y="58"/>
                    </a:moveTo>
                    <a:lnTo>
                      <a:pt x="0" y="58"/>
                    </a:lnTo>
                    <a:cubicBezTo>
                      <a:pt x="0" y="83"/>
                      <a:pt x="21" y="103"/>
                      <a:pt x="46" y="103"/>
                    </a:cubicBezTo>
                    <a:lnTo>
                      <a:pt x="248" y="104"/>
                    </a:lnTo>
                    <a:cubicBezTo>
                      <a:pt x="272" y="104"/>
                      <a:pt x="293" y="88"/>
                      <a:pt x="293" y="69"/>
                    </a:cubicBezTo>
                    <a:cubicBezTo>
                      <a:pt x="293" y="50"/>
                      <a:pt x="272" y="0"/>
                      <a:pt x="248" y="0"/>
                    </a:cubicBezTo>
                    <a:lnTo>
                      <a:pt x="46" y="0"/>
                    </a:lnTo>
                    <a:cubicBezTo>
                      <a:pt x="21" y="0"/>
                      <a:pt x="0" y="21"/>
                      <a:pt x="0" y="45"/>
                    </a:cubicBezTo>
                    <a:lnTo>
                      <a:pt x="0" y="5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41" name="Freeform 11">
                <a:extLst>
                  <a:ext uri="{FF2B5EF4-FFF2-40B4-BE49-F238E27FC236}">
                    <a16:creationId xmlns:a16="http://schemas.microsoft.com/office/drawing/2014/main" id="{7C526D28-1B62-7F48-B3FF-EB5BFAA808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7238" y="3898900"/>
                <a:ext cx="92075" cy="92075"/>
              </a:xfrm>
              <a:custGeom>
                <a:avLst/>
                <a:gdLst>
                  <a:gd name="T0" fmla="*/ 10032 w 257"/>
                  <a:gd name="T1" fmla="*/ 85601 h 256"/>
                  <a:gd name="T2" fmla="*/ 10032 w 257"/>
                  <a:gd name="T3" fmla="*/ 85601 h 256"/>
                  <a:gd name="T4" fmla="*/ 32961 w 257"/>
                  <a:gd name="T5" fmla="*/ 85601 h 256"/>
                  <a:gd name="T6" fmla="*/ 84193 w 257"/>
                  <a:gd name="T7" fmla="*/ 33809 h 256"/>
                  <a:gd name="T8" fmla="*/ 84193 w 257"/>
                  <a:gd name="T9" fmla="*/ 33809 h 256"/>
                  <a:gd name="T10" fmla="*/ 87059 w 257"/>
                  <a:gd name="T11" fmla="*/ 13308 h 256"/>
                  <a:gd name="T12" fmla="*/ 82760 w 257"/>
                  <a:gd name="T13" fmla="*/ 8632 h 256"/>
                  <a:gd name="T14" fmla="*/ 78461 w 257"/>
                  <a:gd name="T15" fmla="*/ 4676 h 256"/>
                  <a:gd name="T16" fmla="*/ 78461 w 257"/>
                  <a:gd name="T17" fmla="*/ 4676 h 256"/>
                  <a:gd name="T18" fmla="*/ 57681 w 257"/>
                  <a:gd name="T19" fmla="*/ 7553 h 256"/>
                  <a:gd name="T20" fmla="*/ 6449 w 257"/>
                  <a:gd name="T21" fmla="*/ 58986 h 256"/>
                  <a:gd name="T22" fmla="*/ 6449 w 257"/>
                  <a:gd name="T23" fmla="*/ 58986 h 256"/>
                  <a:gd name="T24" fmla="*/ 6449 w 257"/>
                  <a:gd name="T25" fmla="*/ 82004 h 256"/>
                  <a:gd name="T26" fmla="*/ 10032 w 257"/>
                  <a:gd name="T27" fmla="*/ 85601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7" h="256">
                    <a:moveTo>
                      <a:pt x="28" y="238"/>
                    </a:moveTo>
                    <a:lnTo>
                      <a:pt x="28" y="238"/>
                    </a:lnTo>
                    <a:cubicBezTo>
                      <a:pt x="45" y="255"/>
                      <a:pt x="74" y="255"/>
                      <a:pt x="92" y="238"/>
                    </a:cubicBezTo>
                    <a:lnTo>
                      <a:pt x="235" y="94"/>
                    </a:lnTo>
                    <a:cubicBezTo>
                      <a:pt x="252" y="77"/>
                      <a:pt x="256" y="51"/>
                      <a:pt x="243" y="37"/>
                    </a:cubicBezTo>
                    <a:lnTo>
                      <a:pt x="231" y="24"/>
                    </a:lnTo>
                    <a:lnTo>
                      <a:pt x="219" y="13"/>
                    </a:lnTo>
                    <a:cubicBezTo>
                      <a:pt x="205" y="0"/>
                      <a:pt x="179" y="3"/>
                      <a:pt x="161" y="21"/>
                    </a:cubicBezTo>
                    <a:lnTo>
                      <a:pt x="18" y="164"/>
                    </a:lnTo>
                    <a:cubicBezTo>
                      <a:pt x="0" y="182"/>
                      <a:pt x="0" y="211"/>
                      <a:pt x="18" y="228"/>
                    </a:cubicBezTo>
                    <a:lnTo>
                      <a:pt x="28" y="23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42" name="Freeform 12">
                <a:extLst>
                  <a:ext uri="{FF2B5EF4-FFF2-40B4-BE49-F238E27FC236}">
                    <a16:creationId xmlns:a16="http://schemas.microsoft.com/office/drawing/2014/main" id="{783D262F-77AB-944E-9BE2-9174BF6147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700" y="3730625"/>
                <a:ext cx="38100" cy="104775"/>
              </a:xfrm>
              <a:custGeom>
                <a:avLst/>
                <a:gdLst>
                  <a:gd name="T0" fmla="*/ 21046 w 105"/>
                  <a:gd name="T1" fmla="*/ 104417 h 293"/>
                  <a:gd name="T2" fmla="*/ 21046 w 105"/>
                  <a:gd name="T3" fmla="*/ 104417 h 293"/>
                  <a:gd name="T4" fmla="*/ 37737 w 105"/>
                  <a:gd name="T5" fmla="*/ 88326 h 293"/>
                  <a:gd name="T6" fmla="*/ 37737 w 105"/>
                  <a:gd name="T7" fmla="*/ 16449 h 293"/>
                  <a:gd name="T8" fmla="*/ 37737 w 105"/>
                  <a:gd name="T9" fmla="*/ 16449 h 293"/>
                  <a:gd name="T10" fmla="*/ 25037 w 105"/>
                  <a:gd name="T11" fmla="*/ 0 h 293"/>
                  <a:gd name="T12" fmla="*/ 25037 w 105"/>
                  <a:gd name="T13" fmla="*/ 0 h 293"/>
                  <a:gd name="T14" fmla="*/ 0 w 105"/>
                  <a:gd name="T15" fmla="*/ 16449 h 293"/>
                  <a:gd name="T16" fmla="*/ 0 w 105"/>
                  <a:gd name="T17" fmla="*/ 88326 h 293"/>
                  <a:gd name="T18" fmla="*/ 0 w 105"/>
                  <a:gd name="T19" fmla="*/ 88326 h 293"/>
                  <a:gd name="T20" fmla="*/ 16329 w 105"/>
                  <a:gd name="T21" fmla="*/ 104417 h 293"/>
                  <a:gd name="T22" fmla="*/ 21046 w 105"/>
                  <a:gd name="T23" fmla="*/ 104417 h 29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5" h="293">
                    <a:moveTo>
                      <a:pt x="58" y="292"/>
                    </a:moveTo>
                    <a:lnTo>
                      <a:pt x="58" y="292"/>
                    </a:lnTo>
                    <a:cubicBezTo>
                      <a:pt x="83" y="292"/>
                      <a:pt x="104" y="272"/>
                      <a:pt x="104" y="247"/>
                    </a:cubicBezTo>
                    <a:lnTo>
                      <a:pt x="104" y="46"/>
                    </a:lnTo>
                    <a:cubicBezTo>
                      <a:pt x="104" y="21"/>
                      <a:pt x="88" y="1"/>
                      <a:pt x="69" y="0"/>
                    </a:cubicBezTo>
                    <a:cubicBezTo>
                      <a:pt x="50" y="0"/>
                      <a:pt x="0" y="21"/>
                      <a:pt x="0" y="46"/>
                    </a:cubicBezTo>
                    <a:lnTo>
                      <a:pt x="0" y="247"/>
                    </a:lnTo>
                    <a:cubicBezTo>
                      <a:pt x="0" y="272"/>
                      <a:pt x="20" y="292"/>
                      <a:pt x="45" y="292"/>
                    </a:cubicBezTo>
                    <a:lnTo>
                      <a:pt x="58" y="2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43" name="Freeform 13">
                <a:extLst>
                  <a:ext uri="{FF2B5EF4-FFF2-40B4-BE49-F238E27FC236}">
                    <a16:creationId xmlns:a16="http://schemas.microsoft.com/office/drawing/2014/main" id="{70D5E453-A611-B647-A5E5-83F0BADFBA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0663" y="4143375"/>
                <a:ext cx="250825" cy="250825"/>
              </a:xfrm>
              <a:custGeom>
                <a:avLst/>
                <a:gdLst>
                  <a:gd name="T0" fmla="*/ 237529 w 698"/>
                  <a:gd name="T1" fmla="*/ 185064 h 698"/>
                  <a:gd name="T2" fmla="*/ 237529 w 698"/>
                  <a:gd name="T3" fmla="*/ 185064 h 698"/>
                  <a:gd name="T4" fmla="*/ 237529 w 698"/>
                  <a:gd name="T5" fmla="*/ 231420 h 698"/>
                  <a:gd name="T6" fmla="*/ 230702 w 698"/>
                  <a:gd name="T7" fmla="*/ 237888 h 698"/>
                  <a:gd name="T8" fmla="*/ 230702 w 698"/>
                  <a:gd name="T9" fmla="*/ 237888 h 698"/>
                  <a:gd name="T10" fmla="*/ 185064 w 698"/>
                  <a:gd name="T11" fmla="*/ 237888 h 698"/>
                  <a:gd name="T12" fmla="*/ 23717 w 698"/>
                  <a:gd name="T13" fmla="*/ 76901 h 698"/>
                  <a:gd name="T14" fmla="*/ 23717 w 698"/>
                  <a:gd name="T15" fmla="*/ 76901 h 698"/>
                  <a:gd name="T16" fmla="*/ 0 w 698"/>
                  <a:gd name="T17" fmla="*/ 26951 h 698"/>
                  <a:gd name="T18" fmla="*/ 0 w 698"/>
                  <a:gd name="T19" fmla="*/ 26951 h 698"/>
                  <a:gd name="T20" fmla="*/ 26592 w 698"/>
                  <a:gd name="T21" fmla="*/ 719 h 698"/>
                  <a:gd name="T22" fmla="*/ 26592 w 698"/>
                  <a:gd name="T23" fmla="*/ 719 h 698"/>
                  <a:gd name="T24" fmla="*/ 76182 w 698"/>
                  <a:gd name="T25" fmla="*/ 24076 h 698"/>
                  <a:gd name="T26" fmla="*/ 237529 w 698"/>
                  <a:gd name="T27" fmla="*/ 185064 h 6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98" h="698">
                    <a:moveTo>
                      <a:pt x="661" y="515"/>
                    </a:moveTo>
                    <a:lnTo>
                      <a:pt x="661" y="515"/>
                    </a:lnTo>
                    <a:cubicBezTo>
                      <a:pt x="697" y="551"/>
                      <a:pt x="697" y="608"/>
                      <a:pt x="661" y="644"/>
                    </a:cubicBezTo>
                    <a:lnTo>
                      <a:pt x="642" y="662"/>
                    </a:lnTo>
                    <a:cubicBezTo>
                      <a:pt x="608" y="697"/>
                      <a:pt x="550" y="697"/>
                      <a:pt x="515" y="662"/>
                    </a:cubicBezTo>
                    <a:lnTo>
                      <a:pt x="66" y="214"/>
                    </a:lnTo>
                    <a:cubicBezTo>
                      <a:pt x="31" y="178"/>
                      <a:pt x="2" y="116"/>
                      <a:pt x="0" y="75"/>
                    </a:cubicBezTo>
                    <a:cubicBezTo>
                      <a:pt x="0" y="34"/>
                      <a:pt x="33" y="0"/>
                      <a:pt x="74" y="2"/>
                    </a:cubicBezTo>
                    <a:cubicBezTo>
                      <a:pt x="115" y="2"/>
                      <a:pt x="177" y="32"/>
                      <a:pt x="212" y="67"/>
                    </a:cubicBezTo>
                    <a:lnTo>
                      <a:pt x="661" y="51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44" name="Freeform 14">
                <a:extLst>
                  <a:ext uri="{FF2B5EF4-FFF2-40B4-BE49-F238E27FC236}">
                    <a16:creationId xmlns:a16="http://schemas.microsoft.com/office/drawing/2014/main" id="{5F5637F0-D450-EF4D-BCC4-8DA056E5A9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9250" y="4049713"/>
                <a:ext cx="349250" cy="349250"/>
              </a:xfrm>
              <a:custGeom>
                <a:avLst/>
                <a:gdLst>
                  <a:gd name="T0" fmla="*/ 52154 w 971"/>
                  <a:gd name="T1" fmla="*/ 334518 h 972"/>
                  <a:gd name="T2" fmla="*/ 52154 w 971"/>
                  <a:gd name="T3" fmla="*/ 334518 h 972"/>
                  <a:gd name="T4" fmla="*/ 10071 w 971"/>
                  <a:gd name="T5" fmla="*/ 338471 h 972"/>
                  <a:gd name="T6" fmla="*/ 10071 w 971"/>
                  <a:gd name="T7" fmla="*/ 338471 h 972"/>
                  <a:gd name="T8" fmla="*/ 14387 w 971"/>
                  <a:gd name="T9" fmla="*/ 296431 h 972"/>
                  <a:gd name="T10" fmla="*/ 287745 w 971"/>
                  <a:gd name="T11" fmla="*/ 23715 h 972"/>
                  <a:gd name="T12" fmla="*/ 287745 w 971"/>
                  <a:gd name="T13" fmla="*/ 23715 h 972"/>
                  <a:gd name="T14" fmla="*/ 329827 w 971"/>
                  <a:gd name="T15" fmla="*/ 359 h 972"/>
                  <a:gd name="T16" fmla="*/ 329827 w 971"/>
                  <a:gd name="T17" fmla="*/ 359 h 972"/>
                  <a:gd name="T18" fmla="*/ 348890 w 971"/>
                  <a:gd name="T19" fmla="*/ 19403 h 972"/>
                  <a:gd name="T20" fmla="*/ 348890 w 971"/>
                  <a:gd name="T21" fmla="*/ 19403 h 972"/>
                  <a:gd name="T22" fmla="*/ 325511 w 971"/>
                  <a:gd name="T23" fmla="*/ 61801 h 972"/>
                  <a:gd name="T24" fmla="*/ 52154 w 971"/>
                  <a:gd name="T25" fmla="*/ 334518 h 9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71" h="972">
                    <a:moveTo>
                      <a:pt x="145" y="931"/>
                    </a:moveTo>
                    <a:lnTo>
                      <a:pt x="145" y="931"/>
                    </a:lnTo>
                    <a:cubicBezTo>
                      <a:pt x="110" y="966"/>
                      <a:pt x="58" y="971"/>
                      <a:pt x="28" y="942"/>
                    </a:cubicBezTo>
                    <a:cubicBezTo>
                      <a:pt x="0" y="913"/>
                      <a:pt x="4" y="861"/>
                      <a:pt x="40" y="825"/>
                    </a:cubicBezTo>
                    <a:lnTo>
                      <a:pt x="800" y="66"/>
                    </a:lnTo>
                    <a:cubicBezTo>
                      <a:pt x="834" y="31"/>
                      <a:pt x="888" y="1"/>
                      <a:pt x="917" y="1"/>
                    </a:cubicBezTo>
                    <a:cubicBezTo>
                      <a:pt x="947" y="0"/>
                      <a:pt x="970" y="24"/>
                      <a:pt x="970" y="54"/>
                    </a:cubicBezTo>
                    <a:cubicBezTo>
                      <a:pt x="969" y="84"/>
                      <a:pt x="940" y="136"/>
                      <a:pt x="905" y="172"/>
                    </a:cubicBezTo>
                    <a:lnTo>
                      <a:pt x="145" y="93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81" name="Group 4">
              <a:extLst>
                <a:ext uri="{FF2B5EF4-FFF2-40B4-BE49-F238E27FC236}">
                  <a16:creationId xmlns:a16="http://schemas.microsoft.com/office/drawing/2014/main" id="{55A168CE-F32B-CF47-AD06-BD76C47DF6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52284" y="4443994"/>
              <a:ext cx="2250956" cy="1241410"/>
              <a:chOff x="5265738" y="5084763"/>
              <a:chExt cx="2481262" cy="1368425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221" name="Freeform 20">
                <a:extLst>
                  <a:ext uri="{FF2B5EF4-FFF2-40B4-BE49-F238E27FC236}">
                    <a16:creationId xmlns:a16="http://schemas.microsoft.com/office/drawing/2014/main" id="{2FCC9248-9273-B54E-99F5-04FE885C94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3913" y="5557838"/>
                <a:ext cx="180975" cy="180975"/>
              </a:xfrm>
              <a:custGeom>
                <a:avLst/>
                <a:gdLst>
                  <a:gd name="T0" fmla="*/ 180614 w 502"/>
                  <a:gd name="T1" fmla="*/ 90307 h 501"/>
                  <a:gd name="T2" fmla="*/ 180614 w 502"/>
                  <a:gd name="T3" fmla="*/ 90307 h 501"/>
                  <a:gd name="T4" fmla="*/ 90488 w 502"/>
                  <a:gd name="T5" fmla="*/ 180614 h 501"/>
                  <a:gd name="T6" fmla="*/ 90488 w 502"/>
                  <a:gd name="T7" fmla="*/ 180614 h 501"/>
                  <a:gd name="T8" fmla="*/ 0 w 502"/>
                  <a:gd name="T9" fmla="*/ 90307 h 501"/>
                  <a:gd name="T10" fmla="*/ 0 w 502"/>
                  <a:gd name="T11" fmla="*/ 90307 h 501"/>
                  <a:gd name="T12" fmla="*/ 90488 w 502"/>
                  <a:gd name="T13" fmla="*/ 0 h 501"/>
                  <a:gd name="T14" fmla="*/ 90488 w 502"/>
                  <a:gd name="T15" fmla="*/ 0 h 501"/>
                  <a:gd name="T16" fmla="*/ 180614 w 502"/>
                  <a:gd name="T17" fmla="*/ 90307 h 5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02" h="501">
                    <a:moveTo>
                      <a:pt x="501" y="250"/>
                    </a:moveTo>
                    <a:lnTo>
                      <a:pt x="501" y="250"/>
                    </a:lnTo>
                    <a:cubicBezTo>
                      <a:pt x="501" y="388"/>
                      <a:pt x="389" y="500"/>
                      <a:pt x="251" y="500"/>
                    </a:cubicBezTo>
                    <a:cubicBezTo>
                      <a:pt x="112" y="500"/>
                      <a:pt x="0" y="388"/>
                      <a:pt x="0" y="250"/>
                    </a:cubicBezTo>
                    <a:cubicBezTo>
                      <a:pt x="0" y="111"/>
                      <a:pt x="112" y="0"/>
                      <a:pt x="251" y="0"/>
                    </a:cubicBezTo>
                    <a:cubicBezTo>
                      <a:pt x="389" y="0"/>
                      <a:pt x="501" y="111"/>
                      <a:pt x="501" y="25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22" name="Freeform 25">
                <a:extLst>
                  <a:ext uri="{FF2B5EF4-FFF2-40B4-BE49-F238E27FC236}">
                    <a16:creationId xmlns:a16="http://schemas.microsoft.com/office/drawing/2014/main" id="{3F9BAD86-FD8B-0546-9398-33AEFF3B88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7688" y="5230813"/>
                <a:ext cx="180975" cy="180975"/>
              </a:xfrm>
              <a:custGeom>
                <a:avLst/>
                <a:gdLst>
                  <a:gd name="T0" fmla="*/ 0 w 501"/>
                  <a:gd name="T1" fmla="*/ 180614 h 501"/>
                  <a:gd name="T2" fmla="*/ 180614 w 501"/>
                  <a:gd name="T3" fmla="*/ 0 h 501"/>
                  <a:gd name="T4" fmla="*/ 0 w 501"/>
                  <a:gd name="T5" fmla="*/ 0 h 501"/>
                  <a:gd name="T6" fmla="*/ 0 w 501"/>
                  <a:gd name="T7" fmla="*/ 180614 h 50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1" h="501">
                    <a:moveTo>
                      <a:pt x="0" y="500"/>
                    </a:moveTo>
                    <a:lnTo>
                      <a:pt x="500" y="0"/>
                    </a:lnTo>
                    <a:lnTo>
                      <a:pt x="0" y="0"/>
                    </a:lnTo>
                    <a:lnTo>
                      <a:pt x="0" y="50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23" name="Freeform 26">
                <a:extLst>
                  <a:ext uri="{FF2B5EF4-FFF2-40B4-BE49-F238E27FC236}">
                    <a16:creationId xmlns:a16="http://schemas.microsoft.com/office/drawing/2014/main" id="{1F98110C-CFBD-F541-B2D4-8F2D416680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7688" y="5884863"/>
                <a:ext cx="180975" cy="180975"/>
              </a:xfrm>
              <a:custGeom>
                <a:avLst/>
                <a:gdLst>
                  <a:gd name="T0" fmla="*/ 180614 w 501"/>
                  <a:gd name="T1" fmla="*/ 180614 h 502"/>
                  <a:gd name="T2" fmla="*/ 0 w 501"/>
                  <a:gd name="T3" fmla="*/ 0 h 502"/>
                  <a:gd name="T4" fmla="*/ 0 w 501"/>
                  <a:gd name="T5" fmla="*/ 180614 h 502"/>
                  <a:gd name="T6" fmla="*/ 180614 w 501"/>
                  <a:gd name="T7" fmla="*/ 180614 h 5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1" h="502">
                    <a:moveTo>
                      <a:pt x="500" y="501"/>
                    </a:moveTo>
                    <a:lnTo>
                      <a:pt x="0" y="0"/>
                    </a:lnTo>
                    <a:lnTo>
                      <a:pt x="0" y="501"/>
                    </a:lnTo>
                    <a:lnTo>
                      <a:pt x="500" y="50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24" name="Freeform 27">
                <a:extLst>
                  <a:ext uri="{FF2B5EF4-FFF2-40B4-BE49-F238E27FC236}">
                    <a16:creationId xmlns:a16="http://schemas.microsoft.com/office/drawing/2014/main" id="{40A42C19-0DEF-E446-A734-10DC602576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2675" y="5884863"/>
                <a:ext cx="180975" cy="180975"/>
              </a:xfrm>
              <a:custGeom>
                <a:avLst/>
                <a:gdLst>
                  <a:gd name="T0" fmla="*/ 180614 w 502"/>
                  <a:gd name="T1" fmla="*/ 0 h 502"/>
                  <a:gd name="T2" fmla="*/ 0 w 502"/>
                  <a:gd name="T3" fmla="*/ 180614 h 502"/>
                  <a:gd name="T4" fmla="*/ 180614 w 502"/>
                  <a:gd name="T5" fmla="*/ 180614 h 502"/>
                  <a:gd name="T6" fmla="*/ 180614 w 502"/>
                  <a:gd name="T7" fmla="*/ 0 h 5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2" h="502">
                    <a:moveTo>
                      <a:pt x="501" y="0"/>
                    </a:moveTo>
                    <a:lnTo>
                      <a:pt x="0" y="501"/>
                    </a:lnTo>
                    <a:lnTo>
                      <a:pt x="501" y="501"/>
                    </a:lnTo>
                    <a:lnTo>
                      <a:pt x="501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25" name="Freeform 15">
                <a:extLst>
                  <a:ext uri="{FF2B5EF4-FFF2-40B4-BE49-F238E27FC236}">
                    <a16:creationId xmlns:a16="http://schemas.microsoft.com/office/drawing/2014/main" id="{FFB2DB56-9993-BB44-9F28-AF9EDF2810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5738" y="5329238"/>
                <a:ext cx="2252662" cy="1123950"/>
              </a:xfrm>
              <a:custGeom>
                <a:avLst/>
                <a:gdLst>
                  <a:gd name="T0" fmla="*/ 2219905 w 6258"/>
                  <a:gd name="T1" fmla="*/ 1123590 h 3124"/>
                  <a:gd name="T2" fmla="*/ 64794 w 6258"/>
                  <a:gd name="T3" fmla="*/ 1123590 h 3124"/>
                  <a:gd name="T4" fmla="*/ 64794 w 6258"/>
                  <a:gd name="T5" fmla="*/ 1123590 h 3124"/>
                  <a:gd name="T6" fmla="*/ 0 w 6258"/>
                  <a:gd name="T7" fmla="*/ 1058470 h 3124"/>
                  <a:gd name="T8" fmla="*/ 0 w 6258"/>
                  <a:gd name="T9" fmla="*/ 32380 h 3124"/>
                  <a:gd name="T10" fmla="*/ 0 w 6258"/>
                  <a:gd name="T11" fmla="*/ 32380 h 3124"/>
                  <a:gd name="T12" fmla="*/ 32397 w 6258"/>
                  <a:gd name="T13" fmla="*/ 0 h 3124"/>
                  <a:gd name="T14" fmla="*/ 32397 w 6258"/>
                  <a:gd name="T15" fmla="*/ 0 h 3124"/>
                  <a:gd name="T16" fmla="*/ 64794 w 6258"/>
                  <a:gd name="T17" fmla="*/ 32380 h 3124"/>
                  <a:gd name="T18" fmla="*/ 64794 w 6258"/>
                  <a:gd name="T19" fmla="*/ 1058470 h 3124"/>
                  <a:gd name="T20" fmla="*/ 2219905 w 6258"/>
                  <a:gd name="T21" fmla="*/ 1058470 h 3124"/>
                  <a:gd name="T22" fmla="*/ 2219905 w 6258"/>
                  <a:gd name="T23" fmla="*/ 1058470 h 3124"/>
                  <a:gd name="T24" fmla="*/ 2252302 w 6258"/>
                  <a:gd name="T25" fmla="*/ 1090850 h 3124"/>
                  <a:gd name="T26" fmla="*/ 2252302 w 6258"/>
                  <a:gd name="T27" fmla="*/ 1090850 h 3124"/>
                  <a:gd name="T28" fmla="*/ 2219905 w 6258"/>
                  <a:gd name="T29" fmla="*/ 1123590 h 31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58" h="3124">
                    <a:moveTo>
                      <a:pt x="6167" y="3123"/>
                    </a:moveTo>
                    <a:lnTo>
                      <a:pt x="180" y="3123"/>
                    </a:lnTo>
                    <a:cubicBezTo>
                      <a:pt x="81" y="3123"/>
                      <a:pt x="0" y="3042"/>
                      <a:pt x="0" y="2942"/>
                    </a:cubicBezTo>
                    <a:lnTo>
                      <a:pt x="0" y="90"/>
                    </a:lnTo>
                    <a:cubicBezTo>
                      <a:pt x="0" y="40"/>
                      <a:pt x="40" y="0"/>
                      <a:pt x="90" y="0"/>
                    </a:cubicBezTo>
                    <a:cubicBezTo>
                      <a:pt x="140" y="0"/>
                      <a:pt x="180" y="40"/>
                      <a:pt x="180" y="90"/>
                    </a:cubicBezTo>
                    <a:lnTo>
                      <a:pt x="180" y="2942"/>
                    </a:lnTo>
                    <a:lnTo>
                      <a:pt x="6167" y="2942"/>
                    </a:lnTo>
                    <a:cubicBezTo>
                      <a:pt x="6217" y="2942"/>
                      <a:pt x="6257" y="2982"/>
                      <a:pt x="6257" y="3032"/>
                    </a:cubicBezTo>
                    <a:cubicBezTo>
                      <a:pt x="6257" y="3082"/>
                      <a:pt x="6217" y="3123"/>
                      <a:pt x="6167" y="3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26" name="Freeform 16">
                <a:extLst>
                  <a:ext uri="{FF2B5EF4-FFF2-40B4-BE49-F238E27FC236}">
                    <a16:creationId xmlns:a16="http://schemas.microsoft.com/office/drawing/2014/main" id="{DF0C7E35-594C-6641-9C92-6336FBEE98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0038" y="5214938"/>
                <a:ext cx="2254250" cy="1123950"/>
              </a:xfrm>
              <a:custGeom>
                <a:avLst/>
                <a:gdLst>
                  <a:gd name="T0" fmla="*/ 2221120 w 6260"/>
                  <a:gd name="T1" fmla="*/ 1123590 h 3124"/>
                  <a:gd name="T2" fmla="*/ 65179 w 6260"/>
                  <a:gd name="T3" fmla="*/ 1123590 h 3124"/>
                  <a:gd name="T4" fmla="*/ 65179 w 6260"/>
                  <a:gd name="T5" fmla="*/ 1123590 h 3124"/>
                  <a:gd name="T6" fmla="*/ 0 w 6260"/>
                  <a:gd name="T7" fmla="*/ 1058470 h 3124"/>
                  <a:gd name="T8" fmla="*/ 0 w 6260"/>
                  <a:gd name="T9" fmla="*/ 32740 h 3124"/>
                  <a:gd name="T10" fmla="*/ 0 w 6260"/>
                  <a:gd name="T11" fmla="*/ 32740 h 3124"/>
                  <a:gd name="T12" fmla="*/ 32769 w 6260"/>
                  <a:gd name="T13" fmla="*/ 0 h 3124"/>
                  <a:gd name="T14" fmla="*/ 32769 w 6260"/>
                  <a:gd name="T15" fmla="*/ 0 h 3124"/>
                  <a:gd name="T16" fmla="*/ 65179 w 6260"/>
                  <a:gd name="T17" fmla="*/ 32740 h 3124"/>
                  <a:gd name="T18" fmla="*/ 65179 w 6260"/>
                  <a:gd name="T19" fmla="*/ 1058470 h 3124"/>
                  <a:gd name="T20" fmla="*/ 2221120 w 6260"/>
                  <a:gd name="T21" fmla="*/ 1058470 h 3124"/>
                  <a:gd name="T22" fmla="*/ 2221120 w 6260"/>
                  <a:gd name="T23" fmla="*/ 1058470 h 3124"/>
                  <a:gd name="T24" fmla="*/ 2253890 w 6260"/>
                  <a:gd name="T25" fmla="*/ 1091210 h 3124"/>
                  <a:gd name="T26" fmla="*/ 2253890 w 6260"/>
                  <a:gd name="T27" fmla="*/ 1091210 h 3124"/>
                  <a:gd name="T28" fmla="*/ 2221120 w 6260"/>
                  <a:gd name="T29" fmla="*/ 1123590 h 31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60" h="3124">
                    <a:moveTo>
                      <a:pt x="6168" y="3123"/>
                    </a:moveTo>
                    <a:lnTo>
                      <a:pt x="181" y="3123"/>
                    </a:lnTo>
                    <a:cubicBezTo>
                      <a:pt x="81" y="3123"/>
                      <a:pt x="0" y="3042"/>
                      <a:pt x="0" y="2942"/>
                    </a:cubicBezTo>
                    <a:lnTo>
                      <a:pt x="0" y="91"/>
                    </a:lnTo>
                    <a:cubicBezTo>
                      <a:pt x="0" y="41"/>
                      <a:pt x="41" y="0"/>
                      <a:pt x="91" y="0"/>
                    </a:cubicBezTo>
                    <a:cubicBezTo>
                      <a:pt x="141" y="0"/>
                      <a:pt x="181" y="41"/>
                      <a:pt x="181" y="91"/>
                    </a:cubicBezTo>
                    <a:lnTo>
                      <a:pt x="181" y="2942"/>
                    </a:lnTo>
                    <a:lnTo>
                      <a:pt x="6168" y="2942"/>
                    </a:lnTo>
                    <a:cubicBezTo>
                      <a:pt x="6218" y="2942"/>
                      <a:pt x="6259" y="2983"/>
                      <a:pt x="6259" y="3033"/>
                    </a:cubicBezTo>
                    <a:cubicBezTo>
                      <a:pt x="6259" y="3083"/>
                      <a:pt x="6218" y="3123"/>
                      <a:pt x="6168" y="3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27" name="Freeform 17">
                <a:extLst>
                  <a:ext uri="{FF2B5EF4-FFF2-40B4-BE49-F238E27FC236}">
                    <a16:creationId xmlns:a16="http://schemas.microsoft.com/office/drawing/2014/main" id="{840C4813-D586-D143-9F61-9B41905A2E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4350" y="5195888"/>
                <a:ext cx="2051050" cy="903287"/>
              </a:xfrm>
              <a:custGeom>
                <a:avLst/>
                <a:gdLst>
                  <a:gd name="T0" fmla="*/ 65141 w 5699"/>
                  <a:gd name="T1" fmla="*/ 65215 h 2507"/>
                  <a:gd name="T2" fmla="*/ 65141 w 5699"/>
                  <a:gd name="T3" fmla="*/ 837711 h 2507"/>
                  <a:gd name="T4" fmla="*/ 1985549 w 5699"/>
                  <a:gd name="T5" fmla="*/ 837711 h 2507"/>
                  <a:gd name="T6" fmla="*/ 1985549 w 5699"/>
                  <a:gd name="T7" fmla="*/ 65215 h 2507"/>
                  <a:gd name="T8" fmla="*/ 65141 w 5699"/>
                  <a:gd name="T9" fmla="*/ 65215 h 2507"/>
                  <a:gd name="T10" fmla="*/ 1985549 w 5699"/>
                  <a:gd name="T11" fmla="*/ 837711 h 2507"/>
                  <a:gd name="T12" fmla="*/ 1985549 w 5699"/>
                  <a:gd name="T13" fmla="*/ 870499 h 2507"/>
                  <a:gd name="T14" fmla="*/ 1985549 w 5699"/>
                  <a:gd name="T15" fmla="*/ 837711 h 2507"/>
                  <a:gd name="T16" fmla="*/ 1985549 w 5699"/>
                  <a:gd name="T17" fmla="*/ 902927 h 2507"/>
                  <a:gd name="T18" fmla="*/ 65141 w 5699"/>
                  <a:gd name="T19" fmla="*/ 902927 h 2507"/>
                  <a:gd name="T20" fmla="*/ 65141 w 5699"/>
                  <a:gd name="T21" fmla="*/ 902927 h 2507"/>
                  <a:gd name="T22" fmla="*/ 0 w 5699"/>
                  <a:gd name="T23" fmla="*/ 837711 h 2507"/>
                  <a:gd name="T24" fmla="*/ 0 w 5699"/>
                  <a:gd name="T25" fmla="*/ 65215 h 2507"/>
                  <a:gd name="T26" fmla="*/ 0 w 5699"/>
                  <a:gd name="T27" fmla="*/ 65215 h 2507"/>
                  <a:gd name="T28" fmla="*/ 65141 w 5699"/>
                  <a:gd name="T29" fmla="*/ 0 h 2507"/>
                  <a:gd name="T30" fmla="*/ 1985549 w 5699"/>
                  <a:gd name="T31" fmla="*/ 0 h 2507"/>
                  <a:gd name="T32" fmla="*/ 1985549 w 5699"/>
                  <a:gd name="T33" fmla="*/ 0 h 2507"/>
                  <a:gd name="T34" fmla="*/ 2050690 w 5699"/>
                  <a:gd name="T35" fmla="*/ 65215 h 2507"/>
                  <a:gd name="T36" fmla="*/ 2050690 w 5699"/>
                  <a:gd name="T37" fmla="*/ 837711 h 2507"/>
                  <a:gd name="T38" fmla="*/ 2050690 w 5699"/>
                  <a:gd name="T39" fmla="*/ 837711 h 2507"/>
                  <a:gd name="T40" fmla="*/ 1985549 w 5699"/>
                  <a:gd name="T41" fmla="*/ 902927 h 250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699" h="2507">
                    <a:moveTo>
                      <a:pt x="181" y="181"/>
                    </a:moveTo>
                    <a:lnTo>
                      <a:pt x="181" y="2325"/>
                    </a:lnTo>
                    <a:lnTo>
                      <a:pt x="5517" y="2325"/>
                    </a:lnTo>
                    <a:lnTo>
                      <a:pt x="5517" y="181"/>
                    </a:lnTo>
                    <a:lnTo>
                      <a:pt x="181" y="181"/>
                    </a:lnTo>
                    <a:close/>
                    <a:moveTo>
                      <a:pt x="5517" y="2325"/>
                    </a:moveTo>
                    <a:lnTo>
                      <a:pt x="5517" y="2416"/>
                    </a:lnTo>
                    <a:lnTo>
                      <a:pt x="5517" y="2325"/>
                    </a:lnTo>
                    <a:close/>
                    <a:moveTo>
                      <a:pt x="5517" y="2506"/>
                    </a:moveTo>
                    <a:lnTo>
                      <a:pt x="181" y="2506"/>
                    </a:lnTo>
                    <a:cubicBezTo>
                      <a:pt x="81" y="2506"/>
                      <a:pt x="0" y="2425"/>
                      <a:pt x="0" y="2325"/>
                    </a:cubicBezTo>
                    <a:lnTo>
                      <a:pt x="0" y="181"/>
                    </a:lnTo>
                    <a:cubicBezTo>
                      <a:pt x="0" y="81"/>
                      <a:pt x="81" y="0"/>
                      <a:pt x="181" y="0"/>
                    </a:cubicBezTo>
                    <a:lnTo>
                      <a:pt x="5517" y="0"/>
                    </a:lnTo>
                    <a:cubicBezTo>
                      <a:pt x="5617" y="0"/>
                      <a:pt x="5698" y="81"/>
                      <a:pt x="5698" y="181"/>
                    </a:cubicBezTo>
                    <a:lnTo>
                      <a:pt x="5698" y="2325"/>
                    </a:lnTo>
                    <a:cubicBezTo>
                      <a:pt x="5698" y="2425"/>
                      <a:pt x="5617" y="2506"/>
                      <a:pt x="5517" y="250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28" name="Freeform 18">
                <a:extLst>
                  <a:ext uri="{FF2B5EF4-FFF2-40B4-BE49-F238E27FC236}">
                    <a16:creationId xmlns:a16="http://schemas.microsoft.com/office/drawing/2014/main" id="{A1B5A633-2AFC-F848-BB36-879CB876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4338" y="5084763"/>
                <a:ext cx="2252662" cy="1123950"/>
              </a:xfrm>
              <a:custGeom>
                <a:avLst/>
                <a:gdLst>
                  <a:gd name="T0" fmla="*/ 65143 w 6259"/>
                  <a:gd name="T1" fmla="*/ 64781 h 3123"/>
                  <a:gd name="T2" fmla="*/ 65143 w 6259"/>
                  <a:gd name="T3" fmla="*/ 1058809 h 3123"/>
                  <a:gd name="T4" fmla="*/ 2187519 w 6259"/>
                  <a:gd name="T5" fmla="*/ 1058809 h 3123"/>
                  <a:gd name="T6" fmla="*/ 2187519 w 6259"/>
                  <a:gd name="T7" fmla="*/ 64781 h 3123"/>
                  <a:gd name="T8" fmla="*/ 65143 w 6259"/>
                  <a:gd name="T9" fmla="*/ 64781 h 3123"/>
                  <a:gd name="T10" fmla="*/ 2187519 w 6259"/>
                  <a:gd name="T11" fmla="*/ 1058809 h 3123"/>
                  <a:gd name="T12" fmla="*/ 2187519 w 6259"/>
                  <a:gd name="T13" fmla="*/ 1091200 h 3123"/>
                  <a:gd name="T14" fmla="*/ 2187519 w 6259"/>
                  <a:gd name="T15" fmla="*/ 1058809 h 3123"/>
                  <a:gd name="T16" fmla="*/ 2187519 w 6259"/>
                  <a:gd name="T17" fmla="*/ 1123590 h 3123"/>
                  <a:gd name="T18" fmla="*/ 65143 w 6259"/>
                  <a:gd name="T19" fmla="*/ 1123590 h 3123"/>
                  <a:gd name="T20" fmla="*/ 65143 w 6259"/>
                  <a:gd name="T21" fmla="*/ 1123590 h 3123"/>
                  <a:gd name="T22" fmla="*/ 0 w 6259"/>
                  <a:gd name="T23" fmla="*/ 1058809 h 3123"/>
                  <a:gd name="T24" fmla="*/ 0 w 6259"/>
                  <a:gd name="T25" fmla="*/ 64781 h 3123"/>
                  <a:gd name="T26" fmla="*/ 0 w 6259"/>
                  <a:gd name="T27" fmla="*/ 64781 h 3123"/>
                  <a:gd name="T28" fmla="*/ 65143 w 6259"/>
                  <a:gd name="T29" fmla="*/ 0 h 3123"/>
                  <a:gd name="T30" fmla="*/ 2187519 w 6259"/>
                  <a:gd name="T31" fmla="*/ 0 h 3123"/>
                  <a:gd name="T32" fmla="*/ 2187519 w 6259"/>
                  <a:gd name="T33" fmla="*/ 0 h 3123"/>
                  <a:gd name="T34" fmla="*/ 2252302 w 6259"/>
                  <a:gd name="T35" fmla="*/ 64781 h 3123"/>
                  <a:gd name="T36" fmla="*/ 2252302 w 6259"/>
                  <a:gd name="T37" fmla="*/ 1058809 h 3123"/>
                  <a:gd name="T38" fmla="*/ 2252302 w 6259"/>
                  <a:gd name="T39" fmla="*/ 1058809 h 3123"/>
                  <a:gd name="T40" fmla="*/ 2187519 w 6259"/>
                  <a:gd name="T41" fmla="*/ 1123590 h 312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259" h="3123">
                    <a:moveTo>
                      <a:pt x="181" y="180"/>
                    </a:moveTo>
                    <a:lnTo>
                      <a:pt x="181" y="2942"/>
                    </a:lnTo>
                    <a:lnTo>
                      <a:pt x="6078" y="2942"/>
                    </a:lnTo>
                    <a:lnTo>
                      <a:pt x="6078" y="180"/>
                    </a:lnTo>
                    <a:lnTo>
                      <a:pt x="181" y="180"/>
                    </a:lnTo>
                    <a:close/>
                    <a:moveTo>
                      <a:pt x="6078" y="2942"/>
                    </a:moveTo>
                    <a:lnTo>
                      <a:pt x="6078" y="3032"/>
                    </a:lnTo>
                    <a:lnTo>
                      <a:pt x="6078" y="2942"/>
                    </a:lnTo>
                    <a:close/>
                    <a:moveTo>
                      <a:pt x="6078" y="3122"/>
                    </a:moveTo>
                    <a:lnTo>
                      <a:pt x="181" y="3122"/>
                    </a:lnTo>
                    <a:cubicBezTo>
                      <a:pt x="81" y="3122"/>
                      <a:pt x="0" y="3041"/>
                      <a:pt x="0" y="2942"/>
                    </a:cubicBezTo>
                    <a:lnTo>
                      <a:pt x="0" y="180"/>
                    </a:lnTo>
                    <a:cubicBezTo>
                      <a:pt x="0" y="81"/>
                      <a:pt x="81" y="0"/>
                      <a:pt x="181" y="0"/>
                    </a:cubicBezTo>
                    <a:lnTo>
                      <a:pt x="6078" y="0"/>
                    </a:lnTo>
                    <a:cubicBezTo>
                      <a:pt x="6177" y="0"/>
                      <a:pt x="6258" y="81"/>
                      <a:pt x="6258" y="180"/>
                    </a:cubicBezTo>
                    <a:lnTo>
                      <a:pt x="6258" y="2942"/>
                    </a:lnTo>
                    <a:cubicBezTo>
                      <a:pt x="6258" y="3041"/>
                      <a:pt x="6177" y="3122"/>
                      <a:pt x="6078" y="312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29" name="Freeform 19">
                <a:extLst>
                  <a:ext uri="{FF2B5EF4-FFF2-40B4-BE49-F238E27FC236}">
                    <a16:creationId xmlns:a16="http://schemas.microsoft.com/office/drawing/2014/main" id="{4B61EB88-4BC6-0349-88C6-BCC5B00027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0788" y="5273675"/>
                <a:ext cx="639762" cy="747713"/>
              </a:xfrm>
              <a:custGeom>
                <a:avLst/>
                <a:gdLst>
                  <a:gd name="T0" fmla="*/ 319521 w 1778"/>
                  <a:gd name="T1" fmla="*/ 65159 h 2077"/>
                  <a:gd name="T2" fmla="*/ 319521 w 1778"/>
                  <a:gd name="T3" fmla="*/ 65159 h 2077"/>
                  <a:gd name="T4" fmla="*/ 64768 w 1778"/>
                  <a:gd name="T5" fmla="*/ 373677 h 2077"/>
                  <a:gd name="T6" fmla="*/ 64768 w 1778"/>
                  <a:gd name="T7" fmla="*/ 373677 h 2077"/>
                  <a:gd name="T8" fmla="*/ 319521 w 1778"/>
                  <a:gd name="T9" fmla="*/ 682194 h 2077"/>
                  <a:gd name="T10" fmla="*/ 319521 w 1778"/>
                  <a:gd name="T11" fmla="*/ 682194 h 2077"/>
                  <a:gd name="T12" fmla="*/ 574275 w 1778"/>
                  <a:gd name="T13" fmla="*/ 373677 h 2077"/>
                  <a:gd name="T14" fmla="*/ 574275 w 1778"/>
                  <a:gd name="T15" fmla="*/ 373677 h 2077"/>
                  <a:gd name="T16" fmla="*/ 319521 w 1778"/>
                  <a:gd name="T17" fmla="*/ 65159 h 2077"/>
                  <a:gd name="T18" fmla="*/ 319521 w 1778"/>
                  <a:gd name="T19" fmla="*/ 747353 h 2077"/>
                  <a:gd name="T20" fmla="*/ 319521 w 1778"/>
                  <a:gd name="T21" fmla="*/ 747353 h 2077"/>
                  <a:gd name="T22" fmla="*/ 0 w 1778"/>
                  <a:gd name="T23" fmla="*/ 373677 h 2077"/>
                  <a:gd name="T24" fmla="*/ 0 w 1778"/>
                  <a:gd name="T25" fmla="*/ 373677 h 2077"/>
                  <a:gd name="T26" fmla="*/ 319521 w 1778"/>
                  <a:gd name="T27" fmla="*/ 0 h 2077"/>
                  <a:gd name="T28" fmla="*/ 319521 w 1778"/>
                  <a:gd name="T29" fmla="*/ 0 h 2077"/>
                  <a:gd name="T30" fmla="*/ 639402 w 1778"/>
                  <a:gd name="T31" fmla="*/ 373677 h 2077"/>
                  <a:gd name="T32" fmla="*/ 639402 w 1778"/>
                  <a:gd name="T33" fmla="*/ 373677 h 2077"/>
                  <a:gd name="T34" fmla="*/ 319521 w 1778"/>
                  <a:gd name="T35" fmla="*/ 747353 h 207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778" h="2077">
                    <a:moveTo>
                      <a:pt x="888" y="181"/>
                    </a:moveTo>
                    <a:lnTo>
                      <a:pt x="888" y="181"/>
                    </a:lnTo>
                    <a:cubicBezTo>
                      <a:pt x="498" y="181"/>
                      <a:pt x="180" y="565"/>
                      <a:pt x="180" y="1038"/>
                    </a:cubicBezTo>
                    <a:cubicBezTo>
                      <a:pt x="180" y="1510"/>
                      <a:pt x="498" y="1895"/>
                      <a:pt x="888" y="1895"/>
                    </a:cubicBezTo>
                    <a:cubicBezTo>
                      <a:pt x="1279" y="1895"/>
                      <a:pt x="1596" y="1510"/>
                      <a:pt x="1596" y="1038"/>
                    </a:cubicBezTo>
                    <a:cubicBezTo>
                      <a:pt x="1596" y="565"/>
                      <a:pt x="1279" y="181"/>
                      <a:pt x="888" y="181"/>
                    </a:cubicBezTo>
                    <a:close/>
                    <a:moveTo>
                      <a:pt x="888" y="2076"/>
                    </a:moveTo>
                    <a:lnTo>
                      <a:pt x="888" y="2076"/>
                    </a:lnTo>
                    <a:cubicBezTo>
                      <a:pt x="398" y="2076"/>
                      <a:pt x="0" y="1610"/>
                      <a:pt x="0" y="1038"/>
                    </a:cubicBezTo>
                    <a:cubicBezTo>
                      <a:pt x="0" y="466"/>
                      <a:pt x="398" y="0"/>
                      <a:pt x="888" y="0"/>
                    </a:cubicBezTo>
                    <a:cubicBezTo>
                      <a:pt x="1379" y="0"/>
                      <a:pt x="1777" y="466"/>
                      <a:pt x="1777" y="1038"/>
                    </a:cubicBezTo>
                    <a:cubicBezTo>
                      <a:pt x="1777" y="1610"/>
                      <a:pt x="1379" y="2076"/>
                      <a:pt x="888" y="207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30" name="Freeform 21">
                <a:extLst>
                  <a:ext uri="{FF2B5EF4-FFF2-40B4-BE49-F238E27FC236}">
                    <a16:creationId xmlns:a16="http://schemas.microsoft.com/office/drawing/2014/main" id="{374B7D65-9B57-B04F-B597-0CA541916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6450" y="5557838"/>
                <a:ext cx="180975" cy="180975"/>
              </a:xfrm>
              <a:custGeom>
                <a:avLst/>
                <a:gdLst>
                  <a:gd name="T0" fmla="*/ 180614 w 502"/>
                  <a:gd name="T1" fmla="*/ 90307 h 501"/>
                  <a:gd name="T2" fmla="*/ 180614 w 502"/>
                  <a:gd name="T3" fmla="*/ 90307 h 501"/>
                  <a:gd name="T4" fmla="*/ 90488 w 502"/>
                  <a:gd name="T5" fmla="*/ 180614 h 501"/>
                  <a:gd name="T6" fmla="*/ 90488 w 502"/>
                  <a:gd name="T7" fmla="*/ 180614 h 501"/>
                  <a:gd name="T8" fmla="*/ 0 w 502"/>
                  <a:gd name="T9" fmla="*/ 90307 h 501"/>
                  <a:gd name="T10" fmla="*/ 0 w 502"/>
                  <a:gd name="T11" fmla="*/ 90307 h 501"/>
                  <a:gd name="T12" fmla="*/ 90488 w 502"/>
                  <a:gd name="T13" fmla="*/ 0 h 501"/>
                  <a:gd name="T14" fmla="*/ 90488 w 502"/>
                  <a:gd name="T15" fmla="*/ 0 h 501"/>
                  <a:gd name="T16" fmla="*/ 180614 w 502"/>
                  <a:gd name="T17" fmla="*/ 90307 h 5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02" h="501">
                    <a:moveTo>
                      <a:pt x="501" y="250"/>
                    </a:moveTo>
                    <a:lnTo>
                      <a:pt x="501" y="250"/>
                    </a:lnTo>
                    <a:cubicBezTo>
                      <a:pt x="501" y="388"/>
                      <a:pt x="389" y="500"/>
                      <a:pt x="251" y="500"/>
                    </a:cubicBezTo>
                    <a:cubicBezTo>
                      <a:pt x="112" y="500"/>
                      <a:pt x="0" y="388"/>
                      <a:pt x="0" y="250"/>
                    </a:cubicBezTo>
                    <a:cubicBezTo>
                      <a:pt x="0" y="111"/>
                      <a:pt x="112" y="0"/>
                      <a:pt x="251" y="0"/>
                    </a:cubicBezTo>
                    <a:cubicBezTo>
                      <a:pt x="389" y="0"/>
                      <a:pt x="501" y="111"/>
                      <a:pt x="501" y="25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31" name="Freeform 22">
                <a:extLst>
                  <a:ext uri="{FF2B5EF4-FFF2-40B4-BE49-F238E27FC236}">
                    <a16:creationId xmlns:a16="http://schemas.microsoft.com/office/drawing/2014/main" id="{09C4F9CD-CFD4-C546-B3A0-5F57321DF6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0000" y="5665788"/>
                <a:ext cx="541338" cy="322262"/>
              </a:xfrm>
              <a:custGeom>
                <a:avLst/>
                <a:gdLst>
                  <a:gd name="T0" fmla="*/ 270489 w 1503"/>
                  <a:gd name="T1" fmla="*/ 0 h 895"/>
                  <a:gd name="T2" fmla="*/ 270489 w 1503"/>
                  <a:gd name="T3" fmla="*/ 0 h 895"/>
                  <a:gd name="T4" fmla="*/ 0 w 1503"/>
                  <a:gd name="T5" fmla="*/ 97219 h 895"/>
                  <a:gd name="T6" fmla="*/ 0 w 1503"/>
                  <a:gd name="T7" fmla="*/ 97219 h 895"/>
                  <a:gd name="T8" fmla="*/ 270489 w 1503"/>
                  <a:gd name="T9" fmla="*/ 321902 h 895"/>
                  <a:gd name="T10" fmla="*/ 270489 w 1503"/>
                  <a:gd name="T11" fmla="*/ 321902 h 895"/>
                  <a:gd name="T12" fmla="*/ 540978 w 1503"/>
                  <a:gd name="T13" fmla="*/ 97219 h 895"/>
                  <a:gd name="T14" fmla="*/ 540978 w 1503"/>
                  <a:gd name="T15" fmla="*/ 97219 h 895"/>
                  <a:gd name="T16" fmla="*/ 270489 w 1503"/>
                  <a:gd name="T17" fmla="*/ 0 h 8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3" h="895">
                    <a:moveTo>
                      <a:pt x="751" y="0"/>
                    </a:moveTo>
                    <a:lnTo>
                      <a:pt x="751" y="0"/>
                    </a:lnTo>
                    <a:cubicBezTo>
                      <a:pt x="466" y="0"/>
                      <a:pt x="204" y="102"/>
                      <a:pt x="0" y="270"/>
                    </a:cubicBezTo>
                    <a:cubicBezTo>
                      <a:pt x="112" y="634"/>
                      <a:pt x="406" y="894"/>
                      <a:pt x="751" y="894"/>
                    </a:cubicBezTo>
                    <a:cubicBezTo>
                      <a:pt x="1097" y="894"/>
                      <a:pt x="1391" y="634"/>
                      <a:pt x="1502" y="270"/>
                    </a:cubicBezTo>
                    <a:cubicBezTo>
                      <a:pt x="1298" y="102"/>
                      <a:pt x="1037" y="0"/>
                      <a:pt x="751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32" name="Freeform 24">
                <a:extLst>
                  <a:ext uri="{FF2B5EF4-FFF2-40B4-BE49-F238E27FC236}">
                    <a16:creationId xmlns:a16="http://schemas.microsoft.com/office/drawing/2014/main" id="{BA3474E2-195B-2E42-8CD3-6F7FC732E6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92875" y="5381625"/>
                <a:ext cx="255588" cy="255588"/>
              </a:xfrm>
              <a:custGeom>
                <a:avLst/>
                <a:gdLst>
                  <a:gd name="T0" fmla="*/ 255229 w 711"/>
                  <a:gd name="T1" fmla="*/ 127614 h 711"/>
                  <a:gd name="T2" fmla="*/ 255229 w 711"/>
                  <a:gd name="T3" fmla="*/ 127614 h 711"/>
                  <a:gd name="T4" fmla="*/ 127614 w 711"/>
                  <a:gd name="T5" fmla="*/ 255229 h 711"/>
                  <a:gd name="T6" fmla="*/ 127614 w 711"/>
                  <a:gd name="T7" fmla="*/ 255229 h 711"/>
                  <a:gd name="T8" fmla="*/ 0 w 711"/>
                  <a:gd name="T9" fmla="*/ 127614 h 711"/>
                  <a:gd name="T10" fmla="*/ 0 w 711"/>
                  <a:gd name="T11" fmla="*/ 127614 h 711"/>
                  <a:gd name="T12" fmla="*/ 127614 w 711"/>
                  <a:gd name="T13" fmla="*/ 0 h 711"/>
                  <a:gd name="T14" fmla="*/ 127614 w 711"/>
                  <a:gd name="T15" fmla="*/ 0 h 711"/>
                  <a:gd name="T16" fmla="*/ 255229 w 711"/>
                  <a:gd name="T17" fmla="*/ 127614 h 7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11" h="711">
                    <a:moveTo>
                      <a:pt x="710" y="355"/>
                    </a:moveTo>
                    <a:lnTo>
                      <a:pt x="710" y="355"/>
                    </a:lnTo>
                    <a:cubicBezTo>
                      <a:pt x="710" y="552"/>
                      <a:pt x="551" y="710"/>
                      <a:pt x="355" y="710"/>
                    </a:cubicBezTo>
                    <a:cubicBezTo>
                      <a:pt x="159" y="710"/>
                      <a:pt x="0" y="552"/>
                      <a:pt x="0" y="355"/>
                    </a:cubicBezTo>
                    <a:cubicBezTo>
                      <a:pt x="0" y="159"/>
                      <a:pt x="159" y="0"/>
                      <a:pt x="355" y="0"/>
                    </a:cubicBezTo>
                    <a:cubicBezTo>
                      <a:pt x="551" y="0"/>
                      <a:pt x="710" y="159"/>
                      <a:pt x="710" y="35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33" name="Freeform 28">
                <a:extLst>
                  <a:ext uri="{FF2B5EF4-FFF2-40B4-BE49-F238E27FC236}">
                    <a16:creationId xmlns:a16="http://schemas.microsoft.com/office/drawing/2014/main" id="{87DDBDAC-D529-F34D-ACDE-A1C54CCA01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2675" y="5230813"/>
                <a:ext cx="180975" cy="180975"/>
              </a:xfrm>
              <a:custGeom>
                <a:avLst/>
                <a:gdLst>
                  <a:gd name="T0" fmla="*/ 0 w 502"/>
                  <a:gd name="T1" fmla="*/ 0 h 501"/>
                  <a:gd name="T2" fmla="*/ 180614 w 502"/>
                  <a:gd name="T3" fmla="*/ 180614 h 501"/>
                  <a:gd name="T4" fmla="*/ 180614 w 502"/>
                  <a:gd name="T5" fmla="*/ 0 h 501"/>
                  <a:gd name="T6" fmla="*/ 0 w 502"/>
                  <a:gd name="T7" fmla="*/ 0 h 50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2" h="501">
                    <a:moveTo>
                      <a:pt x="0" y="0"/>
                    </a:moveTo>
                    <a:lnTo>
                      <a:pt x="501" y="500"/>
                    </a:lnTo>
                    <a:lnTo>
                      <a:pt x="501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sp>
          <p:nvSpPr>
            <p:cNvPr id="182" name="Freeform 29">
              <a:extLst>
                <a:ext uri="{FF2B5EF4-FFF2-40B4-BE49-F238E27FC236}">
                  <a16:creationId xmlns:a16="http://schemas.microsoft.com/office/drawing/2014/main" id="{9FC60E89-AE8F-5A45-A830-D370ED5FD9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2145" y="1988535"/>
              <a:ext cx="993704" cy="1005226"/>
            </a:xfrm>
            <a:custGeom>
              <a:avLst/>
              <a:gdLst>
                <a:gd name="T0" fmla="*/ 403066 w 3041"/>
                <a:gd name="T1" fmla="*/ 553858 h 3079"/>
                <a:gd name="T2" fmla="*/ 551470 w 3041"/>
                <a:gd name="T3" fmla="*/ 702848 h 3079"/>
                <a:gd name="T4" fmla="*/ 551470 w 3041"/>
                <a:gd name="T5" fmla="*/ 405227 h 3079"/>
                <a:gd name="T6" fmla="*/ 337870 w 3041"/>
                <a:gd name="T7" fmla="*/ 553858 h 3079"/>
                <a:gd name="T8" fmla="*/ 551470 w 3041"/>
                <a:gd name="T9" fmla="*/ 340088 h 3079"/>
                <a:gd name="T10" fmla="*/ 551470 w 3041"/>
                <a:gd name="T11" fmla="*/ 767987 h 3079"/>
                <a:gd name="T12" fmla="*/ 320580 w 3041"/>
                <a:gd name="T13" fmla="*/ 843562 h 3079"/>
                <a:gd name="T14" fmla="*/ 416394 w 3041"/>
                <a:gd name="T15" fmla="*/ 898984 h 3079"/>
                <a:gd name="T16" fmla="*/ 436925 w 3041"/>
                <a:gd name="T17" fmla="*/ 1026742 h 3079"/>
                <a:gd name="T18" fmla="*/ 650525 w 3041"/>
                <a:gd name="T19" fmla="*/ 1042577 h 3079"/>
                <a:gd name="T20" fmla="*/ 666374 w 3041"/>
                <a:gd name="T21" fmla="*/ 929214 h 3079"/>
                <a:gd name="T22" fmla="*/ 782719 w 3041"/>
                <a:gd name="T23" fmla="*/ 843562 h 3079"/>
                <a:gd name="T24" fmla="*/ 904108 w 3041"/>
                <a:gd name="T25" fmla="*/ 889987 h 3079"/>
                <a:gd name="T26" fmla="*/ 912032 w 3041"/>
                <a:gd name="T27" fmla="*/ 892146 h 3079"/>
                <a:gd name="T28" fmla="*/ 1024775 w 3041"/>
                <a:gd name="T29" fmla="*/ 712925 h 3079"/>
                <a:gd name="T30" fmla="*/ 1019012 w 3041"/>
                <a:gd name="T31" fmla="*/ 691332 h 3079"/>
                <a:gd name="T32" fmla="*/ 918516 w 3041"/>
                <a:gd name="T33" fmla="*/ 609279 h 3079"/>
                <a:gd name="T34" fmla="*/ 922478 w 3041"/>
                <a:gd name="T35" fmla="*/ 553858 h 3079"/>
                <a:gd name="T36" fmla="*/ 934365 w 3041"/>
                <a:gd name="T37" fmla="*/ 466046 h 3079"/>
                <a:gd name="T38" fmla="*/ 1026216 w 3041"/>
                <a:gd name="T39" fmla="*/ 407386 h 3079"/>
                <a:gd name="T40" fmla="*/ 925720 w 3041"/>
                <a:gd name="T41" fmla="*/ 224206 h 3079"/>
                <a:gd name="T42" fmla="*/ 912032 w 3041"/>
                <a:gd name="T43" fmla="*/ 216289 h 3079"/>
                <a:gd name="T44" fmla="*/ 819460 w 3041"/>
                <a:gd name="T45" fmla="*/ 267032 h 3079"/>
                <a:gd name="T46" fmla="*/ 687266 w 3041"/>
                <a:gd name="T47" fmla="*/ 209091 h 3079"/>
                <a:gd name="T48" fmla="*/ 666374 w 3041"/>
                <a:gd name="T49" fmla="*/ 80973 h 3079"/>
                <a:gd name="T50" fmla="*/ 452774 w 3041"/>
                <a:gd name="T51" fmla="*/ 65139 h 3079"/>
                <a:gd name="T52" fmla="*/ 436925 w 3041"/>
                <a:gd name="T53" fmla="*/ 178861 h 3079"/>
                <a:gd name="T54" fmla="*/ 416394 w 3041"/>
                <a:gd name="T55" fmla="*/ 209091 h 3079"/>
                <a:gd name="T56" fmla="*/ 283839 w 3041"/>
                <a:gd name="T57" fmla="*/ 267032 h 3079"/>
                <a:gd name="T58" fmla="*/ 191267 w 3041"/>
                <a:gd name="T59" fmla="*/ 216289 h 3079"/>
                <a:gd name="T60" fmla="*/ 78524 w 3041"/>
                <a:gd name="T61" fmla="*/ 395150 h 3079"/>
                <a:gd name="T62" fmla="*/ 77083 w 3041"/>
                <a:gd name="T63" fmla="*/ 407386 h 3079"/>
                <a:gd name="T64" fmla="*/ 169295 w 3041"/>
                <a:gd name="T65" fmla="*/ 465687 h 3079"/>
                <a:gd name="T66" fmla="*/ 180822 w 3041"/>
                <a:gd name="T67" fmla="*/ 553858 h 3079"/>
                <a:gd name="T68" fmla="*/ 184784 w 3041"/>
                <a:gd name="T69" fmla="*/ 609279 h 3079"/>
                <a:gd name="T70" fmla="*/ 84287 w 3041"/>
                <a:gd name="T71" fmla="*/ 691332 h 3079"/>
                <a:gd name="T72" fmla="*/ 177580 w 3041"/>
                <a:gd name="T73" fmla="*/ 883869 h 3079"/>
                <a:gd name="T74" fmla="*/ 199192 w 3041"/>
                <a:gd name="T75" fmla="*/ 889987 h 3079"/>
                <a:gd name="T76" fmla="*/ 300409 w 3041"/>
                <a:gd name="T77" fmla="*/ 836724 h 3079"/>
                <a:gd name="T78" fmla="*/ 452774 w 3041"/>
                <a:gd name="T79" fmla="*/ 1107715 h 3079"/>
                <a:gd name="T80" fmla="*/ 371729 w 3041"/>
                <a:gd name="T81" fmla="*/ 950807 h 3079"/>
                <a:gd name="T82" fmla="*/ 231610 w 3041"/>
                <a:gd name="T83" fmla="*/ 946128 h 3079"/>
                <a:gd name="T84" fmla="*/ 121028 w 3041"/>
                <a:gd name="T85" fmla="*/ 916618 h 3079"/>
                <a:gd name="T86" fmla="*/ 51869 w 3041"/>
                <a:gd name="T87" fmla="*/ 634831 h 3079"/>
                <a:gd name="T88" fmla="*/ 115625 w 3041"/>
                <a:gd name="T89" fmla="*/ 553858 h 3079"/>
                <a:gd name="T90" fmla="*/ 51869 w 3041"/>
                <a:gd name="T91" fmla="*/ 473244 h 3079"/>
                <a:gd name="T92" fmla="*/ 14048 w 3041"/>
                <a:gd name="T93" fmla="*/ 424300 h 3079"/>
                <a:gd name="T94" fmla="*/ 121028 w 3041"/>
                <a:gd name="T95" fmla="*/ 191457 h 3079"/>
                <a:gd name="T96" fmla="*/ 231610 w 3041"/>
                <a:gd name="T97" fmla="*/ 161947 h 3079"/>
                <a:gd name="T98" fmla="*/ 371729 w 3041"/>
                <a:gd name="T99" fmla="*/ 157268 h 3079"/>
                <a:gd name="T100" fmla="*/ 452774 w 3041"/>
                <a:gd name="T101" fmla="*/ 0 h 3079"/>
                <a:gd name="T102" fmla="*/ 731571 w 3041"/>
                <a:gd name="T103" fmla="*/ 80973 h 3079"/>
                <a:gd name="T104" fmla="*/ 805412 w 3041"/>
                <a:gd name="T105" fmla="*/ 200094 h 3079"/>
                <a:gd name="T106" fmla="*/ 912032 w 3041"/>
                <a:gd name="T107" fmla="*/ 151150 h 3079"/>
                <a:gd name="T108" fmla="*/ 1080967 w 3041"/>
                <a:gd name="T109" fmla="*/ 362761 h 3079"/>
                <a:gd name="T110" fmla="*/ 1089252 w 3041"/>
                <a:gd name="T111" fmla="*/ 424300 h 3079"/>
                <a:gd name="T112" fmla="*/ 985513 w 3041"/>
                <a:gd name="T113" fmla="*/ 511392 h 3079"/>
                <a:gd name="T114" fmla="*/ 985513 w 3041"/>
                <a:gd name="T115" fmla="*/ 596683 h 3079"/>
                <a:gd name="T116" fmla="*/ 1089252 w 3041"/>
                <a:gd name="T117" fmla="*/ 684135 h 3079"/>
                <a:gd name="T118" fmla="*/ 982271 w 3041"/>
                <a:gd name="T119" fmla="*/ 916618 h 3079"/>
                <a:gd name="T120" fmla="*/ 912032 w 3041"/>
                <a:gd name="T121" fmla="*/ 956925 h 3079"/>
                <a:gd name="T122" fmla="*/ 805412 w 3041"/>
                <a:gd name="T123" fmla="*/ 907981 h 3079"/>
                <a:gd name="T124" fmla="*/ 731571 w 3041"/>
                <a:gd name="T125" fmla="*/ 1026742 h 307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41" h="3079">
                  <a:moveTo>
                    <a:pt x="1531" y="1126"/>
                  </a:moveTo>
                  <a:lnTo>
                    <a:pt x="1531" y="1126"/>
                  </a:lnTo>
                  <a:cubicBezTo>
                    <a:pt x="1303" y="1126"/>
                    <a:pt x="1119" y="1312"/>
                    <a:pt x="1119" y="1539"/>
                  </a:cubicBezTo>
                  <a:cubicBezTo>
                    <a:pt x="1119" y="1767"/>
                    <a:pt x="1303" y="1953"/>
                    <a:pt x="1531" y="1953"/>
                  </a:cubicBezTo>
                  <a:cubicBezTo>
                    <a:pt x="1759" y="1953"/>
                    <a:pt x="1945" y="1767"/>
                    <a:pt x="1945" y="1539"/>
                  </a:cubicBezTo>
                  <a:cubicBezTo>
                    <a:pt x="1945" y="1312"/>
                    <a:pt x="1759" y="1126"/>
                    <a:pt x="1531" y="1126"/>
                  </a:cubicBezTo>
                  <a:close/>
                  <a:moveTo>
                    <a:pt x="1531" y="2134"/>
                  </a:moveTo>
                  <a:lnTo>
                    <a:pt x="1531" y="2134"/>
                  </a:lnTo>
                  <a:cubicBezTo>
                    <a:pt x="1204" y="2134"/>
                    <a:pt x="938" y="1867"/>
                    <a:pt x="938" y="1539"/>
                  </a:cubicBezTo>
                  <a:cubicBezTo>
                    <a:pt x="938" y="1212"/>
                    <a:pt x="1204" y="945"/>
                    <a:pt x="1531" y="945"/>
                  </a:cubicBezTo>
                  <a:cubicBezTo>
                    <a:pt x="1859" y="945"/>
                    <a:pt x="2126" y="1212"/>
                    <a:pt x="2126" y="1539"/>
                  </a:cubicBezTo>
                  <a:cubicBezTo>
                    <a:pt x="2126" y="1867"/>
                    <a:pt x="1859" y="2134"/>
                    <a:pt x="1531" y="2134"/>
                  </a:cubicBezTo>
                  <a:close/>
                  <a:moveTo>
                    <a:pt x="834" y="2325"/>
                  </a:moveTo>
                  <a:lnTo>
                    <a:pt x="834" y="2325"/>
                  </a:lnTo>
                  <a:cubicBezTo>
                    <a:pt x="854" y="2325"/>
                    <a:pt x="874" y="2331"/>
                    <a:pt x="890" y="2344"/>
                  </a:cubicBezTo>
                  <a:cubicBezTo>
                    <a:pt x="970" y="2409"/>
                    <a:pt x="1060" y="2460"/>
                    <a:pt x="1156" y="2498"/>
                  </a:cubicBezTo>
                  <a:cubicBezTo>
                    <a:pt x="1190" y="2511"/>
                    <a:pt x="1213" y="2545"/>
                    <a:pt x="1213" y="2582"/>
                  </a:cubicBezTo>
                  <a:lnTo>
                    <a:pt x="1213" y="2853"/>
                  </a:lnTo>
                  <a:cubicBezTo>
                    <a:pt x="1213" y="2877"/>
                    <a:pt x="1233" y="2897"/>
                    <a:pt x="1257" y="2897"/>
                  </a:cubicBezTo>
                  <a:lnTo>
                    <a:pt x="1806" y="2897"/>
                  </a:lnTo>
                  <a:cubicBezTo>
                    <a:pt x="1830" y="2897"/>
                    <a:pt x="1850" y="2877"/>
                    <a:pt x="1850" y="2853"/>
                  </a:cubicBezTo>
                  <a:lnTo>
                    <a:pt x="1850" y="2582"/>
                  </a:lnTo>
                  <a:cubicBezTo>
                    <a:pt x="1850" y="2545"/>
                    <a:pt x="1873" y="2511"/>
                    <a:pt x="1908" y="2498"/>
                  </a:cubicBezTo>
                  <a:cubicBezTo>
                    <a:pt x="2003" y="2460"/>
                    <a:pt x="2093" y="2409"/>
                    <a:pt x="2173" y="2344"/>
                  </a:cubicBezTo>
                  <a:cubicBezTo>
                    <a:pt x="2202" y="2321"/>
                    <a:pt x="2243" y="2318"/>
                    <a:pt x="2275" y="2337"/>
                  </a:cubicBezTo>
                  <a:lnTo>
                    <a:pt x="2510" y="2473"/>
                  </a:lnTo>
                  <a:cubicBezTo>
                    <a:pt x="2517" y="2476"/>
                    <a:pt x="2524" y="2479"/>
                    <a:pt x="2532" y="2479"/>
                  </a:cubicBezTo>
                  <a:cubicBezTo>
                    <a:pt x="2545" y="2479"/>
                    <a:pt x="2561" y="2473"/>
                    <a:pt x="2570" y="2456"/>
                  </a:cubicBezTo>
                  <a:lnTo>
                    <a:pt x="2845" y="1981"/>
                  </a:lnTo>
                  <a:cubicBezTo>
                    <a:pt x="2853" y="1967"/>
                    <a:pt x="2851" y="1954"/>
                    <a:pt x="2849" y="1947"/>
                  </a:cubicBezTo>
                  <a:cubicBezTo>
                    <a:pt x="2848" y="1941"/>
                    <a:pt x="2842" y="1928"/>
                    <a:pt x="2829" y="1921"/>
                  </a:cubicBezTo>
                  <a:lnTo>
                    <a:pt x="2594" y="1785"/>
                  </a:lnTo>
                  <a:cubicBezTo>
                    <a:pt x="2561" y="1766"/>
                    <a:pt x="2544" y="1730"/>
                    <a:pt x="2550" y="1693"/>
                  </a:cubicBezTo>
                  <a:cubicBezTo>
                    <a:pt x="2557" y="1642"/>
                    <a:pt x="2561" y="1590"/>
                    <a:pt x="2561" y="1539"/>
                  </a:cubicBezTo>
                  <a:cubicBezTo>
                    <a:pt x="2561" y="1488"/>
                    <a:pt x="2557" y="1437"/>
                    <a:pt x="2550" y="1386"/>
                  </a:cubicBezTo>
                  <a:cubicBezTo>
                    <a:pt x="2544" y="1349"/>
                    <a:pt x="2561" y="1313"/>
                    <a:pt x="2594" y="1295"/>
                  </a:cubicBezTo>
                  <a:lnTo>
                    <a:pt x="2829" y="1158"/>
                  </a:lnTo>
                  <a:cubicBezTo>
                    <a:pt x="2842" y="1151"/>
                    <a:pt x="2848" y="1138"/>
                    <a:pt x="2849" y="1132"/>
                  </a:cubicBezTo>
                  <a:cubicBezTo>
                    <a:pt x="2851" y="1125"/>
                    <a:pt x="2853" y="1112"/>
                    <a:pt x="2845" y="1098"/>
                  </a:cubicBezTo>
                  <a:lnTo>
                    <a:pt x="2570" y="623"/>
                  </a:lnTo>
                  <a:cubicBezTo>
                    <a:pt x="2561" y="607"/>
                    <a:pt x="2545" y="601"/>
                    <a:pt x="2532" y="601"/>
                  </a:cubicBezTo>
                  <a:cubicBezTo>
                    <a:pt x="2524" y="601"/>
                    <a:pt x="2517" y="603"/>
                    <a:pt x="2510" y="607"/>
                  </a:cubicBezTo>
                  <a:lnTo>
                    <a:pt x="2275" y="742"/>
                  </a:lnTo>
                  <a:cubicBezTo>
                    <a:pt x="2243" y="760"/>
                    <a:pt x="2202" y="758"/>
                    <a:pt x="2173" y="735"/>
                  </a:cubicBezTo>
                  <a:cubicBezTo>
                    <a:pt x="2092" y="670"/>
                    <a:pt x="2003" y="618"/>
                    <a:pt x="1908" y="581"/>
                  </a:cubicBezTo>
                  <a:cubicBezTo>
                    <a:pt x="1873" y="567"/>
                    <a:pt x="1850" y="535"/>
                    <a:pt x="1850" y="497"/>
                  </a:cubicBezTo>
                  <a:lnTo>
                    <a:pt x="1850" y="225"/>
                  </a:lnTo>
                  <a:cubicBezTo>
                    <a:pt x="1850" y="201"/>
                    <a:pt x="1830" y="181"/>
                    <a:pt x="1806" y="181"/>
                  </a:cubicBezTo>
                  <a:lnTo>
                    <a:pt x="1257" y="181"/>
                  </a:lnTo>
                  <a:cubicBezTo>
                    <a:pt x="1233" y="181"/>
                    <a:pt x="1213" y="201"/>
                    <a:pt x="1213" y="225"/>
                  </a:cubicBezTo>
                  <a:lnTo>
                    <a:pt x="1213" y="497"/>
                  </a:lnTo>
                  <a:cubicBezTo>
                    <a:pt x="1213" y="535"/>
                    <a:pt x="1190" y="567"/>
                    <a:pt x="1156" y="581"/>
                  </a:cubicBezTo>
                  <a:cubicBezTo>
                    <a:pt x="1060" y="618"/>
                    <a:pt x="970" y="670"/>
                    <a:pt x="890" y="735"/>
                  </a:cubicBezTo>
                  <a:cubicBezTo>
                    <a:pt x="861" y="758"/>
                    <a:pt x="821" y="760"/>
                    <a:pt x="788" y="742"/>
                  </a:cubicBezTo>
                  <a:lnTo>
                    <a:pt x="553" y="607"/>
                  </a:lnTo>
                  <a:cubicBezTo>
                    <a:pt x="546" y="603"/>
                    <a:pt x="539" y="601"/>
                    <a:pt x="531" y="601"/>
                  </a:cubicBezTo>
                  <a:cubicBezTo>
                    <a:pt x="519" y="601"/>
                    <a:pt x="502" y="607"/>
                    <a:pt x="493" y="623"/>
                  </a:cubicBezTo>
                  <a:lnTo>
                    <a:pt x="218" y="1098"/>
                  </a:lnTo>
                  <a:cubicBezTo>
                    <a:pt x="210" y="1112"/>
                    <a:pt x="212" y="1125"/>
                    <a:pt x="214" y="1132"/>
                  </a:cubicBezTo>
                  <a:cubicBezTo>
                    <a:pt x="216" y="1138"/>
                    <a:pt x="220" y="1151"/>
                    <a:pt x="234" y="1158"/>
                  </a:cubicBezTo>
                  <a:lnTo>
                    <a:pt x="470" y="1294"/>
                  </a:lnTo>
                  <a:cubicBezTo>
                    <a:pt x="502" y="1313"/>
                    <a:pt x="519" y="1349"/>
                    <a:pt x="513" y="1386"/>
                  </a:cubicBezTo>
                  <a:cubicBezTo>
                    <a:pt x="506" y="1437"/>
                    <a:pt x="502" y="1488"/>
                    <a:pt x="502" y="1539"/>
                  </a:cubicBezTo>
                  <a:cubicBezTo>
                    <a:pt x="502" y="1590"/>
                    <a:pt x="506" y="1642"/>
                    <a:pt x="513" y="1693"/>
                  </a:cubicBezTo>
                  <a:cubicBezTo>
                    <a:pt x="519" y="1730"/>
                    <a:pt x="501" y="1766"/>
                    <a:pt x="470" y="1785"/>
                  </a:cubicBezTo>
                  <a:lnTo>
                    <a:pt x="234" y="1921"/>
                  </a:lnTo>
                  <a:cubicBezTo>
                    <a:pt x="213" y="1932"/>
                    <a:pt x="206" y="1960"/>
                    <a:pt x="218" y="1981"/>
                  </a:cubicBezTo>
                  <a:lnTo>
                    <a:pt x="493" y="2456"/>
                  </a:lnTo>
                  <a:cubicBezTo>
                    <a:pt x="502" y="2473"/>
                    <a:pt x="519" y="2479"/>
                    <a:pt x="531" y="2479"/>
                  </a:cubicBezTo>
                  <a:cubicBezTo>
                    <a:pt x="539" y="2479"/>
                    <a:pt x="546" y="2476"/>
                    <a:pt x="553" y="2473"/>
                  </a:cubicBezTo>
                  <a:lnTo>
                    <a:pt x="788" y="2337"/>
                  </a:lnTo>
                  <a:cubicBezTo>
                    <a:pt x="803" y="2328"/>
                    <a:pt x="818" y="2325"/>
                    <a:pt x="834" y="2325"/>
                  </a:cubicBezTo>
                  <a:close/>
                  <a:moveTo>
                    <a:pt x="1806" y="3078"/>
                  </a:moveTo>
                  <a:lnTo>
                    <a:pt x="1257" y="3078"/>
                  </a:lnTo>
                  <a:cubicBezTo>
                    <a:pt x="1133" y="3078"/>
                    <a:pt x="1032" y="2978"/>
                    <a:pt x="1032" y="2853"/>
                  </a:cubicBezTo>
                  <a:lnTo>
                    <a:pt x="1032" y="2642"/>
                  </a:lnTo>
                  <a:cubicBezTo>
                    <a:pt x="960" y="2609"/>
                    <a:pt x="891" y="2570"/>
                    <a:pt x="827" y="2523"/>
                  </a:cubicBezTo>
                  <a:lnTo>
                    <a:pt x="643" y="2629"/>
                  </a:lnTo>
                  <a:cubicBezTo>
                    <a:pt x="609" y="2649"/>
                    <a:pt x="571" y="2659"/>
                    <a:pt x="531" y="2659"/>
                  </a:cubicBezTo>
                  <a:cubicBezTo>
                    <a:pt x="451" y="2659"/>
                    <a:pt x="376" y="2616"/>
                    <a:pt x="336" y="2547"/>
                  </a:cubicBezTo>
                  <a:lnTo>
                    <a:pt x="61" y="2071"/>
                  </a:lnTo>
                  <a:cubicBezTo>
                    <a:pt x="0" y="1963"/>
                    <a:pt x="37" y="1826"/>
                    <a:pt x="144" y="1764"/>
                  </a:cubicBezTo>
                  <a:lnTo>
                    <a:pt x="327" y="1658"/>
                  </a:lnTo>
                  <a:cubicBezTo>
                    <a:pt x="323" y="1619"/>
                    <a:pt x="321" y="1579"/>
                    <a:pt x="321" y="1539"/>
                  </a:cubicBezTo>
                  <a:cubicBezTo>
                    <a:pt x="321" y="1500"/>
                    <a:pt x="323" y="1460"/>
                    <a:pt x="327" y="1421"/>
                  </a:cubicBezTo>
                  <a:lnTo>
                    <a:pt x="144" y="1315"/>
                  </a:lnTo>
                  <a:cubicBezTo>
                    <a:pt x="92" y="1285"/>
                    <a:pt x="55" y="1237"/>
                    <a:pt x="39" y="1179"/>
                  </a:cubicBezTo>
                  <a:cubicBezTo>
                    <a:pt x="24" y="1121"/>
                    <a:pt x="32" y="1060"/>
                    <a:pt x="62" y="1008"/>
                  </a:cubicBezTo>
                  <a:lnTo>
                    <a:pt x="336" y="532"/>
                  </a:lnTo>
                  <a:cubicBezTo>
                    <a:pt x="376" y="463"/>
                    <a:pt x="451" y="420"/>
                    <a:pt x="531" y="420"/>
                  </a:cubicBezTo>
                  <a:cubicBezTo>
                    <a:pt x="571" y="420"/>
                    <a:pt x="609" y="431"/>
                    <a:pt x="643" y="450"/>
                  </a:cubicBezTo>
                  <a:lnTo>
                    <a:pt x="827" y="556"/>
                  </a:lnTo>
                  <a:cubicBezTo>
                    <a:pt x="891" y="509"/>
                    <a:pt x="960" y="470"/>
                    <a:pt x="1032" y="437"/>
                  </a:cubicBezTo>
                  <a:lnTo>
                    <a:pt x="1032" y="225"/>
                  </a:lnTo>
                  <a:cubicBezTo>
                    <a:pt x="1032" y="102"/>
                    <a:pt x="1133" y="0"/>
                    <a:pt x="1257" y="0"/>
                  </a:cubicBezTo>
                  <a:lnTo>
                    <a:pt x="1806" y="0"/>
                  </a:lnTo>
                  <a:cubicBezTo>
                    <a:pt x="1930" y="0"/>
                    <a:pt x="2031" y="102"/>
                    <a:pt x="2031" y="225"/>
                  </a:cubicBezTo>
                  <a:lnTo>
                    <a:pt x="2031" y="437"/>
                  </a:lnTo>
                  <a:cubicBezTo>
                    <a:pt x="2103" y="470"/>
                    <a:pt x="2172" y="510"/>
                    <a:pt x="2236" y="556"/>
                  </a:cubicBezTo>
                  <a:lnTo>
                    <a:pt x="2420" y="450"/>
                  </a:lnTo>
                  <a:cubicBezTo>
                    <a:pt x="2454" y="431"/>
                    <a:pt x="2493" y="420"/>
                    <a:pt x="2532" y="420"/>
                  </a:cubicBezTo>
                  <a:cubicBezTo>
                    <a:pt x="2612" y="420"/>
                    <a:pt x="2687" y="463"/>
                    <a:pt x="2727" y="532"/>
                  </a:cubicBezTo>
                  <a:lnTo>
                    <a:pt x="3001" y="1008"/>
                  </a:lnTo>
                  <a:cubicBezTo>
                    <a:pt x="3031" y="1060"/>
                    <a:pt x="3040" y="1121"/>
                    <a:pt x="3024" y="1179"/>
                  </a:cubicBezTo>
                  <a:cubicBezTo>
                    <a:pt x="3009" y="1236"/>
                    <a:pt x="2971" y="1285"/>
                    <a:pt x="2919" y="1315"/>
                  </a:cubicBezTo>
                  <a:lnTo>
                    <a:pt x="2736" y="1421"/>
                  </a:lnTo>
                  <a:cubicBezTo>
                    <a:pt x="2740" y="1460"/>
                    <a:pt x="2742" y="1500"/>
                    <a:pt x="2742" y="1539"/>
                  </a:cubicBezTo>
                  <a:cubicBezTo>
                    <a:pt x="2742" y="1579"/>
                    <a:pt x="2740" y="1619"/>
                    <a:pt x="2736" y="1658"/>
                  </a:cubicBezTo>
                  <a:lnTo>
                    <a:pt x="2919" y="1764"/>
                  </a:lnTo>
                  <a:cubicBezTo>
                    <a:pt x="2971" y="1794"/>
                    <a:pt x="3009" y="1842"/>
                    <a:pt x="3024" y="1901"/>
                  </a:cubicBezTo>
                  <a:cubicBezTo>
                    <a:pt x="3040" y="1959"/>
                    <a:pt x="3031" y="2019"/>
                    <a:pt x="3001" y="2071"/>
                  </a:cubicBezTo>
                  <a:lnTo>
                    <a:pt x="2727" y="2547"/>
                  </a:lnTo>
                  <a:cubicBezTo>
                    <a:pt x="2687" y="2616"/>
                    <a:pt x="2612" y="2659"/>
                    <a:pt x="2532" y="2659"/>
                  </a:cubicBezTo>
                  <a:cubicBezTo>
                    <a:pt x="2493" y="2659"/>
                    <a:pt x="2454" y="2649"/>
                    <a:pt x="2420" y="2629"/>
                  </a:cubicBezTo>
                  <a:lnTo>
                    <a:pt x="2236" y="2523"/>
                  </a:lnTo>
                  <a:cubicBezTo>
                    <a:pt x="2172" y="2570"/>
                    <a:pt x="2103" y="2609"/>
                    <a:pt x="2031" y="2642"/>
                  </a:cubicBezTo>
                  <a:lnTo>
                    <a:pt x="2031" y="2853"/>
                  </a:lnTo>
                  <a:cubicBezTo>
                    <a:pt x="2031" y="2978"/>
                    <a:pt x="1930" y="3078"/>
                    <a:pt x="1806" y="3078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sp>
          <p:nvSpPr>
            <p:cNvPr id="183" name="Freeform 30">
              <a:extLst>
                <a:ext uri="{FF2B5EF4-FFF2-40B4-BE49-F238E27FC236}">
                  <a16:creationId xmlns:a16="http://schemas.microsoft.com/office/drawing/2014/main" id="{55A72BD4-B5F0-3D49-9E21-4C7CD48D8A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7685" y="3996106"/>
              <a:ext cx="1751224" cy="1709460"/>
            </a:xfrm>
            <a:custGeom>
              <a:avLst/>
              <a:gdLst>
                <a:gd name="T0" fmla="*/ 1748198 w 5361"/>
                <a:gd name="T1" fmla="*/ 1076676 h 5233"/>
                <a:gd name="T2" fmla="*/ 1662139 w 5361"/>
                <a:gd name="T3" fmla="*/ 1002857 h 5233"/>
                <a:gd name="T4" fmla="*/ 1669701 w 5361"/>
                <a:gd name="T5" fmla="*/ 897710 h 5233"/>
                <a:gd name="T6" fmla="*/ 1677982 w 5361"/>
                <a:gd name="T7" fmla="*/ 759435 h 5233"/>
                <a:gd name="T8" fmla="*/ 1858744 w 5361"/>
                <a:gd name="T9" fmla="*/ 636283 h 5233"/>
                <a:gd name="T10" fmla="*/ 1785647 w 5361"/>
                <a:gd name="T11" fmla="*/ 476762 h 5233"/>
                <a:gd name="T12" fmla="*/ 1797530 w 5361"/>
                <a:gd name="T13" fmla="*/ 432471 h 5233"/>
                <a:gd name="T14" fmla="*/ 1909515 w 5361"/>
                <a:gd name="T15" fmla="*/ 561384 h 5233"/>
                <a:gd name="T16" fmla="*/ 1865225 w 5361"/>
                <a:gd name="T17" fmla="*/ 726306 h 5233"/>
                <a:gd name="T18" fmla="*/ 1734875 w 5361"/>
                <a:gd name="T19" fmla="*/ 897710 h 5233"/>
                <a:gd name="T20" fmla="*/ 1780966 w 5361"/>
                <a:gd name="T21" fmla="*/ 1020141 h 5233"/>
                <a:gd name="T22" fmla="*/ 1792489 w 5361"/>
                <a:gd name="T23" fmla="*/ 1064433 h 5233"/>
                <a:gd name="T24" fmla="*/ 965020 w 5361"/>
                <a:gd name="T25" fmla="*/ 598473 h 5233"/>
                <a:gd name="T26" fmla="*/ 965020 w 5361"/>
                <a:gd name="T27" fmla="*/ 1196587 h 5233"/>
                <a:gd name="T28" fmla="*/ 1263888 w 5361"/>
                <a:gd name="T29" fmla="*/ 897710 h 5233"/>
                <a:gd name="T30" fmla="*/ 965020 w 5361"/>
                <a:gd name="T31" fmla="*/ 1261763 h 5233"/>
                <a:gd name="T32" fmla="*/ 965020 w 5361"/>
                <a:gd name="T33" fmla="*/ 533297 h 5233"/>
                <a:gd name="T34" fmla="*/ 1329063 w 5361"/>
                <a:gd name="T35" fmla="*/ 897710 h 5233"/>
                <a:gd name="T36" fmla="*/ 784259 w 5361"/>
                <a:gd name="T37" fmla="*/ 1884003 h 5233"/>
                <a:gd name="T38" fmla="*/ 662911 w 5361"/>
                <a:gd name="T39" fmla="*/ 1606012 h 5233"/>
                <a:gd name="T40" fmla="*/ 366564 w 5361"/>
                <a:gd name="T41" fmla="*/ 1591968 h 5233"/>
                <a:gd name="T42" fmla="*/ 275103 w 5361"/>
                <a:gd name="T43" fmla="*/ 1603851 h 5233"/>
                <a:gd name="T44" fmla="*/ 20165 w 5361"/>
                <a:gd name="T45" fmla="*/ 1234396 h 5233"/>
                <a:gd name="T46" fmla="*/ 64455 w 5361"/>
                <a:gd name="T47" fmla="*/ 1068754 h 5233"/>
                <a:gd name="T48" fmla="*/ 194804 w 5361"/>
                <a:gd name="T49" fmla="*/ 897710 h 5233"/>
                <a:gd name="T50" fmla="*/ 64815 w 5361"/>
                <a:gd name="T51" fmla="*/ 726306 h 5233"/>
                <a:gd name="T52" fmla="*/ 8642 w 5361"/>
                <a:gd name="T53" fmla="*/ 652847 h 5233"/>
                <a:gd name="T54" fmla="*/ 201286 w 5361"/>
                <a:gd name="T55" fmla="*/ 247744 h 5233"/>
                <a:gd name="T56" fmla="*/ 366564 w 5361"/>
                <a:gd name="T57" fmla="*/ 203452 h 5233"/>
                <a:gd name="T58" fmla="*/ 662911 w 5361"/>
                <a:gd name="T59" fmla="*/ 189409 h 5233"/>
                <a:gd name="T60" fmla="*/ 695679 w 5361"/>
                <a:gd name="T61" fmla="*/ 0 h 5233"/>
                <a:gd name="T62" fmla="*/ 728086 w 5361"/>
                <a:gd name="T63" fmla="*/ 211014 h 5233"/>
                <a:gd name="T64" fmla="*/ 707561 w 5361"/>
                <a:gd name="T65" fmla="*/ 241262 h 5233"/>
                <a:gd name="T66" fmla="*/ 488991 w 5361"/>
                <a:gd name="T67" fmla="*/ 349290 h 5233"/>
                <a:gd name="T68" fmla="*/ 291666 w 5361"/>
                <a:gd name="T69" fmla="*/ 254225 h 5233"/>
                <a:gd name="T70" fmla="*/ 76697 w 5361"/>
                <a:gd name="T71" fmla="*/ 593792 h 5233"/>
                <a:gd name="T72" fmla="*/ 71296 w 5361"/>
                <a:gd name="T73" fmla="*/ 636283 h 5233"/>
                <a:gd name="T74" fmla="*/ 252057 w 5361"/>
                <a:gd name="T75" fmla="*/ 759435 h 5233"/>
                <a:gd name="T76" fmla="*/ 259979 w 5361"/>
                <a:gd name="T77" fmla="*/ 897710 h 5233"/>
                <a:gd name="T78" fmla="*/ 267901 w 5361"/>
                <a:gd name="T79" fmla="*/ 1002857 h 5233"/>
                <a:gd name="T80" fmla="*/ 96862 w 5361"/>
                <a:gd name="T81" fmla="*/ 1125288 h 5233"/>
                <a:gd name="T82" fmla="*/ 76697 w 5361"/>
                <a:gd name="T83" fmla="*/ 1201628 h 5233"/>
                <a:gd name="T84" fmla="*/ 291666 w 5361"/>
                <a:gd name="T85" fmla="*/ 1540835 h 5233"/>
                <a:gd name="T86" fmla="*/ 488991 w 5361"/>
                <a:gd name="T87" fmla="*/ 1445771 h 5233"/>
                <a:gd name="T88" fmla="*/ 525720 w 5361"/>
                <a:gd name="T89" fmla="*/ 1448651 h 5233"/>
                <a:gd name="T90" fmla="*/ 728086 w 5361"/>
                <a:gd name="T91" fmla="*/ 1584406 h 5233"/>
                <a:gd name="T92" fmla="*/ 784259 w 5361"/>
                <a:gd name="T93" fmla="*/ 1818826 h 5233"/>
                <a:gd name="T94" fmla="*/ 1201954 w 5361"/>
                <a:gd name="T95" fmla="*/ 1763012 h 5233"/>
                <a:gd name="T96" fmla="*/ 1222479 w 5361"/>
                <a:gd name="T97" fmla="*/ 1553798 h 5233"/>
                <a:gd name="T98" fmla="*/ 1404320 w 5361"/>
                <a:gd name="T99" fmla="*/ 1448651 h 5233"/>
                <a:gd name="T100" fmla="*/ 1595884 w 5361"/>
                <a:gd name="T101" fmla="*/ 1535434 h 5233"/>
                <a:gd name="T102" fmla="*/ 1744238 w 5361"/>
                <a:gd name="T103" fmla="*/ 1391037 h 5233"/>
                <a:gd name="T104" fmla="*/ 1800410 w 5361"/>
                <a:gd name="T105" fmla="*/ 1423085 h 5233"/>
                <a:gd name="T106" fmla="*/ 1563116 w 5361"/>
                <a:gd name="T107" fmla="*/ 1591968 h 5233"/>
                <a:gd name="T108" fmla="*/ 1266769 w 5361"/>
                <a:gd name="T109" fmla="*/ 1606012 h 5233"/>
                <a:gd name="T110" fmla="*/ 1145781 w 5361"/>
                <a:gd name="T111" fmla="*/ 1884003 h 52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361" h="5233">
                  <a:moveTo>
                    <a:pt x="4901" y="3002"/>
                  </a:moveTo>
                  <a:lnTo>
                    <a:pt x="4901" y="3002"/>
                  </a:lnTo>
                  <a:cubicBezTo>
                    <a:pt x="4885" y="3002"/>
                    <a:pt x="4869" y="2998"/>
                    <a:pt x="4855" y="2990"/>
                  </a:cubicBezTo>
                  <a:lnTo>
                    <a:pt x="4660" y="2876"/>
                  </a:lnTo>
                  <a:cubicBezTo>
                    <a:pt x="4627" y="2858"/>
                    <a:pt x="4610" y="2822"/>
                    <a:pt x="4616" y="2785"/>
                  </a:cubicBezTo>
                  <a:cubicBezTo>
                    <a:pt x="4630" y="2689"/>
                    <a:pt x="4637" y="2591"/>
                    <a:pt x="4637" y="2493"/>
                  </a:cubicBezTo>
                  <a:cubicBezTo>
                    <a:pt x="4637" y="2396"/>
                    <a:pt x="4630" y="2297"/>
                    <a:pt x="4616" y="2201"/>
                  </a:cubicBezTo>
                  <a:cubicBezTo>
                    <a:pt x="4610" y="2164"/>
                    <a:pt x="4627" y="2128"/>
                    <a:pt x="4660" y="2109"/>
                  </a:cubicBezTo>
                  <a:lnTo>
                    <a:pt x="5089" y="1861"/>
                  </a:lnTo>
                  <a:cubicBezTo>
                    <a:pt x="5126" y="1841"/>
                    <a:pt x="5151" y="1807"/>
                    <a:pt x="5162" y="1767"/>
                  </a:cubicBezTo>
                  <a:cubicBezTo>
                    <a:pt x="5172" y="1727"/>
                    <a:pt x="5167" y="1684"/>
                    <a:pt x="5147" y="1649"/>
                  </a:cubicBezTo>
                  <a:lnTo>
                    <a:pt x="4959" y="1324"/>
                  </a:lnTo>
                  <a:cubicBezTo>
                    <a:pt x="4934" y="1281"/>
                    <a:pt x="4949" y="1225"/>
                    <a:pt x="4992" y="1201"/>
                  </a:cubicBezTo>
                  <a:cubicBezTo>
                    <a:pt x="5036" y="1176"/>
                    <a:pt x="5091" y="1190"/>
                    <a:pt x="5116" y="1234"/>
                  </a:cubicBezTo>
                  <a:lnTo>
                    <a:pt x="5303" y="1559"/>
                  </a:lnTo>
                  <a:cubicBezTo>
                    <a:pt x="5348" y="1636"/>
                    <a:pt x="5360" y="1727"/>
                    <a:pt x="5336" y="1813"/>
                  </a:cubicBezTo>
                  <a:cubicBezTo>
                    <a:pt x="5313" y="1900"/>
                    <a:pt x="5258" y="1973"/>
                    <a:pt x="5180" y="2017"/>
                  </a:cubicBezTo>
                  <a:lnTo>
                    <a:pt x="4802" y="2236"/>
                  </a:lnTo>
                  <a:cubicBezTo>
                    <a:pt x="4813" y="2321"/>
                    <a:pt x="4818" y="2407"/>
                    <a:pt x="4818" y="2493"/>
                  </a:cubicBezTo>
                  <a:cubicBezTo>
                    <a:pt x="4818" y="2579"/>
                    <a:pt x="4813" y="2665"/>
                    <a:pt x="4802" y="2750"/>
                  </a:cubicBezTo>
                  <a:lnTo>
                    <a:pt x="4946" y="2833"/>
                  </a:lnTo>
                  <a:cubicBezTo>
                    <a:pt x="4989" y="2858"/>
                    <a:pt x="5004" y="2914"/>
                    <a:pt x="4978" y="2956"/>
                  </a:cubicBezTo>
                  <a:cubicBezTo>
                    <a:pt x="4962" y="2986"/>
                    <a:pt x="4932" y="3002"/>
                    <a:pt x="4901" y="3002"/>
                  </a:cubicBezTo>
                  <a:close/>
                  <a:moveTo>
                    <a:pt x="2680" y="1662"/>
                  </a:moveTo>
                  <a:lnTo>
                    <a:pt x="2680" y="1662"/>
                  </a:lnTo>
                  <a:cubicBezTo>
                    <a:pt x="2222" y="1662"/>
                    <a:pt x="1849" y="2035"/>
                    <a:pt x="1849" y="2493"/>
                  </a:cubicBezTo>
                  <a:cubicBezTo>
                    <a:pt x="1849" y="2951"/>
                    <a:pt x="2222" y="3323"/>
                    <a:pt x="2680" y="3323"/>
                  </a:cubicBezTo>
                  <a:cubicBezTo>
                    <a:pt x="3138" y="3323"/>
                    <a:pt x="3510" y="2951"/>
                    <a:pt x="3510" y="2493"/>
                  </a:cubicBezTo>
                  <a:cubicBezTo>
                    <a:pt x="3510" y="2035"/>
                    <a:pt x="3138" y="1662"/>
                    <a:pt x="2680" y="1662"/>
                  </a:cubicBezTo>
                  <a:close/>
                  <a:moveTo>
                    <a:pt x="2680" y="3504"/>
                  </a:moveTo>
                  <a:lnTo>
                    <a:pt x="2680" y="3504"/>
                  </a:lnTo>
                  <a:cubicBezTo>
                    <a:pt x="2122" y="3504"/>
                    <a:pt x="1668" y="3051"/>
                    <a:pt x="1668" y="2493"/>
                  </a:cubicBezTo>
                  <a:cubicBezTo>
                    <a:pt x="1668" y="1935"/>
                    <a:pt x="2122" y="1481"/>
                    <a:pt x="2680" y="1481"/>
                  </a:cubicBezTo>
                  <a:cubicBezTo>
                    <a:pt x="3237" y="1481"/>
                    <a:pt x="3691" y="1935"/>
                    <a:pt x="3691" y="2493"/>
                  </a:cubicBezTo>
                  <a:cubicBezTo>
                    <a:pt x="3691" y="3051"/>
                    <a:pt x="3237" y="3504"/>
                    <a:pt x="2680" y="3504"/>
                  </a:cubicBezTo>
                  <a:close/>
                  <a:moveTo>
                    <a:pt x="3182" y="5232"/>
                  </a:moveTo>
                  <a:lnTo>
                    <a:pt x="2178" y="5232"/>
                  </a:lnTo>
                  <a:cubicBezTo>
                    <a:pt x="1992" y="5232"/>
                    <a:pt x="1841" y="5081"/>
                    <a:pt x="1841" y="4896"/>
                  </a:cubicBezTo>
                  <a:lnTo>
                    <a:pt x="1841" y="4460"/>
                  </a:lnTo>
                  <a:cubicBezTo>
                    <a:pt x="1683" y="4393"/>
                    <a:pt x="1533" y="4306"/>
                    <a:pt x="1395" y="4203"/>
                  </a:cubicBezTo>
                  <a:lnTo>
                    <a:pt x="1018" y="4421"/>
                  </a:lnTo>
                  <a:cubicBezTo>
                    <a:pt x="941" y="4465"/>
                    <a:pt x="850" y="4477"/>
                    <a:pt x="764" y="4454"/>
                  </a:cubicBezTo>
                  <a:cubicBezTo>
                    <a:pt x="676" y="4431"/>
                    <a:pt x="604" y="4375"/>
                    <a:pt x="559" y="4298"/>
                  </a:cubicBezTo>
                  <a:lnTo>
                    <a:pt x="56" y="3428"/>
                  </a:lnTo>
                  <a:cubicBezTo>
                    <a:pt x="12" y="3350"/>
                    <a:pt x="0" y="3259"/>
                    <a:pt x="23" y="3173"/>
                  </a:cubicBezTo>
                  <a:cubicBezTo>
                    <a:pt x="46" y="3086"/>
                    <a:pt x="102" y="3013"/>
                    <a:pt x="179" y="2968"/>
                  </a:cubicBezTo>
                  <a:lnTo>
                    <a:pt x="557" y="2750"/>
                  </a:lnTo>
                  <a:cubicBezTo>
                    <a:pt x="547" y="2664"/>
                    <a:pt x="541" y="2578"/>
                    <a:pt x="541" y="2493"/>
                  </a:cubicBezTo>
                  <a:cubicBezTo>
                    <a:pt x="541" y="2407"/>
                    <a:pt x="547" y="2321"/>
                    <a:pt x="557" y="2236"/>
                  </a:cubicBezTo>
                  <a:lnTo>
                    <a:pt x="180" y="2017"/>
                  </a:lnTo>
                  <a:cubicBezTo>
                    <a:pt x="102" y="1973"/>
                    <a:pt x="46" y="1900"/>
                    <a:pt x="24" y="1813"/>
                  </a:cubicBezTo>
                  <a:cubicBezTo>
                    <a:pt x="0" y="1727"/>
                    <a:pt x="12" y="1636"/>
                    <a:pt x="56" y="1559"/>
                  </a:cubicBezTo>
                  <a:lnTo>
                    <a:pt x="559" y="688"/>
                  </a:lnTo>
                  <a:cubicBezTo>
                    <a:pt x="604" y="611"/>
                    <a:pt x="676" y="555"/>
                    <a:pt x="763" y="532"/>
                  </a:cubicBezTo>
                  <a:cubicBezTo>
                    <a:pt x="850" y="508"/>
                    <a:pt x="940" y="521"/>
                    <a:pt x="1018" y="565"/>
                  </a:cubicBezTo>
                  <a:lnTo>
                    <a:pt x="1396" y="783"/>
                  </a:lnTo>
                  <a:cubicBezTo>
                    <a:pt x="1533" y="679"/>
                    <a:pt x="1683" y="593"/>
                    <a:pt x="1841" y="526"/>
                  </a:cubicBezTo>
                  <a:lnTo>
                    <a:pt x="1841" y="90"/>
                  </a:lnTo>
                  <a:cubicBezTo>
                    <a:pt x="1841" y="40"/>
                    <a:pt x="1882" y="0"/>
                    <a:pt x="1932" y="0"/>
                  </a:cubicBezTo>
                  <a:cubicBezTo>
                    <a:pt x="1981" y="0"/>
                    <a:pt x="2022" y="40"/>
                    <a:pt x="2022" y="90"/>
                  </a:cubicBezTo>
                  <a:lnTo>
                    <a:pt x="2022" y="586"/>
                  </a:lnTo>
                  <a:cubicBezTo>
                    <a:pt x="2022" y="624"/>
                    <a:pt x="1999" y="657"/>
                    <a:pt x="1965" y="670"/>
                  </a:cubicBezTo>
                  <a:cubicBezTo>
                    <a:pt x="1783" y="742"/>
                    <a:pt x="1613" y="840"/>
                    <a:pt x="1460" y="962"/>
                  </a:cubicBezTo>
                  <a:cubicBezTo>
                    <a:pt x="1431" y="986"/>
                    <a:pt x="1390" y="989"/>
                    <a:pt x="1358" y="970"/>
                  </a:cubicBezTo>
                  <a:lnTo>
                    <a:pt x="927" y="722"/>
                  </a:lnTo>
                  <a:cubicBezTo>
                    <a:pt x="892" y="701"/>
                    <a:pt x="850" y="696"/>
                    <a:pt x="810" y="706"/>
                  </a:cubicBezTo>
                  <a:cubicBezTo>
                    <a:pt x="769" y="717"/>
                    <a:pt x="736" y="743"/>
                    <a:pt x="715" y="779"/>
                  </a:cubicBezTo>
                  <a:lnTo>
                    <a:pt x="213" y="1649"/>
                  </a:lnTo>
                  <a:cubicBezTo>
                    <a:pt x="193" y="1685"/>
                    <a:pt x="187" y="1727"/>
                    <a:pt x="198" y="1767"/>
                  </a:cubicBezTo>
                  <a:cubicBezTo>
                    <a:pt x="208" y="1807"/>
                    <a:pt x="234" y="1841"/>
                    <a:pt x="270" y="1861"/>
                  </a:cubicBezTo>
                  <a:lnTo>
                    <a:pt x="700" y="2109"/>
                  </a:lnTo>
                  <a:cubicBezTo>
                    <a:pt x="732" y="2128"/>
                    <a:pt x="749" y="2164"/>
                    <a:pt x="744" y="2201"/>
                  </a:cubicBezTo>
                  <a:cubicBezTo>
                    <a:pt x="729" y="2298"/>
                    <a:pt x="722" y="2396"/>
                    <a:pt x="722" y="2493"/>
                  </a:cubicBezTo>
                  <a:cubicBezTo>
                    <a:pt x="722" y="2590"/>
                    <a:pt x="729" y="2688"/>
                    <a:pt x="744" y="2785"/>
                  </a:cubicBezTo>
                  <a:cubicBezTo>
                    <a:pt x="749" y="2822"/>
                    <a:pt x="732" y="2858"/>
                    <a:pt x="700" y="2876"/>
                  </a:cubicBezTo>
                  <a:lnTo>
                    <a:pt x="269" y="3125"/>
                  </a:lnTo>
                  <a:cubicBezTo>
                    <a:pt x="234" y="3146"/>
                    <a:pt x="208" y="3179"/>
                    <a:pt x="198" y="3219"/>
                  </a:cubicBezTo>
                  <a:cubicBezTo>
                    <a:pt x="187" y="3259"/>
                    <a:pt x="193" y="3301"/>
                    <a:pt x="213" y="3337"/>
                  </a:cubicBezTo>
                  <a:lnTo>
                    <a:pt x="715" y="4208"/>
                  </a:lnTo>
                  <a:cubicBezTo>
                    <a:pt x="736" y="4243"/>
                    <a:pt x="769" y="4269"/>
                    <a:pt x="810" y="4279"/>
                  </a:cubicBezTo>
                  <a:cubicBezTo>
                    <a:pt x="850" y="4290"/>
                    <a:pt x="892" y="4284"/>
                    <a:pt x="927" y="4264"/>
                  </a:cubicBezTo>
                  <a:lnTo>
                    <a:pt x="1358" y="4015"/>
                  </a:lnTo>
                  <a:cubicBezTo>
                    <a:pt x="1390" y="3997"/>
                    <a:pt x="1431" y="4000"/>
                    <a:pt x="1460" y="4023"/>
                  </a:cubicBezTo>
                  <a:cubicBezTo>
                    <a:pt x="1612" y="4145"/>
                    <a:pt x="1782" y="4244"/>
                    <a:pt x="1965" y="4315"/>
                  </a:cubicBezTo>
                  <a:cubicBezTo>
                    <a:pt x="1999" y="4329"/>
                    <a:pt x="2022" y="4362"/>
                    <a:pt x="2022" y="4400"/>
                  </a:cubicBezTo>
                  <a:lnTo>
                    <a:pt x="2022" y="4896"/>
                  </a:lnTo>
                  <a:cubicBezTo>
                    <a:pt x="2022" y="4982"/>
                    <a:pt x="2092" y="5051"/>
                    <a:pt x="2178" y="5051"/>
                  </a:cubicBezTo>
                  <a:lnTo>
                    <a:pt x="3182" y="5051"/>
                  </a:lnTo>
                  <a:cubicBezTo>
                    <a:pt x="3268" y="5051"/>
                    <a:pt x="3338" y="4982"/>
                    <a:pt x="3338" y="4896"/>
                  </a:cubicBezTo>
                  <a:lnTo>
                    <a:pt x="3338" y="4400"/>
                  </a:lnTo>
                  <a:cubicBezTo>
                    <a:pt x="3338" y="4362"/>
                    <a:pt x="3360" y="4329"/>
                    <a:pt x="3395" y="4315"/>
                  </a:cubicBezTo>
                  <a:cubicBezTo>
                    <a:pt x="3577" y="4244"/>
                    <a:pt x="3747" y="4146"/>
                    <a:pt x="3900" y="4023"/>
                  </a:cubicBezTo>
                  <a:cubicBezTo>
                    <a:pt x="3929" y="4000"/>
                    <a:pt x="3970" y="3997"/>
                    <a:pt x="4001" y="4015"/>
                  </a:cubicBezTo>
                  <a:lnTo>
                    <a:pt x="4432" y="4264"/>
                  </a:lnTo>
                  <a:cubicBezTo>
                    <a:pt x="4506" y="4307"/>
                    <a:pt x="4602" y="4282"/>
                    <a:pt x="4644" y="4207"/>
                  </a:cubicBezTo>
                  <a:lnTo>
                    <a:pt x="4844" y="3863"/>
                  </a:lnTo>
                  <a:cubicBezTo>
                    <a:pt x="4868" y="3819"/>
                    <a:pt x="4923" y="3805"/>
                    <a:pt x="4967" y="3829"/>
                  </a:cubicBezTo>
                  <a:cubicBezTo>
                    <a:pt x="5010" y="3855"/>
                    <a:pt x="5025" y="3910"/>
                    <a:pt x="5000" y="3952"/>
                  </a:cubicBezTo>
                  <a:lnTo>
                    <a:pt x="4801" y="4298"/>
                  </a:lnTo>
                  <a:cubicBezTo>
                    <a:pt x="4708" y="4458"/>
                    <a:pt x="4502" y="4514"/>
                    <a:pt x="4341" y="4421"/>
                  </a:cubicBezTo>
                  <a:lnTo>
                    <a:pt x="3964" y="4203"/>
                  </a:lnTo>
                  <a:cubicBezTo>
                    <a:pt x="3826" y="4306"/>
                    <a:pt x="3677" y="4393"/>
                    <a:pt x="3518" y="4460"/>
                  </a:cubicBezTo>
                  <a:lnTo>
                    <a:pt x="3518" y="4896"/>
                  </a:lnTo>
                  <a:cubicBezTo>
                    <a:pt x="3518" y="5081"/>
                    <a:pt x="3368" y="5232"/>
                    <a:pt x="3182" y="523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grpSp>
          <p:nvGrpSpPr>
            <p:cNvPr id="184" name="Group 6">
              <a:extLst>
                <a:ext uri="{FF2B5EF4-FFF2-40B4-BE49-F238E27FC236}">
                  <a16:creationId xmlns:a16="http://schemas.microsoft.com/office/drawing/2014/main" id="{A79A625A-14A4-D542-B1B3-D509CC3107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8019" y="3569821"/>
              <a:ext cx="1666254" cy="2151586"/>
              <a:chOff x="3309938" y="4121150"/>
              <a:chExt cx="1836737" cy="2371725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217" name="Freeform 1">
                <a:extLst>
                  <a:ext uri="{FF2B5EF4-FFF2-40B4-BE49-F238E27FC236}">
                    <a16:creationId xmlns:a16="http://schemas.microsoft.com/office/drawing/2014/main" id="{9AC9E7A1-2240-0044-893D-498BBB30E3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8450" y="5248275"/>
                <a:ext cx="290513" cy="741363"/>
              </a:xfrm>
              <a:custGeom>
                <a:avLst/>
                <a:gdLst>
                  <a:gd name="T0" fmla="*/ 175099 w 808"/>
                  <a:gd name="T1" fmla="*/ 51798 h 2061"/>
                  <a:gd name="T2" fmla="*/ 175099 w 808"/>
                  <a:gd name="T3" fmla="*/ 51798 h 2061"/>
                  <a:gd name="T4" fmla="*/ 289075 w 808"/>
                  <a:gd name="T5" fmla="*/ 210431 h 2061"/>
                  <a:gd name="T6" fmla="*/ 289075 w 808"/>
                  <a:gd name="T7" fmla="*/ 227697 h 2061"/>
                  <a:gd name="T8" fmla="*/ 221840 w 808"/>
                  <a:gd name="T9" fmla="*/ 227697 h 2061"/>
                  <a:gd name="T10" fmla="*/ 221840 w 808"/>
                  <a:gd name="T11" fmla="*/ 205754 h 2061"/>
                  <a:gd name="T12" fmla="*/ 221840 w 808"/>
                  <a:gd name="T13" fmla="*/ 205754 h 2061"/>
                  <a:gd name="T14" fmla="*/ 147414 w 808"/>
                  <a:gd name="T15" fmla="*/ 113668 h 2061"/>
                  <a:gd name="T16" fmla="*/ 147414 w 808"/>
                  <a:gd name="T17" fmla="*/ 113668 h 2061"/>
                  <a:gd name="T18" fmla="*/ 73707 w 808"/>
                  <a:gd name="T19" fmla="*/ 205754 h 2061"/>
                  <a:gd name="T20" fmla="*/ 73707 w 808"/>
                  <a:gd name="T21" fmla="*/ 205754 h 2061"/>
                  <a:gd name="T22" fmla="*/ 290153 w 808"/>
                  <a:gd name="T23" fmla="*/ 532731 h 2061"/>
                  <a:gd name="T24" fmla="*/ 290153 w 808"/>
                  <a:gd name="T25" fmla="*/ 532731 h 2061"/>
                  <a:gd name="T26" fmla="*/ 175099 w 808"/>
                  <a:gd name="T27" fmla="*/ 692083 h 2061"/>
                  <a:gd name="T28" fmla="*/ 175099 w 808"/>
                  <a:gd name="T29" fmla="*/ 741003 h 2061"/>
                  <a:gd name="T30" fmla="*/ 116133 w 808"/>
                  <a:gd name="T31" fmla="*/ 741003 h 2061"/>
                  <a:gd name="T32" fmla="*/ 116133 w 808"/>
                  <a:gd name="T33" fmla="*/ 692083 h 2061"/>
                  <a:gd name="T34" fmla="*/ 116133 w 808"/>
                  <a:gd name="T35" fmla="*/ 692083 h 2061"/>
                  <a:gd name="T36" fmla="*/ 0 w 808"/>
                  <a:gd name="T37" fmla="*/ 532731 h 2061"/>
                  <a:gd name="T38" fmla="*/ 0 w 808"/>
                  <a:gd name="T39" fmla="*/ 493163 h 2061"/>
                  <a:gd name="T40" fmla="*/ 67235 w 808"/>
                  <a:gd name="T41" fmla="*/ 493163 h 2061"/>
                  <a:gd name="T42" fmla="*/ 67235 w 808"/>
                  <a:gd name="T43" fmla="*/ 537407 h 2061"/>
                  <a:gd name="T44" fmla="*/ 67235 w 808"/>
                  <a:gd name="T45" fmla="*/ 537407 h 2061"/>
                  <a:gd name="T46" fmla="*/ 142740 w 808"/>
                  <a:gd name="T47" fmla="*/ 628774 h 2061"/>
                  <a:gd name="T48" fmla="*/ 142740 w 808"/>
                  <a:gd name="T49" fmla="*/ 628774 h 2061"/>
                  <a:gd name="T50" fmla="*/ 218244 w 808"/>
                  <a:gd name="T51" fmla="*/ 537407 h 2061"/>
                  <a:gd name="T52" fmla="*/ 218244 w 808"/>
                  <a:gd name="T53" fmla="*/ 537407 h 2061"/>
                  <a:gd name="T54" fmla="*/ 2876 w 808"/>
                  <a:gd name="T55" fmla="*/ 210431 h 2061"/>
                  <a:gd name="T56" fmla="*/ 2876 w 808"/>
                  <a:gd name="T57" fmla="*/ 210431 h 2061"/>
                  <a:gd name="T58" fmla="*/ 116133 w 808"/>
                  <a:gd name="T59" fmla="*/ 51798 h 2061"/>
                  <a:gd name="T60" fmla="*/ 116133 w 808"/>
                  <a:gd name="T61" fmla="*/ 0 h 2061"/>
                  <a:gd name="T62" fmla="*/ 175099 w 808"/>
                  <a:gd name="T63" fmla="*/ 0 h 2061"/>
                  <a:gd name="T64" fmla="*/ 175099 w 808"/>
                  <a:gd name="T65" fmla="*/ 51798 h 206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8" h="2061">
                    <a:moveTo>
                      <a:pt x="487" y="144"/>
                    </a:moveTo>
                    <a:lnTo>
                      <a:pt x="487" y="144"/>
                    </a:lnTo>
                    <a:cubicBezTo>
                      <a:pt x="705" y="175"/>
                      <a:pt x="804" y="344"/>
                      <a:pt x="804" y="585"/>
                    </a:cubicBezTo>
                    <a:lnTo>
                      <a:pt x="804" y="633"/>
                    </a:lnTo>
                    <a:lnTo>
                      <a:pt x="617" y="633"/>
                    </a:lnTo>
                    <a:lnTo>
                      <a:pt x="617" y="572"/>
                    </a:lnTo>
                    <a:cubicBezTo>
                      <a:pt x="617" y="413"/>
                      <a:pt x="553" y="316"/>
                      <a:pt x="410" y="316"/>
                    </a:cubicBezTo>
                    <a:cubicBezTo>
                      <a:pt x="269" y="316"/>
                      <a:pt x="205" y="413"/>
                      <a:pt x="205" y="572"/>
                    </a:cubicBezTo>
                    <a:cubicBezTo>
                      <a:pt x="205" y="974"/>
                      <a:pt x="807" y="977"/>
                      <a:pt x="807" y="1481"/>
                    </a:cubicBezTo>
                    <a:cubicBezTo>
                      <a:pt x="807" y="1722"/>
                      <a:pt x="705" y="1893"/>
                      <a:pt x="487" y="1924"/>
                    </a:cubicBezTo>
                    <a:lnTo>
                      <a:pt x="487" y="2060"/>
                    </a:lnTo>
                    <a:lnTo>
                      <a:pt x="323" y="2060"/>
                    </a:lnTo>
                    <a:lnTo>
                      <a:pt x="323" y="1924"/>
                    </a:lnTo>
                    <a:cubicBezTo>
                      <a:pt x="100" y="1893"/>
                      <a:pt x="0" y="1724"/>
                      <a:pt x="0" y="1481"/>
                    </a:cubicBezTo>
                    <a:lnTo>
                      <a:pt x="0" y="1371"/>
                    </a:lnTo>
                    <a:lnTo>
                      <a:pt x="187" y="1371"/>
                    </a:lnTo>
                    <a:lnTo>
                      <a:pt x="187" y="1494"/>
                    </a:lnTo>
                    <a:cubicBezTo>
                      <a:pt x="187" y="1656"/>
                      <a:pt x="254" y="1748"/>
                      <a:pt x="397" y="1748"/>
                    </a:cubicBezTo>
                    <a:cubicBezTo>
                      <a:pt x="543" y="1748"/>
                      <a:pt x="607" y="1656"/>
                      <a:pt x="607" y="1494"/>
                    </a:cubicBezTo>
                    <a:cubicBezTo>
                      <a:pt x="607" y="1095"/>
                      <a:pt x="8" y="1089"/>
                      <a:pt x="8" y="585"/>
                    </a:cubicBezTo>
                    <a:cubicBezTo>
                      <a:pt x="8" y="339"/>
                      <a:pt x="107" y="177"/>
                      <a:pt x="323" y="144"/>
                    </a:cubicBezTo>
                    <a:lnTo>
                      <a:pt x="323" y="0"/>
                    </a:lnTo>
                    <a:lnTo>
                      <a:pt x="487" y="0"/>
                    </a:lnTo>
                    <a:lnTo>
                      <a:pt x="487" y="144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18" name="Freeform 31">
                <a:extLst>
                  <a:ext uri="{FF2B5EF4-FFF2-40B4-BE49-F238E27FC236}">
                    <a16:creationId xmlns:a16="http://schemas.microsoft.com/office/drawing/2014/main" id="{556E0FA4-A14D-4042-A768-01723B93DF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9938" y="4754563"/>
                <a:ext cx="1836737" cy="1738312"/>
              </a:xfrm>
              <a:custGeom>
                <a:avLst/>
                <a:gdLst>
                  <a:gd name="T0" fmla="*/ 918008 w 5102"/>
                  <a:gd name="T1" fmla="*/ 64782 h 4830"/>
                  <a:gd name="T2" fmla="*/ 918008 w 5102"/>
                  <a:gd name="T3" fmla="*/ 64782 h 4830"/>
                  <a:gd name="T4" fmla="*/ 317163 w 5102"/>
                  <a:gd name="T5" fmla="*/ 396609 h 4830"/>
                  <a:gd name="T6" fmla="*/ 317163 w 5102"/>
                  <a:gd name="T7" fmla="*/ 396609 h 4830"/>
                  <a:gd name="T8" fmla="*/ 64801 w 5102"/>
                  <a:gd name="T9" fmla="*/ 1044787 h 4830"/>
                  <a:gd name="T10" fmla="*/ 64801 w 5102"/>
                  <a:gd name="T11" fmla="*/ 1044787 h 4830"/>
                  <a:gd name="T12" fmla="*/ 918008 w 5102"/>
                  <a:gd name="T13" fmla="*/ 1672810 h 4830"/>
                  <a:gd name="T14" fmla="*/ 918008 w 5102"/>
                  <a:gd name="T15" fmla="*/ 1672810 h 4830"/>
                  <a:gd name="T16" fmla="*/ 1771216 w 5102"/>
                  <a:gd name="T17" fmla="*/ 1044787 h 4830"/>
                  <a:gd name="T18" fmla="*/ 1771216 w 5102"/>
                  <a:gd name="T19" fmla="*/ 1044787 h 4830"/>
                  <a:gd name="T20" fmla="*/ 1518854 w 5102"/>
                  <a:gd name="T21" fmla="*/ 396609 h 4830"/>
                  <a:gd name="T22" fmla="*/ 1518854 w 5102"/>
                  <a:gd name="T23" fmla="*/ 396609 h 4830"/>
                  <a:gd name="T24" fmla="*/ 918008 w 5102"/>
                  <a:gd name="T25" fmla="*/ 64782 h 4830"/>
                  <a:gd name="T26" fmla="*/ 918008 w 5102"/>
                  <a:gd name="T27" fmla="*/ 1737952 h 4830"/>
                  <a:gd name="T28" fmla="*/ 918008 w 5102"/>
                  <a:gd name="T29" fmla="*/ 1737952 h 4830"/>
                  <a:gd name="T30" fmla="*/ 0 w 5102"/>
                  <a:gd name="T31" fmla="*/ 1044787 h 4830"/>
                  <a:gd name="T32" fmla="*/ 0 w 5102"/>
                  <a:gd name="T33" fmla="*/ 1044787 h 4830"/>
                  <a:gd name="T34" fmla="*/ 918008 w 5102"/>
                  <a:gd name="T35" fmla="*/ 0 h 4830"/>
                  <a:gd name="T36" fmla="*/ 918008 w 5102"/>
                  <a:gd name="T37" fmla="*/ 0 h 4830"/>
                  <a:gd name="T38" fmla="*/ 1569615 w 5102"/>
                  <a:gd name="T39" fmla="*/ 355940 h 4830"/>
                  <a:gd name="T40" fmla="*/ 1569615 w 5102"/>
                  <a:gd name="T41" fmla="*/ 355940 h 4830"/>
                  <a:gd name="T42" fmla="*/ 1836377 w 5102"/>
                  <a:gd name="T43" fmla="*/ 1044787 h 4830"/>
                  <a:gd name="T44" fmla="*/ 1836377 w 5102"/>
                  <a:gd name="T45" fmla="*/ 1044787 h 4830"/>
                  <a:gd name="T46" fmla="*/ 918008 w 5102"/>
                  <a:gd name="T47" fmla="*/ 1737952 h 483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5102" h="4830">
                    <a:moveTo>
                      <a:pt x="2550" y="180"/>
                    </a:moveTo>
                    <a:lnTo>
                      <a:pt x="2550" y="180"/>
                    </a:lnTo>
                    <a:cubicBezTo>
                      <a:pt x="1952" y="180"/>
                      <a:pt x="1360" y="507"/>
                      <a:pt x="881" y="1102"/>
                    </a:cubicBezTo>
                    <a:cubicBezTo>
                      <a:pt x="449" y="1638"/>
                      <a:pt x="180" y="2329"/>
                      <a:pt x="180" y="2903"/>
                    </a:cubicBezTo>
                    <a:cubicBezTo>
                      <a:pt x="180" y="3963"/>
                      <a:pt x="1111" y="4648"/>
                      <a:pt x="2550" y="4648"/>
                    </a:cubicBezTo>
                    <a:cubicBezTo>
                      <a:pt x="3989" y="4648"/>
                      <a:pt x="4920" y="3963"/>
                      <a:pt x="4920" y="2903"/>
                    </a:cubicBezTo>
                    <a:cubicBezTo>
                      <a:pt x="4920" y="2329"/>
                      <a:pt x="4651" y="1638"/>
                      <a:pt x="4219" y="1102"/>
                    </a:cubicBezTo>
                    <a:cubicBezTo>
                      <a:pt x="3741" y="507"/>
                      <a:pt x="3149" y="180"/>
                      <a:pt x="2550" y="180"/>
                    </a:cubicBezTo>
                    <a:close/>
                    <a:moveTo>
                      <a:pt x="2550" y="4829"/>
                    </a:moveTo>
                    <a:lnTo>
                      <a:pt x="2550" y="4829"/>
                    </a:lnTo>
                    <a:cubicBezTo>
                      <a:pt x="1001" y="4829"/>
                      <a:pt x="0" y="4072"/>
                      <a:pt x="0" y="2903"/>
                    </a:cubicBezTo>
                    <a:cubicBezTo>
                      <a:pt x="0" y="1596"/>
                      <a:pt x="1176" y="0"/>
                      <a:pt x="2550" y="0"/>
                    </a:cubicBezTo>
                    <a:cubicBezTo>
                      <a:pt x="3204" y="0"/>
                      <a:pt x="3846" y="351"/>
                      <a:pt x="4360" y="989"/>
                    </a:cubicBezTo>
                    <a:cubicBezTo>
                      <a:pt x="4823" y="1564"/>
                      <a:pt x="5101" y="2280"/>
                      <a:pt x="5101" y="2903"/>
                    </a:cubicBezTo>
                    <a:cubicBezTo>
                      <a:pt x="5101" y="4072"/>
                      <a:pt x="4099" y="4829"/>
                      <a:pt x="2550" y="482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19" name="Freeform 32">
                <a:extLst>
                  <a:ext uri="{FF2B5EF4-FFF2-40B4-BE49-F238E27FC236}">
                    <a16:creationId xmlns:a16="http://schemas.microsoft.com/office/drawing/2014/main" id="{791B4BCA-B0C3-6B46-A526-914D1DFE44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338" y="4121150"/>
                <a:ext cx="769937" cy="534988"/>
              </a:xfrm>
              <a:custGeom>
                <a:avLst/>
                <a:gdLst>
                  <a:gd name="T0" fmla="*/ 80705 w 2137"/>
                  <a:gd name="T1" fmla="*/ 65076 h 1488"/>
                  <a:gd name="T2" fmla="*/ 381546 w 2137"/>
                  <a:gd name="T3" fmla="*/ 466676 h 1488"/>
                  <a:gd name="T4" fmla="*/ 381546 w 2137"/>
                  <a:gd name="T5" fmla="*/ 466676 h 1488"/>
                  <a:gd name="T6" fmla="*/ 384788 w 2137"/>
                  <a:gd name="T7" fmla="*/ 469553 h 1488"/>
                  <a:gd name="T8" fmla="*/ 384788 w 2137"/>
                  <a:gd name="T9" fmla="*/ 469553 h 1488"/>
                  <a:gd name="T10" fmla="*/ 388031 w 2137"/>
                  <a:gd name="T11" fmla="*/ 466676 h 1488"/>
                  <a:gd name="T12" fmla="*/ 688872 w 2137"/>
                  <a:gd name="T13" fmla="*/ 65076 h 1488"/>
                  <a:gd name="T14" fmla="*/ 80705 w 2137"/>
                  <a:gd name="T15" fmla="*/ 65076 h 1488"/>
                  <a:gd name="T16" fmla="*/ 384788 w 2137"/>
                  <a:gd name="T17" fmla="*/ 534628 h 1488"/>
                  <a:gd name="T18" fmla="*/ 384788 w 2137"/>
                  <a:gd name="T19" fmla="*/ 534628 h 1488"/>
                  <a:gd name="T20" fmla="*/ 329664 w 2137"/>
                  <a:gd name="T21" fmla="*/ 505506 h 1488"/>
                  <a:gd name="T22" fmla="*/ 19095 w 2137"/>
                  <a:gd name="T23" fmla="*/ 90962 h 1488"/>
                  <a:gd name="T24" fmla="*/ 19095 w 2137"/>
                  <a:gd name="T25" fmla="*/ 90962 h 1488"/>
                  <a:gd name="T26" fmla="*/ 9728 w 2137"/>
                  <a:gd name="T27" fmla="*/ 29482 h 1488"/>
                  <a:gd name="T28" fmla="*/ 9728 w 2137"/>
                  <a:gd name="T29" fmla="*/ 29482 h 1488"/>
                  <a:gd name="T30" fmla="*/ 64852 w 2137"/>
                  <a:gd name="T31" fmla="*/ 0 h 1488"/>
                  <a:gd name="T32" fmla="*/ 705085 w 2137"/>
                  <a:gd name="T33" fmla="*/ 0 h 1488"/>
                  <a:gd name="T34" fmla="*/ 705085 w 2137"/>
                  <a:gd name="T35" fmla="*/ 0 h 1488"/>
                  <a:gd name="T36" fmla="*/ 760209 w 2137"/>
                  <a:gd name="T37" fmla="*/ 29482 h 1488"/>
                  <a:gd name="T38" fmla="*/ 760209 w 2137"/>
                  <a:gd name="T39" fmla="*/ 29482 h 1488"/>
                  <a:gd name="T40" fmla="*/ 750842 w 2137"/>
                  <a:gd name="T41" fmla="*/ 90962 h 1488"/>
                  <a:gd name="T42" fmla="*/ 440273 w 2137"/>
                  <a:gd name="T43" fmla="*/ 505506 h 1488"/>
                  <a:gd name="T44" fmla="*/ 440273 w 2137"/>
                  <a:gd name="T45" fmla="*/ 505506 h 1488"/>
                  <a:gd name="T46" fmla="*/ 384788 w 2137"/>
                  <a:gd name="T47" fmla="*/ 534628 h 14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137" h="1488">
                    <a:moveTo>
                      <a:pt x="224" y="181"/>
                    </a:moveTo>
                    <a:lnTo>
                      <a:pt x="1059" y="1298"/>
                    </a:lnTo>
                    <a:cubicBezTo>
                      <a:pt x="1063" y="1303"/>
                      <a:pt x="1067" y="1305"/>
                      <a:pt x="1068" y="1306"/>
                    </a:cubicBezTo>
                    <a:cubicBezTo>
                      <a:pt x="1070" y="1305"/>
                      <a:pt x="1073" y="1303"/>
                      <a:pt x="1077" y="1298"/>
                    </a:cubicBezTo>
                    <a:lnTo>
                      <a:pt x="1912" y="181"/>
                    </a:lnTo>
                    <a:lnTo>
                      <a:pt x="224" y="181"/>
                    </a:lnTo>
                    <a:close/>
                    <a:moveTo>
                      <a:pt x="1068" y="1487"/>
                    </a:moveTo>
                    <a:lnTo>
                      <a:pt x="1068" y="1487"/>
                    </a:lnTo>
                    <a:cubicBezTo>
                      <a:pt x="1009" y="1487"/>
                      <a:pt x="953" y="1457"/>
                      <a:pt x="915" y="1406"/>
                    </a:cubicBezTo>
                    <a:lnTo>
                      <a:pt x="53" y="253"/>
                    </a:lnTo>
                    <a:cubicBezTo>
                      <a:pt x="10" y="197"/>
                      <a:pt x="0" y="134"/>
                      <a:pt x="27" y="82"/>
                    </a:cubicBezTo>
                    <a:cubicBezTo>
                      <a:pt x="53" y="30"/>
                      <a:pt x="108" y="0"/>
                      <a:pt x="180" y="0"/>
                    </a:cubicBezTo>
                    <a:lnTo>
                      <a:pt x="1957" y="0"/>
                    </a:lnTo>
                    <a:cubicBezTo>
                      <a:pt x="2028" y="0"/>
                      <a:pt x="2084" y="30"/>
                      <a:pt x="2110" y="82"/>
                    </a:cubicBezTo>
                    <a:cubicBezTo>
                      <a:pt x="2136" y="134"/>
                      <a:pt x="2126" y="197"/>
                      <a:pt x="2084" y="253"/>
                    </a:cubicBezTo>
                    <a:lnTo>
                      <a:pt x="1222" y="1406"/>
                    </a:lnTo>
                    <a:cubicBezTo>
                      <a:pt x="1183" y="1457"/>
                      <a:pt x="1128" y="1487"/>
                      <a:pt x="1068" y="148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20" name="Freeform 33">
                <a:extLst>
                  <a:ext uri="{FF2B5EF4-FFF2-40B4-BE49-F238E27FC236}">
                    <a16:creationId xmlns:a16="http://schemas.microsoft.com/office/drawing/2014/main" id="{89442CF1-533B-954E-957B-5A61CF088E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4313" y="4597400"/>
                <a:ext cx="407987" cy="222250"/>
              </a:xfrm>
              <a:custGeom>
                <a:avLst/>
                <a:gdLst>
                  <a:gd name="T0" fmla="*/ 111007 w 1132"/>
                  <a:gd name="T1" fmla="*/ 64987 h 619"/>
                  <a:gd name="T2" fmla="*/ 111007 w 1132"/>
                  <a:gd name="T3" fmla="*/ 64987 h 619"/>
                  <a:gd name="T4" fmla="*/ 64874 w 1132"/>
                  <a:gd name="T5" fmla="*/ 110945 h 619"/>
                  <a:gd name="T6" fmla="*/ 64874 w 1132"/>
                  <a:gd name="T7" fmla="*/ 110945 h 619"/>
                  <a:gd name="T8" fmla="*/ 111007 w 1132"/>
                  <a:gd name="T9" fmla="*/ 157263 h 619"/>
                  <a:gd name="T10" fmla="*/ 296259 w 1132"/>
                  <a:gd name="T11" fmla="*/ 157263 h 619"/>
                  <a:gd name="T12" fmla="*/ 296259 w 1132"/>
                  <a:gd name="T13" fmla="*/ 157263 h 619"/>
                  <a:gd name="T14" fmla="*/ 342392 w 1132"/>
                  <a:gd name="T15" fmla="*/ 110945 h 619"/>
                  <a:gd name="T16" fmla="*/ 342392 w 1132"/>
                  <a:gd name="T17" fmla="*/ 110945 h 619"/>
                  <a:gd name="T18" fmla="*/ 296259 w 1132"/>
                  <a:gd name="T19" fmla="*/ 64987 h 619"/>
                  <a:gd name="T20" fmla="*/ 111007 w 1132"/>
                  <a:gd name="T21" fmla="*/ 64987 h 619"/>
                  <a:gd name="T22" fmla="*/ 296259 w 1132"/>
                  <a:gd name="T23" fmla="*/ 221891 h 619"/>
                  <a:gd name="T24" fmla="*/ 111007 w 1132"/>
                  <a:gd name="T25" fmla="*/ 221891 h 619"/>
                  <a:gd name="T26" fmla="*/ 111007 w 1132"/>
                  <a:gd name="T27" fmla="*/ 221891 h 619"/>
                  <a:gd name="T28" fmla="*/ 0 w 1132"/>
                  <a:gd name="T29" fmla="*/ 110945 h 619"/>
                  <a:gd name="T30" fmla="*/ 0 w 1132"/>
                  <a:gd name="T31" fmla="*/ 110945 h 619"/>
                  <a:gd name="T32" fmla="*/ 111007 w 1132"/>
                  <a:gd name="T33" fmla="*/ 0 h 619"/>
                  <a:gd name="T34" fmla="*/ 296259 w 1132"/>
                  <a:gd name="T35" fmla="*/ 0 h 619"/>
                  <a:gd name="T36" fmla="*/ 296259 w 1132"/>
                  <a:gd name="T37" fmla="*/ 0 h 619"/>
                  <a:gd name="T38" fmla="*/ 407627 w 1132"/>
                  <a:gd name="T39" fmla="*/ 110945 h 619"/>
                  <a:gd name="T40" fmla="*/ 407627 w 1132"/>
                  <a:gd name="T41" fmla="*/ 110945 h 619"/>
                  <a:gd name="T42" fmla="*/ 296259 w 1132"/>
                  <a:gd name="T43" fmla="*/ 221891 h 61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2" h="619">
                    <a:moveTo>
                      <a:pt x="308" y="181"/>
                    </a:moveTo>
                    <a:lnTo>
                      <a:pt x="308" y="181"/>
                    </a:lnTo>
                    <a:cubicBezTo>
                      <a:pt x="237" y="181"/>
                      <a:pt x="180" y="239"/>
                      <a:pt x="180" y="309"/>
                    </a:cubicBezTo>
                    <a:cubicBezTo>
                      <a:pt x="180" y="380"/>
                      <a:pt x="237" y="438"/>
                      <a:pt x="308" y="438"/>
                    </a:cubicBezTo>
                    <a:lnTo>
                      <a:pt x="822" y="438"/>
                    </a:lnTo>
                    <a:cubicBezTo>
                      <a:pt x="893" y="438"/>
                      <a:pt x="950" y="380"/>
                      <a:pt x="950" y="309"/>
                    </a:cubicBezTo>
                    <a:cubicBezTo>
                      <a:pt x="950" y="239"/>
                      <a:pt x="893" y="181"/>
                      <a:pt x="822" y="181"/>
                    </a:cubicBezTo>
                    <a:lnTo>
                      <a:pt x="308" y="181"/>
                    </a:lnTo>
                    <a:close/>
                    <a:moveTo>
                      <a:pt x="822" y="618"/>
                    </a:moveTo>
                    <a:lnTo>
                      <a:pt x="308" y="618"/>
                    </a:lnTo>
                    <a:cubicBezTo>
                      <a:pt x="138" y="618"/>
                      <a:pt x="0" y="480"/>
                      <a:pt x="0" y="309"/>
                    </a:cubicBezTo>
                    <a:cubicBezTo>
                      <a:pt x="0" y="139"/>
                      <a:pt x="138" y="0"/>
                      <a:pt x="308" y="0"/>
                    </a:cubicBezTo>
                    <a:lnTo>
                      <a:pt x="822" y="0"/>
                    </a:lnTo>
                    <a:cubicBezTo>
                      <a:pt x="993" y="0"/>
                      <a:pt x="1131" y="139"/>
                      <a:pt x="1131" y="309"/>
                    </a:cubicBezTo>
                    <a:cubicBezTo>
                      <a:pt x="1131" y="480"/>
                      <a:pt x="993" y="618"/>
                      <a:pt x="822" y="61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85" name="Group 9">
              <a:extLst>
                <a:ext uri="{FF2B5EF4-FFF2-40B4-BE49-F238E27FC236}">
                  <a16:creationId xmlns:a16="http://schemas.microsoft.com/office/drawing/2014/main" id="{DCE9D629-3CE3-B449-9860-2644541960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71188" y="1326066"/>
              <a:ext cx="1690738" cy="966342"/>
              <a:chOff x="5507038" y="1647825"/>
              <a:chExt cx="1863725" cy="1065213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215" name="Freeform 34">
                <a:extLst>
                  <a:ext uri="{FF2B5EF4-FFF2-40B4-BE49-F238E27FC236}">
                    <a16:creationId xmlns:a16="http://schemas.microsoft.com/office/drawing/2014/main" id="{10D4BF76-C859-F14F-B2BA-0674C0FE09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92950" y="1647825"/>
                <a:ext cx="277813" cy="246063"/>
              </a:xfrm>
              <a:custGeom>
                <a:avLst/>
                <a:gdLst>
                  <a:gd name="T0" fmla="*/ 15474 w 772"/>
                  <a:gd name="T1" fmla="*/ 110764 h 682"/>
                  <a:gd name="T2" fmla="*/ 15474 w 772"/>
                  <a:gd name="T3" fmla="*/ 110764 h 682"/>
                  <a:gd name="T4" fmla="*/ 17273 w 772"/>
                  <a:gd name="T5" fmla="*/ 139989 h 682"/>
                  <a:gd name="T6" fmla="*/ 250823 w 772"/>
                  <a:gd name="T7" fmla="*/ 238486 h 682"/>
                  <a:gd name="T8" fmla="*/ 250823 w 772"/>
                  <a:gd name="T9" fmla="*/ 238486 h 682"/>
                  <a:gd name="T10" fmla="*/ 272775 w 772"/>
                  <a:gd name="T11" fmla="*/ 219725 h 682"/>
                  <a:gd name="T12" fmla="*/ 224554 w 772"/>
                  <a:gd name="T13" fmla="*/ 24173 h 682"/>
                  <a:gd name="T14" fmla="*/ 224554 w 772"/>
                  <a:gd name="T15" fmla="*/ 24173 h 682"/>
                  <a:gd name="T16" fmla="*/ 188927 w 772"/>
                  <a:gd name="T17" fmla="*/ 9020 h 682"/>
                  <a:gd name="T18" fmla="*/ 15474 w 772"/>
                  <a:gd name="T19" fmla="*/ 110764 h 68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72" h="682">
                    <a:moveTo>
                      <a:pt x="43" y="307"/>
                    </a:moveTo>
                    <a:lnTo>
                      <a:pt x="43" y="307"/>
                    </a:lnTo>
                    <a:cubicBezTo>
                      <a:pt x="0" y="332"/>
                      <a:pt x="2" y="368"/>
                      <a:pt x="48" y="388"/>
                    </a:cubicBezTo>
                    <a:lnTo>
                      <a:pt x="697" y="661"/>
                    </a:lnTo>
                    <a:cubicBezTo>
                      <a:pt x="743" y="681"/>
                      <a:pt x="771" y="657"/>
                      <a:pt x="758" y="609"/>
                    </a:cubicBezTo>
                    <a:lnTo>
                      <a:pt x="624" y="67"/>
                    </a:lnTo>
                    <a:cubicBezTo>
                      <a:pt x="612" y="19"/>
                      <a:pt x="567" y="0"/>
                      <a:pt x="525" y="25"/>
                    </a:cubicBezTo>
                    <a:lnTo>
                      <a:pt x="43" y="30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16" name="Freeform 35">
                <a:extLst>
                  <a:ext uri="{FF2B5EF4-FFF2-40B4-BE49-F238E27FC236}">
                    <a16:creationId xmlns:a16="http://schemas.microsoft.com/office/drawing/2014/main" id="{56164AE1-1449-2F4E-87E0-91B40F189E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7038" y="1752600"/>
                <a:ext cx="1771650" cy="960438"/>
              </a:xfrm>
              <a:custGeom>
                <a:avLst/>
                <a:gdLst>
                  <a:gd name="T0" fmla="*/ 37067 w 4923"/>
                  <a:gd name="T1" fmla="*/ 960078 h 2666"/>
                  <a:gd name="T2" fmla="*/ 37067 w 4923"/>
                  <a:gd name="T3" fmla="*/ 960078 h 2666"/>
                  <a:gd name="T4" fmla="*/ 20873 w 4923"/>
                  <a:gd name="T5" fmla="*/ 955755 h 2666"/>
                  <a:gd name="T6" fmla="*/ 20873 w 4923"/>
                  <a:gd name="T7" fmla="*/ 955755 h 2666"/>
                  <a:gd name="T8" fmla="*/ 8637 w 4923"/>
                  <a:gd name="T9" fmla="*/ 911443 h 2666"/>
                  <a:gd name="T10" fmla="*/ 393340 w 4923"/>
                  <a:gd name="T11" fmla="*/ 235967 h 2666"/>
                  <a:gd name="T12" fmla="*/ 393340 w 4923"/>
                  <a:gd name="T13" fmla="*/ 235967 h 2666"/>
                  <a:gd name="T14" fmla="*/ 445522 w 4923"/>
                  <a:gd name="T15" fmla="*/ 201742 h 2666"/>
                  <a:gd name="T16" fmla="*/ 445522 w 4923"/>
                  <a:gd name="T17" fmla="*/ 201742 h 2666"/>
                  <a:gd name="T18" fmla="*/ 499143 w 4923"/>
                  <a:gd name="T19" fmla="*/ 233805 h 2666"/>
                  <a:gd name="T20" fmla="*/ 747814 w 4923"/>
                  <a:gd name="T21" fmla="*/ 631526 h 2666"/>
                  <a:gd name="T22" fmla="*/ 987129 w 4923"/>
                  <a:gd name="T23" fmla="*/ 284241 h 2666"/>
                  <a:gd name="T24" fmla="*/ 987129 w 4923"/>
                  <a:gd name="T25" fmla="*/ 284241 h 2666"/>
                  <a:gd name="T26" fmla="*/ 1040390 w 4923"/>
                  <a:gd name="T27" fmla="*/ 253979 h 2666"/>
                  <a:gd name="T28" fmla="*/ 1040390 w 4923"/>
                  <a:gd name="T29" fmla="*/ 253979 h 2666"/>
                  <a:gd name="T30" fmla="*/ 1041830 w 4923"/>
                  <a:gd name="T31" fmla="*/ 253979 h 2666"/>
                  <a:gd name="T32" fmla="*/ 1041830 w 4923"/>
                  <a:gd name="T33" fmla="*/ 253979 h 2666"/>
                  <a:gd name="T34" fmla="*/ 1095091 w 4923"/>
                  <a:gd name="T35" fmla="*/ 286402 h 2666"/>
                  <a:gd name="T36" fmla="*/ 1373991 w 4923"/>
                  <a:gd name="T37" fmla="*/ 730956 h 2666"/>
                  <a:gd name="T38" fmla="*/ 1704714 w 4923"/>
                  <a:gd name="T39" fmla="*/ 23056 h 2666"/>
                  <a:gd name="T40" fmla="*/ 1704714 w 4923"/>
                  <a:gd name="T41" fmla="*/ 23056 h 2666"/>
                  <a:gd name="T42" fmla="*/ 1747898 w 4923"/>
                  <a:gd name="T43" fmla="*/ 7565 h 2666"/>
                  <a:gd name="T44" fmla="*/ 1747898 w 4923"/>
                  <a:gd name="T45" fmla="*/ 7565 h 2666"/>
                  <a:gd name="T46" fmla="*/ 1763733 w 4923"/>
                  <a:gd name="T47" fmla="*/ 50796 h 2666"/>
                  <a:gd name="T48" fmla="*/ 1428332 w 4923"/>
                  <a:gd name="T49" fmla="*/ 768422 h 2666"/>
                  <a:gd name="T50" fmla="*/ 1428332 w 4923"/>
                  <a:gd name="T51" fmla="*/ 768422 h 2666"/>
                  <a:gd name="T52" fmla="*/ 1378670 w 4923"/>
                  <a:gd name="T53" fmla="*/ 806249 h 2666"/>
                  <a:gd name="T54" fmla="*/ 1378670 w 4923"/>
                  <a:gd name="T55" fmla="*/ 806249 h 2666"/>
                  <a:gd name="T56" fmla="*/ 1324329 w 4923"/>
                  <a:gd name="T57" fmla="*/ 774907 h 2666"/>
                  <a:gd name="T58" fmla="*/ 1040390 w 4923"/>
                  <a:gd name="T59" fmla="*/ 321707 h 2666"/>
                  <a:gd name="T60" fmla="*/ 801075 w 4923"/>
                  <a:gd name="T61" fmla="*/ 668992 h 2666"/>
                  <a:gd name="T62" fmla="*/ 801075 w 4923"/>
                  <a:gd name="T63" fmla="*/ 668992 h 2666"/>
                  <a:gd name="T64" fmla="*/ 746015 w 4923"/>
                  <a:gd name="T65" fmla="*/ 698893 h 2666"/>
                  <a:gd name="T66" fmla="*/ 746015 w 4923"/>
                  <a:gd name="T67" fmla="*/ 698893 h 2666"/>
                  <a:gd name="T68" fmla="*/ 692754 w 4923"/>
                  <a:gd name="T69" fmla="*/ 666470 h 2666"/>
                  <a:gd name="T70" fmla="*/ 446961 w 4923"/>
                  <a:gd name="T71" fmla="*/ 273073 h 2666"/>
                  <a:gd name="T72" fmla="*/ 65497 w 4923"/>
                  <a:gd name="T73" fmla="*/ 943506 h 2666"/>
                  <a:gd name="T74" fmla="*/ 65497 w 4923"/>
                  <a:gd name="T75" fmla="*/ 943506 h 2666"/>
                  <a:gd name="T76" fmla="*/ 37067 w 4923"/>
                  <a:gd name="T77" fmla="*/ 960078 h 26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4923" h="2666">
                    <a:moveTo>
                      <a:pt x="103" y="2665"/>
                    </a:moveTo>
                    <a:lnTo>
                      <a:pt x="103" y="2665"/>
                    </a:lnTo>
                    <a:cubicBezTo>
                      <a:pt x="88" y="2665"/>
                      <a:pt x="73" y="2661"/>
                      <a:pt x="58" y="2653"/>
                    </a:cubicBezTo>
                    <a:cubicBezTo>
                      <a:pt x="15" y="2628"/>
                      <a:pt x="0" y="2573"/>
                      <a:pt x="24" y="2530"/>
                    </a:cubicBezTo>
                    <a:lnTo>
                      <a:pt x="1093" y="655"/>
                    </a:lnTo>
                    <a:cubicBezTo>
                      <a:pt x="1127" y="596"/>
                      <a:pt x="1179" y="561"/>
                      <a:pt x="1238" y="560"/>
                    </a:cubicBezTo>
                    <a:cubicBezTo>
                      <a:pt x="1297" y="560"/>
                      <a:pt x="1351" y="591"/>
                      <a:pt x="1387" y="649"/>
                    </a:cubicBezTo>
                    <a:lnTo>
                      <a:pt x="2078" y="1753"/>
                    </a:lnTo>
                    <a:lnTo>
                      <a:pt x="2743" y="789"/>
                    </a:lnTo>
                    <a:cubicBezTo>
                      <a:pt x="2780" y="735"/>
                      <a:pt x="2834" y="705"/>
                      <a:pt x="2891" y="705"/>
                    </a:cubicBezTo>
                    <a:cubicBezTo>
                      <a:pt x="2893" y="705"/>
                      <a:pt x="2894" y="705"/>
                      <a:pt x="2895" y="705"/>
                    </a:cubicBezTo>
                    <a:cubicBezTo>
                      <a:pt x="2954" y="706"/>
                      <a:pt x="3008" y="739"/>
                      <a:pt x="3043" y="795"/>
                    </a:cubicBezTo>
                    <a:lnTo>
                      <a:pt x="3818" y="2029"/>
                    </a:lnTo>
                    <a:lnTo>
                      <a:pt x="4737" y="64"/>
                    </a:lnTo>
                    <a:cubicBezTo>
                      <a:pt x="4758" y="19"/>
                      <a:pt x="4812" y="0"/>
                      <a:pt x="4857" y="21"/>
                    </a:cubicBezTo>
                    <a:cubicBezTo>
                      <a:pt x="4903" y="42"/>
                      <a:pt x="4922" y="95"/>
                      <a:pt x="4901" y="141"/>
                    </a:cubicBezTo>
                    <a:lnTo>
                      <a:pt x="3969" y="2133"/>
                    </a:lnTo>
                    <a:cubicBezTo>
                      <a:pt x="3939" y="2197"/>
                      <a:pt x="3889" y="2235"/>
                      <a:pt x="3831" y="2238"/>
                    </a:cubicBezTo>
                    <a:cubicBezTo>
                      <a:pt x="3771" y="2242"/>
                      <a:pt x="3717" y="2210"/>
                      <a:pt x="3680" y="2151"/>
                    </a:cubicBezTo>
                    <a:lnTo>
                      <a:pt x="2891" y="893"/>
                    </a:lnTo>
                    <a:lnTo>
                      <a:pt x="2226" y="1857"/>
                    </a:lnTo>
                    <a:cubicBezTo>
                      <a:pt x="2188" y="1912"/>
                      <a:pt x="2134" y="1942"/>
                      <a:pt x="2073" y="1940"/>
                    </a:cubicBezTo>
                    <a:cubicBezTo>
                      <a:pt x="2015" y="1939"/>
                      <a:pt x="1961" y="1906"/>
                      <a:pt x="1925" y="1850"/>
                    </a:cubicBezTo>
                    <a:lnTo>
                      <a:pt x="1242" y="758"/>
                    </a:lnTo>
                    <a:lnTo>
                      <a:pt x="182" y="2619"/>
                    </a:lnTo>
                    <a:cubicBezTo>
                      <a:pt x="165" y="2648"/>
                      <a:pt x="134" y="2665"/>
                      <a:pt x="103" y="266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86" name="Group 5">
              <a:extLst>
                <a:ext uri="{FF2B5EF4-FFF2-40B4-BE49-F238E27FC236}">
                  <a16:creationId xmlns:a16="http://schemas.microsoft.com/office/drawing/2014/main" id="{D38E494A-CE1F-F64E-9B98-45B5B426E2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3848" y="2845426"/>
              <a:ext cx="1474715" cy="1356622"/>
              <a:chOff x="4892675" y="3322638"/>
              <a:chExt cx="1625600" cy="1495425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212" name="Freeform 2">
                <a:extLst>
                  <a:ext uri="{FF2B5EF4-FFF2-40B4-BE49-F238E27FC236}">
                    <a16:creationId xmlns:a16="http://schemas.microsoft.com/office/drawing/2014/main" id="{460A689A-6F3A-6F44-BDBB-7781D6A485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5788" y="3751263"/>
                <a:ext cx="252412" cy="642937"/>
              </a:xfrm>
              <a:custGeom>
                <a:avLst/>
                <a:gdLst>
                  <a:gd name="T0" fmla="*/ 152311 w 701"/>
                  <a:gd name="T1" fmla="*/ 44229 h 1788"/>
                  <a:gd name="T2" fmla="*/ 152311 w 701"/>
                  <a:gd name="T3" fmla="*/ 44229 h 1788"/>
                  <a:gd name="T4" fmla="*/ 251332 w 701"/>
                  <a:gd name="T5" fmla="*/ 181950 h 1788"/>
                  <a:gd name="T6" fmla="*/ 251332 w 701"/>
                  <a:gd name="T7" fmla="*/ 197052 h 1788"/>
                  <a:gd name="T8" fmla="*/ 193000 w 701"/>
                  <a:gd name="T9" fmla="*/ 197052 h 1788"/>
                  <a:gd name="T10" fmla="*/ 193000 w 701"/>
                  <a:gd name="T11" fmla="*/ 177994 h 1788"/>
                  <a:gd name="T12" fmla="*/ 193000 w 701"/>
                  <a:gd name="T13" fmla="*/ 177994 h 1788"/>
                  <a:gd name="T14" fmla="*/ 128186 w 701"/>
                  <a:gd name="T15" fmla="*/ 97807 h 1788"/>
                  <a:gd name="T16" fmla="*/ 128186 w 701"/>
                  <a:gd name="T17" fmla="*/ 97807 h 1788"/>
                  <a:gd name="T18" fmla="*/ 64093 w 701"/>
                  <a:gd name="T19" fmla="*/ 177994 h 1788"/>
                  <a:gd name="T20" fmla="*/ 64093 w 701"/>
                  <a:gd name="T21" fmla="*/ 177994 h 1788"/>
                  <a:gd name="T22" fmla="*/ 252052 w 701"/>
                  <a:gd name="T23" fmla="*/ 461706 h 1788"/>
                  <a:gd name="T24" fmla="*/ 252052 w 701"/>
                  <a:gd name="T25" fmla="*/ 461706 h 1788"/>
                  <a:gd name="T26" fmla="*/ 152311 w 701"/>
                  <a:gd name="T27" fmla="*/ 600146 h 1788"/>
                  <a:gd name="T28" fmla="*/ 152311 w 701"/>
                  <a:gd name="T29" fmla="*/ 642577 h 1788"/>
                  <a:gd name="T30" fmla="*/ 100821 w 701"/>
                  <a:gd name="T31" fmla="*/ 642577 h 1788"/>
                  <a:gd name="T32" fmla="*/ 100821 w 701"/>
                  <a:gd name="T33" fmla="*/ 600146 h 1788"/>
                  <a:gd name="T34" fmla="*/ 100821 w 701"/>
                  <a:gd name="T35" fmla="*/ 600146 h 1788"/>
                  <a:gd name="T36" fmla="*/ 0 w 701"/>
                  <a:gd name="T37" fmla="*/ 461706 h 1788"/>
                  <a:gd name="T38" fmla="*/ 0 w 701"/>
                  <a:gd name="T39" fmla="*/ 427186 h 1788"/>
                  <a:gd name="T40" fmla="*/ 58332 w 701"/>
                  <a:gd name="T41" fmla="*/ 427186 h 1788"/>
                  <a:gd name="T42" fmla="*/ 58332 w 701"/>
                  <a:gd name="T43" fmla="*/ 465662 h 1788"/>
                  <a:gd name="T44" fmla="*/ 58332 w 701"/>
                  <a:gd name="T45" fmla="*/ 465662 h 1788"/>
                  <a:gd name="T46" fmla="*/ 124226 w 701"/>
                  <a:gd name="T47" fmla="*/ 545130 h 1788"/>
                  <a:gd name="T48" fmla="*/ 124226 w 701"/>
                  <a:gd name="T49" fmla="*/ 545130 h 1788"/>
                  <a:gd name="T50" fmla="*/ 189759 w 701"/>
                  <a:gd name="T51" fmla="*/ 465662 h 1788"/>
                  <a:gd name="T52" fmla="*/ 189759 w 701"/>
                  <a:gd name="T53" fmla="*/ 465662 h 1788"/>
                  <a:gd name="T54" fmla="*/ 2521 w 701"/>
                  <a:gd name="T55" fmla="*/ 181950 h 1788"/>
                  <a:gd name="T56" fmla="*/ 2521 w 701"/>
                  <a:gd name="T57" fmla="*/ 181950 h 1788"/>
                  <a:gd name="T58" fmla="*/ 100821 w 701"/>
                  <a:gd name="T59" fmla="*/ 44229 h 1788"/>
                  <a:gd name="T60" fmla="*/ 100821 w 701"/>
                  <a:gd name="T61" fmla="*/ 0 h 1788"/>
                  <a:gd name="T62" fmla="*/ 152311 w 701"/>
                  <a:gd name="T63" fmla="*/ 0 h 1788"/>
                  <a:gd name="T64" fmla="*/ 152311 w 701"/>
                  <a:gd name="T65" fmla="*/ 44229 h 17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01" h="1788">
                    <a:moveTo>
                      <a:pt x="423" y="123"/>
                    </a:moveTo>
                    <a:lnTo>
                      <a:pt x="423" y="123"/>
                    </a:lnTo>
                    <a:cubicBezTo>
                      <a:pt x="612" y="150"/>
                      <a:pt x="698" y="297"/>
                      <a:pt x="698" y="506"/>
                    </a:cubicBezTo>
                    <a:lnTo>
                      <a:pt x="698" y="548"/>
                    </a:lnTo>
                    <a:lnTo>
                      <a:pt x="536" y="548"/>
                    </a:lnTo>
                    <a:lnTo>
                      <a:pt x="536" y="495"/>
                    </a:lnTo>
                    <a:cubicBezTo>
                      <a:pt x="536" y="357"/>
                      <a:pt x="481" y="272"/>
                      <a:pt x="356" y="272"/>
                    </a:cubicBezTo>
                    <a:cubicBezTo>
                      <a:pt x="233" y="272"/>
                      <a:pt x="178" y="357"/>
                      <a:pt x="178" y="495"/>
                    </a:cubicBezTo>
                    <a:cubicBezTo>
                      <a:pt x="178" y="844"/>
                      <a:pt x="700" y="846"/>
                      <a:pt x="700" y="1284"/>
                    </a:cubicBezTo>
                    <a:cubicBezTo>
                      <a:pt x="700" y="1493"/>
                      <a:pt x="612" y="1642"/>
                      <a:pt x="423" y="1669"/>
                    </a:cubicBezTo>
                    <a:lnTo>
                      <a:pt x="423" y="1787"/>
                    </a:lnTo>
                    <a:lnTo>
                      <a:pt x="280" y="1787"/>
                    </a:lnTo>
                    <a:lnTo>
                      <a:pt x="280" y="1669"/>
                    </a:lnTo>
                    <a:cubicBezTo>
                      <a:pt x="87" y="1642"/>
                      <a:pt x="0" y="1496"/>
                      <a:pt x="0" y="1284"/>
                    </a:cubicBezTo>
                    <a:lnTo>
                      <a:pt x="0" y="1188"/>
                    </a:lnTo>
                    <a:lnTo>
                      <a:pt x="162" y="1188"/>
                    </a:lnTo>
                    <a:lnTo>
                      <a:pt x="162" y="1295"/>
                    </a:lnTo>
                    <a:cubicBezTo>
                      <a:pt x="162" y="1435"/>
                      <a:pt x="221" y="1516"/>
                      <a:pt x="345" y="1516"/>
                    </a:cubicBezTo>
                    <a:cubicBezTo>
                      <a:pt x="471" y="1516"/>
                      <a:pt x="527" y="1435"/>
                      <a:pt x="527" y="1295"/>
                    </a:cubicBezTo>
                    <a:cubicBezTo>
                      <a:pt x="527" y="948"/>
                      <a:pt x="7" y="944"/>
                      <a:pt x="7" y="506"/>
                    </a:cubicBezTo>
                    <a:cubicBezTo>
                      <a:pt x="7" y="292"/>
                      <a:pt x="94" y="152"/>
                      <a:pt x="280" y="123"/>
                    </a:cubicBezTo>
                    <a:lnTo>
                      <a:pt x="280" y="0"/>
                    </a:lnTo>
                    <a:lnTo>
                      <a:pt x="423" y="0"/>
                    </a:lnTo>
                    <a:lnTo>
                      <a:pt x="423" y="123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13" name="Freeform 36">
                <a:extLst>
                  <a:ext uri="{FF2B5EF4-FFF2-40B4-BE49-F238E27FC236}">
                    <a16:creationId xmlns:a16="http://schemas.microsoft.com/office/drawing/2014/main" id="{4D530BCE-6D99-474F-922C-DC9D702E7F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2850" y="3322638"/>
                <a:ext cx="1495425" cy="1495425"/>
              </a:xfrm>
              <a:custGeom>
                <a:avLst/>
                <a:gdLst>
                  <a:gd name="T0" fmla="*/ 747353 w 4154"/>
                  <a:gd name="T1" fmla="*/ 65175 h 4153"/>
                  <a:gd name="T2" fmla="*/ 747353 w 4154"/>
                  <a:gd name="T3" fmla="*/ 65175 h 4153"/>
                  <a:gd name="T4" fmla="*/ 65159 w 4154"/>
                  <a:gd name="T5" fmla="*/ 747172 h 4153"/>
                  <a:gd name="T6" fmla="*/ 65159 w 4154"/>
                  <a:gd name="T7" fmla="*/ 747172 h 4153"/>
                  <a:gd name="T8" fmla="*/ 747353 w 4154"/>
                  <a:gd name="T9" fmla="*/ 1429890 h 4153"/>
                  <a:gd name="T10" fmla="*/ 747353 w 4154"/>
                  <a:gd name="T11" fmla="*/ 1429890 h 4153"/>
                  <a:gd name="T12" fmla="*/ 1429906 w 4154"/>
                  <a:gd name="T13" fmla="*/ 747172 h 4153"/>
                  <a:gd name="T14" fmla="*/ 1429906 w 4154"/>
                  <a:gd name="T15" fmla="*/ 747172 h 4153"/>
                  <a:gd name="T16" fmla="*/ 747353 w 4154"/>
                  <a:gd name="T17" fmla="*/ 65175 h 4153"/>
                  <a:gd name="T18" fmla="*/ 747353 w 4154"/>
                  <a:gd name="T19" fmla="*/ 1495065 h 4153"/>
                  <a:gd name="T20" fmla="*/ 747353 w 4154"/>
                  <a:gd name="T21" fmla="*/ 1495065 h 4153"/>
                  <a:gd name="T22" fmla="*/ 0 w 4154"/>
                  <a:gd name="T23" fmla="*/ 747172 h 4153"/>
                  <a:gd name="T24" fmla="*/ 0 w 4154"/>
                  <a:gd name="T25" fmla="*/ 747172 h 4153"/>
                  <a:gd name="T26" fmla="*/ 747353 w 4154"/>
                  <a:gd name="T27" fmla="*/ 0 h 4153"/>
                  <a:gd name="T28" fmla="*/ 747353 w 4154"/>
                  <a:gd name="T29" fmla="*/ 0 h 4153"/>
                  <a:gd name="T30" fmla="*/ 1495065 w 4154"/>
                  <a:gd name="T31" fmla="*/ 747172 h 4153"/>
                  <a:gd name="T32" fmla="*/ 1495065 w 4154"/>
                  <a:gd name="T33" fmla="*/ 747172 h 4153"/>
                  <a:gd name="T34" fmla="*/ 747353 w 4154"/>
                  <a:gd name="T35" fmla="*/ 1495065 h 41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154" h="4153">
                    <a:moveTo>
                      <a:pt x="2076" y="181"/>
                    </a:moveTo>
                    <a:lnTo>
                      <a:pt x="2076" y="181"/>
                    </a:lnTo>
                    <a:cubicBezTo>
                      <a:pt x="1031" y="181"/>
                      <a:pt x="181" y="1032"/>
                      <a:pt x="181" y="2075"/>
                    </a:cubicBezTo>
                    <a:cubicBezTo>
                      <a:pt x="181" y="3121"/>
                      <a:pt x="1031" y="3971"/>
                      <a:pt x="2076" y="3971"/>
                    </a:cubicBezTo>
                    <a:cubicBezTo>
                      <a:pt x="3121" y="3971"/>
                      <a:pt x="3972" y="3121"/>
                      <a:pt x="3972" y="2075"/>
                    </a:cubicBezTo>
                    <a:cubicBezTo>
                      <a:pt x="3972" y="1032"/>
                      <a:pt x="3121" y="181"/>
                      <a:pt x="2076" y="181"/>
                    </a:cubicBezTo>
                    <a:close/>
                    <a:moveTo>
                      <a:pt x="2076" y="4152"/>
                    </a:moveTo>
                    <a:lnTo>
                      <a:pt x="2076" y="4152"/>
                    </a:lnTo>
                    <a:cubicBezTo>
                      <a:pt x="931" y="4152"/>
                      <a:pt x="0" y="3220"/>
                      <a:pt x="0" y="2075"/>
                    </a:cubicBezTo>
                    <a:cubicBezTo>
                      <a:pt x="0" y="932"/>
                      <a:pt x="931" y="0"/>
                      <a:pt x="2076" y="0"/>
                    </a:cubicBezTo>
                    <a:cubicBezTo>
                      <a:pt x="3221" y="0"/>
                      <a:pt x="4153" y="932"/>
                      <a:pt x="4153" y="2075"/>
                    </a:cubicBezTo>
                    <a:cubicBezTo>
                      <a:pt x="4153" y="3220"/>
                      <a:pt x="3221" y="4152"/>
                      <a:pt x="2076" y="415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14" name="Freeform 37">
                <a:extLst>
                  <a:ext uri="{FF2B5EF4-FFF2-40B4-BE49-F238E27FC236}">
                    <a16:creationId xmlns:a16="http://schemas.microsoft.com/office/drawing/2014/main" id="{11E24312-75B7-3D4A-BDA2-DE33E170D7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2675" y="3322638"/>
                <a:ext cx="909638" cy="1495425"/>
              </a:xfrm>
              <a:custGeom>
                <a:avLst/>
                <a:gdLst>
                  <a:gd name="T0" fmla="*/ 876534 w 2528"/>
                  <a:gd name="T1" fmla="*/ 1495065 h 4153"/>
                  <a:gd name="T2" fmla="*/ 746997 w 2528"/>
                  <a:gd name="T3" fmla="*/ 1495065 h 4153"/>
                  <a:gd name="T4" fmla="*/ 746997 w 2528"/>
                  <a:gd name="T5" fmla="*/ 1495065 h 4153"/>
                  <a:gd name="T6" fmla="*/ 0 w 2528"/>
                  <a:gd name="T7" fmla="*/ 747172 h 4153"/>
                  <a:gd name="T8" fmla="*/ 0 w 2528"/>
                  <a:gd name="T9" fmla="*/ 747172 h 4153"/>
                  <a:gd name="T10" fmla="*/ 746997 w 2528"/>
                  <a:gd name="T11" fmla="*/ 0 h 4153"/>
                  <a:gd name="T12" fmla="*/ 876534 w 2528"/>
                  <a:gd name="T13" fmla="*/ 0 h 4153"/>
                  <a:gd name="T14" fmla="*/ 876534 w 2528"/>
                  <a:gd name="T15" fmla="*/ 0 h 4153"/>
                  <a:gd name="T16" fmla="*/ 909278 w 2528"/>
                  <a:gd name="T17" fmla="*/ 32768 h 4153"/>
                  <a:gd name="T18" fmla="*/ 909278 w 2528"/>
                  <a:gd name="T19" fmla="*/ 32768 h 4153"/>
                  <a:gd name="T20" fmla="*/ 876534 w 2528"/>
                  <a:gd name="T21" fmla="*/ 65175 h 4153"/>
                  <a:gd name="T22" fmla="*/ 746997 w 2528"/>
                  <a:gd name="T23" fmla="*/ 65175 h 4153"/>
                  <a:gd name="T24" fmla="*/ 746997 w 2528"/>
                  <a:gd name="T25" fmla="*/ 65175 h 4153"/>
                  <a:gd name="T26" fmla="*/ 64769 w 2528"/>
                  <a:gd name="T27" fmla="*/ 747172 h 4153"/>
                  <a:gd name="T28" fmla="*/ 64769 w 2528"/>
                  <a:gd name="T29" fmla="*/ 747172 h 4153"/>
                  <a:gd name="T30" fmla="*/ 746997 w 2528"/>
                  <a:gd name="T31" fmla="*/ 1429890 h 4153"/>
                  <a:gd name="T32" fmla="*/ 876534 w 2528"/>
                  <a:gd name="T33" fmla="*/ 1429890 h 4153"/>
                  <a:gd name="T34" fmla="*/ 876534 w 2528"/>
                  <a:gd name="T35" fmla="*/ 1429890 h 4153"/>
                  <a:gd name="T36" fmla="*/ 909278 w 2528"/>
                  <a:gd name="T37" fmla="*/ 1462297 h 4153"/>
                  <a:gd name="T38" fmla="*/ 909278 w 2528"/>
                  <a:gd name="T39" fmla="*/ 1462297 h 4153"/>
                  <a:gd name="T40" fmla="*/ 876534 w 2528"/>
                  <a:gd name="T41" fmla="*/ 1495065 h 415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528" h="4153">
                    <a:moveTo>
                      <a:pt x="2436" y="4152"/>
                    </a:moveTo>
                    <a:lnTo>
                      <a:pt x="2076" y="4152"/>
                    </a:lnTo>
                    <a:cubicBezTo>
                      <a:pt x="930" y="4152"/>
                      <a:pt x="0" y="3221"/>
                      <a:pt x="0" y="2075"/>
                    </a:cubicBezTo>
                    <a:cubicBezTo>
                      <a:pt x="0" y="932"/>
                      <a:pt x="930" y="0"/>
                      <a:pt x="2076" y="0"/>
                    </a:cubicBezTo>
                    <a:lnTo>
                      <a:pt x="2436" y="0"/>
                    </a:lnTo>
                    <a:cubicBezTo>
                      <a:pt x="2486" y="0"/>
                      <a:pt x="2527" y="41"/>
                      <a:pt x="2527" y="91"/>
                    </a:cubicBezTo>
                    <a:cubicBezTo>
                      <a:pt x="2527" y="141"/>
                      <a:pt x="2486" y="181"/>
                      <a:pt x="2436" y="181"/>
                    </a:cubicBezTo>
                    <a:lnTo>
                      <a:pt x="2076" y="181"/>
                    </a:lnTo>
                    <a:cubicBezTo>
                      <a:pt x="1030" y="181"/>
                      <a:pt x="180" y="1032"/>
                      <a:pt x="180" y="2075"/>
                    </a:cubicBezTo>
                    <a:cubicBezTo>
                      <a:pt x="180" y="3121"/>
                      <a:pt x="1030" y="3971"/>
                      <a:pt x="2076" y="3971"/>
                    </a:cubicBezTo>
                    <a:lnTo>
                      <a:pt x="2436" y="3971"/>
                    </a:lnTo>
                    <a:cubicBezTo>
                      <a:pt x="2486" y="3971"/>
                      <a:pt x="2527" y="4011"/>
                      <a:pt x="2527" y="4061"/>
                    </a:cubicBezTo>
                    <a:cubicBezTo>
                      <a:pt x="2527" y="4111"/>
                      <a:pt x="2486" y="4152"/>
                      <a:pt x="2436" y="415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87" name="Group 11">
              <a:extLst>
                <a:ext uri="{FF2B5EF4-FFF2-40B4-BE49-F238E27FC236}">
                  <a16:creationId xmlns:a16="http://schemas.microsoft.com/office/drawing/2014/main" id="{D7D6DDB0-6536-084A-A4A0-34920A75BC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8181" y="1700505"/>
              <a:ext cx="1765625" cy="1659054"/>
              <a:chOff x="3332163" y="2060575"/>
              <a:chExt cx="1946275" cy="1828800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205" name="Freeform 43">
                <a:extLst>
                  <a:ext uri="{FF2B5EF4-FFF2-40B4-BE49-F238E27FC236}">
                    <a16:creationId xmlns:a16="http://schemas.microsoft.com/office/drawing/2014/main" id="{06D6B721-74B1-AF4B-8956-B7053C5499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1663" y="2060575"/>
                <a:ext cx="273050" cy="481013"/>
              </a:xfrm>
              <a:custGeom>
                <a:avLst/>
                <a:gdLst>
                  <a:gd name="T0" fmla="*/ 65115 w 759"/>
                  <a:gd name="T1" fmla="*/ 415584 h 1338"/>
                  <a:gd name="T2" fmla="*/ 207935 w 759"/>
                  <a:gd name="T3" fmla="*/ 415584 h 1338"/>
                  <a:gd name="T4" fmla="*/ 207935 w 759"/>
                  <a:gd name="T5" fmla="*/ 68305 h 1338"/>
                  <a:gd name="T6" fmla="*/ 207935 w 759"/>
                  <a:gd name="T7" fmla="*/ 68305 h 1338"/>
                  <a:gd name="T8" fmla="*/ 65115 w 759"/>
                  <a:gd name="T9" fmla="*/ 240507 h 1338"/>
                  <a:gd name="T10" fmla="*/ 65115 w 759"/>
                  <a:gd name="T11" fmla="*/ 415584 h 1338"/>
                  <a:gd name="T12" fmla="*/ 240313 w 759"/>
                  <a:gd name="T13" fmla="*/ 480653 h 1338"/>
                  <a:gd name="T14" fmla="*/ 32377 w 759"/>
                  <a:gd name="T15" fmla="*/ 480653 h 1338"/>
                  <a:gd name="T16" fmla="*/ 32377 w 759"/>
                  <a:gd name="T17" fmla="*/ 480653 h 1338"/>
                  <a:gd name="T18" fmla="*/ 0 w 759"/>
                  <a:gd name="T19" fmla="*/ 448298 h 1338"/>
                  <a:gd name="T20" fmla="*/ 0 w 759"/>
                  <a:gd name="T21" fmla="*/ 240507 h 1338"/>
                  <a:gd name="T22" fmla="*/ 0 w 759"/>
                  <a:gd name="T23" fmla="*/ 240507 h 1338"/>
                  <a:gd name="T24" fmla="*/ 240313 w 759"/>
                  <a:gd name="T25" fmla="*/ 0 h 1338"/>
                  <a:gd name="T26" fmla="*/ 240313 w 759"/>
                  <a:gd name="T27" fmla="*/ 0 h 1338"/>
                  <a:gd name="T28" fmla="*/ 272690 w 759"/>
                  <a:gd name="T29" fmla="*/ 32715 h 1338"/>
                  <a:gd name="T30" fmla="*/ 272690 w 759"/>
                  <a:gd name="T31" fmla="*/ 448298 h 1338"/>
                  <a:gd name="T32" fmla="*/ 272690 w 759"/>
                  <a:gd name="T33" fmla="*/ 448298 h 1338"/>
                  <a:gd name="T34" fmla="*/ 240313 w 759"/>
                  <a:gd name="T35" fmla="*/ 480653 h 133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59" h="1338">
                    <a:moveTo>
                      <a:pt x="181" y="1156"/>
                    </a:moveTo>
                    <a:lnTo>
                      <a:pt x="578" y="1156"/>
                    </a:lnTo>
                    <a:lnTo>
                      <a:pt x="578" y="190"/>
                    </a:lnTo>
                    <a:cubicBezTo>
                      <a:pt x="352" y="232"/>
                      <a:pt x="181" y="431"/>
                      <a:pt x="181" y="669"/>
                    </a:cubicBezTo>
                    <a:lnTo>
                      <a:pt x="181" y="1156"/>
                    </a:lnTo>
                    <a:close/>
                    <a:moveTo>
                      <a:pt x="668" y="1337"/>
                    </a:moveTo>
                    <a:lnTo>
                      <a:pt x="90" y="1337"/>
                    </a:lnTo>
                    <a:cubicBezTo>
                      <a:pt x="40" y="1337"/>
                      <a:pt x="0" y="1297"/>
                      <a:pt x="0" y="1247"/>
                    </a:cubicBezTo>
                    <a:lnTo>
                      <a:pt x="0" y="669"/>
                    </a:lnTo>
                    <a:cubicBezTo>
                      <a:pt x="0" y="300"/>
                      <a:pt x="300" y="0"/>
                      <a:pt x="668" y="0"/>
                    </a:cubicBezTo>
                    <a:cubicBezTo>
                      <a:pt x="717" y="0"/>
                      <a:pt x="758" y="41"/>
                      <a:pt x="758" y="91"/>
                    </a:cubicBezTo>
                    <a:lnTo>
                      <a:pt x="758" y="1247"/>
                    </a:lnTo>
                    <a:cubicBezTo>
                      <a:pt x="758" y="1297"/>
                      <a:pt x="717" y="1337"/>
                      <a:pt x="668" y="133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06" name="Freeform 38">
                <a:extLst>
                  <a:ext uri="{FF2B5EF4-FFF2-40B4-BE49-F238E27FC236}">
                    <a16:creationId xmlns:a16="http://schemas.microsoft.com/office/drawing/2014/main" id="{3E907872-56F8-4840-82E6-7265D69DCA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1100" y="2716213"/>
                <a:ext cx="287338" cy="500062"/>
              </a:xfrm>
              <a:custGeom>
                <a:avLst/>
                <a:gdLst>
                  <a:gd name="T0" fmla="*/ 254530 w 797"/>
                  <a:gd name="T1" fmla="*/ 499702 h 1390"/>
                  <a:gd name="T2" fmla="*/ 32087 w 797"/>
                  <a:gd name="T3" fmla="*/ 499702 h 1390"/>
                  <a:gd name="T4" fmla="*/ 32087 w 797"/>
                  <a:gd name="T5" fmla="*/ 499702 h 1390"/>
                  <a:gd name="T6" fmla="*/ 0 w 797"/>
                  <a:gd name="T7" fmla="*/ 466964 h 1390"/>
                  <a:gd name="T8" fmla="*/ 0 w 797"/>
                  <a:gd name="T9" fmla="*/ 466964 h 1390"/>
                  <a:gd name="T10" fmla="*/ 32087 w 797"/>
                  <a:gd name="T11" fmla="*/ 434586 h 1390"/>
                  <a:gd name="T12" fmla="*/ 221723 w 797"/>
                  <a:gd name="T13" fmla="*/ 434586 h 1390"/>
                  <a:gd name="T14" fmla="*/ 221723 w 797"/>
                  <a:gd name="T15" fmla="*/ 64756 h 1390"/>
                  <a:gd name="T16" fmla="*/ 32087 w 797"/>
                  <a:gd name="T17" fmla="*/ 64756 h 1390"/>
                  <a:gd name="T18" fmla="*/ 32087 w 797"/>
                  <a:gd name="T19" fmla="*/ 64756 h 1390"/>
                  <a:gd name="T20" fmla="*/ 0 w 797"/>
                  <a:gd name="T21" fmla="*/ 32378 h 1390"/>
                  <a:gd name="T22" fmla="*/ 0 w 797"/>
                  <a:gd name="T23" fmla="*/ 32378 h 1390"/>
                  <a:gd name="T24" fmla="*/ 32087 w 797"/>
                  <a:gd name="T25" fmla="*/ 0 h 1390"/>
                  <a:gd name="T26" fmla="*/ 254530 w 797"/>
                  <a:gd name="T27" fmla="*/ 0 h 1390"/>
                  <a:gd name="T28" fmla="*/ 254530 w 797"/>
                  <a:gd name="T29" fmla="*/ 0 h 1390"/>
                  <a:gd name="T30" fmla="*/ 286977 w 797"/>
                  <a:gd name="T31" fmla="*/ 32378 h 1390"/>
                  <a:gd name="T32" fmla="*/ 286977 w 797"/>
                  <a:gd name="T33" fmla="*/ 466964 h 1390"/>
                  <a:gd name="T34" fmla="*/ 286977 w 797"/>
                  <a:gd name="T35" fmla="*/ 466964 h 1390"/>
                  <a:gd name="T36" fmla="*/ 254530 w 797"/>
                  <a:gd name="T37" fmla="*/ 499702 h 139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797" h="1390">
                    <a:moveTo>
                      <a:pt x="706" y="1389"/>
                    </a:moveTo>
                    <a:lnTo>
                      <a:pt x="89" y="1389"/>
                    </a:lnTo>
                    <a:cubicBezTo>
                      <a:pt x="40" y="1389"/>
                      <a:pt x="0" y="1348"/>
                      <a:pt x="0" y="1298"/>
                    </a:cubicBezTo>
                    <a:cubicBezTo>
                      <a:pt x="0" y="1248"/>
                      <a:pt x="40" y="1208"/>
                      <a:pt x="89" y="1208"/>
                    </a:cubicBezTo>
                    <a:lnTo>
                      <a:pt x="615" y="1208"/>
                    </a:lnTo>
                    <a:lnTo>
                      <a:pt x="615" y="180"/>
                    </a:lnTo>
                    <a:lnTo>
                      <a:pt x="89" y="180"/>
                    </a:lnTo>
                    <a:cubicBezTo>
                      <a:pt x="40" y="180"/>
                      <a:pt x="0" y="140"/>
                      <a:pt x="0" y="90"/>
                    </a:cubicBezTo>
                    <a:cubicBezTo>
                      <a:pt x="0" y="40"/>
                      <a:pt x="40" y="0"/>
                      <a:pt x="89" y="0"/>
                    </a:cubicBezTo>
                    <a:lnTo>
                      <a:pt x="706" y="0"/>
                    </a:lnTo>
                    <a:cubicBezTo>
                      <a:pt x="756" y="0"/>
                      <a:pt x="796" y="40"/>
                      <a:pt x="796" y="90"/>
                    </a:cubicBezTo>
                    <a:lnTo>
                      <a:pt x="796" y="1298"/>
                    </a:lnTo>
                    <a:cubicBezTo>
                      <a:pt x="796" y="1348"/>
                      <a:pt x="756" y="1389"/>
                      <a:pt x="706" y="138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07" name="Freeform 39">
                <a:extLst>
                  <a:ext uri="{FF2B5EF4-FFF2-40B4-BE49-F238E27FC236}">
                    <a16:creationId xmlns:a16="http://schemas.microsoft.com/office/drawing/2014/main" id="{B87D4B9F-63DD-B945-A8D3-BB7C160759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8363" y="2614613"/>
                <a:ext cx="153987" cy="153987"/>
              </a:xfrm>
              <a:custGeom>
                <a:avLst/>
                <a:gdLst>
                  <a:gd name="T0" fmla="*/ 153628 w 429"/>
                  <a:gd name="T1" fmla="*/ 76994 h 428"/>
                  <a:gd name="T2" fmla="*/ 153628 w 429"/>
                  <a:gd name="T3" fmla="*/ 76994 h 428"/>
                  <a:gd name="T4" fmla="*/ 76814 w 429"/>
                  <a:gd name="T5" fmla="*/ 153627 h 428"/>
                  <a:gd name="T6" fmla="*/ 76814 w 429"/>
                  <a:gd name="T7" fmla="*/ 153627 h 428"/>
                  <a:gd name="T8" fmla="*/ 0 w 429"/>
                  <a:gd name="T9" fmla="*/ 76994 h 428"/>
                  <a:gd name="T10" fmla="*/ 0 w 429"/>
                  <a:gd name="T11" fmla="*/ 76994 h 428"/>
                  <a:gd name="T12" fmla="*/ 76814 w 429"/>
                  <a:gd name="T13" fmla="*/ 0 h 428"/>
                  <a:gd name="T14" fmla="*/ 76814 w 429"/>
                  <a:gd name="T15" fmla="*/ 0 h 428"/>
                  <a:gd name="T16" fmla="*/ 153628 w 429"/>
                  <a:gd name="T17" fmla="*/ 76994 h 4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29" h="428">
                    <a:moveTo>
                      <a:pt x="428" y="214"/>
                    </a:moveTo>
                    <a:lnTo>
                      <a:pt x="428" y="214"/>
                    </a:lnTo>
                    <a:cubicBezTo>
                      <a:pt x="428" y="332"/>
                      <a:pt x="332" y="427"/>
                      <a:pt x="214" y="427"/>
                    </a:cubicBezTo>
                    <a:cubicBezTo>
                      <a:pt x="96" y="427"/>
                      <a:pt x="0" y="332"/>
                      <a:pt x="0" y="214"/>
                    </a:cubicBezTo>
                    <a:cubicBezTo>
                      <a:pt x="0" y="96"/>
                      <a:pt x="96" y="0"/>
                      <a:pt x="214" y="0"/>
                    </a:cubicBezTo>
                    <a:cubicBezTo>
                      <a:pt x="332" y="0"/>
                      <a:pt x="428" y="96"/>
                      <a:pt x="428" y="21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08" name="Freeform 40">
                <a:extLst>
                  <a:ext uri="{FF2B5EF4-FFF2-40B4-BE49-F238E27FC236}">
                    <a16:creationId xmlns:a16="http://schemas.microsoft.com/office/drawing/2014/main" id="{FB12E68D-58C2-0848-A0A7-DF926D38CA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575" y="3552825"/>
                <a:ext cx="355600" cy="336550"/>
              </a:xfrm>
              <a:custGeom>
                <a:avLst/>
                <a:gdLst>
                  <a:gd name="T0" fmla="*/ 322847 w 988"/>
                  <a:gd name="T1" fmla="*/ 336190 h 936"/>
                  <a:gd name="T2" fmla="*/ 32393 w 988"/>
                  <a:gd name="T3" fmla="*/ 336190 h 936"/>
                  <a:gd name="T4" fmla="*/ 32393 w 988"/>
                  <a:gd name="T5" fmla="*/ 336190 h 936"/>
                  <a:gd name="T6" fmla="*/ 0 w 988"/>
                  <a:gd name="T7" fmla="*/ 303830 h 936"/>
                  <a:gd name="T8" fmla="*/ 0 w 988"/>
                  <a:gd name="T9" fmla="*/ 32720 h 936"/>
                  <a:gd name="T10" fmla="*/ 0 w 988"/>
                  <a:gd name="T11" fmla="*/ 32720 h 936"/>
                  <a:gd name="T12" fmla="*/ 32393 w 988"/>
                  <a:gd name="T13" fmla="*/ 0 h 936"/>
                  <a:gd name="T14" fmla="*/ 32393 w 988"/>
                  <a:gd name="T15" fmla="*/ 0 h 936"/>
                  <a:gd name="T16" fmla="*/ 65145 w 988"/>
                  <a:gd name="T17" fmla="*/ 32720 h 936"/>
                  <a:gd name="T18" fmla="*/ 65145 w 988"/>
                  <a:gd name="T19" fmla="*/ 271469 h 936"/>
                  <a:gd name="T20" fmla="*/ 290095 w 988"/>
                  <a:gd name="T21" fmla="*/ 271469 h 936"/>
                  <a:gd name="T22" fmla="*/ 290095 w 988"/>
                  <a:gd name="T23" fmla="*/ 154612 h 936"/>
                  <a:gd name="T24" fmla="*/ 290095 w 988"/>
                  <a:gd name="T25" fmla="*/ 154612 h 936"/>
                  <a:gd name="T26" fmla="*/ 322847 w 988"/>
                  <a:gd name="T27" fmla="*/ 121892 h 936"/>
                  <a:gd name="T28" fmla="*/ 322847 w 988"/>
                  <a:gd name="T29" fmla="*/ 121892 h 936"/>
                  <a:gd name="T30" fmla="*/ 355240 w 988"/>
                  <a:gd name="T31" fmla="*/ 154612 h 936"/>
                  <a:gd name="T32" fmla="*/ 355240 w 988"/>
                  <a:gd name="T33" fmla="*/ 303830 h 936"/>
                  <a:gd name="T34" fmla="*/ 355240 w 988"/>
                  <a:gd name="T35" fmla="*/ 303830 h 936"/>
                  <a:gd name="T36" fmla="*/ 322847 w 988"/>
                  <a:gd name="T37" fmla="*/ 336190 h 9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88" h="936">
                    <a:moveTo>
                      <a:pt x="897" y="935"/>
                    </a:moveTo>
                    <a:lnTo>
                      <a:pt x="90" y="935"/>
                    </a:lnTo>
                    <a:cubicBezTo>
                      <a:pt x="41" y="935"/>
                      <a:pt x="0" y="894"/>
                      <a:pt x="0" y="845"/>
                    </a:cubicBezTo>
                    <a:lnTo>
                      <a:pt x="0" y="91"/>
                    </a:lnTo>
                    <a:cubicBezTo>
                      <a:pt x="0" y="41"/>
                      <a:pt x="41" y="0"/>
                      <a:pt x="90" y="0"/>
                    </a:cubicBezTo>
                    <a:cubicBezTo>
                      <a:pt x="140" y="0"/>
                      <a:pt x="181" y="41"/>
                      <a:pt x="181" y="91"/>
                    </a:cubicBezTo>
                    <a:lnTo>
                      <a:pt x="181" y="755"/>
                    </a:lnTo>
                    <a:lnTo>
                      <a:pt x="806" y="755"/>
                    </a:lnTo>
                    <a:lnTo>
                      <a:pt x="806" y="430"/>
                    </a:lnTo>
                    <a:cubicBezTo>
                      <a:pt x="806" y="380"/>
                      <a:pt x="847" y="339"/>
                      <a:pt x="897" y="339"/>
                    </a:cubicBezTo>
                    <a:cubicBezTo>
                      <a:pt x="947" y="339"/>
                      <a:pt x="987" y="380"/>
                      <a:pt x="987" y="430"/>
                    </a:cubicBezTo>
                    <a:lnTo>
                      <a:pt x="987" y="845"/>
                    </a:lnTo>
                    <a:cubicBezTo>
                      <a:pt x="987" y="894"/>
                      <a:pt x="947" y="935"/>
                      <a:pt x="897" y="93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09" name="Freeform 41">
                <a:extLst>
                  <a:ext uri="{FF2B5EF4-FFF2-40B4-BE49-F238E27FC236}">
                    <a16:creationId xmlns:a16="http://schemas.microsoft.com/office/drawing/2014/main" id="{53530968-6950-AB44-8644-F968660CC5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8488" y="3552825"/>
                <a:ext cx="355600" cy="336550"/>
              </a:xfrm>
              <a:custGeom>
                <a:avLst/>
                <a:gdLst>
                  <a:gd name="T0" fmla="*/ 322814 w 987"/>
                  <a:gd name="T1" fmla="*/ 336190 h 936"/>
                  <a:gd name="T2" fmla="*/ 32426 w 987"/>
                  <a:gd name="T3" fmla="*/ 336190 h 936"/>
                  <a:gd name="T4" fmla="*/ 32426 w 987"/>
                  <a:gd name="T5" fmla="*/ 336190 h 936"/>
                  <a:gd name="T6" fmla="*/ 0 w 987"/>
                  <a:gd name="T7" fmla="*/ 303830 h 936"/>
                  <a:gd name="T8" fmla="*/ 0 w 987"/>
                  <a:gd name="T9" fmla="*/ 154612 h 936"/>
                  <a:gd name="T10" fmla="*/ 0 w 987"/>
                  <a:gd name="T11" fmla="*/ 154612 h 936"/>
                  <a:gd name="T12" fmla="*/ 32426 w 987"/>
                  <a:gd name="T13" fmla="*/ 121892 h 936"/>
                  <a:gd name="T14" fmla="*/ 32426 w 987"/>
                  <a:gd name="T15" fmla="*/ 121892 h 936"/>
                  <a:gd name="T16" fmla="*/ 65211 w 987"/>
                  <a:gd name="T17" fmla="*/ 154612 h 936"/>
                  <a:gd name="T18" fmla="*/ 65211 w 987"/>
                  <a:gd name="T19" fmla="*/ 271469 h 936"/>
                  <a:gd name="T20" fmla="*/ 290028 w 987"/>
                  <a:gd name="T21" fmla="*/ 271469 h 936"/>
                  <a:gd name="T22" fmla="*/ 290028 w 987"/>
                  <a:gd name="T23" fmla="*/ 32720 h 936"/>
                  <a:gd name="T24" fmla="*/ 290028 w 987"/>
                  <a:gd name="T25" fmla="*/ 32720 h 936"/>
                  <a:gd name="T26" fmla="*/ 322814 w 987"/>
                  <a:gd name="T27" fmla="*/ 0 h 936"/>
                  <a:gd name="T28" fmla="*/ 322814 w 987"/>
                  <a:gd name="T29" fmla="*/ 0 h 936"/>
                  <a:gd name="T30" fmla="*/ 355240 w 987"/>
                  <a:gd name="T31" fmla="*/ 32720 h 936"/>
                  <a:gd name="T32" fmla="*/ 355240 w 987"/>
                  <a:gd name="T33" fmla="*/ 303830 h 936"/>
                  <a:gd name="T34" fmla="*/ 355240 w 987"/>
                  <a:gd name="T35" fmla="*/ 303830 h 936"/>
                  <a:gd name="T36" fmla="*/ 322814 w 987"/>
                  <a:gd name="T37" fmla="*/ 336190 h 9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87" h="936">
                    <a:moveTo>
                      <a:pt x="896" y="935"/>
                    </a:moveTo>
                    <a:lnTo>
                      <a:pt x="90" y="935"/>
                    </a:lnTo>
                    <a:cubicBezTo>
                      <a:pt x="40" y="935"/>
                      <a:pt x="0" y="894"/>
                      <a:pt x="0" y="845"/>
                    </a:cubicBezTo>
                    <a:lnTo>
                      <a:pt x="0" y="430"/>
                    </a:lnTo>
                    <a:cubicBezTo>
                      <a:pt x="0" y="380"/>
                      <a:pt x="40" y="339"/>
                      <a:pt x="90" y="339"/>
                    </a:cubicBezTo>
                    <a:cubicBezTo>
                      <a:pt x="140" y="339"/>
                      <a:pt x="181" y="380"/>
                      <a:pt x="181" y="430"/>
                    </a:cubicBezTo>
                    <a:lnTo>
                      <a:pt x="181" y="755"/>
                    </a:lnTo>
                    <a:lnTo>
                      <a:pt x="805" y="755"/>
                    </a:lnTo>
                    <a:lnTo>
                      <a:pt x="805" y="91"/>
                    </a:lnTo>
                    <a:cubicBezTo>
                      <a:pt x="805" y="41"/>
                      <a:pt x="846" y="0"/>
                      <a:pt x="896" y="0"/>
                    </a:cubicBezTo>
                    <a:cubicBezTo>
                      <a:pt x="946" y="0"/>
                      <a:pt x="986" y="41"/>
                      <a:pt x="986" y="91"/>
                    </a:cubicBezTo>
                    <a:lnTo>
                      <a:pt x="986" y="845"/>
                    </a:lnTo>
                    <a:cubicBezTo>
                      <a:pt x="986" y="894"/>
                      <a:pt x="946" y="935"/>
                      <a:pt x="896" y="93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10" name="Freeform 42">
                <a:extLst>
                  <a:ext uri="{FF2B5EF4-FFF2-40B4-BE49-F238E27FC236}">
                    <a16:creationId xmlns:a16="http://schemas.microsoft.com/office/drawing/2014/main" id="{33D08206-D419-6C44-B73E-8CA1B67C3C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2163" y="2924175"/>
                <a:ext cx="236537" cy="65088"/>
              </a:xfrm>
              <a:custGeom>
                <a:avLst/>
                <a:gdLst>
                  <a:gd name="T0" fmla="*/ 203775 w 657"/>
                  <a:gd name="T1" fmla="*/ 64730 h 182"/>
                  <a:gd name="T2" fmla="*/ 32402 w 657"/>
                  <a:gd name="T3" fmla="*/ 64730 h 182"/>
                  <a:gd name="T4" fmla="*/ 32402 w 657"/>
                  <a:gd name="T5" fmla="*/ 64730 h 182"/>
                  <a:gd name="T6" fmla="*/ 0 w 657"/>
                  <a:gd name="T7" fmla="*/ 32544 h 182"/>
                  <a:gd name="T8" fmla="*/ 0 w 657"/>
                  <a:gd name="T9" fmla="*/ 32544 h 182"/>
                  <a:gd name="T10" fmla="*/ 32402 w 657"/>
                  <a:gd name="T11" fmla="*/ 0 h 182"/>
                  <a:gd name="T12" fmla="*/ 203775 w 657"/>
                  <a:gd name="T13" fmla="*/ 0 h 182"/>
                  <a:gd name="T14" fmla="*/ 203775 w 657"/>
                  <a:gd name="T15" fmla="*/ 0 h 182"/>
                  <a:gd name="T16" fmla="*/ 236177 w 657"/>
                  <a:gd name="T17" fmla="*/ 32544 h 182"/>
                  <a:gd name="T18" fmla="*/ 236177 w 657"/>
                  <a:gd name="T19" fmla="*/ 32544 h 182"/>
                  <a:gd name="T20" fmla="*/ 203775 w 657"/>
                  <a:gd name="T21" fmla="*/ 64730 h 1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57" h="182">
                    <a:moveTo>
                      <a:pt x="566" y="181"/>
                    </a:moveTo>
                    <a:lnTo>
                      <a:pt x="90" y="181"/>
                    </a:lnTo>
                    <a:cubicBezTo>
                      <a:pt x="40" y="181"/>
                      <a:pt x="0" y="141"/>
                      <a:pt x="0" y="91"/>
                    </a:cubicBezTo>
                    <a:cubicBezTo>
                      <a:pt x="0" y="41"/>
                      <a:pt x="40" y="0"/>
                      <a:pt x="90" y="0"/>
                    </a:cubicBezTo>
                    <a:lnTo>
                      <a:pt x="566" y="0"/>
                    </a:lnTo>
                    <a:cubicBezTo>
                      <a:pt x="616" y="0"/>
                      <a:pt x="656" y="41"/>
                      <a:pt x="656" y="91"/>
                    </a:cubicBezTo>
                    <a:cubicBezTo>
                      <a:pt x="656" y="141"/>
                      <a:pt x="616" y="181"/>
                      <a:pt x="566" y="18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11" name="Freeform 44">
                <a:extLst>
                  <a:ext uri="{FF2B5EF4-FFF2-40B4-BE49-F238E27FC236}">
                    <a16:creationId xmlns:a16="http://schemas.microsoft.com/office/drawing/2014/main" id="{C1DBF33F-EF1C-4C4B-8B31-B5CD539D39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3613" y="2165350"/>
                <a:ext cx="1581150" cy="1581150"/>
              </a:xfrm>
              <a:custGeom>
                <a:avLst/>
                <a:gdLst>
                  <a:gd name="T0" fmla="*/ 790395 w 4393"/>
                  <a:gd name="T1" fmla="*/ 1580790 h 4394"/>
                  <a:gd name="T2" fmla="*/ 790395 w 4393"/>
                  <a:gd name="T3" fmla="*/ 1580790 h 4394"/>
                  <a:gd name="T4" fmla="*/ 0 w 4393"/>
                  <a:gd name="T5" fmla="*/ 790575 h 4394"/>
                  <a:gd name="T6" fmla="*/ 0 w 4393"/>
                  <a:gd name="T7" fmla="*/ 790575 h 4394"/>
                  <a:gd name="T8" fmla="*/ 790395 w 4393"/>
                  <a:gd name="T9" fmla="*/ 0 h 4394"/>
                  <a:gd name="T10" fmla="*/ 790395 w 4393"/>
                  <a:gd name="T11" fmla="*/ 0 h 4394"/>
                  <a:gd name="T12" fmla="*/ 965678 w 4393"/>
                  <a:gd name="T13" fmla="*/ 19432 h 4394"/>
                  <a:gd name="T14" fmla="*/ 965678 w 4393"/>
                  <a:gd name="T15" fmla="*/ 19432 h 4394"/>
                  <a:gd name="T16" fmla="*/ 990513 w 4393"/>
                  <a:gd name="T17" fmla="*/ 58295 h 4394"/>
                  <a:gd name="T18" fmla="*/ 990513 w 4393"/>
                  <a:gd name="T19" fmla="*/ 58295 h 4394"/>
                  <a:gd name="T20" fmla="*/ 951281 w 4393"/>
                  <a:gd name="T21" fmla="*/ 82764 h 4394"/>
                  <a:gd name="T22" fmla="*/ 951281 w 4393"/>
                  <a:gd name="T23" fmla="*/ 82764 h 4394"/>
                  <a:gd name="T24" fmla="*/ 790395 w 4393"/>
                  <a:gd name="T25" fmla="*/ 65132 h 4394"/>
                  <a:gd name="T26" fmla="*/ 790395 w 4393"/>
                  <a:gd name="T27" fmla="*/ 65132 h 4394"/>
                  <a:gd name="T28" fmla="*/ 65146 w 4393"/>
                  <a:gd name="T29" fmla="*/ 790575 h 4394"/>
                  <a:gd name="T30" fmla="*/ 65146 w 4393"/>
                  <a:gd name="T31" fmla="*/ 790575 h 4394"/>
                  <a:gd name="T32" fmla="*/ 790395 w 4393"/>
                  <a:gd name="T33" fmla="*/ 1515659 h 4394"/>
                  <a:gd name="T34" fmla="*/ 790395 w 4393"/>
                  <a:gd name="T35" fmla="*/ 1515659 h 4394"/>
                  <a:gd name="T36" fmla="*/ 1515644 w 4393"/>
                  <a:gd name="T37" fmla="*/ 790575 h 4394"/>
                  <a:gd name="T38" fmla="*/ 1515644 w 4393"/>
                  <a:gd name="T39" fmla="*/ 790575 h 4394"/>
                  <a:gd name="T40" fmla="*/ 1133403 w 4393"/>
                  <a:gd name="T41" fmla="*/ 150774 h 4394"/>
                  <a:gd name="T42" fmla="*/ 1133403 w 4393"/>
                  <a:gd name="T43" fmla="*/ 150774 h 4394"/>
                  <a:gd name="T44" fmla="*/ 1120086 w 4393"/>
                  <a:gd name="T45" fmla="*/ 106873 h 4394"/>
                  <a:gd name="T46" fmla="*/ 1120086 w 4393"/>
                  <a:gd name="T47" fmla="*/ 106873 h 4394"/>
                  <a:gd name="T48" fmla="*/ 1163637 w 4393"/>
                  <a:gd name="T49" fmla="*/ 93559 h 4394"/>
                  <a:gd name="T50" fmla="*/ 1163637 w 4393"/>
                  <a:gd name="T51" fmla="*/ 93559 h 4394"/>
                  <a:gd name="T52" fmla="*/ 1580790 w 4393"/>
                  <a:gd name="T53" fmla="*/ 790575 h 4394"/>
                  <a:gd name="T54" fmla="*/ 1580790 w 4393"/>
                  <a:gd name="T55" fmla="*/ 790575 h 4394"/>
                  <a:gd name="T56" fmla="*/ 790395 w 4393"/>
                  <a:gd name="T57" fmla="*/ 1580790 h 439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4393" h="4394">
                    <a:moveTo>
                      <a:pt x="2196" y="4393"/>
                    </a:moveTo>
                    <a:lnTo>
                      <a:pt x="2196" y="4393"/>
                    </a:lnTo>
                    <a:cubicBezTo>
                      <a:pt x="985" y="4393"/>
                      <a:pt x="0" y="3408"/>
                      <a:pt x="0" y="2197"/>
                    </a:cubicBezTo>
                    <a:cubicBezTo>
                      <a:pt x="0" y="985"/>
                      <a:pt x="985" y="0"/>
                      <a:pt x="2196" y="0"/>
                    </a:cubicBezTo>
                    <a:cubicBezTo>
                      <a:pt x="2361" y="0"/>
                      <a:pt x="2525" y="18"/>
                      <a:pt x="2683" y="54"/>
                    </a:cubicBezTo>
                    <a:cubicBezTo>
                      <a:pt x="2732" y="65"/>
                      <a:pt x="2763" y="113"/>
                      <a:pt x="2752" y="162"/>
                    </a:cubicBezTo>
                    <a:cubicBezTo>
                      <a:pt x="2740" y="211"/>
                      <a:pt x="2692" y="241"/>
                      <a:pt x="2643" y="230"/>
                    </a:cubicBezTo>
                    <a:cubicBezTo>
                      <a:pt x="2498" y="197"/>
                      <a:pt x="2347" y="181"/>
                      <a:pt x="2196" y="181"/>
                    </a:cubicBezTo>
                    <a:cubicBezTo>
                      <a:pt x="1085" y="181"/>
                      <a:pt x="181" y="1085"/>
                      <a:pt x="181" y="2197"/>
                    </a:cubicBezTo>
                    <a:cubicBezTo>
                      <a:pt x="181" y="3308"/>
                      <a:pt x="1085" y="4212"/>
                      <a:pt x="2196" y="4212"/>
                    </a:cubicBezTo>
                    <a:cubicBezTo>
                      <a:pt x="3307" y="4212"/>
                      <a:pt x="4211" y="3308"/>
                      <a:pt x="4211" y="2197"/>
                    </a:cubicBezTo>
                    <a:cubicBezTo>
                      <a:pt x="4211" y="1452"/>
                      <a:pt x="3804" y="772"/>
                      <a:pt x="3149" y="419"/>
                    </a:cubicBezTo>
                    <a:cubicBezTo>
                      <a:pt x="3105" y="396"/>
                      <a:pt x="3088" y="341"/>
                      <a:pt x="3112" y="297"/>
                    </a:cubicBezTo>
                    <a:cubicBezTo>
                      <a:pt x="3136" y="253"/>
                      <a:pt x="3190" y="236"/>
                      <a:pt x="3233" y="260"/>
                    </a:cubicBezTo>
                    <a:cubicBezTo>
                      <a:pt x="3948" y="644"/>
                      <a:pt x="4392" y="1386"/>
                      <a:pt x="4392" y="2197"/>
                    </a:cubicBezTo>
                    <a:cubicBezTo>
                      <a:pt x="4392" y="3408"/>
                      <a:pt x="3406" y="4393"/>
                      <a:pt x="2196" y="439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88" name="Group 13">
              <a:extLst>
                <a:ext uri="{FF2B5EF4-FFF2-40B4-BE49-F238E27FC236}">
                  <a16:creationId xmlns:a16="http://schemas.microsoft.com/office/drawing/2014/main" id="{6005F244-295B-134C-A511-5FE70E3133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60657" y="2335612"/>
              <a:ext cx="1607209" cy="809365"/>
              <a:chOff x="5826125" y="2760663"/>
              <a:chExt cx="1771650" cy="892175"/>
            </a:xfrm>
            <a:solidFill>
              <a:schemeClr val="accent5"/>
            </a:solidFill>
          </p:grpSpPr>
          <p:sp>
            <p:nvSpPr>
              <p:cNvPr id="199" name="Freeform 45">
                <a:extLst>
                  <a:ext uri="{FF2B5EF4-FFF2-40B4-BE49-F238E27FC236}">
                    <a16:creationId xmlns:a16="http://schemas.microsoft.com/office/drawing/2014/main" id="{DE82BDAE-10CB-7E44-BBBB-C907BD9B6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6125" y="2760663"/>
                <a:ext cx="1771650" cy="892175"/>
              </a:xfrm>
              <a:custGeom>
                <a:avLst/>
                <a:gdLst>
                  <a:gd name="T0" fmla="*/ 1706153 w 4923"/>
                  <a:gd name="T1" fmla="*/ 891815 h 2477"/>
                  <a:gd name="T2" fmla="*/ 647770 w 4923"/>
                  <a:gd name="T3" fmla="*/ 891815 h 2477"/>
                  <a:gd name="T4" fmla="*/ 647770 w 4923"/>
                  <a:gd name="T5" fmla="*/ 891815 h 2477"/>
                  <a:gd name="T6" fmla="*/ 615381 w 4923"/>
                  <a:gd name="T7" fmla="*/ 859398 h 2477"/>
                  <a:gd name="T8" fmla="*/ 615381 w 4923"/>
                  <a:gd name="T9" fmla="*/ 859398 h 2477"/>
                  <a:gd name="T10" fmla="*/ 647770 w 4923"/>
                  <a:gd name="T11" fmla="*/ 826622 h 2477"/>
                  <a:gd name="T12" fmla="*/ 1706153 w 4923"/>
                  <a:gd name="T13" fmla="*/ 826622 h 2477"/>
                  <a:gd name="T14" fmla="*/ 1706153 w 4923"/>
                  <a:gd name="T15" fmla="*/ 65193 h 2477"/>
                  <a:gd name="T16" fmla="*/ 65137 w 4923"/>
                  <a:gd name="T17" fmla="*/ 65193 h 2477"/>
                  <a:gd name="T18" fmla="*/ 65137 w 4923"/>
                  <a:gd name="T19" fmla="*/ 497774 h 2477"/>
                  <a:gd name="T20" fmla="*/ 65137 w 4923"/>
                  <a:gd name="T21" fmla="*/ 497774 h 2477"/>
                  <a:gd name="T22" fmla="*/ 32748 w 4923"/>
                  <a:gd name="T23" fmla="*/ 530190 h 2477"/>
                  <a:gd name="T24" fmla="*/ 32748 w 4923"/>
                  <a:gd name="T25" fmla="*/ 530190 h 2477"/>
                  <a:gd name="T26" fmla="*/ 0 w 4923"/>
                  <a:gd name="T27" fmla="*/ 497774 h 2477"/>
                  <a:gd name="T28" fmla="*/ 0 w 4923"/>
                  <a:gd name="T29" fmla="*/ 65193 h 2477"/>
                  <a:gd name="T30" fmla="*/ 0 w 4923"/>
                  <a:gd name="T31" fmla="*/ 65193 h 2477"/>
                  <a:gd name="T32" fmla="*/ 65137 w 4923"/>
                  <a:gd name="T33" fmla="*/ 0 h 2477"/>
                  <a:gd name="T34" fmla="*/ 1706153 w 4923"/>
                  <a:gd name="T35" fmla="*/ 0 h 2477"/>
                  <a:gd name="T36" fmla="*/ 1706153 w 4923"/>
                  <a:gd name="T37" fmla="*/ 0 h 2477"/>
                  <a:gd name="T38" fmla="*/ 1771290 w 4923"/>
                  <a:gd name="T39" fmla="*/ 65193 h 2477"/>
                  <a:gd name="T40" fmla="*/ 1771290 w 4923"/>
                  <a:gd name="T41" fmla="*/ 826622 h 2477"/>
                  <a:gd name="T42" fmla="*/ 1771290 w 4923"/>
                  <a:gd name="T43" fmla="*/ 826622 h 2477"/>
                  <a:gd name="T44" fmla="*/ 1706153 w 4923"/>
                  <a:gd name="T45" fmla="*/ 891815 h 247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923" h="2477">
                    <a:moveTo>
                      <a:pt x="4741" y="2476"/>
                    </a:moveTo>
                    <a:lnTo>
                      <a:pt x="1800" y="2476"/>
                    </a:lnTo>
                    <a:cubicBezTo>
                      <a:pt x="1751" y="2476"/>
                      <a:pt x="1710" y="2436"/>
                      <a:pt x="1710" y="2386"/>
                    </a:cubicBezTo>
                    <a:cubicBezTo>
                      <a:pt x="1710" y="2336"/>
                      <a:pt x="1751" y="2295"/>
                      <a:pt x="1800" y="2295"/>
                    </a:cubicBezTo>
                    <a:lnTo>
                      <a:pt x="4741" y="2295"/>
                    </a:lnTo>
                    <a:lnTo>
                      <a:pt x="4741" y="181"/>
                    </a:lnTo>
                    <a:lnTo>
                      <a:pt x="181" y="181"/>
                    </a:lnTo>
                    <a:lnTo>
                      <a:pt x="181" y="1382"/>
                    </a:lnTo>
                    <a:cubicBezTo>
                      <a:pt x="181" y="1432"/>
                      <a:pt x="141" y="1472"/>
                      <a:pt x="91" y="1472"/>
                    </a:cubicBezTo>
                    <a:cubicBezTo>
                      <a:pt x="41" y="1472"/>
                      <a:pt x="0" y="1432"/>
                      <a:pt x="0" y="1382"/>
                    </a:cubicBezTo>
                    <a:lnTo>
                      <a:pt x="0" y="181"/>
                    </a:lnTo>
                    <a:cubicBezTo>
                      <a:pt x="0" y="82"/>
                      <a:pt x="81" y="0"/>
                      <a:pt x="181" y="0"/>
                    </a:cubicBezTo>
                    <a:lnTo>
                      <a:pt x="4741" y="0"/>
                    </a:lnTo>
                    <a:cubicBezTo>
                      <a:pt x="4841" y="0"/>
                      <a:pt x="4922" y="82"/>
                      <a:pt x="4922" y="181"/>
                    </a:cubicBezTo>
                    <a:lnTo>
                      <a:pt x="4922" y="2295"/>
                    </a:lnTo>
                    <a:cubicBezTo>
                      <a:pt x="4922" y="2395"/>
                      <a:pt x="4841" y="2476"/>
                      <a:pt x="4741" y="247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00" name="Freeform 46">
                <a:extLst>
                  <a:ext uri="{FF2B5EF4-FFF2-40B4-BE49-F238E27FC236}">
                    <a16:creationId xmlns:a16="http://schemas.microsoft.com/office/drawing/2014/main" id="{F76B2DF7-06CF-E44D-BF1A-001AC21C2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7588" y="2955925"/>
                <a:ext cx="923925" cy="85725"/>
              </a:xfrm>
              <a:custGeom>
                <a:avLst/>
                <a:gdLst>
                  <a:gd name="T0" fmla="*/ 923565 w 2565"/>
                  <a:gd name="T1" fmla="*/ 69156 h 238"/>
                  <a:gd name="T2" fmla="*/ 923565 w 2565"/>
                  <a:gd name="T3" fmla="*/ 69156 h 238"/>
                  <a:gd name="T4" fmla="*/ 907356 w 2565"/>
                  <a:gd name="T5" fmla="*/ 85365 h 238"/>
                  <a:gd name="T6" fmla="*/ 16209 w 2565"/>
                  <a:gd name="T7" fmla="*/ 85365 h 238"/>
                  <a:gd name="T8" fmla="*/ 16209 w 2565"/>
                  <a:gd name="T9" fmla="*/ 85365 h 238"/>
                  <a:gd name="T10" fmla="*/ 0 w 2565"/>
                  <a:gd name="T11" fmla="*/ 69156 h 238"/>
                  <a:gd name="T12" fmla="*/ 0 w 2565"/>
                  <a:gd name="T13" fmla="*/ 16209 h 238"/>
                  <a:gd name="T14" fmla="*/ 0 w 2565"/>
                  <a:gd name="T15" fmla="*/ 16209 h 238"/>
                  <a:gd name="T16" fmla="*/ 16209 w 2565"/>
                  <a:gd name="T17" fmla="*/ 0 h 238"/>
                  <a:gd name="T18" fmla="*/ 907356 w 2565"/>
                  <a:gd name="T19" fmla="*/ 0 h 238"/>
                  <a:gd name="T20" fmla="*/ 907356 w 2565"/>
                  <a:gd name="T21" fmla="*/ 0 h 238"/>
                  <a:gd name="T22" fmla="*/ 923565 w 2565"/>
                  <a:gd name="T23" fmla="*/ 16209 h 238"/>
                  <a:gd name="T24" fmla="*/ 923565 w 2565"/>
                  <a:gd name="T25" fmla="*/ 69156 h 2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65" h="238">
                    <a:moveTo>
                      <a:pt x="2564" y="192"/>
                    </a:moveTo>
                    <a:lnTo>
                      <a:pt x="2564" y="192"/>
                    </a:lnTo>
                    <a:cubicBezTo>
                      <a:pt x="2564" y="216"/>
                      <a:pt x="2543" y="237"/>
                      <a:pt x="2519" y="237"/>
                    </a:cubicBezTo>
                    <a:lnTo>
                      <a:pt x="45" y="237"/>
                    </a:lnTo>
                    <a:cubicBezTo>
                      <a:pt x="21" y="237"/>
                      <a:pt x="0" y="216"/>
                      <a:pt x="0" y="192"/>
                    </a:cubicBezTo>
                    <a:lnTo>
                      <a:pt x="0" y="45"/>
                    </a:lnTo>
                    <a:cubicBezTo>
                      <a:pt x="0" y="21"/>
                      <a:pt x="21" y="0"/>
                      <a:pt x="45" y="0"/>
                    </a:cubicBezTo>
                    <a:lnTo>
                      <a:pt x="2519" y="0"/>
                    </a:lnTo>
                    <a:cubicBezTo>
                      <a:pt x="2543" y="0"/>
                      <a:pt x="2564" y="21"/>
                      <a:pt x="2564" y="45"/>
                    </a:cubicBezTo>
                    <a:lnTo>
                      <a:pt x="2564" y="1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01" name="Freeform 47">
                <a:extLst>
                  <a:ext uri="{FF2B5EF4-FFF2-40B4-BE49-F238E27FC236}">
                    <a16:creationId xmlns:a16="http://schemas.microsoft.com/office/drawing/2014/main" id="{9FDBAE6C-0A8F-144C-B5E2-7E1714490B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70725" y="2955925"/>
                <a:ext cx="257175" cy="85725"/>
              </a:xfrm>
              <a:custGeom>
                <a:avLst/>
                <a:gdLst>
                  <a:gd name="T0" fmla="*/ 256815 w 714"/>
                  <a:gd name="T1" fmla="*/ 69156 h 238"/>
                  <a:gd name="T2" fmla="*/ 256815 w 714"/>
                  <a:gd name="T3" fmla="*/ 69156 h 238"/>
                  <a:gd name="T4" fmla="*/ 240606 w 714"/>
                  <a:gd name="T5" fmla="*/ 85365 h 238"/>
                  <a:gd name="T6" fmla="*/ 16209 w 714"/>
                  <a:gd name="T7" fmla="*/ 85365 h 238"/>
                  <a:gd name="T8" fmla="*/ 16209 w 714"/>
                  <a:gd name="T9" fmla="*/ 85365 h 238"/>
                  <a:gd name="T10" fmla="*/ 0 w 714"/>
                  <a:gd name="T11" fmla="*/ 69156 h 238"/>
                  <a:gd name="T12" fmla="*/ 0 w 714"/>
                  <a:gd name="T13" fmla="*/ 16209 h 238"/>
                  <a:gd name="T14" fmla="*/ 0 w 714"/>
                  <a:gd name="T15" fmla="*/ 16209 h 238"/>
                  <a:gd name="T16" fmla="*/ 16209 w 714"/>
                  <a:gd name="T17" fmla="*/ 0 h 238"/>
                  <a:gd name="T18" fmla="*/ 240606 w 714"/>
                  <a:gd name="T19" fmla="*/ 0 h 238"/>
                  <a:gd name="T20" fmla="*/ 240606 w 714"/>
                  <a:gd name="T21" fmla="*/ 0 h 238"/>
                  <a:gd name="T22" fmla="*/ 256815 w 714"/>
                  <a:gd name="T23" fmla="*/ 16209 h 238"/>
                  <a:gd name="T24" fmla="*/ 256815 w 714"/>
                  <a:gd name="T25" fmla="*/ 69156 h 2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14" h="238">
                    <a:moveTo>
                      <a:pt x="713" y="192"/>
                    </a:moveTo>
                    <a:lnTo>
                      <a:pt x="713" y="192"/>
                    </a:lnTo>
                    <a:cubicBezTo>
                      <a:pt x="713" y="216"/>
                      <a:pt x="693" y="237"/>
                      <a:pt x="668" y="237"/>
                    </a:cubicBezTo>
                    <a:lnTo>
                      <a:pt x="45" y="237"/>
                    </a:lnTo>
                    <a:cubicBezTo>
                      <a:pt x="20" y="237"/>
                      <a:pt x="0" y="216"/>
                      <a:pt x="0" y="192"/>
                    </a:cubicBezTo>
                    <a:lnTo>
                      <a:pt x="0" y="45"/>
                    </a:lnTo>
                    <a:cubicBezTo>
                      <a:pt x="0" y="21"/>
                      <a:pt x="20" y="0"/>
                      <a:pt x="45" y="0"/>
                    </a:cubicBezTo>
                    <a:lnTo>
                      <a:pt x="668" y="0"/>
                    </a:lnTo>
                    <a:cubicBezTo>
                      <a:pt x="693" y="0"/>
                      <a:pt x="713" y="21"/>
                      <a:pt x="713" y="45"/>
                    </a:cubicBezTo>
                    <a:lnTo>
                      <a:pt x="713" y="1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02" name="Freeform 48">
                <a:extLst>
                  <a:ext uri="{FF2B5EF4-FFF2-40B4-BE49-F238E27FC236}">
                    <a16:creationId xmlns:a16="http://schemas.microsoft.com/office/drawing/2014/main" id="{81868E14-3A6A-D04C-8066-452B8F72CE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8700" y="3217863"/>
                <a:ext cx="1219200" cy="34925"/>
              </a:xfrm>
              <a:custGeom>
                <a:avLst/>
                <a:gdLst>
                  <a:gd name="T0" fmla="*/ 1218840 w 3388"/>
                  <a:gd name="T1" fmla="*/ 18190 h 96"/>
                  <a:gd name="T2" fmla="*/ 1218840 w 3388"/>
                  <a:gd name="T3" fmla="*/ 18190 h 96"/>
                  <a:gd name="T4" fmla="*/ 1202647 w 3388"/>
                  <a:gd name="T5" fmla="*/ 34561 h 96"/>
                  <a:gd name="T6" fmla="*/ 16194 w 3388"/>
                  <a:gd name="T7" fmla="*/ 34561 h 96"/>
                  <a:gd name="T8" fmla="*/ 16194 w 3388"/>
                  <a:gd name="T9" fmla="*/ 34561 h 96"/>
                  <a:gd name="T10" fmla="*/ 0 w 3388"/>
                  <a:gd name="T11" fmla="*/ 18190 h 96"/>
                  <a:gd name="T12" fmla="*/ 0 w 3388"/>
                  <a:gd name="T13" fmla="*/ 16371 h 96"/>
                  <a:gd name="T14" fmla="*/ 0 w 3388"/>
                  <a:gd name="T15" fmla="*/ 16371 h 96"/>
                  <a:gd name="T16" fmla="*/ 16194 w 3388"/>
                  <a:gd name="T17" fmla="*/ 0 h 96"/>
                  <a:gd name="T18" fmla="*/ 1202647 w 3388"/>
                  <a:gd name="T19" fmla="*/ 0 h 96"/>
                  <a:gd name="T20" fmla="*/ 1202647 w 3388"/>
                  <a:gd name="T21" fmla="*/ 0 h 96"/>
                  <a:gd name="T22" fmla="*/ 1218840 w 3388"/>
                  <a:gd name="T23" fmla="*/ 16371 h 96"/>
                  <a:gd name="T24" fmla="*/ 1218840 w 3388"/>
                  <a:gd name="T25" fmla="*/ 18190 h 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88" h="96">
                    <a:moveTo>
                      <a:pt x="3387" y="50"/>
                    </a:moveTo>
                    <a:lnTo>
                      <a:pt x="3387" y="50"/>
                    </a:lnTo>
                    <a:cubicBezTo>
                      <a:pt x="3387" y="75"/>
                      <a:pt x="3367" y="95"/>
                      <a:pt x="3342" y="95"/>
                    </a:cubicBezTo>
                    <a:lnTo>
                      <a:pt x="45" y="95"/>
                    </a:lnTo>
                    <a:cubicBezTo>
                      <a:pt x="20" y="95"/>
                      <a:pt x="0" y="75"/>
                      <a:pt x="0" y="50"/>
                    </a:cubicBezTo>
                    <a:lnTo>
                      <a:pt x="0" y="45"/>
                    </a:lnTo>
                    <a:cubicBezTo>
                      <a:pt x="0" y="20"/>
                      <a:pt x="20" y="0"/>
                      <a:pt x="45" y="0"/>
                    </a:cubicBezTo>
                    <a:lnTo>
                      <a:pt x="3342" y="0"/>
                    </a:lnTo>
                    <a:cubicBezTo>
                      <a:pt x="3367" y="0"/>
                      <a:pt x="3387" y="20"/>
                      <a:pt x="3387" y="45"/>
                    </a:cubicBezTo>
                    <a:lnTo>
                      <a:pt x="3387" y="5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03" name="Freeform 49">
                <a:extLst>
                  <a:ext uri="{FF2B5EF4-FFF2-40B4-BE49-F238E27FC236}">
                    <a16:creationId xmlns:a16="http://schemas.microsoft.com/office/drawing/2014/main" id="{8D0497B4-FDFD-8348-90A7-D4533516E9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8700" y="3144838"/>
                <a:ext cx="1219200" cy="34925"/>
              </a:xfrm>
              <a:custGeom>
                <a:avLst/>
                <a:gdLst>
                  <a:gd name="T0" fmla="*/ 1218840 w 3388"/>
                  <a:gd name="T1" fmla="*/ 18003 h 97"/>
                  <a:gd name="T2" fmla="*/ 1218840 w 3388"/>
                  <a:gd name="T3" fmla="*/ 18003 h 97"/>
                  <a:gd name="T4" fmla="*/ 1202647 w 3388"/>
                  <a:gd name="T5" fmla="*/ 34565 h 97"/>
                  <a:gd name="T6" fmla="*/ 16194 w 3388"/>
                  <a:gd name="T7" fmla="*/ 34565 h 97"/>
                  <a:gd name="T8" fmla="*/ 16194 w 3388"/>
                  <a:gd name="T9" fmla="*/ 34565 h 97"/>
                  <a:gd name="T10" fmla="*/ 0 w 3388"/>
                  <a:gd name="T11" fmla="*/ 18003 h 97"/>
                  <a:gd name="T12" fmla="*/ 0 w 3388"/>
                  <a:gd name="T13" fmla="*/ 16202 h 97"/>
                  <a:gd name="T14" fmla="*/ 0 w 3388"/>
                  <a:gd name="T15" fmla="*/ 16202 h 97"/>
                  <a:gd name="T16" fmla="*/ 16194 w 3388"/>
                  <a:gd name="T17" fmla="*/ 0 h 97"/>
                  <a:gd name="T18" fmla="*/ 1202647 w 3388"/>
                  <a:gd name="T19" fmla="*/ 0 h 97"/>
                  <a:gd name="T20" fmla="*/ 1202647 w 3388"/>
                  <a:gd name="T21" fmla="*/ 0 h 97"/>
                  <a:gd name="T22" fmla="*/ 1218840 w 3388"/>
                  <a:gd name="T23" fmla="*/ 16202 h 97"/>
                  <a:gd name="T24" fmla="*/ 1218840 w 3388"/>
                  <a:gd name="T25" fmla="*/ 18003 h 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88" h="97">
                    <a:moveTo>
                      <a:pt x="3387" y="50"/>
                    </a:moveTo>
                    <a:lnTo>
                      <a:pt x="3387" y="50"/>
                    </a:lnTo>
                    <a:cubicBezTo>
                      <a:pt x="3387" y="76"/>
                      <a:pt x="3367" y="96"/>
                      <a:pt x="3342" y="96"/>
                    </a:cubicBezTo>
                    <a:lnTo>
                      <a:pt x="45" y="96"/>
                    </a:lnTo>
                    <a:cubicBezTo>
                      <a:pt x="20" y="96"/>
                      <a:pt x="0" y="76"/>
                      <a:pt x="0" y="50"/>
                    </a:cubicBezTo>
                    <a:lnTo>
                      <a:pt x="0" y="45"/>
                    </a:lnTo>
                    <a:cubicBezTo>
                      <a:pt x="0" y="20"/>
                      <a:pt x="20" y="0"/>
                      <a:pt x="45" y="0"/>
                    </a:cubicBezTo>
                    <a:lnTo>
                      <a:pt x="3342" y="0"/>
                    </a:lnTo>
                    <a:cubicBezTo>
                      <a:pt x="3367" y="0"/>
                      <a:pt x="3387" y="20"/>
                      <a:pt x="3387" y="45"/>
                    </a:cubicBezTo>
                    <a:lnTo>
                      <a:pt x="3387" y="5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204" name="Freeform 50">
                <a:extLst>
                  <a:ext uri="{FF2B5EF4-FFF2-40B4-BE49-F238E27FC236}">
                    <a16:creationId xmlns:a16="http://schemas.microsoft.com/office/drawing/2014/main" id="{AACC0D3A-FF34-9C4B-BB6E-8EDC7F7353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5150" y="3471863"/>
                <a:ext cx="504825" cy="33337"/>
              </a:xfrm>
              <a:custGeom>
                <a:avLst/>
                <a:gdLst>
                  <a:gd name="T0" fmla="*/ 488273 w 1403"/>
                  <a:gd name="T1" fmla="*/ 32975 h 92"/>
                  <a:gd name="T2" fmla="*/ 15832 w 1403"/>
                  <a:gd name="T3" fmla="*/ 32975 h 92"/>
                  <a:gd name="T4" fmla="*/ 15832 w 1403"/>
                  <a:gd name="T5" fmla="*/ 32975 h 92"/>
                  <a:gd name="T6" fmla="*/ 0 w 1403"/>
                  <a:gd name="T7" fmla="*/ 16669 h 92"/>
                  <a:gd name="T8" fmla="*/ 0 w 1403"/>
                  <a:gd name="T9" fmla="*/ 16669 h 92"/>
                  <a:gd name="T10" fmla="*/ 15832 w 1403"/>
                  <a:gd name="T11" fmla="*/ 0 h 92"/>
                  <a:gd name="T12" fmla="*/ 488273 w 1403"/>
                  <a:gd name="T13" fmla="*/ 0 h 92"/>
                  <a:gd name="T14" fmla="*/ 488273 w 1403"/>
                  <a:gd name="T15" fmla="*/ 0 h 92"/>
                  <a:gd name="T16" fmla="*/ 504465 w 1403"/>
                  <a:gd name="T17" fmla="*/ 16669 h 92"/>
                  <a:gd name="T18" fmla="*/ 504465 w 1403"/>
                  <a:gd name="T19" fmla="*/ 16669 h 92"/>
                  <a:gd name="T20" fmla="*/ 488273 w 1403"/>
                  <a:gd name="T21" fmla="*/ 32975 h 9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03" h="92">
                    <a:moveTo>
                      <a:pt x="1357" y="91"/>
                    </a:moveTo>
                    <a:lnTo>
                      <a:pt x="44" y="91"/>
                    </a:lnTo>
                    <a:cubicBezTo>
                      <a:pt x="20" y="91"/>
                      <a:pt x="0" y="70"/>
                      <a:pt x="0" y="46"/>
                    </a:cubicBezTo>
                    <a:cubicBezTo>
                      <a:pt x="0" y="20"/>
                      <a:pt x="20" y="0"/>
                      <a:pt x="44" y="0"/>
                    </a:cubicBezTo>
                    <a:lnTo>
                      <a:pt x="1357" y="0"/>
                    </a:lnTo>
                    <a:cubicBezTo>
                      <a:pt x="1382" y="0"/>
                      <a:pt x="1402" y="20"/>
                      <a:pt x="1402" y="46"/>
                    </a:cubicBezTo>
                    <a:cubicBezTo>
                      <a:pt x="1402" y="70"/>
                      <a:pt x="1382" y="91"/>
                      <a:pt x="1357" y="9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sp>
          <p:nvSpPr>
            <p:cNvPr id="189" name="Freeform 52">
              <a:extLst>
                <a:ext uri="{FF2B5EF4-FFF2-40B4-BE49-F238E27FC236}">
                  <a16:creationId xmlns:a16="http://schemas.microsoft.com/office/drawing/2014/main" id="{257E9445-BCF9-2343-ABCF-8E986E40B7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6007" y="3373960"/>
              <a:ext cx="1337901" cy="1176604"/>
            </a:xfrm>
            <a:custGeom>
              <a:avLst/>
              <a:gdLst>
                <a:gd name="T0" fmla="*/ 519327 w 4095"/>
                <a:gd name="T1" fmla="*/ 752916 h 3602"/>
                <a:gd name="T2" fmla="*/ 737214 w 4095"/>
                <a:gd name="T3" fmla="*/ 971121 h 3602"/>
                <a:gd name="T4" fmla="*/ 737214 w 4095"/>
                <a:gd name="T5" fmla="*/ 535071 h 3602"/>
                <a:gd name="T6" fmla="*/ 454141 w 4095"/>
                <a:gd name="T7" fmla="*/ 752916 h 3602"/>
                <a:gd name="T8" fmla="*/ 737214 w 4095"/>
                <a:gd name="T9" fmla="*/ 469897 h 3602"/>
                <a:gd name="T10" fmla="*/ 737214 w 4095"/>
                <a:gd name="T11" fmla="*/ 1035934 h 3602"/>
                <a:gd name="T12" fmla="*/ 1212603 w 4095"/>
                <a:gd name="T13" fmla="*/ 1268902 h 3602"/>
                <a:gd name="T14" fmla="*/ 1240335 w 4095"/>
                <a:gd name="T15" fmla="*/ 1232175 h 3602"/>
                <a:gd name="T16" fmla="*/ 1401319 w 4095"/>
                <a:gd name="T17" fmla="*/ 978322 h 3602"/>
                <a:gd name="T18" fmla="*/ 1388714 w 4095"/>
                <a:gd name="T19" fmla="*/ 931512 h 3602"/>
                <a:gd name="T20" fmla="*/ 1255821 w 4095"/>
                <a:gd name="T21" fmla="*/ 831052 h 3602"/>
                <a:gd name="T22" fmla="*/ 1261943 w 4095"/>
                <a:gd name="T23" fmla="*/ 752916 h 3602"/>
                <a:gd name="T24" fmla="*/ 1272027 w 4095"/>
                <a:gd name="T25" fmla="*/ 641653 h 3602"/>
                <a:gd name="T26" fmla="*/ 1404560 w 4095"/>
                <a:gd name="T27" fmla="*/ 553434 h 3602"/>
                <a:gd name="T28" fmla="*/ 1264824 w 4095"/>
                <a:gd name="T29" fmla="*/ 290580 h 3602"/>
                <a:gd name="T30" fmla="*/ 1100599 w 4095"/>
                <a:gd name="T31" fmla="*/ 345671 h 3602"/>
                <a:gd name="T32" fmla="*/ 1064224 w 4095"/>
                <a:gd name="T33" fmla="*/ 342791 h 3602"/>
                <a:gd name="T34" fmla="*/ 908282 w 4095"/>
                <a:gd name="T35" fmla="*/ 234408 h 3602"/>
                <a:gd name="T36" fmla="*/ 873708 w 4095"/>
                <a:gd name="T37" fmla="*/ 65173 h 3602"/>
                <a:gd name="T38" fmla="*/ 566146 w 4095"/>
                <a:gd name="T39" fmla="*/ 99381 h 3602"/>
                <a:gd name="T40" fmla="*/ 545618 w 4095"/>
                <a:gd name="T41" fmla="*/ 264655 h 3602"/>
                <a:gd name="T42" fmla="*/ 410204 w 4095"/>
                <a:gd name="T43" fmla="*/ 342791 h 3602"/>
                <a:gd name="T44" fmla="*/ 256422 w 4095"/>
                <a:gd name="T45" fmla="*/ 277977 h 3602"/>
                <a:gd name="T46" fmla="*/ 73109 w 4095"/>
                <a:gd name="T47" fmla="*/ 527509 h 3602"/>
                <a:gd name="T48" fmla="*/ 85714 w 4095"/>
                <a:gd name="T49" fmla="*/ 573959 h 3602"/>
                <a:gd name="T50" fmla="*/ 218607 w 4095"/>
                <a:gd name="T51" fmla="*/ 674419 h 3602"/>
                <a:gd name="T52" fmla="*/ 212485 w 4095"/>
                <a:gd name="T53" fmla="*/ 752916 h 3602"/>
                <a:gd name="T54" fmla="*/ 202761 w 4095"/>
                <a:gd name="T55" fmla="*/ 864179 h 3602"/>
                <a:gd name="T56" fmla="*/ 69868 w 4095"/>
                <a:gd name="T57" fmla="*/ 952397 h 3602"/>
                <a:gd name="T58" fmla="*/ 145858 w 4095"/>
                <a:gd name="T59" fmla="*/ 1104708 h 3602"/>
                <a:gd name="T60" fmla="*/ 133973 w 4095"/>
                <a:gd name="T61" fmla="*/ 1148997 h 3602"/>
                <a:gd name="T62" fmla="*/ 16567 w 4095"/>
                <a:gd name="T63" fmla="*/ 1011089 h 3602"/>
                <a:gd name="T64" fmla="*/ 52941 w 4095"/>
                <a:gd name="T65" fmla="*/ 875341 h 3602"/>
                <a:gd name="T66" fmla="*/ 147659 w 4095"/>
                <a:gd name="T67" fmla="*/ 752916 h 3602"/>
                <a:gd name="T68" fmla="*/ 52941 w 4095"/>
                <a:gd name="T69" fmla="*/ 630490 h 3602"/>
                <a:gd name="T70" fmla="*/ 6843 w 4095"/>
                <a:gd name="T71" fmla="*/ 569998 h 3602"/>
                <a:gd name="T72" fmla="*/ 153421 w 4095"/>
                <a:gd name="T73" fmla="*/ 258173 h 3602"/>
                <a:gd name="T74" fmla="*/ 387154 w 4095"/>
                <a:gd name="T75" fmla="*/ 278338 h 3602"/>
                <a:gd name="T76" fmla="*/ 500960 w 4095"/>
                <a:gd name="T77" fmla="*/ 99381 h 3602"/>
                <a:gd name="T78" fmla="*/ 873708 w 4095"/>
                <a:gd name="T79" fmla="*/ 0 h 3602"/>
                <a:gd name="T80" fmla="*/ 973468 w 4095"/>
                <a:gd name="T81" fmla="*/ 212444 h 3602"/>
                <a:gd name="T82" fmla="*/ 1185233 w 4095"/>
                <a:gd name="T83" fmla="*/ 221806 h 3602"/>
                <a:gd name="T84" fmla="*/ 1457861 w 4095"/>
                <a:gd name="T85" fmla="*/ 494742 h 3602"/>
                <a:gd name="T86" fmla="*/ 1421487 w 4095"/>
                <a:gd name="T87" fmla="*/ 630490 h 3602"/>
                <a:gd name="T88" fmla="*/ 1326769 w 4095"/>
                <a:gd name="T89" fmla="*/ 752916 h 3602"/>
                <a:gd name="T90" fmla="*/ 1421487 w 4095"/>
                <a:gd name="T91" fmla="*/ 875341 h 3602"/>
                <a:gd name="T92" fmla="*/ 1467585 w 4095"/>
                <a:gd name="T93" fmla="*/ 935833 h 3602"/>
                <a:gd name="T94" fmla="*/ 1321007 w 4095"/>
                <a:gd name="T95" fmla="*/ 1248018 h 3602"/>
                <a:gd name="T96" fmla="*/ 1244656 w 4095"/>
                <a:gd name="T97" fmla="*/ 1296628 h 360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095" h="3602">
                  <a:moveTo>
                    <a:pt x="2047" y="1486"/>
                  </a:moveTo>
                  <a:lnTo>
                    <a:pt x="2047" y="1486"/>
                  </a:lnTo>
                  <a:cubicBezTo>
                    <a:pt x="1713" y="1486"/>
                    <a:pt x="1442" y="1757"/>
                    <a:pt x="1442" y="2091"/>
                  </a:cubicBezTo>
                  <a:cubicBezTo>
                    <a:pt x="1442" y="2425"/>
                    <a:pt x="1713" y="2697"/>
                    <a:pt x="2047" y="2697"/>
                  </a:cubicBezTo>
                  <a:cubicBezTo>
                    <a:pt x="2381" y="2697"/>
                    <a:pt x="2653" y="2425"/>
                    <a:pt x="2653" y="2091"/>
                  </a:cubicBezTo>
                  <a:cubicBezTo>
                    <a:pt x="2653" y="1757"/>
                    <a:pt x="2381" y="1486"/>
                    <a:pt x="2047" y="1486"/>
                  </a:cubicBezTo>
                  <a:close/>
                  <a:moveTo>
                    <a:pt x="2047" y="2877"/>
                  </a:moveTo>
                  <a:lnTo>
                    <a:pt x="2047" y="2877"/>
                  </a:lnTo>
                  <a:cubicBezTo>
                    <a:pt x="1613" y="2877"/>
                    <a:pt x="1261" y="2525"/>
                    <a:pt x="1261" y="2091"/>
                  </a:cubicBezTo>
                  <a:cubicBezTo>
                    <a:pt x="1261" y="1657"/>
                    <a:pt x="1613" y="1305"/>
                    <a:pt x="2047" y="1305"/>
                  </a:cubicBezTo>
                  <a:cubicBezTo>
                    <a:pt x="2481" y="1305"/>
                    <a:pt x="2833" y="1657"/>
                    <a:pt x="2833" y="2091"/>
                  </a:cubicBezTo>
                  <a:cubicBezTo>
                    <a:pt x="2833" y="2525"/>
                    <a:pt x="2481" y="2877"/>
                    <a:pt x="2047" y="2877"/>
                  </a:cubicBezTo>
                  <a:close/>
                  <a:moveTo>
                    <a:pt x="3456" y="3601"/>
                  </a:moveTo>
                  <a:lnTo>
                    <a:pt x="3456" y="3601"/>
                  </a:lnTo>
                  <a:cubicBezTo>
                    <a:pt x="3412" y="3601"/>
                    <a:pt x="3374" y="3569"/>
                    <a:pt x="3367" y="3524"/>
                  </a:cubicBezTo>
                  <a:cubicBezTo>
                    <a:pt x="3360" y="3475"/>
                    <a:pt x="3394" y="3429"/>
                    <a:pt x="3444" y="3422"/>
                  </a:cubicBezTo>
                  <a:cubicBezTo>
                    <a:pt x="3472" y="3417"/>
                    <a:pt x="3497" y="3400"/>
                    <a:pt x="3512" y="3375"/>
                  </a:cubicBezTo>
                  <a:lnTo>
                    <a:pt x="3891" y="2717"/>
                  </a:lnTo>
                  <a:cubicBezTo>
                    <a:pt x="3904" y="2696"/>
                    <a:pt x="3908" y="2670"/>
                    <a:pt x="3900" y="2645"/>
                  </a:cubicBezTo>
                  <a:cubicBezTo>
                    <a:pt x="3894" y="2620"/>
                    <a:pt x="3879" y="2600"/>
                    <a:pt x="3856" y="2587"/>
                  </a:cubicBezTo>
                  <a:lnTo>
                    <a:pt x="3532" y="2400"/>
                  </a:lnTo>
                  <a:cubicBezTo>
                    <a:pt x="3499" y="2381"/>
                    <a:pt x="3482" y="2345"/>
                    <a:pt x="3487" y="2308"/>
                  </a:cubicBezTo>
                  <a:cubicBezTo>
                    <a:pt x="3498" y="2237"/>
                    <a:pt x="3504" y="2163"/>
                    <a:pt x="3504" y="2091"/>
                  </a:cubicBezTo>
                  <a:cubicBezTo>
                    <a:pt x="3504" y="2018"/>
                    <a:pt x="3498" y="1945"/>
                    <a:pt x="3487" y="1874"/>
                  </a:cubicBezTo>
                  <a:cubicBezTo>
                    <a:pt x="3482" y="1837"/>
                    <a:pt x="3499" y="1801"/>
                    <a:pt x="3532" y="1782"/>
                  </a:cubicBezTo>
                  <a:lnTo>
                    <a:pt x="3856" y="1594"/>
                  </a:lnTo>
                  <a:cubicBezTo>
                    <a:pt x="3879" y="1582"/>
                    <a:pt x="3894" y="1561"/>
                    <a:pt x="3900" y="1537"/>
                  </a:cubicBezTo>
                  <a:cubicBezTo>
                    <a:pt x="3908" y="1512"/>
                    <a:pt x="3904" y="1486"/>
                    <a:pt x="3892" y="1465"/>
                  </a:cubicBezTo>
                  <a:lnTo>
                    <a:pt x="3512" y="807"/>
                  </a:lnTo>
                  <a:cubicBezTo>
                    <a:pt x="3486" y="761"/>
                    <a:pt x="3427" y="746"/>
                    <a:pt x="3382" y="772"/>
                  </a:cubicBezTo>
                  <a:lnTo>
                    <a:pt x="3056" y="960"/>
                  </a:lnTo>
                  <a:cubicBezTo>
                    <a:pt x="3024" y="979"/>
                    <a:pt x="2984" y="975"/>
                    <a:pt x="2955" y="952"/>
                  </a:cubicBezTo>
                  <a:cubicBezTo>
                    <a:pt x="2841" y="861"/>
                    <a:pt x="2715" y="788"/>
                    <a:pt x="2579" y="735"/>
                  </a:cubicBezTo>
                  <a:cubicBezTo>
                    <a:pt x="2544" y="721"/>
                    <a:pt x="2522" y="688"/>
                    <a:pt x="2522" y="651"/>
                  </a:cubicBezTo>
                  <a:lnTo>
                    <a:pt x="2522" y="276"/>
                  </a:lnTo>
                  <a:cubicBezTo>
                    <a:pt x="2522" y="223"/>
                    <a:pt x="2479" y="181"/>
                    <a:pt x="2426" y="181"/>
                  </a:cubicBezTo>
                  <a:lnTo>
                    <a:pt x="1667" y="181"/>
                  </a:lnTo>
                  <a:cubicBezTo>
                    <a:pt x="1615" y="181"/>
                    <a:pt x="1572" y="223"/>
                    <a:pt x="1572" y="276"/>
                  </a:cubicBezTo>
                  <a:lnTo>
                    <a:pt x="1572" y="651"/>
                  </a:lnTo>
                  <a:cubicBezTo>
                    <a:pt x="1572" y="688"/>
                    <a:pt x="1549" y="721"/>
                    <a:pt x="1515" y="735"/>
                  </a:cubicBezTo>
                  <a:cubicBezTo>
                    <a:pt x="1380" y="788"/>
                    <a:pt x="1253" y="861"/>
                    <a:pt x="1139" y="952"/>
                  </a:cubicBezTo>
                  <a:cubicBezTo>
                    <a:pt x="1110" y="975"/>
                    <a:pt x="1069" y="979"/>
                    <a:pt x="1038" y="960"/>
                  </a:cubicBezTo>
                  <a:lnTo>
                    <a:pt x="712" y="772"/>
                  </a:lnTo>
                  <a:cubicBezTo>
                    <a:pt x="667" y="746"/>
                    <a:pt x="609" y="761"/>
                    <a:pt x="582" y="807"/>
                  </a:cubicBezTo>
                  <a:lnTo>
                    <a:pt x="203" y="1465"/>
                  </a:lnTo>
                  <a:cubicBezTo>
                    <a:pt x="190" y="1486"/>
                    <a:pt x="187" y="1511"/>
                    <a:pt x="194" y="1537"/>
                  </a:cubicBezTo>
                  <a:cubicBezTo>
                    <a:pt x="200" y="1561"/>
                    <a:pt x="216" y="1582"/>
                    <a:pt x="238" y="1594"/>
                  </a:cubicBezTo>
                  <a:lnTo>
                    <a:pt x="563" y="1782"/>
                  </a:lnTo>
                  <a:cubicBezTo>
                    <a:pt x="594" y="1801"/>
                    <a:pt x="612" y="1837"/>
                    <a:pt x="607" y="1873"/>
                  </a:cubicBezTo>
                  <a:cubicBezTo>
                    <a:pt x="596" y="1946"/>
                    <a:pt x="590" y="2018"/>
                    <a:pt x="590" y="2091"/>
                  </a:cubicBezTo>
                  <a:cubicBezTo>
                    <a:pt x="590" y="2163"/>
                    <a:pt x="596" y="2236"/>
                    <a:pt x="607" y="2309"/>
                  </a:cubicBezTo>
                  <a:cubicBezTo>
                    <a:pt x="612" y="2345"/>
                    <a:pt x="594" y="2381"/>
                    <a:pt x="563" y="2400"/>
                  </a:cubicBezTo>
                  <a:lnTo>
                    <a:pt x="238" y="2587"/>
                  </a:lnTo>
                  <a:cubicBezTo>
                    <a:pt x="216" y="2600"/>
                    <a:pt x="200" y="2620"/>
                    <a:pt x="194" y="2645"/>
                  </a:cubicBezTo>
                  <a:cubicBezTo>
                    <a:pt x="187" y="2670"/>
                    <a:pt x="190" y="2696"/>
                    <a:pt x="203" y="2717"/>
                  </a:cubicBezTo>
                  <a:lnTo>
                    <a:pt x="405" y="3068"/>
                  </a:lnTo>
                  <a:cubicBezTo>
                    <a:pt x="430" y="3111"/>
                    <a:pt x="415" y="3167"/>
                    <a:pt x="372" y="3191"/>
                  </a:cubicBezTo>
                  <a:cubicBezTo>
                    <a:pt x="329" y="3217"/>
                    <a:pt x="274" y="3202"/>
                    <a:pt x="248" y="3159"/>
                  </a:cubicBezTo>
                  <a:lnTo>
                    <a:pt x="46" y="2808"/>
                  </a:lnTo>
                  <a:cubicBezTo>
                    <a:pt x="9" y="2744"/>
                    <a:pt x="0" y="2670"/>
                    <a:pt x="19" y="2599"/>
                  </a:cubicBezTo>
                  <a:cubicBezTo>
                    <a:pt x="38" y="2527"/>
                    <a:pt x="83" y="2468"/>
                    <a:pt x="147" y="2431"/>
                  </a:cubicBezTo>
                  <a:lnTo>
                    <a:pt x="420" y="2273"/>
                  </a:lnTo>
                  <a:cubicBezTo>
                    <a:pt x="413" y="2213"/>
                    <a:pt x="410" y="2152"/>
                    <a:pt x="410" y="2091"/>
                  </a:cubicBezTo>
                  <a:cubicBezTo>
                    <a:pt x="410" y="2030"/>
                    <a:pt x="413" y="1969"/>
                    <a:pt x="420" y="1908"/>
                  </a:cubicBezTo>
                  <a:lnTo>
                    <a:pt x="147" y="1751"/>
                  </a:lnTo>
                  <a:cubicBezTo>
                    <a:pt x="84" y="1714"/>
                    <a:pt x="38" y="1655"/>
                    <a:pt x="19" y="1583"/>
                  </a:cubicBezTo>
                  <a:cubicBezTo>
                    <a:pt x="0" y="1512"/>
                    <a:pt x="9" y="1438"/>
                    <a:pt x="46" y="1374"/>
                  </a:cubicBezTo>
                  <a:lnTo>
                    <a:pt x="426" y="717"/>
                  </a:lnTo>
                  <a:cubicBezTo>
                    <a:pt x="502" y="585"/>
                    <a:pt x="671" y="539"/>
                    <a:pt x="803" y="616"/>
                  </a:cubicBezTo>
                  <a:lnTo>
                    <a:pt x="1075" y="773"/>
                  </a:lnTo>
                  <a:cubicBezTo>
                    <a:pt x="1174" y="700"/>
                    <a:pt x="1280" y="639"/>
                    <a:pt x="1391" y="590"/>
                  </a:cubicBezTo>
                  <a:lnTo>
                    <a:pt x="1391" y="276"/>
                  </a:lnTo>
                  <a:cubicBezTo>
                    <a:pt x="1391" y="124"/>
                    <a:pt x="1515" y="0"/>
                    <a:pt x="1667" y="0"/>
                  </a:cubicBezTo>
                  <a:lnTo>
                    <a:pt x="2426" y="0"/>
                  </a:lnTo>
                  <a:cubicBezTo>
                    <a:pt x="2579" y="0"/>
                    <a:pt x="2703" y="124"/>
                    <a:pt x="2703" y="276"/>
                  </a:cubicBezTo>
                  <a:lnTo>
                    <a:pt x="2703" y="590"/>
                  </a:lnTo>
                  <a:cubicBezTo>
                    <a:pt x="2815" y="639"/>
                    <a:pt x="2920" y="700"/>
                    <a:pt x="3018" y="773"/>
                  </a:cubicBezTo>
                  <a:lnTo>
                    <a:pt x="3291" y="616"/>
                  </a:lnTo>
                  <a:cubicBezTo>
                    <a:pt x="3423" y="539"/>
                    <a:pt x="3592" y="585"/>
                    <a:pt x="3668" y="717"/>
                  </a:cubicBezTo>
                  <a:lnTo>
                    <a:pt x="4048" y="1374"/>
                  </a:lnTo>
                  <a:cubicBezTo>
                    <a:pt x="4085" y="1438"/>
                    <a:pt x="4094" y="1512"/>
                    <a:pt x="4075" y="1583"/>
                  </a:cubicBezTo>
                  <a:cubicBezTo>
                    <a:pt x="4056" y="1655"/>
                    <a:pt x="4011" y="1714"/>
                    <a:pt x="3947" y="1751"/>
                  </a:cubicBezTo>
                  <a:lnTo>
                    <a:pt x="3674" y="1908"/>
                  </a:lnTo>
                  <a:cubicBezTo>
                    <a:pt x="3681" y="1969"/>
                    <a:pt x="3684" y="2030"/>
                    <a:pt x="3684" y="2091"/>
                  </a:cubicBezTo>
                  <a:cubicBezTo>
                    <a:pt x="3684" y="2152"/>
                    <a:pt x="3681" y="2213"/>
                    <a:pt x="3674" y="2273"/>
                  </a:cubicBezTo>
                  <a:lnTo>
                    <a:pt x="3947" y="2431"/>
                  </a:lnTo>
                  <a:cubicBezTo>
                    <a:pt x="4010" y="2468"/>
                    <a:pt x="4056" y="2527"/>
                    <a:pt x="4075" y="2599"/>
                  </a:cubicBezTo>
                  <a:cubicBezTo>
                    <a:pt x="4094" y="2670"/>
                    <a:pt x="4085" y="2744"/>
                    <a:pt x="4048" y="2808"/>
                  </a:cubicBezTo>
                  <a:lnTo>
                    <a:pt x="3668" y="3466"/>
                  </a:lnTo>
                  <a:cubicBezTo>
                    <a:pt x="3626" y="3538"/>
                    <a:pt x="3554" y="3587"/>
                    <a:pt x="3470" y="3600"/>
                  </a:cubicBezTo>
                  <a:cubicBezTo>
                    <a:pt x="3466" y="3601"/>
                    <a:pt x="3461" y="3601"/>
                    <a:pt x="3456" y="360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grpSp>
          <p:nvGrpSpPr>
            <p:cNvPr id="190" name="Group 12">
              <a:extLst>
                <a:ext uri="{FF2B5EF4-FFF2-40B4-BE49-F238E27FC236}">
                  <a16:creationId xmlns:a16="http://schemas.microsoft.com/office/drawing/2014/main" id="{542AA421-2C02-EC49-B788-D1765D3B39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56235" y="771608"/>
              <a:ext cx="1552483" cy="1202526"/>
              <a:chOff x="3065463" y="1036638"/>
              <a:chExt cx="1711325" cy="1325562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191" name="Freeform 3">
                <a:extLst>
                  <a:ext uri="{FF2B5EF4-FFF2-40B4-BE49-F238E27FC236}">
                    <a16:creationId xmlns:a16="http://schemas.microsoft.com/office/drawing/2014/main" id="{6636F91F-9C88-6949-A383-E1926AF4C6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338" y="1706563"/>
                <a:ext cx="166687" cy="422275"/>
              </a:xfrm>
              <a:custGeom>
                <a:avLst/>
                <a:gdLst>
                  <a:gd name="T0" fmla="*/ 100518 w 461"/>
                  <a:gd name="T1" fmla="*/ 29469 h 1175"/>
                  <a:gd name="T2" fmla="*/ 100518 w 461"/>
                  <a:gd name="T3" fmla="*/ 29469 h 1175"/>
                  <a:gd name="T4" fmla="*/ 165964 w 461"/>
                  <a:gd name="T5" fmla="*/ 119675 h 1175"/>
                  <a:gd name="T6" fmla="*/ 165964 w 461"/>
                  <a:gd name="T7" fmla="*/ 129737 h 1175"/>
                  <a:gd name="T8" fmla="*/ 127275 w 461"/>
                  <a:gd name="T9" fmla="*/ 129737 h 1175"/>
                  <a:gd name="T10" fmla="*/ 127275 w 461"/>
                  <a:gd name="T11" fmla="*/ 117159 h 1175"/>
                  <a:gd name="T12" fmla="*/ 127275 w 461"/>
                  <a:gd name="T13" fmla="*/ 117159 h 1175"/>
                  <a:gd name="T14" fmla="*/ 84609 w 461"/>
                  <a:gd name="T15" fmla="*/ 64689 h 1175"/>
                  <a:gd name="T16" fmla="*/ 84609 w 461"/>
                  <a:gd name="T17" fmla="*/ 64689 h 1175"/>
                  <a:gd name="T18" fmla="*/ 42305 w 461"/>
                  <a:gd name="T19" fmla="*/ 117159 h 1175"/>
                  <a:gd name="T20" fmla="*/ 42305 w 461"/>
                  <a:gd name="T21" fmla="*/ 117159 h 1175"/>
                  <a:gd name="T22" fmla="*/ 166325 w 461"/>
                  <a:gd name="T23" fmla="*/ 303319 h 1175"/>
                  <a:gd name="T24" fmla="*/ 166325 w 461"/>
                  <a:gd name="T25" fmla="*/ 303319 h 1175"/>
                  <a:gd name="T26" fmla="*/ 100518 w 461"/>
                  <a:gd name="T27" fmla="*/ 394243 h 1175"/>
                  <a:gd name="T28" fmla="*/ 100518 w 461"/>
                  <a:gd name="T29" fmla="*/ 421916 h 1175"/>
                  <a:gd name="T30" fmla="*/ 66530 w 461"/>
                  <a:gd name="T31" fmla="*/ 421916 h 1175"/>
                  <a:gd name="T32" fmla="*/ 66530 w 461"/>
                  <a:gd name="T33" fmla="*/ 394243 h 1175"/>
                  <a:gd name="T34" fmla="*/ 66530 w 461"/>
                  <a:gd name="T35" fmla="*/ 394243 h 1175"/>
                  <a:gd name="T36" fmla="*/ 0 w 461"/>
                  <a:gd name="T37" fmla="*/ 303319 h 1175"/>
                  <a:gd name="T38" fmla="*/ 0 w 461"/>
                  <a:gd name="T39" fmla="*/ 280678 h 1175"/>
                  <a:gd name="T40" fmla="*/ 38689 w 461"/>
                  <a:gd name="T41" fmla="*/ 280678 h 1175"/>
                  <a:gd name="T42" fmla="*/ 38689 w 461"/>
                  <a:gd name="T43" fmla="*/ 306194 h 1175"/>
                  <a:gd name="T44" fmla="*/ 38689 w 461"/>
                  <a:gd name="T45" fmla="*/ 306194 h 1175"/>
                  <a:gd name="T46" fmla="*/ 82078 w 461"/>
                  <a:gd name="T47" fmla="*/ 357945 h 1175"/>
                  <a:gd name="T48" fmla="*/ 82078 w 461"/>
                  <a:gd name="T49" fmla="*/ 357945 h 1175"/>
                  <a:gd name="T50" fmla="*/ 125106 w 461"/>
                  <a:gd name="T51" fmla="*/ 306194 h 1175"/>
                  <a:gd name="T52" fmla="*/ 125106 w 461"/>
                  <a:gd name="T53" fmla="*/ 306194 h 1175"/>
                  <a:gd name="T54" fmla="*/ 1808 w 461"/>
                  <a:gd name="T55" fmla="*/ 119675 h 1175"/>
                  <a:gd name="T56" fmla="*/ 1808 w 461"/>
                  <a:gd name="T57" fmla="*/ 119675 h 1175"/>
                  <a:gd name="T58" fmla="*/ 66530 w 461"/>
                  <a:gd name="T59" fmla="*/ 29469 h 1175"/>
                  <a:gd name="T60" fmla="*/ 66530 w 461"/>
                  <a:gd name="T61" fmla="*/ 0 h 1175"/>
                  <a:gd name="T62" fmla="*/ 100518 w 461"/>
                  <a:gd name="T63" fmla="*/ 0 h 1175"/>
                  <a:gd name="T64" fmla="*/ 100518 w 461"/>
                  <a:gd name="T65" fmla="*/ 29469 h 117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61" h="1175">
                    <a:moveTo>
                      <a:pt x="278" y="82"/>
                    </a:moveTo>
                    <a:lnTo>
                      <a:pt x="278" y="82"/>
                    </a:lnTo>
                    <a:cubicBezTo>
                      <a:pt x="402" y="100"/>
                      <a:pt x="459" y="196"/>
                      <a:pt x="459" y="333"/>
                    </a:cubicBezTo>
                    <a:lnTo>
                      <a:pt x="459" y="361"/>
                    </a:lnTo>
                    <a:lnTo>
                      <a:pt x="352" y="361"/>
                    </a:lnTo>
                    <a:lnTo>
                      <a:pt x="352" y="326"/>
                    </a:lnTo>
                    <a:cubicBezTo>
                      <a:pt x="352" y="235"/>
                      <a:pt x="316" y="180"/>
                      <a:pt x="234" y="180"/>
                    </a:cubicBezTo>
                    <a:cubicBezTo>
                      <a:pt x="154" y="180"/>
                      <a:pt x="117" y="235"/>
                      <a:pt x="117" y="326"/>
                    </a:cubicBezTo>
                    <a:cubicBezTo>
                      <a:pt x="117" y="555"/>
                      <a:pt x="460" y="557"/>
                      <a:pt x="460" y="844"/>
                    </a:cubicBezTo>
                    <a:cubicBezTo>
                      <a:pt x="460" y="982"/>
                      <a:pt x="402" y="1080"/>
                      <a:pt x="278" y="1097"/>
                    </a:cubicBezTo>
                    <a:lnTo>
                      <a:pt x="278" y="1174"/>
                    </a:lnTo>
                    <a:lnTo>
                      <a:pt x="184" y="1174"/>
                    </a:lnTo>
                    <a:lnTo>
                      <a:pt x="184" y="1097"/>
                    </a:lnTo>
                    <a:cubicBezTo>
                      <a:pt x="58" y="1080"/>
                      <a:pt x="0" y="983"/>
                      <a:pt x="0" y="844"/>
                    </a:cubicBezTo>
                    <a:lnTo>
                      <a:pt x="0" y="781"/>
                    </a:lnTo>
                    <a:lnTo>
                      <a:pt x="107" y="781"/>
                    </a:lnTo>
                    <a:lnTo>
                      <a:pt x="107" y="852"/>
                    </a:lnTo>
                    <a:cubicBezTo>
                      <a:pt x="107" y="944"/>
                      <a:pt x="145" y="996"/>
                      <a:pt x="227" y="996"/>
                    </a:cubicBezTo>
                    <a:cubicBezTo>
                      <a:pt x="310" y="996"/>
                      <a:pt x="346" y="944"/>
                      <a:pt x="346" y="852"/>
                    </a:cubicBezTo>
                    <a:cubicBezTo>
                      <a:pt x="346" y="624"/>
                      <a:pt x="5" y="621"/>
                      <a:pt x="5" y="333"/>
                    </a:cubicBezTo>
                    <a:cubicBezTo>
                      <a:pt x="5" y="193"/>
                      <a:pt x="62" y="101"/>
                      <a:pt x="184" y="82"/>
                    </a:cubicBezTo>
                    <a:lnTo>
                      <a:pt x="184" y="0"/>
                    </a:lnTo>
                    <a:lnTo>
                      <a:pt x="278" y="0"/>
                    </a:lnTo>
                    <a:lnTo>
                      <a:pt x="278" y="8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2" name="Freeform 51">
                <a:extLst>
                  <a:ext uri="{FF2B5EF4-FFF2-40B4-BE49-F238E27FC236}">
                    <a16:creationId xmlns:a16="http://schemas.microsoft.com/office/drawing/2014/main" id="{E0DC909D-95E4-6F43-9127-9A644F77AE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9950" y="1414463"/>
                <a:ext cx="1004888" cy="947737"/>
              </a:xfrm>
              <a:custGeom>
                <a:avLst/>
                <a:gdLst>
                  <a:gd name="T0" fmla="*/ 278315 w 2791"/>
                  <a:gd name="T1" fmla="*/ 947377 h 2634"/>
                  <a:gd name="T2" fmla="*/ 278315 w 2791"/>
                  <a:gd name="T3" fmla="*/ 947377 h 2634"/>
                  <a:gd name="T4" fmla="*/ 262833 w 2791"/>
                  <a:gd name="T5" fmla="*/ 943419 h 2634"/>
                  <a:gd name="T6" fmla="*/ 262833 w 2791"/>
                  <a:gd name="T7" fmla="*/ 943419 h 2634"/>
                  <a:gd name="T8" fmla="*/ 85691 w 2791"/>
                  <a:gd name="T9" fmla="*/ 782585 h 2634"/>
                  <a:gd name="T10" fmla="*/ 85691 w 2791"/>
                  <a:gd name="T11" fmla="*/ 782585 h 2634"/>
                  <a:gd name="T12" fmla="*/ 0 w 2791"/>
                  <a:gd name="T13" fmla="*/ 501934 h 2634"/>
                  <a:gd name="T14" fmla="*/ 0 w 2791"/>
                  <a:gd name="T15" fmla="*/ 501934 h 2634"/>
                  <a:gd name="T16" fmla="*/ 502264 w 2791"/>
                  <a:gd name="T17" fmla="*/ 0 h 2634"/>
                  <a:gd name="T18" fmla="*/ 502264 w 2791"/>
                  <a:gd name="T19" fmla="*/ 0 h 2634"/>
                  <a:gd name="T20" fmla="*/ 1004528 w 2791"/>
                  <a:gd name="T21" fmla="*/ 501934 h 2634"/>
                  <a:gd name="T22" fmla="*/ 1004528 w 2791"/>
                  <a:gd name="T23" fmla="*/ 501934 h 2634"/>
                  <a:gd name="T24" fmla="*/ 964923 w 2791"/>
                  <a:gd name="T25" fmla="*/ 697310 h 2634"/>
                  <a:gd name="T26" fmla="*/ 964923 w 2791"/>
                  <a:gd name="T27" fmla="*/ 697310 h 2634"/>
                  <a:gd name="T28" fmla="*/ 922437 w 2791"/>
                  <a:gd name="T29" fmla="*/ 714581 h 2634"/>
                  <a:gd name="T30" fmla="*/ 922437 w 2791"/>
                  <a:gd name="T31" fmla="*/ 714581 h 2634"/>
                  <a:gd name="T32" fmla="*/ 905155 w 2791"/>
                  <a:gd name="T33" fmla="*/ 672123 h 2634"/>
                  <a:gd name="T34" fmla="*/ 905155 w 2791"/>
                  <a:gd name="T35" fmla="*/ 672123 h 2634"/>
                  <a:gd name="T36" fmla="*/ 939360 w 2791"/>
                  <a:gd name="T37" fmla="*/ 501934 h 2634"/>
                  <a:gd name="T38" fmla="*/ 939360 w 2791"/>
                  <a:gd name="T39" fmla="*/ 501934 h 2634"/>
                  <a:gd name="T40" fmla="*/ 502264 w 2791"/>
                  <a:gd name="T41" fmla="*/ 65125 h 2634"/>
                  <a:gd name="T42" fmla="*/ 502264 w 2791"/>
                  <a:gd name="T43" fmla="*/ 65125 h 2634"/>
                  <a:gd name="T44" fmla="*/ 65168 w 2791"/>
                  <a:gd name="T45" fmla="*/ 501934 h 2634"/>
                  <a:gd name="T46" fmla="*/ 65168 w 2791"/>
                  <a:gd name="T47" fmla="*/ 501934 h 2634"/>
                  <a:gd name="T48" fmla="*/ 139698 w 2791"/>
                  <a:gd name="T49" fmla="*/ 746244 h 2634"/>
                  <a:gd name="T50" fmla="*/ 139698 w 2791"/>
                  <a:gd name="T51" fmla="*/ 746244 h 2634"/>
                  <a:gd name="T52" fmla="*/ 293797 w 2791"/>
                  <a:gd name="T53" fmla="*/ 886210 h 2634"/>
                  <a:gd name="T54" fmla="*/ 293797 w 2791"/>
                  <a:gd name="T55" fmla="*/ 886210 h 2634"/>
                  <a:gd name="T56" fmla="*/ 307119 w 2791"/>
                  <a:gd name="T57" fmla="*/ 930466 h 2634"/>
                  <a:gd name="T58" fmla="*/ 307119 w 2791"/>
                  <a:gd name="T59" fmla="*/ 930466 h 2634"/>
                  <a:gd name="T60" fmla="*/ 278315 w 2791"/>
                  <a:gd name="T61" fmla="*/ 947377 h 263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791" h="2634">
                    <a:moveTo>
                      <a:pt x="773" y="2633"/>
                    </a:moveTo>
                    <a:lnTo>
                      <a:pt x="773" y="2633"/>
                    </a:lnTo>
                    <a:cubicBezTo>
                      <a:pt x="759" y="2633"/>
                      <a:pt x="743" y="2629"/>
                      <a:pt x="730" y="2622"/>
                    </a:cubicBezTo>
                    <a:cubicBezTo>
                      <a:pt x="534" y="2515"/>
                      <a:pt x="363" y="2361"/>
                      <a:pt x="238" y="2175"/>
                    </a:cubicBezTo>
                    <a:cubicBezTo>
                      <a:pt x="82" y="1945"/>
                      <a:pt x="0" y="1675"/>
                      <a:pt x="0" y="1395"/>
                    </a:cubicBezTo>
                    <a:cubicBezTo>
                      <a:pt x="0" y="626"/>
                      <a:pt x="626" y="0"/>
                      <a:pt x="1395" y="0"/>
                    </a:cubicBezTo>
                    <a:cubicBezTo>
                      <a:pt x="2164" y="0"/>
                      <a:pt x="2790" y="626"/>
                      <a:pt x="2790" y="1395"/>
                    </a:cubicBezTo>
                    <a:cubicBezTo>
                      <a:pt x="2790" y="1584"/>
                      <a:pt x="2753" y="1766"/>
                      <a:pt x="2680" y="1938"/>
                    </a:cubicBezTo>
                    <a:cubicBezTo>
                      <a:pt x="2660" y="1984"/>
                      <a:pt x="2608" y="2006"/>
                      <a:pt x="2562" y="1986"/>
                    </a:cubicBezTo>
                    <a:cubicBezTo>
                      <a:pt x="2515" y="1967"/>
                      <a:pt x="2494" y="1914"/>
                      <a:pt x="2514" y="1868"/>
                    </a:cubicBezTo>
                    <a:cubicBezTo>
                      <a:pt x="2577" y="1718"/>
                      <a:pt x="2609" y="1559"/>
                      <a:pt x="2609" y="1395"/>
                    </a:cubicBezTo>
                    <a:cubicBezTo>
                      <a:pt x="2609" y="726"/>
                      <a:pt x="2064" y="181"/>
                      <a:pt x="1395" y="181"/>
                    </a:cubicBezTo>
                    <a:cubicBezTo>
                      <a:pt x="725" y="181"/>
                      <a:pt x="181" y="726"/>
                      <a:pt x="181" y="1395"/>
                    </a:cubicBezTo>
                    <a:cubicBezTo>
                      <a:pt x="181" y="1638"/>
                      <a:pt x="252" y="1873"/>
                      <a:pt x="388" y="2074"/>
                    </a:cubicBezTo>
                    <a:cubicBezTo>
                      <a:pt x="497" y="2236"/>
                      <a:pt x="645" y="2370"/>
                      <a:pt x="816" y="2463"/>
                    </a:cubicBezTo>
                    <a:cubicBezTo>
                      <a:pt x="860" y="2487"/>
                      <a:pt x="876" y="2542"/>
                      <a:pt x="853" y="2586"/>
                    </a:cubicBezTo>
                    <a:cubicBezTo>
                      <a:pt x="836" y="2616"/>
                      <a:pt x="805" y="2633"/>
                      <a:pt x="773" y="263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3" name="Freeform 53">
                <a:extLst>
                  <a:ext uri="{FF2B5EF4-FFF2-40B4-BE49-F238E27FC236}">
                    <a16:creationId xmlns:a16="http://schemas.microsoft.com/office/drawing/2014/main" id="{14756FCD-2A93-0F4C-9D1A-1DF73E16B9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8263" y="1036638"/>
                <a:ext cx="65087" cy="288925"/>
              </a:xfrm>
              <a:custGeom>
                <a:avLst/>
                <a:gdLst>
                  <a:gd name="T0" fmla="*/ 32544 w 182"/>
                  <a:gd name="T1" fmla="*/ 288566 h 804"/>
                  <a:gd name="T2" fmla="*/ 32544 w 182"/>
                  <a:gd name="T3" fmla="*/ 288566 h 804"/>
                  <a:gd name="T4" fmla="*/ 0 w 182"/>
                  <a:gd name="T5" fmla="*/ 256223 h 804"/>
                  <a:gd name="T6" fmla="*/ 0 w 182"/>
                  <a:gd name="T7" fmla="*/ 32342 h 804"/>
                  <a:gd name="T8" fmla="*/ 0 w 182"/>
                  <a:gd name="T9" fmla="*/ 32342 h 804"/>
                  <a:gd name="T10" fmla="*/ 32544 w 182"/>
                  <a:gd name="T11" fmla="*/ 0 h 804"/>
                  <a:gd name="T12" fmla="*/ 32544 w 182"/>
                  <a:gd name="T13" fmla="*/ 0 h 804"/>
                  <a:gd name="T14" fmla="*/ 64729 w 182"/>
                  <a:gd name="T15" fmla="*/ 32342 h 804"/>
                  <a:gd name="T16" fmla="*/ 64729 w 182"/>
                  <a:gd name="T17" fmla="*/ 256223 h 804"/>
                  <a:gd name="T18" fmla="*/ 64729 w 182"/>
                  <a:gd name="T19" fmla="*/ 256223 h 804"/>
                  <a:gd name="T20" fmla="*/ 32544 w 182"/>
                  <a:gd name="T21" fmla="*/ 288566 h 8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2" h="804">
                    <a:moveTo>
                      <a:pt x="91" y="803"/>
                    </a:moveTo>
                    <a:lnTo>
                      <a:pt x="91" y="803"/>
                    </a:lnTo>
                    <a:cubicBezTo>
                      <a:pt x="41" y="803"/>
                      <a:pt x="0" y="763"/>
                      <a:pt x="0" y="713"/>
                    </a:cubicBezTo>
                    <a:lnTo>
                      <a:pt x="0" y="90"/>
                    </a:lnTo>
                    <a:cubicBezTo>
                      <a:pt x="0" y="41"/>
                      <a:pt x="41" y="0"/>
                      <a:pt x="91" y="0"/>
                    </a:cubicBezTo>
                    <a:cubicBezTo>
                      <a:pt x="141" y="0"/>
                      <a:pt x="181" y="41"/>
                      <a:pt x="181" y="90"/>
                    </a:cubicBezTo>
                    <a:lnTo>
                      <a:pt x="181" y="713"/>
                    </a:lnTo>
                    <a:cubicBezTo>
                      <a:pt x="181" y="763"/>
                      <a:pt x="141" y="803"/>
                      <a:pt x="91" y="80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4" name="Freeform 54">
                <a:extLst>
                  <a:ext uri="{FF2B5EF4-FFF2-40B4-BE49-F238E27FC236}">
                    <a16:creationId xmlns:a16="http://schemas.microsoft.com/office/drawing/2014/main" id="{C87E8037-F7F5-1646-99F9-8376D69AEF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0263" y="1204913"/>
                <a:ext cx="206375" cy="250825"/>
              </a:xfrm>
              <a:custGeom>
                <a:avLst/>
                <a:gdLst>
                  <a:gd name="T0" fmla="*/ 168852 w 572"/>
                  <a:gd name="T1" fmla="*/ 250465 h 697"/>
                  <a:gd name="T2" fmla="*/ 168852 w 572"/>
                  <a:gd name="T3" fmla="*/ 250465 h 697"/>
                  <a:gd name="T4" fmla="*/ 142514 w 572"/>
                  <a:gd name="T5" fmla="*/ 237150 h 697"/>
                  <a:gd name="T6" fmla="*/ 10824 w 572"/>
                  <a:gd name="T7" fmla="*/ 56139 h 697"/>
                  <a:gd name="T8" fmla="*/ 10824 w 572"/>
                  <a:gd name="T9" fmla="*/ 56139 h 697"/>
                  <a:gd name="T10" fmla="*/ 17679 w 572"/>
                  <a:gd name="T11" fmla="*/ 10796 h 697"/>
                  <a:gd name="T12" fmla="*/ 17679 w 572"/>
                  <a:gd name="T13" fmla="*/ 10796 h 697"/>
                  <a:gd name="T14" fmla="*/ 63500 w 572"/>
                  <a:gd name="T15" fmla="*/ 17993 h 697"/>
                  <a:gd name="T16" fmla="*/ 195551 w 572"/>
                  <a:gd name="T17" fmla="*/ 198645 h 697"/>
                  <a:gd name="T18" fmla="*/ 195551 w 572"/>
                  <a:gd name="T19" fmla="*/ 198645 h 697"/>
                  <a:gd name="T20" fmla="*/ 188335 w 572"/>
                  <a:gd name="T21" fmla="*/ 244347 h 697"/>
                  <a:gd name="T22" fmla="*/ 188335 w 572"/>
                  <a:gd name="T23" fmla="*/ 244347 h 697"/>
                  <a:gd name="T24" fmla="*/ 168852 w 572"/>
                  <a:gd name="T25" fmla="*/ 250465 h 6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72" h="697">
                    <a:moveTo>
                      <a:pt x="468" y="696"/>
                    </a:moveTo>
                    <a:lnTo>
                      <a:pt x="468" y="696"/>
                    </a:lnTo>
                    <a:cubicBezTo>
                      <a:pt x="441" y="696"/>
                      <a:pt x="413" y="683"/>
                      <a:pt x="395" y="659"/>
                    </a:cubicBezTo>
                    <a:lnTo>
                      <a:pt x="30" y="156"/>
                    </a:lnTo>
                    <a:cubicBezTo>
                      <a:pt x="0" y="115"/>
                      <a:pt x="10" y="59"/>
                      <a:pt x="49" y="30"/>
                    </a:cubicBezTo>
                    <a:cubicBezTo>
                      <a:pt x="90" y="0"/>
                      <a:pt x="147" y="9"/>
                      <a:pt x="176" y="50"/>
                    </a:cubicBezTo>
                    <a:lnTo>
                      <a:pt x="542" y="552"/>
                    </a:lnTo>
                    <a:cubicBezTo>
                      <a:pt x="571" y="593"/>
                      <a:pt x="562" y="649"/>
                      <a:pt x="522" y="679"/>
                    </a:cubicBezTo>
                    <a:cubicBezTo>
                      <a:pt x="505" y="690"/>
                      <a:pt x="487" y="696"/>
                      <a:pt x="468" y="69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5" name="Freeform 55">
                <a:extLst>
                  <a:ext uri="{FF2B5EF4-FFF2-40B4-BE49-F238E27FC236}">
                    <a16:creationId xmlns:a16="http://schemas.microsoft.com/office/drawing/2014/main" id="{B1EA5CE3-375A-5D41-8839-0078A33F53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5463" y="1641475"/>
                <a:ext cx="285750" cy="138113"/>
              </a:xfrm>
              <a:custGeom>
                <a:avLst/>
                <a:gdLst>
                  <a:gd name="T0" fmla="*/ 248728 w 795"/>
                  <a:gd name="T1" fmla="*/ 137754 h 385"/>
                  <a:gd name="T2" fmla="*/ 248728 w 795"/>
                  <a:gd name="T3" fmla="*/ 137754 h 385"/>
                  <a:gd name="T4" fmla="*/ 239024 w 795"/>
                  <a:gd name="T5" fmla="*/ 136319 h 385"/>
                  <a:gd name="T6" fmla="*/ 26239 w 795"/>
                  <a:gd name="T7" fmla="*/ 67442 h 385"/>
                  <a:gd name="T8" fmla="*/ 26239 w 795"/>
                  <a:gd name="T9" fmla="*/ 67442 h 385"/>
                  <a:gd name="T10" fmla="*/ 5392 w 795"/>
                  <a:gd name="T11" fmla="*/ 26546 h 385"/>
                  <a:gd name="T12" fmla="*/ 5392 w 795"/>
                  <a:gd name="T13" fmla="*/ 26546 h 385"/>
                  <a:gd name="T14" fmla="*/ 46367 w 795"/>
                  <a:gd name="T15" fmla="*/ 5740 h 385"/>
                  <a:gd name="T16" fmla="*/ 258792 w 795"/>
                  <a:gd name="T17" fmla="*/ 74617 h 385"/>
                  <a:gd name="T18" fmla="*/ 258792 w 795"/>
                  <a:gd name="T19" fmla="*/ 74617 h 385"/>
                  <a:gd name="T20" fmla="*/ 279999 w 795"/>
                  <a:gd name="T21" fmla="*/ 115513 h 385"/>
                  <a:gd name="T22" fmla="*/ 279999 w 795"/>
                  <a:gd name="T23" fmla="*/ 115513 h 385"/>
                  <a:gd name="T24" fmla="*/ 248728 w 795"/>
                  <a:gd name="T25" fmla="*/ 137754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5" h="385">
                    <a:moveTo>
                      <a:pt x="692" y="384"/>
                    </a:moveTo>
                    <a:lnTo>
                      <a:pt x="692" y="384"/>
                    </a:lnTo>
                    <a:cubicBezTo>
                      <a:pt x="683" y="384"/>
                      <a:pt x="673" y="383"/>
                      <a:pt x="665" y="380"/>
                    </a:cubicBezTo>
                    <a:lnTo>
                      <a:pt x="73" y="188"/>
                    </a:lnTo>
                    <a:cubicBezTo>
                      <a:pt x="25" y="172"/>
                      <a:pt x="0" y="121"/>
                      <a:pt x="15" y="74"/>
                    </a:cubicBezTo>
                    <a:cubicBezTo>
                      <a:pt x="31" y="26"/>
                      <a:pt x="81" y="0"/>
                      <a:pt x="129" y="16"/>
                    </a:cubicBezTo>
                    <a:lnTo>
                      <a:pt x="720" y="208"/>
                    </a:lnTo>
                    <a:cubicBezTo>
                      <a:pt x="768" y="223"/>
                      <a:pt x="794" y="274"/>
                      <a:pt x="779" y="322"/>
                    </a:cubicBezTo>
                    <a:cubicBezTo>
                      <a:pt x="766" y="360"/>
                      <a:pt x="730" y="384"/>
                      <a:pt x="692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6" name="Freeform 56">
                <a:extLst>
                  <a:ext uri="{FF2B5EF4-FFF2-40B4-BE49-F238E27FC236}">
                    <a16:creationId xmlns:a16="http://schemas.microsoft.com/office/drawing/2014/main" id="{16596CAF-AFB1-DE42-B17A-28C3440F55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4988" y="2103438"/>
                <a:ext cx="285750" cy="138112"/>
              </a:xfrm>
              <a:custGeom>
                <a:avLst/>
                <a:gdLst>
                  <a:gd name="T0" fmla="*/ 36303 w 795"/>
                  <a:gd name="T1" fmla="*/ 137753 h 385"/>
                  <a:gd name="T2" fmla="*/ 36303 w 795"/>
                  <a:gd name="T3" fmla="*/ 137753 h 385"/>
                  <a:gd name="T4" fmla="*/ 5751 w 795"/>
                  <a:gd name="T5" fmla="*/ 115153 h 385"/>
                  <a:gd name="T6" fmla="*/ 5751 w 795"/>
                  <a:gd name="T7" fmla="*/ 115153 h 385"/>
                  <a:gd name="T8" fmla="*/ 26598 w 795"/>
                  <a:gd name="T9" fmla="*/ 74258 h 385"/>
                  <a:gd name="T10" fmla="*/ 239024 w 795"/>
                  <a:gd name="T11" fmla="*/ 5381 h 385"/>
                  <a:gd name="T12" fmla="*/ 239024 w 795"/>
                  <a:gd name="T13" fmla="*/ 5381 h 385"/>
                  <a:gd name="T14" fmla="*/ 279640 w 795"/>
                  <a:gd name="T15" fmla="*/ 26187 h 385"/>
                  <a:gd name="T16" fmla="*/ 279640 w 795"/>
                  <a:gd name="T17" fmla="*/ 26187 h 385"/>
                  <a:gd name="T18" fmla="*/ 258792 w 795"/>
                  <a:gd name="T19" fmla="*/ 67083 h 385"/>
                  <a:gd name="T20" fmla="*/ 46726 w 795"/>
                  <a:gd name="T21" fmla="*/ 135960 h 385"/>
                  <a:gd name="T22" fmla="*/ 46726 w 795"/>
                  <a:gd name="T23" fmla="*/ 135960 h 385"/>
                  <a:gd name="T24" fmla="*/ 36303 w 795"/>
                  <a:gd name="T25" fmla="*/ 137753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5" h="385">
                    <a:moveTo>
                      <a:pt x="101" y="384"/>
                    </a:moveTo>
                    <a:lnTo>
                      <a:pt x="101" y="384"/>
                    </a:lnTo>
                    <a:cubicBezTo>
                      <a:pt x="63" y="384"/>
                      <a:pt x="28" y="359"/>
                      <a:pt x="16" y="321"/>
                    </a:cubicBezTo>
                    <a:cubicBezTo>
                      <a:pt x="0" y="274"/>
                      <a:pt x="26" y="223"/>
                      <a:pt x="74" y="207"/>
                    </a:cubicBezTo>
                    <a:lnTo>
                      <a:pt x="665" y="15"/>
                    </a:lnTo>
                    <a:cubicBezTo>
                      <a:pt x="712" y="0"/>
                      <a:pt x="763" y="26"/>
                      <a:pt x="778" y="73"/>
                    </a:cubicBezTo>
                    <a:cubicBezTo>
                      <a:pt x="794" y="121"/>
                      <a:pt x="768" y="172"/>
                      <a:pt x="720" y="187"/>
                    </a:cubicBezTo>
                    <a:lnTo>
                      <a:pt x="130" y="379"/>
                    </a:lnTo>
                    <a:cubicBezTo>
                      <a:pt x="120" y="382"/>
                      <a:pt x="111" y="384"/>
                      <a:pt x="101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7" name="Freeform 57">
                <a:extLst>
                  <a:ext uri="{FF2B5EF4-FFF2-40B4-BE49-F238E27FC236}">
                    <a16:creationId xmlns:a16="http://schemas.microsoft.com/office/drawing/2014/main" id="{8B0928C6-8EA1-8540-AF58-D0157022A3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1038" y="1614488"/>
                <a:ext cx="285750" cy="138112"/>
              </a:xfrm>
              <a:custGeom>
                <a:avLst/>
                <a:gdLst>
                  <a:gd name="T0" fmla="*/ 36394 w 793"/>
                  <a:gd name="T1" fmla="*/ 137753 h 385"/>
                  <a:gd name="T2" fmla="*/ 36394 w 793"/>
                  <a:gd name="T3" fmla="*/ 137753 h 385"/>
                  <a:gd name="T4" fmla="*/ 5405 w 793"/>
                  <a:gd name="T5" fmla="*/ 115153 h 385"/>
                  <a:gd name="T6" fmla="*/ 5405 w 793"/>
                  <a:gd name="T7" fmla="*/ 115153 h 385"/>
                  <a:gd name="T8" fmla="*/ 26305 w 793"/>
                  <a:gd name="T9" fmla="*/ 74258 h 385"/>
                  <a:gd name="T10" fmla="*/ 238906 w 793"/>
                  <a:gd name="T11" fmla="*/ 5381 h 385"/>
                  <a:gd name="T12" fmla="*/ 238906 w 793"/>
                  <a:gd name="T13" fmla="*/ 5381 h 385"/>
                  <a:gd name="T14" fmla="*/ 279985 w 793"/>
                  <a:gd name="T15" fmla="*/ 26546 h 385"/>
                  <a:gd name="T16" fmla="*/ 279985 w 793"/>
                  <a:gd name="T17" fmla="*/ 26546 h 385"/>
                  <a:gd name="T18" fmla="*/ 259085 w 793"/>
                  <a:gd name="T19" fmla="*/ 67083 h 385"/>
                  <a:gd name="T20" fmla="*/ 46484 w 793"/>
                  <a:gd name="T21" fmla="*/ 135960 h 385"/>
                  <a:gd name="T22" fmla="*/ 46484 w 793"/>
                  <a:gd name="T23" fmla="*/ 135960 h 385"/>
                  <a:gd name="T24" fmla="*/ 36394 w 793"/>
                  <a:gd name="T25" fmla="*/ 137753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3" h="385">
                    <a:moveTo>
                      <a:pt x="101" y="384"/>
                    </a:moveTo>
                    <a:lnTo>
                      <a:pt x="101" y="384"/>
                    </a:lnTo>
                    <a:cubicBezTo>
                      <a:pt x="63" y="384"/>
                      <a:pt x="28" y="359"/>
                      <a:pt x="15" y="321"/>
                    </a:cubicBezTo>
                    <a:cubicBezTo>
                      <a:pt x="0" y="274"/>
                      <a:pt x="26" y="223"/>
                      <a:pt x="73" y="207"/>
                    </a:cubicBezTo>
                    <a:lnTo>
                      <a:pt x="663" y="15"/>
                    </a:lnTo>
                    <a:cubicBezTo>
                      <a:pt x="711" y="0"/>
                      <a:pt x="762" y="26"/>
                      <a:pt x="777" y="74"/>
                    </a:cubicBezTo>
                    <a:cubicBezTo>
                      <a:pt x="792" y="121"/>
                      <a:pt x="767" y="172"/>
                      <a:pt x="719" y="187"/>
                    </a:cubicBezTo>
                    <a:lnTo>
                      <a:pt x="129" y="379"/>
                    </a:lnTo>
                    <a:cubicBezTo>
                      <a:pt x="120" y="382"/>
                      <a:pt x="111" y="384"/>
                      <a:pt x="101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8" name="Freeform 58">
                <a:extLst>
                  <a:ext uri="{FF2B5EF4-FFF2-40B4-BE49-F238E27FC236}">
                    <a16:creationId xmlns:a16="http://schemas.microsoft.com/office/drawing/2014/main" id="{2ED7FA92-2AAD-9542-BB96-D8A8555CCA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1325" y="1189038"/>
                <a:ext cx="206375" cy="250825"/>
              </a:xfrm>
              <a:custGeom>
                <a:avLst/>
                <a:gdLst>
                  <a:gd name="T0" fmla="*/ 36801 w 572"/>
                  <a:gd name="T1" fmla="*/ 250465 h 696"/>
                  <a:gd name="T2" fmla="*/ 36801 w 572"/>
                  <a:gd name="T3" fmla="*/ 250465 h 696"/>
                  <a:gd name="T4" fmla="*/ 18040 w 572"/>
                  <a:gd name="T5" fmla="*/ 244338 h 696"/>
                  <a:gd name="T6" fmla="*/ 18040 w 572"/>
                  <a:gd name="T7" fmla="*/ 244338 h 696"/>
                  <a:gd name="T8" fmla="*/ 10824 w 572"/>
                  <a:gd name="T9" fmla="*/ 198930 h 696"/>
                  <a:gd name="T10" fmla="*/ 142153 w 572"/>
                  <a:gd name="T11" fmla="*/ 17659 h 696"/>
                  <a:gd name="T12" fmla="*/ 142153 w 572"/>
                  <a:gd name="T13" fmla="*/ 17659 h 696"/>
                  <a:gd name="T14" fmla="*/ 187974 w 572"/>
                  <a:gd name="T15" fmla="*/ 10451 h 696"/>
                  <a:gd name="T16" fmla="*/ 187974 w 572"/>
                  <a:gd name="T17" fmla="*/ 10451 h 696"/>
                  <a:gd name="T18" fmla="*/ 195190 w 572"/>
                  <a:gd name="T19" fmla="*/ 55859 h 696"/>
                  <a:gd name="T20" fmla="*/ 63500 w 572"/>
                  <a:gd name="T21" fmla="*/ 237131 h 696"/>
                  <a:gd name="T22" fmla="*/ 63500 w 572"/>
                  <a:gd name="T23" fmla="*/ 237131 h 696"/>
                  <a:gd name="T24" fmla="*/ 36801 w 572"/>
                  <a:gd name="T25" fmla="*/ 250465 h 6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72" h="696">
                    <a:moveTo>
                      <a:pt x="102" y="695"/>
                    </a:moveTo>
                    <a:lnTo>
                      <a:pt x="102" y="695"/>
                    </a:lnTo>
                    <a:cubicBezTo>
                      <a:pt x="84" y="695"/>
                      <a:pt x="66" y="690"/>
                      <a:pt x="50" y="678"/>
                    </a:cubicBezTo>
                    <a:cubicBezTo>
                      <a:pt x="9" y="649"/>
                      <a:pt x="0" y="592"/>
                      <a:pt x="30" y="552"/>
                    </a:cubicBezTo>
                    <a:lnTo>
                      <a:pt x="394" y="49"/>
                    </a:lnTo>
                    <a:cubicBezTo>
                      <a:pt x="424" y="9"/>
                      <a:pt x="481" y="0"/>
                      <a:pt x="521" y="29"/>
                    </a:cubicBezTo>
                    <a:cubicBezTo>
                      <a:pt x="561" y="59"/>
                      <a:pt x="571" y="115"/>
                      <a:pt x="541" y="155"/>
                    </a:cubicBezTo>
                    <a:lnTo>
                      <a:pt x="176" y="658"/>
                    </a:lnTo>
                    <a:cubicBezTo>
                      <a:pt x="158" y="682"/>
                      <a:pt x="131" y="695"/>
                      <a:pt x="102" y="69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</p:grpSp>
      <p:sp>
        <p:nvSpPr>
          <p:cNvPr id="71" name="Freeform 5">
            <a:extLst>
              <a:ext uri="{FF2B5EF4-FFF2-40B4-BE49-F238E27FC236}">
                <a16:creationId xmlns:a16="http://schemas.microsoft.com/office/drawing/2014/main" id="{07061A63-AE3A-5146-967C-53D6157882AF}"/>
              </a:ext>
            </a:extLst>
          </p:cNvPr>
          <p:cNvSpPr>
            <a:spLocks noChangeAspect="1"/>
          </p:cNvSpPr>
          <p:nvPr/>
        </p:nvSpPr>
        <p:spPr bwMode="auto">
          <a:xfrm>
            <a:off x="67700" y="381817"/>
            <a:ext cx="1512723" cy="1510351"/>
          </a:xfrm>
          <a:custGeom>
            <a:avLst/>
            <a:gdLst>
              <a:gd name="T0" fmla="*/ 190 w 197"/>
              <a:gd name="T1" fmla="*/ 97 h 195"/>
              <a:gd name="T2" fmla="*/ 197 w 197"/>
              <a:gd name="T3" fmla="*/ 86 h 195"/>
              <a:gd name="T4" fmla="*/ 193 w 197"/>
              <a:gd name="T5" fmla="*/ 76 h 195"/>
              <a:gd name="T6" fmla="*/ 188 w 197"/>
              <a:gd name="T7" fmla="*/ 59 h 195"/>
              <a:gd name="T8" fmla="*/ 183 w 197"/>
              <a:gd name="T9" fmla="*/ 48 h 195"/>
              <a:gd name="T10" fmla="*/ 167 w 197"/>
              <a:gd name="T11" fmla="*/ 38 h 195"/>
              <a:gd name="T12" fmla="*/ 166 w 197"/>
              <a:gd name="T13" fmla="*/ 25 h 195"/>
              <a:gd name="T14" fmla="*/ 158 w 197"/>
              <a:gd name="T15" fmla="*/ 29 h 195"/>
              <a:gd name="T16" fmla="*/ 147 w 197"/>
              <a:gd name="T17" fmla="*/ 12 h 195"/>
              <a:gd name="T18" fmla="*/ 137 w 197"/>
              <a:gd name="T19" fmla="*/ 9 h 195"/>
              <a:gd name="T20" fmla="*/ 120 w 197"/>
              <a:gd name="T21" fmla="*/ 3 h 195"/>
              <a:gd name="T22" fmla="*/ 110 w 197"/>
              <a:gd name="T23" fmla="*/ 0 h 195"/>
              <a:gd name="T24" fmla="*/ 99 w 197"/>
              <a:gd name="T25" fmla="*/ 7 h 195"/>
              <a:gd name="T26" fmla="*/ 88 w 197"/>
              <a:gd name="T27" fmla="*/ 0 h 195"/>
              <a:gd name="T28" fmla="*/ 77 w 197"/>
              <a:gd name="T29" fmla="*/ 3 h 195"/>
              <a:gd name="T30" fmla="*/ 61 w 197"/>
              <a:gd name="T31" fmla="*/ 9 h 195"/>
              <a:gd name="T32" fmla="*/ 50 w 197"/>
              <a:gd name="T33" fmla="*/ 12 h 195"/>
              <a:gd name="T34" fmla="*/ 40 w 197"/>
              <a:gd name="T35" fmla="*/ 29 h 195"/>
              <a:gd name="T36" fmla="*/ 32 w 197"/>
              <a:gd name="T37" fmla="*/ 25 h 195"/>
              <a:gd name="T38" fmla="*/ 30 w 197"/>
              <a:gd name="T39" fmla="*/ 38 h 195"/>
              <a:gd name="T40" fmla="*/ 15 w 197"/>
              <a:gd name="T41" fmla="*/ 48 h 195"/>
              <a:gd name="T42" fmla="*/ 10 w 197"/>
              <a:gd name="T43" fmla="*/ 59 h 195"/>
              <a:gd name="T44" fmla="*/ 4 w 197"/>
              <a:gd name="T45" fmla="*/ 76 h 195"/>
              <a:gd name="T46" fmla="*/ 0 w 197"/>
              <a:gd name="T47" fmla="*/ 86 h 195"/>
              <a:gd name="T48" fmla="*/ 8 w 197"/>
              <a:gd name="T49" fmla="*/ 97 h 195"/>
              <a:gd name="T50" fmla="*/ 0 w 197"/>
              <a:gd name="T51" fmla="*/ 109 h 195"/>
              <a:gd name="T52" fmla="*/ 4 w 197"/>
              <a:gd name="T53" fmla="*/ 119 h 195"/>
              <a:gd name="T54" fmla="*/ 10 w 197"/>
              <a:gd name="T55" fmla="*/ 136 h 195"/>
              <a:gd name="T56" fmla="*/ 15 w 197"/>
              <a:gd name="T57" fmla="*/ 147 h 195"/>
              <a:gd name="T58" fmla="*/ 30 w 197"/>
              <a:gd name="T59" fmla="*/ 157 h 195"/>
              <a:gd name="T60" fmla="*/ 32 w 197"/>
              <a:gd name="T61" fmla="*/ 170 h 195"/>
              <a:gd name="T62" fmla="*/ 40 w 197"/>
              <a:gd name="T63" fmla="*/ 166 h 195"/>
              <a:gd name="T64" fmla="*/ 50 w 197"/>
              <a:gd name="T65" fmla="*/ 183 h 195"/>
              <a:gd name="T66" fmla="*/ 61 w 197"/>
              <a:gd name="T67" fmla="*/ 186 h 195"/>
              <a:gd name="T68" fmla="*/ 77 w 197"/>
              <a:gd name="T69" fmla="*/ 191 h 195"/>
              <a:gd name="T70" fmla="*/ 88 w 197"/>
              <a:gd name="T71" fmla="*/ 195 h 195"/>
              <a:gd name="T72" fmla="*/ 99 w 197"/>
              <a:gd name="T73" fmla="*/ 188 h 195"/>
              <a:gd name="T74" fmla="*/ 110 w 197"/>
              <a:gd name="T75" fmla="*/ 195 h 195"/>
              <a:gd name="T76" fmla="*/ 120 w 197"/>
              <a:gd name="T77" fmla="*/ 191 h 195"/>
              <a:gd name="T78" fmla="*/ 137 w 197"/>
              <a:gd name="T79" fmla="*/ 186 h 195"/>
              <a:gd name="T80" fmla="*/ 147 w 197"/>
              <a:gd name="T81" fmla="*/ 183 h 195"/>
              <a:gd name="T82" fmla="*/ 158 w 197"/>
              <a:gd name="T83" fmla="*/ 166 h 195"/>
              <a:gd name="T84" fmla="*/ 166 w 197"/>
              <a:gd name="T85" fmla="*/ 170 h 195"/>
              <a:gd name="T86" fmla="*/ 167 w 197"/>
              <a:gd name="T87" fmla="*/ 157 h 195"/>
              <a:gd name="T88" fmla="*/ 183 w 197"/>
              <a:gd name="T89" fmla="*/ 147 h 195"/>
              <a:gd name="T90" fmla="*/ 188 w 197"/>
              <a:gd name="T91" fmla="*/ 136 h 195"/>
              <a:gd name="T92" fmla="*/ 193 w 197"/>
              <a:gd name="T93" fmla="*/ 119 h 195"/>
              <a:gd name="T94" fmla="*/ 197 w 197"/>
              <a:gd name="T95" fmla="*/ 109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97" h="195">
                <a:moveTo>
                  <a:pt x="195" y="106"/>
                </a:moveTo>
                <a:cubicBezTo>
                  <a:pt x="189" y="105"/>
                  <a:pt x="189" y="105"/>
                  <a:pt x="189" y="105"/>
                </a:cubicBezTo>
                <a:cubicBezTo>
                  <a:pt x="189" y="103"/>
                  <a:pt x="190" y="100"/>
                  <a:pt x="190" y="97"/>
                </a:cubicBezTo>
                <a:cubicBezTo>
                  <a:pt x="190" y="95"/>
                  <a:pt x="189" y="92"/>
                  <a:pt x="189" y="90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197" y="88"/>
                  <a:pt x="197" y="87"/>
                  <a:pt x="197" y="86"/>
                </a:cubicBezTo>
                <a:cubicBezTo>
                  <a:pt x="197" y="83"/>
                  <a:pt x="196" y="80"/>
                  <a:pt x="196" y="78"/>
                </a:cubicBezTo>
                <a:cubicBezTo>
                  <a:pt x="196" y="77"/>
                  <a:pt x="195" y="76"/>
                  <a:pt x="194" y="76"/>
                </a:cubicBezTo>
                <a:cubicBezTo>
                  <a:pt x="194" y="76"/>
                  <a:pt x="194" y="76"/>
                  <a:pt x="193" y="76"/>
                </a:cubicBezTo>
                <a:cubicBezTo>
                  <a:pt x="187" y="77"/>
                  <a:pt x="187" y="77"/>
                  <a:pt x="187" y="77"/>
                </a:cubicBezTo>
                <a:cubicBezTo>
                  <a:pt x="186" y="72"/>
                  <a:pt x="184" y="67"/>
                  <a:pt x="182" y="62"/>
                </a:cubicBezTo>
                <a:cubicBezTo>
                  <a:pt x="188" y="59"/>
                  <a:pt x="188" y="59"/>
                  <a:pt x="188" y="59"/>
                </a:cubicBezTo>
                <a:cubicBezTo>
                  <a:pt x="189" y="59"/>
                  <a:pt x="189" y="57"/>
                  <a:pt x="189" y="56"/>
                </a:cubicBezTo>
                <a:cubicBezTo>
                  <a:pt x="188" y="54"/>
                  <a:pt x="186" y="51"/>
                  <a:pt x="185" y="49"/>
                </a:cubicBezTo>
                <a:cubicBezTo>
                  <a:pt x="185" y="48"/>
                  <a:pt x="184" y="48"/>
                  <a:pt x="183" y="48"/>
                </a:cubicBezTo>
                <a:cubicBezTo>
                  <a:pt x="183" y="48"/>
                  <a:pt x="182" y="48"/>
                  <a:pt x="182" y="48"/>
                </a:cubicBezTo>
                <a:cubicBezTo>
                  <a:pt x="176" y="50"/>
                  <a:pt x="176" y="50"/>
                  <a:pt x="176" y="50"/>
                </a:cubicBezTo>
                <a:cubicBezTo>
                  <a:pt x="174" y="46"/>
                  <a:pt x="171" y="42"/>
                  <a:pt x="167" y="38"/>
                </a:cubicBezTo>
                <a:cubicBezTo>
                  <a:pt x="172" y="34"/>
                  <a:pt x="172" y="34"/>
                  <a:pt x="172" y="34"/>
                </a:cubicBezTo>
                <a:cubicBezTo>
                  <a:pt x="172" y="33"/>
                  <a:pt x="172" y="31"/>
                  <a:pt x="172" y="31"/>
                </a:cubicBezTo>
                <a:cubicBezTo>
                  <a:pt x="170" y="28"/>
                  <a:pt x="168" y="26"/>
                  <a:pt x="166" y="25"/>
                </a:cubicBezTo>
                <a:cubicBezTo>
                  <a:pt x="165" y="24"/>
                  <a:pt x="165" y="24"/>
                  <a:pt x="164" y="24"/>
                </a:cubicBezTo>
                <a:cubicBezTo>
                  <a:pt x="163" y="24"/>
                  <a:pt x="163" y="24"/>
                  <a:pt x="162" y="25"/>
                </a:cubicBezTo>
                <a:cubicBezTo>
                  <a:pt x="158" y="29"/>
                  <a:pt x="158" y="29"/>
                  <a:pt x="158" y="29"/>
                </a:cubicBezTo>
                <a:cubicBezTo>
                  <a:pt x="154" y="26"/>
                  <a:pt x="150" y="23"/>
                  <a:pt x="146" y="20"/>
                </a:cubicBezTo>
                <a:cubicBezTo>
                  <a:pt x="148" y="14"/>
                  <a:pt x="148" y="14"/>
                  <a:pt x="148" y="14"/>
                </a:cubicBezTo>
                <a:cubicBezTo>
                  <a:pt x="149" y="13"/>
                  <a:pt x="148" y="12"/>
                  <a:pt x="147" y="12"/>
                </a:cubicBezTo>
                <a:cubicBezTo>
                  <a:pt x="145" y="10"/>
                  <a:pt x="142" y="9"/>
                  <a:pt x="140" y="8"/>
                </a:cubicBezTo>
                <a:cubicBezTo>
                  <a:pt x="139" y="8"/>
                  <a:pt x="139" y="7"/>
                  <a:pt x="139" y="7"/>
                </a:cubicBezTo>
                <a:cubicBezTo>
                  <a:pt x="138" y="7"/>
                  <a:pt x="137" y="8"/>
                  <a:pt x="137" y="9"/>
                </a:cubicBezTo>
                <a:cubicBezTo>
                  <a:pt x="134" y="14"/>
                  <a:pt x="134" y="14"/>
                  <a:pt x="134" y="14"/>
                </a:cubicBezTo>
                <a:cubicBezTo>
                  <a:pt x="129" y="12"/>
                  <a:pt x="124" y="11"/>
                  <a:pt x="119" y="10"/>
                </a:cubicBezTo>
                <a:cubicBezTo>
                  <a:pt x="120" y="3"/>
                  <a:pt x="120" y="3"/>
                  <a:pt x="120" y="3"/>
                </a:cubicBezTo>
                <a:cubicBezTo>
                  <a:pt x="120" y="2"/>
                  <a:pt x="120" y="1"/>
                  <a:pt x="118" y="1"/>
                </a:cubicBezTo>
                <a:cubicBezTo>
                  <a:pt x="116" y="0"/>
                  <a:pt x="113" y="0"/>
                  <a:pt x="110" y="0"/>
                </a:cubicBezTo>
                <a:cubicBezTo>
                  <a:pt x="110" y="0"/>
                  <a:pt x="110" y="0"/>
                  <a:pt x="110" y="0"/>
                </a:cubicBezTo>
                <a:cubicBezTo>
                  <a:pt x="109" y="0"/>
                  <a:pt x="108" y="0"/>
                  <a:pt x="107" y="1"/>
                </a:cubicBezTo>
                <a:cubicBezTo>
                  <a:pt x="106" y="7"/>
                  <a:pt x="106" y="7"/>
                  <a:pt x="106" y="7"/>
                </a:cubicBezTo>
                <a:cubicBezTo>
                  <a:pt x="104" y="7"/>
                  <a:pt x="101" y="7"/>
                  <a:pt x="99" y="7"/>
                </a:cubicBezTo>
                <a:cubicBezTo>
                  <a:pt x="96" y="7"/>
                  <a:pt x="94" y="7"/>
                  <a:pt x="91" y="7"/>
                </a:cubicBezTo>
                <a:cubicBezTo>
                  <a:pt x="90" y="1"/>
                  <a:pt x="90" y="1"/>
                  <a:pt x="90" y="1"/>
                </a:cubicBezTo>
                <a:cubicBezTo>
                  <a:pt x="90" y="0"/>
                  <a:pt x="89" y="0"/>
                  <a:pt x="88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85" y="0"/>
                  <a:pt x="82" y="0"/>
                  <a:pt x="79" y="1"/>
                </a:cubicBezTo>
                <a:cubicBezTo>
                  <a:pt x="78" y="1"/>
                  <a:pt x="77" y="2"/>
                  <a:pt x="77" y="3"/>
                </a:cubicBezTo>
                <a:cubicBezTo>
                  <a:pt x="78" y="10"/>
                  <a:pt x="78" y="10"/>
                  <a:pt x="78" y="10"/>
                </a:cubicBezTo>
                <a:cubicBezTo>
                  <a:pt x="73" y="11"/>
                  <a:pt x="68" y="12"/>
                  <a:pt x="64" y="14"/>
                </a:cubicBezTo>
                <a:cubicBezTo>
                  <a:pt x="61" y="9"/>
                  <a:pt x="61" y="9"/>
                  <a:pt x="61" y="9"/>
                </a:cubicBezTo>
                <a:cubicBezTo>
                  <a:pt x="60" y="8"/>
                  <a:pt x="60" y="7"/>
                  <a:pt x="59" y="7"/>
                </a:cubicBezTo>
                <a:cubicBezTo>
                  <a:pt x="58" y="7"/>
                  <a:pt x="58" y="8"/>
                  <a:pt x="58" y="8"/>
                </a:cubicBezTo>
                <a:cubicBezTo>
                  <a:pt x="55" y="9"/>
                  <a:pt x="53" y="10"/>
                  <a:pt x="50" y="12"/>
                </a:cubicBezTo>
                <a:cubicBezTo>
                  <a:pt x="49" y="12"/>
                  <a:pt x="49" y="13"/>
                  <a:pt x="49" y="14"/>
                </a:cubicBezTo>
                <a:cubicBezTo>
                  <a:pt x="52" y="20"/>
                  <a:pt x="52" y="20"/>
                  <a:pt x="52" y="20"/>
                </a:cubicBezTo>
                <a:cubicBezTo>
                  <a:pt x="48" y="23"/>
                  <a:pt x="44" y="26"/>
                  <a:pt x="40" y="29"/>
                </a:cubicBezTo>
                <a:cubicBezTo>
                  <a:pt x="35" y="25"/>
                  <a:pt x="35" y="25"/>
                  <a:pt x="35" y="25"/>
                </a:cubicBezTo>
                <a:cubicBezTo>
                  <a:pt x="35" y="24"/>
                  <a:pt x="34" y="24"/>
                  <a:pt x="34" y="24"/>
                </a:cubicBezTo>
                <a:cubicBezTo>
                  <a:pt x="33" y="24"/>
                  <a:pt x="32" y="24"/>
                  <a:pt x="32" y="25"/>
                </a:cubicBezTo>
                <a:cubicBezTo>
                  <a:pt x="30" y="26"/>
                  <a:pt x="28" y="28"/>
                  <a:pt x="26" y="31"/>
                </a:cubicBezTo>
                <a:cubicBezTo>
                  <a:pt x="25" y="31"/>
                  <a:pt x="25" y="33"/>
                  <a:pt x="26" y="34"/>
                </a:cubicBezTo>
                <a:cubicBezTo>
                  <a:pt x="30" y="38"/>
                  <a:pt x="30" y="38"/>
                  <a:pt x="30" y="38"/>
                </a:cubicBezTo>
                <a:cubicBezTo>
                  <a:pt x="27" y="42"/>
                  <a:pt x="24" y="46"/>
                  <a:pt x="21" y="50"/>
                </a:cubicBezTo>
                <a:cubicBezTo>
                  <a:pt x="16" y="48"/>
                  <a:pt x="16" y="48"/>
                  <a:pt x="16" y="48"/>
                </a:cubicBezTo>
                <a:cubicBezTo>
                  <a:pt x="15" y="48"/>
                  <a:pt x="15" y="48"/>
                  <a:pt x="15" y="48"/>
                </a:cubicBezTo>
                <a:cubicBezTo>
                  <a:pt x="14" y="48"/>
                  <a:pt x="13" y="48"/>
                  <a:pt x="13" y="49"/>
                </a:cubicBezTo>
                <a:cubicBezTo>
                  <a:pt x="11" y="51"/>
                  <a:pt x="10" y="54"/>
                  <a:pt x="9" y="56"/>
                </a:cubicBezTo>
                <a:cubicBezTo>
                  <a:pt x="8" y="57"/>
                  <a:pt x="9" y="59"/>
                  <a:pt x="10" y="59"/>
                </a:cubicBezTo>
                <a:cubicBezTo>
                  <a:pt x="15" y="62"/>
                  <a:pt x="15" y="62"/>
                  <a:pt x="15" y="62"/>
                </a:cubicBezTo>
                <a:cubicBezTo>
                  <a:pt x="13" y="67"/>
                  <a:pt x="12" y="72"/>
                  <a:pt x="10" y="77"/>
                </a:cubicBezTo>
                <a:cubicBezTo>
                  <a:pt x="4" y="76"/>
                  <a:pt x="4" y="76"/>
                  <a:pt x="4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3" y="76"/>
                  <a:pt x="2" y="77"/>
                  <a:pt x="2" y="78"/>
                </a:cubicBezTo>
                <a:cubicBezTo>
                  <a:pt x="1" y="80"/>
                  <a:pt x="1" y="83"/>
                  <a:pt x="0" y="86"/>
                </a:cubicBezTo>
                <a:cubicBezTo>
                  <a:pt x="0" y="87"/>
                  <a:pt x="1" y="88"/>
                  <a:pt x="2" y="89"/>
                </a:cubicBezTo>
                <a:cubicBezTo>
                  <a:pt x="8" y="90"/>
                  <a:pt x="8" y="90"/>
                  <a:pt x="8" y="90"/>
                </a:cubicBezTo>
                <a:cubicBezTo>
                  <a:pt x="8" y="92"/>
                  <a:pt x="8" y="95"/>
                  <a:pt x="8" y="97"/>
                </a:cubicBezTo>
                <a:cubicBezTo>
                  <a:pt x="8" y="100"/>
                  <a:pt x="8" y="103"/>
                  <a:pt x="8" y="105"/>
                </a:cubicBezTo>
                <a:cubicBezTo>
                  <a:pt x="2" y="106"/>
                  <a:pt x="2" y="106"/>
                  <a:pt x="2" y="106"/>
                </a:cubicBezTo>
                <a:cubicBezTo>
                  <a:pt x="1" y="106"/>
                  <a:pt x="0" y="107"/>
                  <a:pt x="0" y="109"/>
                </a:cubicBezTo>
                <a:cubicBezTo>
                  <a:pt x="1" y="112"/>
                  <a:pt x="1" y="114"/>
                  <a:pt x="2" y="117"/>
                </a:cubicBezTo>
                <a:cubicBezTo>
                  <a:pt x="2" y="118"/>
                  <a:pt x="3" y="119"/>
                  <a:pt x="4" y="119"/>
                </a:cubicBezTo>
                <a:cubicBezTo>
                  <a:pt x="4" y="119"/>
                  <a:pt x="4" y="119"/>
                  <a:pt x="4" y="119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2" y="123"/>
                  <a:pt x="13" y="128"/>
                  <a:pt x="15" y="133"/>
                </a:cubicBezTo>
                <a:cubicBezTo>
                  <a:pt x="10" y="136"/>
                  <a:pt x="10" y="136"/>
                  <a:pt x="10" y="136"/>
                </a:cubicBezTo>
                <a:cubicBezTo>
                  <a:pt x="9" y="136"/>
                  <a:pt x="8" y="137"/>
                  <a:pt x="9" y="139"/>
                </a:cubicBezTo>
                <a:cubicBezTo>
                  <a:pt x="10" y="141"/>
                  <a:pt x="11" y="144"/>
                  <a:pt x="13" y="146"/>
                </a:cubicBezTo>
                <a:cubicBezTo>
                  <a:pt x="13" y="147"/>
                  <a:pt x="14" y="147"/>
                  <a:pt x="15" y="147"/>
                </a:cubicBezTo>
                <a:cubicBezTo>
                  <a:pt x="15" y="147"/>
                  <a:pt x="15" y="147"/>
                  <a:pt x="16" y="147"/>
                </a:cubicBezTo>
                <a:cubicBezTo>
                  <a:pt x="21" y="144"/>
                  <a:pt x="21" y="144"/>
                  <a:pt x="21" y="144"/>
                </a:cubicBezTo>
                <a:cubicBezTo>
                  <a:pt x="24" y="149"/>
                  <a:pt x="27" y="153"/>
                  <a:pt x="30" y="157"/>
                </a:cubicBezTo>
                <a:cubicBezTo>
                  <a:pt x="26" y="161"/>
                  <a:pt x="26" y="161"/>
                  <a:pt x="26" y="161"/>
                </a:cubicBezTo>
                <a:cubicBezTo>
                  <a:pt x="25" y="162"/>
                  <a:pt x="25" y="163"/>
                  <a:pt x="26" y="164"/>
                </a:cubicBezTo>
                <a:cubicBezTo>
                  <a:pt x="28" y="166"/>
                  <a:pt x="30" y="168"/>
                  <a:pt x="32" y="170"/>
                </a:cubicBezTo>
                <a:cubicBezTo>
                  <a:pt x="32" y="171"/>
                  <a:pt x="33" y="171"/>
                  <a:pt x="34" y="171"/>
                </a:cubicBezTo>
                <a:cubicBezTo>
                  <a:pt x="34" y="171"/>
                  <a:pt x="35" y="171"/>
                  <a:pt x="35" y="170"/>
                </a:cubicBezTo>
                <a:cubicBezTo>
                  <a:pt x="40" y="166"/>
                  <a:pt x="40" y="166"/>
                  <a:pt x="40" y="166"/>
                </a:cubicBezTo>
                <a:cubicBezTo>
                  <a:pt x="44" y="169"/>
                  <a:pt x="48" y="172"/>
                  <a:pt x="52" y="175"/>
                </a:cubicBezTo>
                <a:cubicBezTo>
                  <a:pt x="49" y="180"/>
                  <a:pt x="49" y="180"/>
                  <a:pt x="49" y="180"/>
                </a:cubicBezTo>
                <a:cubicBezTo>
                  <a:pt x="49" y="181"/>
                  <a:pt x="49" y="183"/>
                  <a:pt x="50" y="183"/>
                </a:cubicBezTo>
                <a:cubicBezTo>
                  <a:pt x="53" y="185"/>
                  <a:pt x="55" y="186"/>
                  <a:pt x="58" y="187"/>
                </a:cubicBezTo>
                <a:cubicBezTo>
                  <a:pt x="58" y="187"/>
                  <a:pt x="58" y="187"/>
                  <a:pt x="59" y="187"/>
                </a:cubicBezTo>
                <a:cubicBezTo>
                  <a:pt x="60" y="187"/>
                  <a:pt x="60" y="187"/>
                  <a:pt x="61" y="186"/>
                </a:cubicBezTo>
                <a:cubicBezTo>
                  <a:pt x="64" y="181"/>
                  <a:pt x="64" y="181"/>
                  <a:pt x="64" y="181"/>
                </a:cubicBezTo>
                <a:cubicBezTo>
                  <a:pt x="68" y="183"/>
                  <a:pt x="73" y="184"/>
                  <a:pt x="78" y="185"/>
                </a:cubicBezTo>
                <a:cubicBezTo>
                  <a:pt x="77" y="191"/>
                  <a:pt x="77" y="191"/>
                  <a:pt x="77" y="191"/>
                </a:cubicBezTo>
                <a:cubicBezTo>
                  <a:pt x="77" y="193"/>
                  <a:pt x="78" y="194"/>
                  <a:pt x="79" y="194"/>
                </a:cubicBezTo>
                <a:cubicBezTo>
                  <a:pt x="82" y="194"/>
                  <a:pt x="85" y="195"/>
                  <a:pt x="88" y="195"/>
                </a:cubicBezTo>
                <a:cubicBezTo>
                  <a:pt x="88" y="195"/>
                  <a:pt x="88" y="195"/>
                  <a:pt x="88" y="195"/>
                </a:cubicBezTo>
                <a:cubicBezTo>
                  <a:pt x="89" y="195"/>
                  <a:pt x="90" y="195"/>
                  <a:pt x="90" y="193"/>
                </a:cubicBezTo>
                <a:cubicBezTo>
                  <a:pt x="91" y="187"/>
                  <a:pt x="91" y="187"/>
                  <a:pt x="91" y="187"/>
                </a:cubicBezTo>
                <a:cubicBezTo>
                  <a:pt x="94" y="187"/>
                  <a:pt x="96" y="188"/>
                  <a:pt x="99" y="188"/>
                </a:cubicBezTo>
                <a:cubicBezTo>
                  <a:pt x="101" y="188"/>
                  <a:pt x="104" y="187"/>
                  <a:pt x="106" y="187"/>
                </a:cubicBezTo>
                <a:cubicBezTo>
                  <a:pt x="107" y="193"/>
                  <a:pt x="107" y="193"/>
                  <a:pt x="107" y="193"/>
                </a:cubicBezTo>
                <a:cubicBezTo>
                  <a:pt x="108" y="195"/>
                  <a:pt x="109" y="195"/>
                  <a:pt x="110" y="195"/>
                </a:cubicBezTo>
                <a:cubicBezTo>
                  <a:pt x="110" y="195"/>
                  <a:pt x="110" y="195"/>
                  <a:pt x="110" y="195"/>
                </a:cubicBezTo>
                <a:cubicBezTo>
                  <a:pt x="113" y="195"/>
                  <a:pt x="116" y="194"/>
                  <a:pt x="118" y="194"/>
                </a:cubicBezTo>
                <a:cubicBezTo>
                  <a:pt x="120" y="194"/>
                  <a:pt x="120" y="193"/>
                  <a:pt x="120" y="191"/>
                </a:cubicBezTo>
                <a:cubicBezTo>
                  <a:pt x="119" y="185"/>
                  <a:pt x="119" y="185"/>
                  <a:pt x="119" y="185"/>
                </a:cubicBezTo>
                <a:cubicBezTo>
                  <a:pt x="124" y="184"/>
                  <a:pt x="129" y="183"/>
                  <a:pt x="134" y="181"/>
                </a:cubicBezTo>
                <a:cubicBezTo>
                  <a:pt x="137" y="186"/>
                  <a:pt x="137" y="186"/>
                  <a:pt x="137" y="186"/>
                </a:cubicBezTo>
                <a:cubicBezTo>
                  <a:pt x="137" y="187"/>
                  <a:pt x="138" y="187"/>
                  <a:pt x="139" y="187"/>
                </a:cubicBezTo>
                <a:cubicBezTo>
                  <a:pt x="139" y="187"/>
                  <a:pt x="139" y="187"/>
                  <a:pt x="140" y="187"/>
                </a:cubicBezTo>
                <a:cubicBezTo>
                  <a:pt x="142" y="186"/>
                  <a:pt x="145" y="185"/>
                  <a:pt x="147" y="183"/>
                </a:cubicBezTo>
                <a:cubicBezTo>
                  <a:pt x="148" y="183"/>
                  <a:pt x="149" y="181"/>
                  <a:pt x="148" y="180"/>
                </a:cubicBezTo>
                <a:cubicBezTo>
                  <a:pt x="146" y="175"/>
                  <a:pt x="146" y="175"/>
                  <a:pt x="146" y="175"/>
                </a:cubicBezTo>
                <a:cubicBezTo>
                  <a:pt x="150" y="172"/>
                  <a:pt x="154" y="169"/>
                  <a:pt x="158" y="166"/>
                </a:cubicBezTo>
                <a:cubicBezTo>
                  <a:pt x="162" y="170"/>
                  <a:pt x="162" y="170"/>
                  <a:pt x="162" y="170"/>
                </a:cubicBezTo>
                <a:cubicBezTo>
                  <a:pt x="163" y="171"/>
                  <a:pt x="163" y="171"/>
                  <a:pt x="164" y="171"/>
                </a:cubicBezTo>
                <a:cubicBezTo>
                  <a:pt x="165" y="171"/>
                  <a:pt x="165" y="171"/>
                  <a:pt x="166" y="170"/>
                </a:cubicBezTo>
                <a:cubicBezTo>
                  <a:pt x="168" y="168"/>
                  <a:pt x="170" y="166"/>
                  <a:pt x="172" y="164"/>
                </a:cubicBezTo>
                <a:cubicBezTo>
                  <a:pt x="172" y="163"/>
                  <a:pt x="172" y="162"/>
                  <a:pt x="172" y="161"/>
                </a:cubicBezTo>
                <a:cubicBezTo>
                  <a:pt x="167" y="157"/>
                  <a:pt x="167" y="157"/>
                  <a:pt x="167" y="157"/>
                </a:cubicBezTo>
                <a:cubicBezTo>
                  <a:pt x="171" y="153"/>
                  <a:pt x="174" y="149"/>
                  <a:pt x="176" y="144"/>
                </a:cubicBezTo>
                <a:cubicBezTo>
                  <a:pt x="182" y="147"/>
                  <a:pt x="182" y="147"/>
                  <a:pt x="182" y="147"/>
                </a:cubicBezTo>
                <a:cubicBezTo>
                  <a:pt x="182" y="147"/>
                  <a:pt x="183" y="147"/>
                  <a:pt x="183" y="147"/>
                </a:cubicBezTo>
                <a:cubicBezTo>
                  <a:pt x="184" y="147"/>
                  <a:pt x="185" y="147"/>
                  <a:pt x="185" y="146"/>
                </a:cubicBezTo>
                <a:cubicBezTo>
                  <a:pt x="186" y="144"/>
                  <a:pt x="188" y="141"/>
                  <a:pt x="189" y="139"/>
                </a:cubicBezTo>
                <a:cubicBezTo>
                  <a:pt x="189" y="137"/>
                  <a:pt x="189" y="136"/>
                  <a:pt x="188" y="136"/>
                </a:cubicBezTo>
                <a:cubicBezTo>
                  <a:pt x="182" y="133"/>
                  <a:pt x="182" y="133"/>
                  <a:pt x="182" y="133"/>
                </a:cubicBezTo>
                <a:cubicBezTo>
                  <a:pt x="184" y="128"/>
                  <a:pt x="186" y="123"/>
                  <a:pt x="187" y="118"/>
                </a:cubicBezTo>
                <a:cubicBezTo>
                  <a:pt x="193" y="119"/>
                  <a:pt x="193" y="119"/>
                  <a:pt x="193" y="119"/>
                </a:cubicBezTo>
                <a:cubicBezTo>
                  <a:pt x="194" y="119"/>
                  <a:pt x="194" y="119"/>
                  <a:pt x="194" y="119"/>
                </a:cubicBezTo>
                <a:cubicBezTo>
                  <a:pt x="195" y="119"/>
                  <a:pt x="196" y="118"/>
                  <a:pt x="196" y="117"/>
                </a:cubicBezTo>
                <a:cubicBezTo>
                  <a:pt x="196" y="114"/>
                  <a:pt x="197" y="112"/>
                  <a:pt x="197" y="109"/>
                </a:cubicBezTo>
                <a:cubicBezTo>
                  <a:pt x="197" y="107"/>
                  <a:pt x="197" y="106"/>
                  <a:pt x="195" y="106"/>
                </a:cubicBezTo>
                <a:close/>
              </a:path>
            </a:pathLst>
          </a:custGeom>
          <a:solidFill>
            <a:schemeClr val="accent4"/>
          </a:solidFill>
          <a:ln w="19050" cap="rnd">
            <a:noFill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72" name="Shape 2783"/>
          <p:cNvSpPr/>
          <p:nvPr/>
        </p:nvSpPr>
        <p:spPr>
          <a:xfrm>
            <a:off x="499030" y="846119"/>
            <a:ext cx="650064" cy="56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5855"/>
                </a:moveTo>
                <a:lnTo>
                  <a:pt x="1633" y="10800"/>
                </a:lnTo>
                <a:lnTo>
                  <a:pt x="4615" y="9156"/>
                </a:lnTo>
                <a:lnTo>
                  <a:pt x="10589" y="12450"/>
                </a:lnTo>
                <a:lnTo>
                  <a:pt x="10591" y="12446"/>
                </a:lnTo>
                <a:cubicBezTo>
                  <a:pt x="10654" y="12482"/>
                  <a:pt x="10724" y="12505"/>
                  <a:pt x="10800" y="12505"/>
                </a:cubicBezTo>
                <a:cubicBezTo>
                  <a:pt x="10876" y="12505"/>
                  <a:pt x="10946" y="12482"/>
                  <a:pt x="11009" y="12446"/>
                </a:cubicBezTo>
                <a:lnTo>
                  <a:pt x="11011" y="12450"/>
                </a:lnTo>
                <a:lnTo>
                  <a:pt x="16985" y="9156"/>
                </a:lnTo>
                <a:lnTo>
                  <a:pt x="19967" y="10800"/>
                </a:lnTo>
                <a:cubicBezTo>
                  <a:pt x="19967" y="10800"/>
                  <a:pt x="10800" y="15855"/>
                  <a:pt x="10800" y="15855"/>
                </a:cubicBezTo>
                <a:close/>
                <a:moveTo>
                  <a:pt x="19967" y="15347"/>
                </a:moveTo>
                <a:lnTo>
                  <a:pt x="10800" y="20402"/>
                </a:lnTo>
                <a:lnTo>
                  <a:pt x="1633" y="15347"/>
                </a:lnTo>
                <a:lnTo>
                  <a:pt x="4615" y="13703"/>
                </a:lnTo>
                <a:lnTo>
                  <a:pt x="10589" y="16997"/>
                </a:lnTo>
                <a:lnTo>
                  <a:pt x="10591" y="16994"/>
                </a:lnTo>
                <a:cubicBezTo>
                  <a:pt x="10654" y="17029"/>
                  <a:pt x="10724" y="17053"/>
                  <a:pt x="10800" y="17053"/>
                </a:cubicBezTo>
                <a:cubicBezTo>
                  <a:pt x="10876" y="17053"/>
                  <a:pt x="10946" y="17029"/>
                  <a:pt x="11009" y="16994"/>
                </a:cubicBezTo>
                <a:lnTo>
                  <a:pt x="11011" y="16997"/>
                </a:lnTo>
                <a:lnTo>
                  <a:pt x="16985" y="13703"/>
                </a:lnTo>
                <a:cubicBezTo>
                  <a:pt x="16985" y="13703"/>
                  <a:pt x="19967" y="15347"/>
                  <a:pt x="19967" y="15347"/>
                </a:cubicBezTo>
                <a:close/>
                <a:moveTo>
                  <a:pt x="1633" y="6253"/>
                </a:moveTo>
                <a:lnTo>
                  <a:pt x="10800" y="1198"/>
                </a:lnTo>
                <a:lnTo>
                  <a:pt x="19967" y="6253"/>
                </a:lnTo>
                <a:lnTo>
                  <a:pt x="10800" y="11307"/>
                </a:lnTo>
                <a:cubicBezTo>
                  <a:pt x="10800" y="11307"/>
                  <a:pt x="1633" y="6253"/>
                  <a:pt x="1633" y="6253"/>
                </a:cubicBezTo>
                <a:close/>
                <a:moveTo>
                  <a:pt x="21600" y="10800"/>
                </a:moveTo>
                <a:cubicBezTo>
                  <a:pt x="21600" y="10574"/>
                  <a:pt x="21484" y="10383"/>
                  <a:pt x="21319" y="10290"/>
                </a:cubicBezTo>
                <a:lnTo>
                  <a:pt x="21320" y="10287"/>
                </a:lnTo>
                <a:lnTo>
                  <a:pt x="18127" y="8526"/>
                </a:lnTo>
                <a:lnTo>
                  <a:pt x="21320" y="6766"/>
                </a:lnTo>
                <a:lnTo>
                  <a:pt x="21319" y="6762"/>
                </a:lnTo>
                <a:cubicBezTo>
                  <a:pt x="21484" y="6671"/>
                  <a:pt x="21600" y="6479"/>
                  <a:pt x="21600" y="6253"/>
                </a:cubicBezTo>
                <a:cubicBezTo>
                  <a:pt x="21600" y="6027"/>
                  <a:pt x="21484" y="5835"/>
                  <a:pt x="21319" y="5743"/>
                </a:cubicBezTo>
                <a:lnTo>
                  <a:pt x="21320" y="5740"/>
                </a:lnTo>
                <a:lnTo>
                  <a:pt x="11011" y="56"/>
                </a:lnTo>
                <a:lnTo>
                  <a:pt x="11009" y="59"/>
                </a:lnTo>
                <a:cubicBezTo>
                  <a:pt x="10946" y="23"/>
                  <a:pt x="10876" y="0"/>
                  <a:pt x="10800" y="0"/>
                </a:cubicBezTo>
                <a:cubicBezTo>
                  <a:pt x="10724" y="0"/>
                  <a:pt x="10654" y="23"/>
                  <a:pt x="10591" y="59"/>
                </a:cubicBezTo>
                <a:lnTo>
                  <a:pt x="10589" y="56"/>
                </a:lnTo>
                <a:lnTo>
                  <a:pt x="280" y="5740"/>
                </a:lnTo>
                <a:lnTo>
                  <a:pt x="281" y="5743"/>
                </a:lnTo>
                <a:cubicBezTo>
                  <a:pt x="116" y="5835"/>
                  <a:pt x="0" y="6027"/>
                  <a:pt x="0" y="6253"/>
                </a:cubicBezTo>
                <a:cubicBezTo>
                  <a:pt x="0" y="6479"/>
                  <a:pt x="116" y="6671"/>
                  <a:pt x="281" y="6762"/>
                </a:cubicBezTo>
                <a:lnTo>
                  <a:pt x="280" y="6766"/>
                </a:lnTo>
                <a:lnTo>
                  <a:pt x="3473" y="8526"/>
                </a:lnTo>
                <a:lnTo>
                  <a:pt x="280" y="10287"/>
                </a:lnTo>
                <a:lnTo>
                  <a:pt x="281" y="10290"/>
                </a:lnTo>
                <a:cubicBezTo>
                  <a:pt x="116" y="10383"/>
                  <a:pt x="0" y="10574"/>
                  <a:pt x="0" y="10800"/>
                </a:cubicBezTo>
                <a:cubicBezTo>
                  <a:pt x="0" y="11026"/>
                  <a:pt x="116" y="11218"/>
                  <a:pt x="281" y="11310"/>
                </a:cubicBezTo>
                <a:lnTo>
                  <a:pt x="280" y="11313"/>
                </a:lnTo>
                <a:lnTo>
                  <a:pt x="3473" y="13074"/>
                </a:lnTo>
                <a:lnTo>
                  <a:pt x="280" y="14834"/>
                </a:lnTo>
                <a:lnTo>
                  <a:pt x="281" y="14838"/>
                </a:lnTo>
                <a:cubicBezTo>
                  <a:pt x="116" y="14930"/>
                  <a:pt x="0" y="15121"/>
                  <a:pt x="0" y="15347"/>
                </a:cubicBezTo>
                <a:cubicBezTo>
                  <a:pt x="0" y="15574"/>
                  <a:pt x="116" y="15765"/>
                  <a:pt x="281" y="15857"/>
                </a:cubicBezTo>
                <a:lnTo>
                  <a:pt x="280" y="15860"/>
                </a:lnTo>
                <a:lnTo>
                  <a:pt x="10589" y="21544"/>
                </a:lnTo>
                <a:lnTo>
                  <a:pt x="10591" y="21541"/>
                </a:lnTo>
                <a:cubicBezTo>
                  <a:pt x="10654" y="21577"/>
                  <a:pt x="10724" y="21600"/>
                  <a:pt x="10800" y="21600"/>
                </a:cubicBezTo>
                <a:cubicBezTo>
                  <a:pt x="10876" y="21600"/>
                  <a:pt x="10946" y="21577"/>
                  <a:pt x="11009" y="21541"/>
                </a:cubicBezTo>
                <a:lnTo>
                  <a:pt x="11011" y="21544"/>
                </a:lnTo>
                <a:lnTo>
                  <a:pt x="21320" y="15860"/>
                </a:lnTo>
                <a:lnTo>
                  <a:pt x="21319" y="15857"/>
                </a:lnTo>
                <a:cubicBezTo>
                  <a:pt x="21484" y="15765"/>
                  <a:pt x="21600" y="15574"/>
                  <a:pt x="21600" y="15347"/>
                </a:cubicBezTo>
                <a:cubicBezTo>
                  <a:pt x="21600" y="15121"/>
                  <a:pt x="21484" y="14930"/>
                  <a:pt x="21319" y="14838"/>
                </a:cubicBezTo>
                <a:lnTo>
                  <a:pt x="21320" y="14834"/>
                </a:lnTo>
                <a:lnTo>
                  <a:pt x="18127" y="13074"/>
                </a:lnTo>
                <a:lnTo>
                  <a:pt x="21320" y="11313"/>
                </a:lnTo>
                <a:lnTo>
                  <a:pt x="21319" y="11310"/>
                </a:lnTo>
                <a:cubicBezTo>
                  <a:pt x="21484" y="11218"/>
                  <a:pt x="21600" y="1102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solidFill>
                <a:schemeClr val="tx2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0644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39DF793-B893-8440-A4AE-DA60EE1597BC}"/>
              </a:ext>
            </a:extLst>
          </p:cNvPr>
          <p:cNvSpPr txBox="1"/>
          <p:nvPr/>
        </p:nvSpPr>
        <p:spPr>
          <a:xfrm>
            <a:off x="7989150" y="2047236"/>
            <a:ext cx="3523581" cy="3439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33"/>
              </a:lnSpc>
            </a:pPr>
            <a:r>
              <a:rPr lang="lt-LT" sz="2400" b="1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Iki 20 000 eurų </a:t>
            </a:r>
          </a:p>
          <a:p>
            <a:pPr>
              <a:lnSpc>
                <a:spcPts val="2933"/>
              </a:lnSpc>
            </a:pPr>
            <a:endParaRPr lang="lt-LT" sz="2000" dirty="0">
              <a:latin typeface="Quicksand" panose="02070303000000060000" pitchFamily="18" charset="77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>
              <a:lnSpc>
                <a:spcPts val="2933"/>
              </a:lnSpc>
            </a:pPr>
            <a:r>
              <a:rPr lang="lt-LT" sz="2200" b="1" u="sng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Savivaldybės teritorijoje, išskyrus Gargždų seniūnijos teritoriją, </a:t>
            </a:r>
            <a:r>
              <a:rPr lang="lt-LT" sz="2200" b="1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mažos apimties nekomercinės paskirties infrastruktūrinis projektas, įgyvendinamas per 1 metus  </a:t>
            </a:r>
            <a:endParaRPr lang="en-US" sz="2200" b="1" dirty="0">
              <a:latin typeface="Quicksand" panose="02070303000000060000" pitchFamily="18" charset="77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1BE92D-668B-214D-9A50-903EFC23ED2C}"/>
              </a:ext>
            </a:extLst>
          </p:cNvPr>
          <p:cNvSpPr txBox="1"/>
          <p:nvPr/>
        </p:nvSpPr>
        <p:spPr>
          <a:xfrm>
            <a:off x="8067825" y="1208208"/>
            <a:ext cx="2066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2800" dirty="0">
                <a:solidFill>
                  <a:schemeClr val="accent1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III kategorija</a:t>
            </a:r>
            <a:endParaRPr lang="en-US" sz="2800" dirty="0">
              <a:solidFill>
                <a:schemeClr val="accent1"/>
              </a:solidFill>
              <a:latin typeface="Quicksand" panose="02070303000000060000" pitchFamily="18" charset="77"/>
              <a:ea typeface="Nunito Bold" charset="0"/>
              <a:cs typeface="Nunito Bold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7A32C5-C8AB-DB4B-9B57-02507671854B}"/>
              </a:ext>
            </a:extLst>
          </p:cNvPr>
          <p:cNvSpPr txBox="1"/>
          <p:nvPr/>
        </p:nvSpPr>
        <p:spPr>
          <a:xfrm>
            <a:off x="1310928" y="242378"/>
            <a:ext cx="95937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400" b="1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Kokie projektai gali būti teikiami? </a:t>
            </a:r>
            <a:endParaRPr lang="en-US" sz="4400" b="1" dirty="0">
              <a:solidFill>
                <a:schemeClr val="tx2"/>
              </a:solidFill>
              <a:latin typeface="Quicksand" panose="02070303000000060000" pitchFamily="18" charset="77"/>
              <a:ea typeface="Nunito Bold" charset="0"/>
              <a:cs typeface="Nunito Bold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0290D9-53FD-2042-93BC-0C91873568E4}"/>
              </a:ext>
            </a:extLst>
          </p:cNvPr>
          <p:cNvSpPr txBox="1"/>
          <p:nvPr/>
        </p:nvSpPr>
        <p:spPr>
          <a:xfrm>
            <a:off x="864358" y="2041975"/>
            <a:ext cx="3442916" cy="306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33"/>
              </a:lnSpc>
            </a:pPr>
            <a:r>
              <a:rPr lang="lt-LT" sz="2400" b="1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Iki 100 000 eurų </a:t>
            </a:r>
          </a:p>
          <a:p>
            <a:pPr>
              <a:lnSpc>
                <a:spcPts val="2933"/>
              </a:lnSpc>
            </a:pPr>
            <a:endParaRPr lang="lt-LT" sz="2200" b="1" u="sng" dirty="0">
              <a:latin typeface="Quicksand" panose="02070303000000060000" pitchFamily="18" charset="77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>
              <a:lnSpc>
                <a:spcPts val="2933"/>
              </a:lnSpc>
            </a:pPr>
            <a:r>
              <a:rPr lang="lt-LT" sz="2200" b="1" u="sng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Savivaldybės teritorijoje </a:t>
            </a:r>
            <a:r>
              <a:rPr lang="lt-LT" sz="2200" b="1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įgyvendinamas didelės apimties, nekomercinės paskirties infrastruktūrinis projektas, kuris įgyvendinamas per 2 metus</a:t>
            </a:r>
            <a:endParaRPr lang="en-US" sz="2200" dirty="0">
              <a:latin typeface="Quicksand" panose="02070303000000060000" pitchFamily="18" charset="77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2E35F0-4AC2-5F4C-B269-50676F3CE944}"/>
              </a:ext>
            </a:extLst>
          </p:cNvPr>
          <p:cNvSpPr txBox="1"/>
          <p:nvPr/>
        </p:nvSpPr>
        <p:spPr>
          <a:xfrm>
            <a:off x="810067" y="1188263"/>
            <a:ext cx="1909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2800" dirty="0">
                <a:solidFill>
                  <a:schemeClr val="accent1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I kategorija </a:t>
            </a:r>
            <a:endParaRPr lang="en-US" sz="2800" dirty="0">
              <a:solidFill>
                <a:schemeClr val="accent1"/>
              </a:solidFill>
              <a:latin typeface="Quicksand" panose="02070303000000060000" pitchFamily="18" charset="77"/>
              <a:ea typeface="Nunito Bold" charset="0"/>
              <a:cs typeface="Nunito Bold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719D93-2190-7B47-9309-CB2E33164E29}"/>
              </a:ext>
            </a:extLst>
          </p:cNvPr>
          <p:cNvSpPr txBox="1"/>
          <p:nvPr/>
        </p:nvSpPr>
        <p:spPr>
          <a:xfrm>
            <a:off x="4345545" y="2031983"/>
            <a:ext cx="3565660" cy="306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33"/>
              </a:lnSpc>
            </a:pPr>
            <a:r>
              <a:rPr lang="lt-LT" sz="2400" b="1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Iki 20 000 eurų </a:t>
            </a:r>
          </a:p>
          <a:p>
            <a:pPr>
              <a:lnSpc>
                <a:spcPts val="2933"/>
              </a:lnSpc>
            </a:pPr>
            <a:endParaRPr lang="lt-LT" sz="2000" dirty="0">
              <a:latin typeface="Quicksand" panose="02070303000000060000" pitchFamily="18" charset="77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>
              <a:lnSpc>
                <a:spcPts val="2933"/>
              </a:lnSpc>
            </a:pPr>
            <a:r>
              <a:rPr lang="lt-LT" sz="2200" b="1" u="sng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Gargždų seniūnijoje </a:t>
            </a:r>
            <a:r>
              <a:rPr lang="lt-LT" sz="2200" b="1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įgyvendinamas mažos apimties nekomercinės paskirties infrastruktūrinis projektas, kuris įgyvendinamas per 1 metus  </a:t>
            </a:r>
            <a:endParaRPr lang="en-US" sz="2200" b="1" dirty="0">
              <a:latin typeface="Quicksand" panose="02070303000000060000" pitchFamily="18" charset="77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BF8B30-86C7-B64F-AD22-C06445ED6F3A}"/>
              </a:ext>
            </a:extLst>
          </p:cNvPr>
          <p:cNvSpPr txBox="1"/>
          <p:nvPr/>
        </p:nvSpPr>
        <p:spPr>
          <a:xfrm>
            <a:off x="4375053" y="1188263"/>
            <a:ext cx="1949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2800" dirty="0">
                <a:solidFill>
                  <a:schemeClr val="accent1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II kategorija</a:t>
            </a:r>
            <a:endParaRPr lang="en-US" sz="2800" dirty="0">
              <a:solidFill>
                <a:schemeClr val="accent1"/>
              </a:solidFill>
              <a:latin typeface="Quicksand" panose="02070303000000060000" pitchFamily="18" charset="77"/>
              <a:ea typeface="Nunito Bold" charset="0"/>
              <a:cs typeface="Nunito Bold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A2A18E1-4047-A640-868C-76BF8A2DE982}"/>
              </a:ext>
            </a:extLst>
          </p:cNvPr>
          <p:cNvGrpSpPr>
            <a:grpSpLocks noChangeAspect="1"/>
          </p:cNvGrpSpPr>
          <p:nvPr/>
        </p:nvGrpSpPr>
        <p:grpSpPr>
          <a:xfrm>
            <a:off x="-530526" y="5072603"/>
            <a:ext cx="8651637" cy="2374327"/>
            <a:chOff x="4356092" y="-331649"/>
            <a:chExt cx="7788729" cy="2137504"/>
          </a:xfrm>
        </p:grpSpPr>
        <p:grpSp>
          <p:nvGrpSpPr>
            <p:cNvPr id="43" name="Group 7">
              <a:extLst>
                <a:ext uri="{FF2B5EF4-FFF2-40B4-BE49-F238E27FC236}">
                  <a16:creationId xmlns:a16="http://schemas.microsoft.com/office/drawing/2014/main" id="{D0172FD0-1C5D-E544-8DD5-43D1415D01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71767" y="-242756"/>
              <a:ext cx="1092528" cy="994943"/>
              <a:chOff x="2135188" y="3590925"/>
              <a:chExt cx="1635125" cy="1489075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97" name="Freeform 4">
                <a:extLst>
                  <a:ext uri="{FF2B5EF4-FFF2-40B4-BE49-F238E27FC236}">
                    <a16:creationId xmlns:a16="http://schemas.microsoft.com/office/drawing/2014/main" id="{6F53D54B-AA67-B74F-92FC-63A8FDD3FC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5188" y="3590925"/>
                <a:ext cx="1635125" cy="1489075"/>
              </a:xfrm>
              <a:custGeom>
                <a:avLst/>
                <a:gdLst>
                  <a:gd name="T0" fmla="*/ 817383 w 4543"/>
                  <a:gd name="T1" fmla="*/ 172010 h 4138"/>
                  <a:gd name="T2" fmla="*/ 817383 w 4543"/>
                  <a:gd name="T3" fmla="*/ 172010 h 4138"/>
                  <a:gd name="T4" fmla="*/ 412470 w 4543"/>
                  <a:gd name="T5" fmla="*/ 338982 h 4138"/>
                  <a:gd name="T6" fmla="*/ 412470 w 4543"/>
                  <a:gd name="T7" fmla="*/ 338982 h 4138"/>
                  <a:gd name="T8" fmla="*/ 412470 w 4543"/>
                  <a:gd name="T9" fmla="*/ 1149013 h 4138"/>
                  <a:gd name="T10" fmla="*/ 412470 w 4543"/>
                  <a:gd name="T11" fmla="*/ 1149013 h 4138"/>
                  <a:gd name="T12" fmla="*/ 817383 w 4543"/>
                  <a:gd name="T13" fmla="*/ 1316345 h 4138"/>
                  <a:gd name="T14" fmla="*/ 817383 w 4543"/>
                  <a:gd name="T15" fmla="*/ 1316345 h 4138"/>
                  <a:gd name="T16" fmla="*/ 817383 w 4543"/>
                  <a:gd name="T17" fmla="*/ 1316345 h 4138"/>
                  <a:gd name="T18" fmla="*/ 1222295 w 4543"/>
                  <a:gd name="T19" fmla="*/ 1149013 h 4138"/>
                  <a:gd name="T20" fmla="*/ 1222295 w 4543"/>
                  <a:gd name="T21" fmla="*/ 1149013 h 4138"/>
                  <a:gd name="T22" fmla="*/ 1222655 w 4543"/>
                  <a:gd name="T23" fmla="*/ 338982 h 4138"/>
                  <a:gd name="T24" fmla="*/ 1222655 w 4543"/>
                  <a:gd name="T25" fmla="*/ 338982 h 4138"/>
                  <a:gd name="T26" fmla="*/ 817383 w 4543"/>
                  <a:gd name="T27" fmla="*/ 172010 h 4138"/>
                  <a:gd name="T28" fmla="*/ 817383 w 4543"/>
                  <a:gd name="T29" fmla="*/ 1381479 h 4138"/>
                  <a:gd name="T30" fmla="*/ 817383 w 4543"/>
                  <a:gd name="T31" fmla="*/ 1381479 h 4138"/>
                  <a:gd name="T32" fmla="*/ 817383 w 4543"/>
                  <a:gd name="T33" fmla="*/ 1381479 h 4138"/>
                  <a:gd name="T34" fmla="*/ 366400 w 4543"/>
                  <a:gd name="T35" fmla="*/ 1195074 h 4138"/>
                  <a:gd name="T36" fmla="*/ 366400 w 4543"/>
                  <a:gd name="T37" fmla="*/ 1195074 h 4138"/>
                  <a:gd name="T38" fmla="*/ 366400 w 4543"/>
                  <a:gd name="T39" fmla="*/ 293281 h 4138"/>
                  <a:gd name="T40" fmla="*/ 366400 w 4543"/>
                  <a:gd name="T41" fmla="*/ 293281 h 4138"/>
                  <a:gd name="T42" fmla="*/ 817383 w 4543"/>
                  <a:gd name="T43" fmla="*/ 106877 h 4138"/>
                  <a:gd name="T44" fmla="*/ 817383 w 4543"/>
                  <a:gd name="T45" fmla="*/ 106877 h 4138"/>
                  <a:gd name="T46" fmla="*/ 1268365 w 4543"/>
                  <a:gd name="T47" fmla="*/ 293281 h 4138"/>
                  <a:gd name="T48" fmla="*/ 1268365 w 4543"/>
                  <a:gd name="T49" fmla="*/ 293281 h 4138"/>
                  <a:gd name="T50" fmla="*/ 1268365 w 4543"/>
                  <a:gd name="T51" fmla="*/ 1195074 h 4138"/>
                  <a:gd name="T52" fmla="*/ 1268365 w 4543"/>
                  <a:gd name="T53" fmla="*/ 1195074 h 4138"/>
                  <a:gd name="T54" fmla="*/ 817383 w 4543"/>
                  <a:gd name="T55" fmla="*/ 1381479 h 4138"/>
                  <a:gd name="T56" fmla="*/ 817383 w 4543"/>
                  <a:gd name="T57" fmla="*/ 65134 h 4138"/>
                  <a:gd name="T58" fmla="*/ 817383 w 4543"/>
                  <a:gd name="T59" fmla="*/ 65134 h 4138"/>
                  <a:gd name="T60" fmla="*/ 336527 w 4543"/>
                  <a:gd name="T61" fmla="*/ 263413 h 4138"/>
                  <a:gd name="T62" fmla="*/ 336527 w 4543"/>
                  <a:gd name="T63" fmla="*/ 263413 h 4138"/>
                  <a:gd name="T64" fmla="*/ 336527 w 4543"/>
                  <a:gd name="T65" fmla="*/ 1224942 h 4138"/>
                  <a:gd name="T66" fmla="*/ 336527 w 4543"/>
                  <a:gd name="T67" fmla="*/ 1224942 h 4138"/>
                  <a:gd name="T68" fmla="*/ 817383 w 4543"/>
                  <a:gd name="T69" fmla="*/ 1423582 h 4138"/>
                  <a:gd name="T70" fmla="*/ 817383 w 4543"/>
                  <a:gd name="T71" fmla="*/ 1423582 h 4138"/>
                  <a:gd name="T72" fmla="*/ 1298238 w 4543"/>
                  <a:gd name="T73" fmla="*/ 1224942 h 4138"/>
                  <a:gd name="T74" fmla="*/ 1298238 w 4543"/>
                  <a:gd name="T75" fmla="*/ 1224942 h 4138"/>
                  <a:gd name="T76" fmla="*/ 1298238 w 4543"/>
                  <a:gd name="T77" fmla="*/ 263413 h 4138"/>
                  <a:gd name="T78" fmla="*/ 1298238 w 4543"/>
                  <a:gd name="T79" fmla="*/ 263413 h 4138"/>
                  <a:gd name="T80" fmla="*/ 817383 w 4543"/>
                  <a:gd name="T81" fmla="*/ 65134 h 4138"/>
                  <a:gd name="T82" fmla="*/ 817383 w 4543"/>
                  <a:gd name="T83" fmla="*/ 1488715 h 4138"/>
                  <a:gd name="T84" fmla="*/ 817383 w 4543"/>
                  <a:gd name="T85" fmla="*/ 1488715 h 4138"/>
                  <a:gd name="T86" fmla="*/ 290457 w 4543"/>
                  <a:gd name="T87" fmla="*/ 1270644 h 4138"/>
                  <a:gd name="T88" fmla="*/ 290457 w 4543"/>
                  <a:gd name="T89" fmla="*/ 1270644 h 4138"/>
                  <a:gd name="T90" fmla="*/ 290457 w 4543"/>
                  <a:gd name="T91" fmla="*/ 217352 h 4138"/>
                  <a:gd name="T92" fmla="*/ 290457 w 4543"/>
                  <a:gd name="T93" fmla="*/ 217352 h 4138"/>
                  <a:gd name="T94" fmla="*/ 817383 w 4543"/>
                  <a:gd name="T95" fmla="*/ 0 h 4138"/>
                  <a:gd name="T96" fmla="*/ 817383 w 4543"/>
                  <a:gd name="T97" fmla="*/ 0 h 4138"/>
                  <a:gd name="T98" fmla="*/ 1344308 w 4543"/>
                  <a:gd name="T99" fmla="*/ 217352 h 4138"/>
                  <a:gd name="T100" fmla="*/ 1344308 w 4543"/>
                  <a:gd name="T101" fmla="*/ 217352 h 4138"/>
                  <a:gd name="T102" fmla="*/ 1344308 w 4543"/>
                  <a:gd name="T103" fmla="*/ 1270644 h 4138"/>
                  <a:gd name="T104" fmla="*/ 1344308 w 4543"/>
                  <a:gd name="T105" fmla="*/ 1270644 h 4138"/>
                  <a:gd name="T106" fmla="*/ 817383 w 4543"/>
                  <a:gd name="T107" fmla="*/ 1488715 h 413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543" h="4138">
                    <a:moveTo>
                      <a:pt x="2271" y="478"/>
                    </a:moveTo>
                    <a:lnTo>
                      <a:pt x="2271" y="478"/>
                    </a:lnTo>
                    <a:cubicBezTo>
                      <a:pt x="1845" y="478"/>
                      <a:pt x="1446" y="642"/>
                      <a:pt x="1146" y="942"/>
                    </a:cubicBezTo>
                    <a:cubicBezTo>
                      <a:pt x="525" y="1563"/>
                      <a:pt x="525" y="2573"/>
                      <a:pt x="1146" y="3193"/>
                    </a:cubicBezTo>
                    <a:cubicBezTo>
                      <a:pt x="1445" y="3493"/>
                      <a:pt x="1845" y="3658"/>
                      <a:pt x="2271" y="3658"/>
                    </a:cubicBezTo>
                    <a:cubicBezTo>
                      <a:pt x="2696" y="3658"/>
                      <a:pt x="3096" y="3493"/>
                      <a:pt x="3396" y="3193"/>
                    </a:cubicBezTo>
                    <a:cubicBezTo>
                      <a:pt x="4017" y="2573"/>
                      <a:pt x="4017" y="1563"/>
                      <a:pt x="3397" y="942"/>
                    </a:cubicBezTo>
                    <a:cubicBezTo>
                      <a:pt x="3096" y="642"/>
                      <a:pt x="2696" y="478"/>
                      <a:pt x="2271" y="478"/>
                    </a:cubicBezTo>
                    <a:close/>
                    <a:moveTo>
                      <a:pt x="2271" y="3839"/>
                    </a:moveTo>
                    <a:lnTo>
                      <a:pt x="2271" y="3839"/>
                    </a:lnTo>
                    <a:cubicBezTo>
                      <a:pt x="1797" y="3839"/>
                      <a:pt x="1352" y="3655"/>
                      <a:pt x="1018" y="3321"/>
                    </a:cubicBezTo>
                    <a:cubicBezTo>
                      <a:pt x="327" y="2630"/>
                      <a:pt x="327" y="1506"/>
                      <a:pt x="1018" y="815"/>
                    </a:cubicBezTo>
                    <a:cubicBezTo>
                      <a:pt x="1352" y="481"/>
                      <a:pt x="1797" y="297"/>
                      <a:pt x="2271" y="297"/>
                    </a:cubicBezTo>
                    <a:cubicBezTo>
                      <a:pt x="2744" y="297"/>
                      <a:pt x="3190" y="481"/>
                      <a:pt x="3524" y="815"/>
                    </a:cubicBezTo>
                    <a:cubicBezTo>
                      <a:pt x="4215" y="1506"/>
                      <a:pt x="4215" y="2630"/>
                      <a:pt x="3524" y="3321"/>
                    </a:cubicBezTo>
                    <a:cubicBezTo>
                      <a:pt x="3190" y="3655"/>
                      <a:pt x="2744" y="3839"/>
                      <a:pt x="2271" y="3839"/>
                    </a:cubicBezTo>
                    <a:close/>
                    <a:moveTo>
                      <a:pt x="2271" y="181"/>
                    </a:moveTo>
                    <a:lnTo>
                      <a:pt x="2271" y="181"/>
                    </a:lnTo>
                    <a:cubicBezTo>
                      <a:pt x="1766" y="181"/>
                      <a:pt x="1292" y="377"/>
                      <a:pt x="935" y="732"/>
                    </a:cubicBezTo>
                    <a:cubicBezTo>
                      <a:pt x="199" y="1469"/>
                      <a:pt x="199" y="2667"/>
                      <a:pt x="935" y="3404"/>
                    </a:cubicBezTo>
                    <a:cubicBezTo>
                      <a:pt x="1292" y="3760"/>
                      <a:pt x="1766" y="3956"/>
                      <a:pt x="2271" y="3956"/>
                    </a:cubicBezTo>
                    <a:cubicBezTo>
                      <a:pt x="2776" y="3956"/>
                      <a:pt x="3251" y="3760"/>
                      <a:pt x="3607" y="3404"/>
                    </a:cubicBezTo>
                    <a:cubicBezTo>
                      <a:pt x="4343" y="2667"/>
                      <a:pt x="4343" y="1469"/>
                      <a:pt x="3607" y="732"/>
                    </a:cubicBezTo>
                    <a:cubicBezTo>
                      <a:pt x="3251" y="377"/>
                      <a:pt x="2776" y="181"/>
                      <a:pt x="2271" y="181"/>
                    </a:cubicBezTo>
                    <a:close/>
                    <a:moveTo>
                      <a:pt x="2271" y="4137"/>
                    </a:moveTo>
                    <a:lnTo>
                      <a:pt x="2271" y="4137"/>
                    </a:lnTo>
                    <a:cubicBezTo>
                      <a:pt x="1717" y="4137"/>
                      <a:pt x="1198" y="3922"/>
                      <a:pt x="807" y="3531"/>
                    </a:cubicBezTo>
                    <a:cubicBezTo>
                      <a:pt x="0" y="2724"/>
                      <a:pt x="0" y="1411"/>
                      <a:pt x="807" y="604"/>
                    </a:cubicBezTo>
                    <a:cubicBezTo>
                      <a:pt x="1198" y="214"/>
                      <a:pt x="1717" y="0"/>
                      <a:pt x="2271" y="0"/>
                    </a:cubicBezTo>
                    <a:cubicBezTo>
                      <a:pt x="2824" y="0"/>
                      <a:pt x="3344" y="214"/>
                      <a:pt x="3735" y="604"/>
                    </a:cubicBezTo>
                    <a:cubicBezTo>
                      <a:pt x="4542" y="1411"/>
                      <a:pt x="4542" y="2724"/>
                      <a:pt x="3735" y="3531"/>
                    </a:cubicBezTo>
                    <a:cubicBezTo>
                      <a:pt x="3344" y="3922"/>
                      <a:pt x="2824" y="4137"/>
                      <a:pt x="2271" y="413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98" name="Freeform 5">
                <a:extLst>
                  <a:ext uri="{FF2B5EF4-FFF2-40B4-BE49-F238E27FC236}">
                    <a16:creationId xmlns:a16="http://schemas.microsoft.com/office/drawing/2014/main" id="{19E8D4FD-F9E6-8A44-A123-F29316D161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600" y="3898900"/>
                <a:ext cx="92075" cy="92075"/>
              </a:xfrm>
              <a:custGeom>
                <a:avLst/>
                <a:gdLst>
                  <a:gd name="T0" fmla="*/ 85241 w 256"/>
                  <a:gd name="T1" fmla="*/ 82004 h 256"/>
                  <a:gd name="T2" fmla="*/ 85241 w 256"/>
                  <a:gd name="T3" fmla="*/ 82004 h 256"/>
                  <a:gd name="T4" fmla="*/ 85241 w 256"/>
                  <a:gd name="T5" fmla="*/ 58986 h 256"/>
                  <a:gd name="T6" fmla="*/ 33809 w 256"/>
                  <a:gd name="T7" fmla="*/ 7553 h 256"/>
                  <a:gd name="T8" fmla="*/ 33809 w 256"/>
                  <a:gd name="T9" fmla="*/ 7553 h 256"/>
                  <a:gd name="T10" fmla="*/ 13308 w 256"/>
                  <a:gd name="T11" fmla="*/ 4676 h 256"/>
                  <a:gd name="T12" fmla="*/ 8992 w 256"/>
                  <a:gd name="T13" fmla="*/ 8632 h 256"/>
                  <a:gd name="T14" fmla="*/ 4676 w 256"/>
                  <a:gd name="T15" fmla="*/ 13308 h 256"/>
                  <a:gd name="T16" fmla="*/ 4676 w 256"/>
                  <a:gd name="T17" fmla="*/ 13308 h 256"/>
                  <a:gd name="T18" fmla="*/ 7553 w 256"/>
                  <a:gd name="T19" fmla="*/ 33809 h 256"/>
                  <a:gd name="T20" fmla="*/ 58986 w 256"/>
                  <a:gd name="T21" fmla="*/ 85241 h 256"/>
                  <a:gd name="T22" fmla="*/ 58986 w 256"/>
                  <a:gd name="T23" fmla="*/ 85241 h 256"/>
                  <a:gd name="T24" fmla="*/ 82004 w 256"/>
                  <a:gd name="T25" fmla="*/ 85241 h 256"/>
                  <a:gd name="T26" fmla="*/ 85241 w 256"/>
                  <a:gd name="T27" fmla="*/ 82004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6" h="256">
                    <a:moveTo>
                      <a:pt x="237" y="228"/>
                    </a:moveTo>
                    <a:lnTo>
                      <a:pt x="237" y="228"/>
                    </a:lnTo>
                    <a:cubicBezTo>
                      <a:pt x="255" y="211"/>
                      <a:pt x="255" y="182"/>
                      <a:pt x="237" y="164"/>
                    </a:cubicBezTo>
                    <a:lnTo>
                      <a:pt x="94" y="21"/>
                    </a:lnTo>
                    <a:cubicBezTo>
                      <a:pt x="76" y="3"/>
                      <a:pt x="51" y="0"/>
                      <a:pt x="37" y="13"/>
                    </a:cubicBezTo>
                    <a:lnTo>
                      <a:pt x="25" y="24"/>
                    </a:lnTo>
                    <a:lnTo>
                      <a:pt x="13" y="37"/>
                    </a:lnTo>
                    <a:cubicBezTo>
                      <a:pt x="0" y="51"/>
                      <a:pt x="4" y="77"/>
                      <a:pt x="21" y="94"/>
                    </a:cubicBezTo>
                    <a:lnTo>
                      <a:pt x="164" y="237"/>
                    </a:lnTo>
                    <a:cubicBezTo>
                      <a:pt x="182" y="255"/>
                      <a:pt x="210" y="255"/>
                      <a:pt x="228" y="237"/>
                    </a:cubicBezTo>
                    <a:lnTo>
                      <a:pt x="237" y="22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99" name="Freeform 6">
                <a:extLst>
                  <a:ext uri="{FF2B5EF4-FFF2-40B4-BE49-F238E27FC236}">
                    <a16:creationId xmlns:a16="http://schemas.microsoft.com/office/drawing/2014/main" id="{1A5FA8EB-DAAA-9147-AA2C-B9F65A4842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6325" y="4316413"/>
                <a:ext cx="106363" cy="38100"/>
              </a:xfrm>
              <a:custGeom>
                <a:avLst/>
                <a:gdLst>
                  <a:gd name="T0" fmla="*/ 106001 w 294"/>
                  <a:gd name="T1" fmla="*/ 16486 h 104"/>
                  <a:gd name="T2" fmla="*/ 106001 w 294"/>
                  <a:gd name="T3" fmla="*/ 16486 h 104"/>
                  <a:gd name="T4" fmla="*/ 89721 w 294"/>
                  <a:gd name="T5" fmla="*/ 0 h 104"/>
                  <a:gd name="T6" fmla="*/ 17004 w 294"/>
                  <a:gd name="T7" fmla="*/ 0 h 104"/>
                  <a:gd name="T8" fmla="*/ 17004 w 294"/>
                  <a:gd name="T9" fmla="*/ 0 h 104"/>
                  <a:gd name="T10" fmla="*/ 362 w 294"/>
                  <a:gd name="T11" fmla="*/ 12822 h 104"/>
                  <a:gd name="T12" fmla="*/ 362 w 294"/>
                  <a:gd name="T13" fmla="*/ 12822 h 104"/>
                  <a:gd name="T14" fmla="*/ 17004 w 294"/>
                  <a:gd name="T15" fmla="*/ 37734 h 104"/>
                  <a:gd name="T16" fmla="*/ 89721 w 294"/>
                  <a:gd name="T17" fmla="*/ 37734 h 104"/>
                  <a:gd name="T18" fmla="*/ 89721 w 294"/>
                  <a:gd name="T19" fmla="*/ 37734 h 104"/>
                  <a:gd name="T20" fmla="*/ 106001 w 294"/>
                  <a:gd name="T21" fmla="*/ 21248 h 104"/>
                  <a:gd name="T22" fmla="*/ 106001 w 294"/>
                  <a:gd name="T23" fmla="*/ 16486 h 10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94" h="104">
                    <a:moveTo>
                      <a:pt x="293" y="45"/>
                    </a:moveTo>
                    <a:lnTo>
                      <a:pt x="293" y="45"/>
                    </a:lnTo>
                    <a:cubicBezTo>
                      <a:pt x="293" y="21"/>
                      <a:pt x="273" y="0"/>
                      <a:pt x="248" y="0"/>
                    </a:cubicBezTo>
                    <a:lnTo>
                      <a:pt x="47" y="0"/>
                    </a:lnTo>
                    <a:cubicBezTo>
                      <a:pt x="21" y="0"/>
                      <a:pt x="1" y="15"/>
                      <a:pt x="1" y="35"/>
                    </a:cubicBezTo>
                    <a:cubicBezTo>
                      <a:pt x="0" y="53"/>
                      <a:pt x="21" y="103"/>
                      <a:pt x="47" y="103"/>
                    </a:cubicBezTo>
                    <a:lnTo>
                      <a:pt x="248" y="103"/>
                    </a:lnTo>
                    <a:cubicBezTo>
                      <a:pt x="273" y="103"/>
                      <a:pt x="293" y="83"/>
                      <a:pt x="293" y="58"/>
                    </a:cubicBezTo>
                    <a:lnTo>
                      <a:pt x="293" y="4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00" name="Freeform 7">
                <a:extLst>
                  <a:ext uri="{FF2B5EF4-FFF2-40B4-BE49-F238E27FC236}">
                    <a16:creationId xmlns:a16="http://schemas.microsoft.com/office/drawing/2014/main" id="{60D44840-6567-6F43-B51A-DD3B81A240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600" y="4679950"/>
                <a:ext cx="92075" cy="92075"/>
              </a:xfrm>
              <a:custGeom>
                <a:avLst/>
                <a:gdLst>
                  <a:gd name="T0" fmla="*/ 82004 w 256"/>
                  <a:gd name="T1" fmla="*/ 6114 h 256"/>
                  <a:gd name="T2" fmla="*/ 82004 w 256"/>
                  <a:gd name="T3" fmla="*/ 6114 h 256"/>
                  <a:gd name="T4" fmla="*/ 58986 w 256"/>
                  <a:gd name="T5" fmla="*/ 6114 h 256"/>
                  <a:gd name="T6" fmla="*/ 7553 w 256"/>
                  <a:gd name="T7" fmla="*/ 57907 h 256"/>
                  <a:gd name="T8" fmla="*/ 7553 w 256"/>
                  <a:gd name="T9" fmla="*/ 57907 h 256"/>
                  <a:gd name="T10" fmla="*/ 4676 w 256"/>
                  <a:gd name="T11" fmla="*/ 78408 h 256"/>
                  <a:gd name="T12" fmla="*/ 8992 w 256"/>
                  <a:gd name="T13" fmla="*/ 82724 h 256"/>
                  <a:gd name="T14" fmla="*/ 13308 w 256"/>
                  <a:gd name="T15" fmla="*/ 87399 h 256"/>
                  <a:gd name="T16" fmla="*/ 13308 w 256"/>
                  <a:gd name="T17" fmla="*/ 87399 h 256"/>
                  <a:gd name="T18" fmla="*/ 33809 w 256"/>
                  <a:gd name="T19" fmla="*/ 84162 h 256"/>
                  <a:gd name="T20" fmla="*/ 85241 w 256"/>
                  <a:gd name="T21" fmla="*/ 32370 h 256"/>
                  <a:gd name="T22" fmla="*/ 85241 w 256"/>
                  <a:gd name="T23" fmla="*/ 32370 h 256"/>
                  <a:gd name="T24" fmla="*/ 85241 w 256"/>
                  <a:gd name="T25" fmla="*/ 9711 h 256"/>
                  <a:gd name="T26" fmla="*/ 82004 w 256"/>
                  <a:gd name="T27" fmla="*/ 6114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6" h="256">
                    <a:moveTo>
                      <a:pt x="228" y="17"/>
                    </a:moveTo>
                    <a:lnTo>
                      <a:pt x="228" y="17"/>
                    </a:lnTo>
                    <a:cubicBezTo>
                      <a:pt x="210" y="0"/>
                      <a:pt x="182" y="0"/>
                      <a:pt x="164" y="17"/>
                    </a:cubicBezTo>
                    <a:lnTo>
                      <a:pt x="21" y="161"/>
                    </a:lnTo>
                    <a:cubicBezTo>
                      <a:pt x="4" y="178"/>
                      <a:pt x="0" y="204"/>
                      <a:pt x="13" y="218"/>
                    </a:cubicBezTo>
                    <a:lnTo>
                      <a:pt x="25" y="230"/>
                    </a:lnTo>
                    <a:lnTo>
                      <a:pt x="37" y="243"/>
                    </a:lnTo>
                    <a:cubicBezTo>
                      <a:pt x="51" y="255"/>
                      <a:pt x="76" y="251"/>
                      <a:pt x="94" y="234"/>
                    </a:cubicBezTo>
                    <a:lnTo>
                      <a:pt x="237" y="90"/>
                    </a:lnTo>
                    <a:cubicBezTo>
                      <a:pt x="255" y="73"/>
                      <a:pt x="255" y="44"/>
                      <a:pt x="237" y="27"/>
                    </a:cubicBezTo>
                    <a:lnTo>
                      <a:pt x="228" y="1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01" name="Freeform 8">
                <a:extLst>
                  <a:ext uri="{FF2B5EF4-FFF2-40B4-BE49-F238E27FC236}">
                    <a16:creationId xmlns:a16="http://schemas.microsoft.com/office/drawing/2014/main" id="{AC24F60B-FF56-2344-8E3E-FC7462B9FB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700" y="4835525"/>
                <a:ext cx="38100" cy="104775"/>
              </a:xfrm>
              <a:custGeom>
                <a:avLst/>
                <a:gdLst>
                  <a:gd name="T0" fmla="*/ 16329 w 105"/>
                  <a:gd name="T1" fmla="*/ 0 h 293"/>
                  <a:gd name="T2" fmla="*/ 16329 w 105"/>
                  <a:gd name="T3" fmla="*/ 0 h 293"/>
                  <a:gd name="T4" fmla="*/ 0 w 105"/>
                  <a:gd name="T5" fmla="*/ 16092 h 293"/>
                  <a:gd name="T6" fmla="*/ 0 w 105"/>
                  <a:gd name="T7" fmla="*/ 87968 h 293"/>
                  <a:gd name="T8" fmla="*/ 0 w 105"/>
                  <a:gd name="T9" fmla="*/ 87968 h 293"/>
                  <a:gd name="T10" fmla="*/ 12700 w 105"/>
                  <a:gd name="T11" fmla="*/ 104417 h 293"/>
                  <a:gd name="T12" fmla="*/ 12700 w 105"/>
                  <a:gd name="T13" fmla="*/ 104417 h 293"/>
                  <a:gd name="T14" fmla="*/ 37737 w 105"/>
                  <a:gd name="T15" fmla="*/ 87968 h 293"/>
                  <a:gd name="T16" fmla="*/ 37737 w 105"/>
                  <a:gd name="T17" fmla="*/ 16092 h 293"/>
                  <a:gd name="T18" fmla="*/ 37737 w 105"/>
                  <a:gd name="T19" fmla="*/ 16092 h 293"/>
                  <a:gd name="T20" fmla="*/ 21046 w 105"/>
                  <a:gd name="T21" fmla="*/ 0 h 293"/>
                  <a:gd name="T22" fmla="*/ 16329 w 105"/>
                  <a:gd name="T23" fmla="*/ 0 h 29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5" h="293">
                    <a:moveTo>
                      <a:pt x="45" y="0"/>
                    </a:moveTo>
                    <a:lnTo>
                      <a:pt x="45" y="0"/>
                    </a:lnTo>
                    <a:cubicBezTo>
                      <a:pt x="20" y="0"/>
                      <a:pt x="0" y="20"/>
                      <a:pt x="0" y="45"/>
                    </a:cubicBezTo>
                    <a:lnTo>
                      <a:pt x="0" y="246"/>
                    </a:lnTo>
                    <a:cubicBezTo>
                      <a:pt x="0" y="271"/>
                      <a:pt x="16" y="292"/>
                      <a:pt x="35" y="292"/>
                    </a:cubicBezTo>
                    <a:cubicBezTo>
                      <a:pt x="54" y="292"/>
                      <a:pt x="104" y="271"/>
                      <a:pt x="104" y="246"/>
                    </a:cubicBezTo>
                    <a:lnTo>
                      <a:pt x="104" y="45"/>
                    </a:lnTo>
                    <a:cubicBezTo>
                      <a:pt x="104" y="20"/>
                      <a:pt x="83" y="0"/>
                      <a:pt x="58" y="0"/>
                    </a:cubicBezTo>
                    <a:lnTo>
                      <a:pt x="45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02" name="Freeform 9">
                <a:extLst>
                  <a:ext uri="{FF2B5EF4-FFF2-40B4-BE49-F238E27FC236}">
                    <a16:creationId xmlns:a16="http://schemas.microsoft.com/office/drawing/2014/main" id="{C04DA1E0-552A-1446-BA3B-7C2194B0FF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7238" y="4679950"/>
                <a:ext cx="92075" cy="92075"/>
              </a:xfrm>
              <a:custGeom>
                <a:avLst/>
                <a:gdLst>
                  <a:gd name="T0" fmla="*/ 6449 w 257"/>
                  <a:gd name="T1" fmla="*/ 9711 h 256"/>
                  <a:gd name="T2" fmla="*/ 6449 w 257"/>
                  <a:gd name="T3" fmla="*/ 9711 h 256"/>
                  <a:gd name="T4" fmla="*/ 6449 w 257"/>
                  <a:gd name="T5" fmla="*/ 32370 h 256"/>
                  <a:gd name="T6" fmla="*/ 57681 w 257"/>
                  <a:gd name="T7" fmla="*/ 84162 h 256"/>
                  <a:gd name="T8" fmla="*/ 57681 w 257"/>
                  <a:gd name="T9" fmla="*/ 84162 h 256"/>
                  <a:gd name="T10" fmla="*/ 78461 w 257"/>
                  <a:gd name="T11" fmla="*/ 87399 h 256"/>
                  <a:gd name="T12" fmla="*/ 82760 w 257"/>
                  <a:gd name="T13" fmla="*/ 82724 h 256"/>
                  <a:gd name="T14" fmla="*/ 87059 w 257"/>
                  <a:gd name="T15" fmla="*/ 78408 h 256"/>
                  <a:gd name="T16" fmla="*/ 87059 w 257"/>
                  <a:gd name="T17" fmla="*/ 78408 h 256"/>
                  <a:gd name="T18" fmla="*/ 83835 w 257"/>
                  <a:gd name="T19" fmla="*/ 57907 h 256"/>
                  <a:gd name="T20" fmla="*/ 32961 w 257"/>
                  <a:gd name="T21" fmla="*/ 6114 h 256"/>
                  <a:gd name="T22" fmla="*/ 32961 w 257"/>
                  <a:gd name="T23" fmla="*/ 6114 h 256"/>
                  <a:gd name="T24" fmla="*/ 10032 w 257"/>
                  <a:gd name="T25" fmla="*/ 6114 h 256"/>
                  <a:gd name="T26" fmla="*/ 6449 w 257"/>
                  <a:gd name="T27" fmla="*/ 9711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7" h="256">
                    <a:moveTo>
                      <a:pt x="18" y="27"/>
                    </a:moveTo>
                    <a:lnTo>
                      <a:pt x="18" y="27"/>
                    </a:lnTo>
                    <a:cubicBezTo>
                      <a:pt x="0" y="44"/>
                      <a:pt x="0" y="73"/>
                      <a:pt x="18" y="90"/>
                    </a:cubicBezTo>
                    <a:lnTo>
                      <a:pt x="161" y="234"/>
                    </a:lnTo>
                    <a:cubicBezTo>
                      <a:pt x="179" y="251"/>
                      <a:pt x="205" y="255"/>
                      <a:pt x="219" y="243"/>
                    </a:cubicBezTo>
                    <a:lnTo>
                      <a:pt x="231" y="230"/>
                    </a:lnTo>
                    <a:lnTo>
                      <a:pt x="243" y="218"/>
                    </a:lnTo>
                    <a:cubicBezTo>
                      <a:pt x="256" y="204"/>
                      <a:pt x="252" y="178"/>
                      <a:pt x="234" y="161"/>
                    </a:cubicBezTo>
                    <a:lnTo>
                      <a:pt x="92" y="17"/>
                    </a:lnTo>
                    <a:cubicBezTo>
                      <a:pt x="74" y="0"/>
                      <a:pt x="45" y="0"/>
                      <a:pt x="28" y="17"/>
                    </a:cubicBezTo>
                    <a:lnTo>
                      <a:pt x="18" y="2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03" name="Freeform 10">
                <a:extLst>
                  <a:ext uri="{FF2B5EF4-FFF2-40B4-BE49-F238E27FC236}">
                    <a16:creationId xmlns:a16="http://schemas.microsoft.com/office/drawing/2014/main" id="{9E9B8E03-B91C-5644-8246-B19346B127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1225" y="4316413"/>
                <a:ext cx="106363" cy="38100"/>
              </a:xfrm>
              <a:custGeom>
                <a:avLst/>
                <a:gdLst>
                  <a:gd name="T0" fmla="*/ 0 w 294"/>
                  <a:gd name="T1" fmla="*/ 21046 h 105"/>
                  <a:gd name="T2" fmla="*/ 0 w 294"/>
                  <a:gd name="T3" fmla="*/ 21046 h 105"/>
                  <a:gd name="T4" fmla="*/ 16642 w 294"/>
                  <a:gd name="T5" fmla="*/ 37374 h 105"/>
                  <a:gd name="T6" fmla="*/ 89721 w 294"/>
                  <a:gd name="T7" fmla="*/ 37737 h 105"/>
                  <a:gd name="T8" fmla="*/ 89721 w 294"/>
                  <a:gd name="T9" fmla="*/ 37737 h 105"/>
                  <a:gd name="T10" fmla="*/ 106001 w 294"/>
                  <a:gd name="T11" fmla="*/ 25037 h 105"/>
                  <a:gd name="T12" fmla="*/ 106001 w 294"/>
                  <a:gd name="T13" fmla="*/ 25037 h 105"/>
                  <a:gd name="T14" fmla="*/ 89721 w 294"/>
                  <a:gd name="T15" fmla="*/ 0 h 105"/>
                  <a:gd name="T16" fmla="*/ 16642 w 294"/>
                  <a:gd name="T17" fmla="*/ 0 h 105"/>
                  <a:gd name="T18" fmla="*/ 16642 w 294"/>
                  <a:gd name="T19" fmla="*/ 0 h 105"/>
                  <a:gd name="T20" fmla="*/ 0 w 294"/>
                  <a:gd name="T21" fmla="*/ 16329 h 105"/>
                  <a:gd name="T22" fmla="*/ 0 w 294"/>
                  <a:gd name="T23" fmla="*/ 21046 h 10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94" h="105">
                    <a:moveTo>
                      <a:pt x="0" y="58"/>
                    </a:moveTo>
                    <a:lnTo>
                      <a:pt x="0" y="58"/>
                    </a:lnTo>
                    <a:cubicBezTo>
                      <a:pt x="0" y="83"/>
                      <a:pt x="21" y="103"/>
                      <a:pt x="46" y="103"/>
                    </a:cubicBezTo>
                    <a:lnTo>
                      <a:pt x="248" y="104"/>
                    </a:lnTo>
                    <a:cubicBezTo>
                      <a:pt x="272" y="104"/>
                      <a:pt x="293" y="88"/>
                      <a:pt x="293" y="69"/>
                    </a:cubicBezTo>
                    <a:cubicBezTo>
                      <a:pt x="293" y="50"/>
                      <a:pt x="272" y="0"/>
                      <a:pt x="248" y="0"/>
                    </a:cubicBezTo>
                    <a:lnTo>
                      <a:pt x="46" y="0"/>
                    </a:lnTo>
                    <a:cubicBezTo>
                      <a:pt x="21" y="0"/>
                      <a:pt x="0" y="21"/>
                      <a:pt x="0" y="45"/>
                    </a:cubicBezTo>
                    <a:lnTo>
                      <a:pt x="0" y="5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04" name="Freeform 11">
                <a:extLst>
                  <a:ext uri="{FF2B5EF4-FFF2-40B4-BE49-F238E27FC236}">
                    <a16:creationId xmlns:a16="http://schemas.microsoft.com/office/drawing/2014/main" id="{4D50FE76-882A-2C4B-8227-AAA87A6DB6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7238" y="3898900"/>
                <a:ext cx="92075" cy="92075"/>
              </a:xfrm>
              <a:custGeom>
                <a:avLst/>
                <a:gdLst>
                  <a:gd name="T0" fmla="*/ 10032 w 257"/>
                  <a:gd name="T1" fmla="*/ 85601 h 256"/>
                  <a:gd name="T2" fmla="*/ 10032 w 257"/>
                  <a:gd name="T3" fmla="*/ 85601 h 256"/>
                  <a:gd name="T4" fmla="*/ 32961 w 257"/>
                  <a:gd name="T5" fmla="*/ 85601 h 256"/>
                  <a:gd name="T6" fmla="*/ 84193 w 257"/>
                  <a:gd name="T7" fmla="*/ 33809 h 256"/>
                  <a:gd name="T8" fmla="*/ 84193 w 257"/>
                  <a:gd name="T9" fmla="*/ 33809 h 256"/>
                  <a:gd name="T10" fmla="*/ 87059 w 257"/>
                  <a:gd name="T11" fmla="*/ 13308 h 256"/>
                  <a:gd name="T12" fmla="*/ 82760 w 257"/>
                  <a:gd name="T13" fmla="*/ 8632 h 256"/>
                  <a:gd name="T14" fmla="*/ 78461 w 257"/>
                  <a:gd name="T15" fmla="*/ 4676 h 256"/>
                  <a:gd name="T16" fmla="*/ 78461 w 257"/>
                  <a:gd name="T17" fmla="*/ 4676 h 256"/>
                  <a:gd name="T18" fmla="*/ 57681 w 257"/>
                  <a:gd name="T19" fmla="*/ 7553 h 256"/>
                  <a:gd name="T20" fmla="*/ 6449 w 257"/>
                  <a:gd name="T21" fmla="*/ 58986 h 256"/>
                  <a:gd name="T22" fmla="*/ 6449 w 257"/>
                  <a:gd name="T23" fmla="*/ 58986 h 256"/>
                  <a:gd name="T24" fmla="*/ 6449 w 257"/>
                  <a:gd name="T25" fmla="*/ 82004 h 256"/>
                  <a:gd name="T26" fmla="*/ 10032 w 257"/>
                  <a:gd name="T27" fmla="*/ 85601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7" h="256">
                    <a:moveTo>
                      <a:pt x="28" y="238"/>
                    </a:moveTo>
                    <a:lnTo>
                      <a:pt x="28" y="238"/>
                    </a:lnTo>
                    <a:cubicBezTo>
                      <a:pt x="45" y="255"/>
                      <a:pt x="74" y="255"/>
                      <a:pt x="92" y="238"/>
                    </a:cubicBezTo>
                    <a:lnTo>
                      <a:pt x="235" y="94"/>
                    </a:lnTo>
                    <a:cubicBezTo>
                      <a:pt x="252" y="77"/>
                      <a:pt x="256" y="51"/>
                      <a:pt x="243" y="37"/>
                    </a:cubicBezTo>
                    <a:lnTo>
                      <a:pt x="231" y="24"/>
                    </a:lnTo>
                    <a:lnTo>
                      <a:pt x="219" y="13"/>
                    </a:lnTo>
                    <a:cubicBezTo>
                      <a:pt x="205" y="0"/>
                      <a:pt x="179" y="3"/>
                      <a:pt x="161" y="21"/>
                    </a:cubicBezTo>
                    <a:lnTo>
                      <a:pt x="18" y="164"/>
                    </a:lnTo>
                    <a:cubicBezTo>
                      <a:pt x="0" y="182"/>
                      <a:pt x="0" y="211"/>
                      <a:pt x="18" y="228"/>
                    </a:cubicBezTo>
                    <a:lnTo>
                      <a:pt x="28" y="23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05" name="Freeform 12">
                <a:extLst>
                  <a:ext uri="{FF2B5EF4-FFF2-40B4-BE49-F238E27FC236}">
                    <a16:creationId xmlns:a16="http://schemas.microsoft.com/office/drawing/2014/main" id="{D09A592B-4B8B-F04D-AEAA-B170C585D6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700" y="3730625"/>
                <a:ext cx="38100" cy="104775"/>
              </a:xfrm>
              <a:custGeom>
                <a:avLst/>
                <a:gdLst>
                  <a:gd name="T0" fmla="*/ 21046 w 105"/>
                  <a:gd name="T1" fmla="*/ 104417 h 293"/>
                  <a:gd name="T2" fmla="*/ 21046 w 105"/>
                  <a:gd name="T3" fmla="*/ 104417 h 293"/>
                  <a:gd name="T4" fmla="*/ 37737 w 105"/>
                  <a:gd name="T5" fmla="*/ 88326 h 293"/>
                  <a:gd name="T6" fmla="*/ 37737 w 105"/>
                  <a:gd name="T7" fmla="*/ 16449 h 293"/>
                  <a:gd name="T8" fmla="*/ 37737 w 105"/>
                  <a:gd name="T9" fmla="*/ 16449 h 293"/>
                  <a:gd name="T10" fmla="*/ 25037 w 105"/>
                  <a:gd name="T11" fmla="*/ 0 h 293"/>
                  <a:gd name="T12" fmla="*/ 25037 w 105"/>
                  <a:gd name="T13" fmla="*/ 0 h 293"/>
                  <a:gd name="T14" fmla="*/ 0 w 105"/>
                  <a:gd name="T15" fmla="*/ 16449 h 293"/>
                  <a:gd name="T16" fmla="*/ 0 w 105"/>
                  <a:gd name="T17" fmla="*/ 88326 h 293"/>
                  <a:gd name="T18" fmla="*/ 0 w 105"/>
                  <a:gd name="T19" fmla="*/ 88326 h 293"/>
                  <a:gd name="T20" fmla="*/ 16329 w 105"/>
                  <a:gd name="T21" fmla="*/ 104417 h 293"/>
                  <a:gd name="T22" fmla="*/ 21046 w 105"/>
                  <a:gd name="T23" fmla="*/ 104417 h 29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5" h="293">
                    <a:moveTo>
                      <a:pt x="58" y="292"/>
                    </a:moveTo>
                    <a:lnTo>
                      <a:pt x="58" y="292"/>
                    </a:lnTo>
                    <a:cubicBezTo>
                      <a:pt x="83" y="292"/>
                      <a:pt x="104" y="272"/>
                      <a:pt x="104" y="247"/>
                    </a:cubicBezTo>
                    <a:lnTo>
                      <a:pt x="104" y="46"/>
                    </a:lnTo>
                    <a:cubicBezTo>
                      <a:pt x="104" y="21"/>
                      <a:pt x="88" y="1"/>
                      <a:pt x="69" y="0"/>
                    </a:cubicBezTo>
                    <a:cubicBezTo>
                      <a:pt x="50" y="0"/>
                      <a:pt x="0" y="21"/>
                      <a:pt x="0" y="46"/>
                    </a:cubicBezTo>
                    <a:lnTo>
                      <a:pt x="0" y="247"/>
                    </a:lnTo>
                    <a:cubicBezTo>
                      <a:pt x="0" y="272"/>
                      <a:pt x="20" y="292"/>
                      <a:pt x="45" y="292"/>
                    </a:cubicBezTo>
                    <a:lnTo>
                      <a:pt x="58" y="2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06" name="Freeform 13">
                <a:extLst>
                  <a:ext uri="{FF2B5EF4-FFF2-40B4-BE49-F238E27FC236}">
                    <a16:creationId xmlns:a16="http://schemas.microsoft.com/office/drawing/2014/main" id="{5B6B45C1-C4A1-AC46-BA47-F660C8AD3C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0663" y="4143375"/>
                <a:ext cx="250825" cy="250825"/>
              </a:xfrm>
              <a:custGeom>
                <a:avLst/>
                <a:gdLst>
                  <a:gd name="T0" fmla="*/ 237529 w 698"/>
                  <a:gd name="T1" fmla="*/ 185064 h 698"/>
                  <a:gd name="T2" fmla="*/ 237529 w 698"/>
                  <a:gd name="T3" fmla="*/ 185064 h 698"/>
                  <a:gd name="T4" fmla="*/ 237529 w 698"/>
                  <a:gd name="T5" fmla="*/ 231420 h 698"/>
                  <a:gd name="T6" fmla="*/ 230702 w 698"/>
                  <a:gd name="T7" fmla="*/ 237888 h 698"/>
                  <a:gd name="T8" fmla="*/ 230702 w 698"/>
                  <a:gd name="T9" fmla="*/ 237888 h 698"/>
                  <a:gd name="T10" fmla="*/ 185064 w 698"/>
                  <a:gd name="T11" fmla="*/ 237888 h 698"/>
                  <a:gd name="T12" fmla="*/ 23717 w 698"/>
                  <a:gd name="T13" fmla="*/ 76901 h 698"/>
                  <a:gd name="T14" fmla="*/ 23717 w 698"/>
                  <a:gd name="T15" fmla="*/ 76901 h 698"/>
                  <a:gd name="T16" fmla="*/ 0 w 698"/>
                  <a:gd name="T17" fmla="*/ 26951 h 698"/>
                  <a:gd name="T18" fmla="*/ 0 w 698"/>
                  <a:gd name="T19" fmla="*/ 26951 h 698"/>
                  <a:gd name="T20" fmla="*/ 26592 w 698"/>
                  <a:gd name="T21" fmla="*/ 719 h 698"/>
                  <a:gd name="T22" fmla="*/ 26592 w 698"/>
                  <a:gd name="T23" fmla="*/ 719 h 698"/>
                  <a:gd name="T24" fmla="*/ 76182 w 698"/>
                  <a:gd name="T25" fmla="*/ 24076 h 698"/>
                  <a:gd name="T26" fmla="*/ 237529 w 698"/>
                  <a:gd name="T27" fmla="*/ 185064 h 6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98" h="698">
                    <a:moveTo>
                      <a:pt x="661" y="515"/>
                    </a:moveTo>
                    <a:lnTo>
                      <a:pt x="661" y="515"/>
                    </a:lnTo>
                    <a:cubicBezTo>
                      <a:pt x="697" y="551"/>
                      <a:pt x="697" y="608"/>
                      <a:pt x="661" y="644"/>
                    </a:cubicBezTo>
                    <a:lnTo>
                      <a:pt x="642" y="662"/>
                    </a:lnTo>
                    <a:cubicBezTo>
                      <a:pt x="608" y="697"/>
                      <a:pt x="550" y="697"/>
                      <a:pt x="515" y="662"/>
                    </a:cubicBezTo>
                    <a:lnTo>
                      <a:pt x="66" y="214"/>
                    </a:lnTo>
                    <a:cubicBezTo>
                      <a:pt x="31" y="178"/>
                      <a:pt x="2" y="116"/>
                      <a:pt x="0" y="75"/>
                    </a:cubicBezTo>
                    <a:cubicBezTo>
                      <a:pt x="0" y="34"/>
                      <a:pt x="33" y="0"/>
                      <a:pt x="74" y="2"/>
                    </a:cubicBezTo>
                    <a:cubicBezTo>
                      <a:pt x="115" y="2"/>
                      <a:pt x="177" y="32"/>
                      <a:pt x="212" y="67"/>
                    </a:cubicBezTo>
                    <a:lnTo>
                      <a:pt x="661" y="51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07" name="Freeform 14">
                <a:extLst>
                  <a:ext uri="{FF2B5EF4-FFF2-40B4-BE49-F238E27FC236}">
                    <a16:creationId xmlns:a16="http://schemas.microsoft.com/office/drawing/2014/main" id="{D9E14725-F0AE-2E4C-B552-EECEEB1D6C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9250" y="4049713"/>
                <a:ext cx="349250" cy="349250"/>
              </a:xfrm>
              <a:custGeom>
                <a:avLst/>
                <a:gdLst>
                  <a:gd name="T0" fmla="*/ 52154 w 971"/>
                  <a:gd name="T1" fmla="*/ 334518 h 972"/>
                  <a:gd name="T2" fmla="*/ 52154 w 971"/>
                  <a:gd name="T3" fmla="*/ 334518 h 972"/>
                  <a:gd name="T4" fmla="*/ 10071 w 971"/>
                  <a:gd name="T5" fmla="*/ 338471 h 972"/>
                  <a:gd name="T6" fmla="*/ 10071 w 971"/>
                  <a:gd name="T7" fmla="*/ 338471 h 972"/>
                  <a:gd name="T8" fmla="*/ 14387 w 971"/>
                  <a:gd name="T9" fmla="*/ 296431 h 972"/>
                  <a:gd name="T10" fmla="*/ 287745 w 971"/>
                  <a:gd name="T11" fmla="*/ 23715 h 972"/>
                  <a:gd name="T12" fmla="*/ 287745 w 971"/>
                  <a:gd name="T13" fmla="*/ 23715 h 972"/>
                  <a:gd name="T14" fmla="*/ 329827 w 971"/>
                  <a:gd name="T15" fmla="*/ 359 h 972"/>
                  <a:gd name="T16" fmla="*/ 329827 w 971"/>
                  <a:gd name="T17" fmla="*/ 359 h 972"/>
                  <a:gd name="T18" fmla="*/ 348890 w 971"/>
                  <a:gd name="T19" fmla="*/ 19403 h 972"/>
                  <a:gd name="T20" fmla="*/ 348890 w 971"/>
                  <a:gd name="T21" fmla="*/ 19403 h 972"/>
                  <a:gd name="T22" fmla="*/ 325511 w 971"/>
                  <a:gd name="T23" fmla="*/ 61801 h 972"/>
                  <a:gd name="T24" fmla="*/ 52154 w 971"/>
                  <a:gd name="T25" fmla="*/ 334518 h 9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71" h="972">
                    <a:moveTo>
                      <a:pt x="145" y="931"/>
                    </a:moveTo>
                    <a:lnTo>
                      <a:pt x="145" y="931"/>
                    </a:lnTo>
                    <a:cubicBezTo>
                      <a:pt x="110" y="966"/>
                      <a:pt x="58" y="971"/>
                      <a:pt x="28" y="942"/>
                    </a:cubicBezTo>
                    <a:cubicBezTo>
                      <a:pt x="0" y="913"/>
                      <a:pt x="4" y="861"/>
                      <a:pt x="40" y="825"/>
                    </a:cubicBezTo>
                    <a:lnTo>
                      <a:pt x="800" y="66"/>
                    </a:lnTo>
                    <a:cubicBezTo>
                      <a:pt x="834" y="31"/>
                      <a:pt x="888" y="1"/>
                      <a:pt x="917" y="1"/>
                    </a:cubicBezTo>
                    <a:cubicBezTo>
                      <a:pt x="947" y="0"/>
                      <a:pt x="970" y="24"/>
                      <a:pt x="970" y="54"/>
                    </a:cubicBezTo>
                    <a:cubicBezTo>
                      <a:pt x="969" y="84"/>
                      <a:pt x="940" y="136"/>
                      <a:pt x="905" y="172"/>
                    </a:cubicBezTo>
                    <a:lnTo>
                      <a:pt x="145" y="93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44" name="Group 4">
              <a:extLst>
                <a:ext uri="{FF2B5EF4-FFF2-40B4-BE49-F238E27FC236}">
                  <a16:creationId xmlns:a16="http://schemas.microsoft.com/office/drawing/2014/main" id="{BC0EED54-7EF6-6641-8269-F8E5423E14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00106" y="797571"/>
              <a:ext cx="1657884" cy="914329"/>
              <a:chOff x="5265738" y="5084763"/>
              <a:chExt cx="2481262" cy="1368425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84" name="Freeform 20">
                <a:extLst>
                  <a:ext uri="{FF2B5EF4-FFF2-40B4-BE49-F238E27FC236}">
                    <a16:creationId xmlns:a16="http://schemas.microsoft.com/office/drawing/2014/main" id="{53286A74-6620-4043-86DA-08C22CA8D4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3913" y="5557838"/>
                <a:ext cx="180975" cy="180975"/>
              </a:xfrm>
              <a:custGeom>
                <a:avLst/>
                <a:gdLst>
                  <a:gd name="T0" fmla="*/ 180614 w 502"/>
                  <a:gd name="T1" fmla="*/ 90307 h 501"/>
                  <a:gd name="T2" fmla="*/ 180614 w 502"/>
                  <a:gd name="T3" fmla="*/ 90307 h 501"/>
                  <a:gd name="T4" fmla="*/ 90488 w 502"/>
                  <a:gd name="T5" fmla="*/ 180614 h 501"/>
                  <a:gd name="T6" fmla="*/ 90488 w 502"/>
                  <a:gd name="T7" fmla="*/ 180614 h 501"/>
                  <a:gd name="T8" fmla="*/ 0 w 502"/>
                  <a:gd name="T9" fmla="*/ 90307 h 501"/>
                  <a:gd name="T10" fmla="*/ 0 w 502"/>
                  <a:gd name="T11" fmla="*/ 90307 h 501"/>
                  <a:gd name="T12" fmla="*/ 90488 w 502"/>
                  <a:gd name="T13" fmla="*/ 0 h 501"/>
                  <a:gd name="T14" fmla="*/ 90488 w 502"/>
                  <a:gd name="T15" fmla="*/ 0 h 501"/>
                  <a:gd name="T16" fmla="*/ 180614 w 502"/>
                  <a:gd name="T17" fmla="*/ 90307 h 5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02" h="501">
                    <a:moveTo>
                      <a:pt x="501" y="250"/>
                    </a:moveTo>
                    <a:lnTo>
                      <a:pt x="501" y="250"/>
                    </a:lnTo>
                    <a:cubicBezTo>
                      <a:pt x="501" y="388"/>
                      <a:pt x="389" y="500"/>
                      <a:pt x="251" y="500"/>
                    </a:cubicBezTo>
                    <a:cubicBezTo>
                      <a:pt x="112" y="500"/>
                      <a:pt x="0" y="388"/>
                      <a:pt x="0" y="250"/>
                    </a:cubicBezTo>
                    <a:cubicBezTo>
                      <a:pt x="0" y="111"/>
                      <a:pt x="112" y="0"/>
                      <a:pt x="251" y="0"/>
                    </a:cubicBezTo>
                    <a:cubicBezTo>
                      <a:pt x="389" y="0"/>
                      <a:pt x="501" y="111"/>
                      <a:pt x="501" y="25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85" name="Freeform 25">
                <a:extLst>
                  <a:ext uri="{FF2B5EF4-FFF2-40B4-BE49-F238E27FC236}">
                    <a16:creationId xmlns:a16="http://schemas.microsoft.com/office/drawing/2014/main" id="{72C97AE9-7129-614E-ABD1-17E6925EE8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7688" y="5230813"/>
                <a:ext cx="180975" cy="180975"/>
              </a:xfrm>
              <a:custGeom>
                <a:avLst/>
                <a:gdLst>
                  <a:gd name="T0" fmla="*/ 0 w 501"/>
                  <a:gd name="T1" fmla="*/ 180614 h 501"/>
                  <a:gd name="T2" fmla="*/ 180614 w 501"/>
                  <a:gd name="T3" fmla="*/ 0 h 501"/>
                  <a:gd name="T4" fmla="*/ 0 w 501"/>
                  <a:gd name="T5" fmla="*/ 0 h 501"/>
                  <a:gd name="T6" fmla="*/ 0 w 501"/>
                  <a:gd name="T7" fmla="*/ 180614 h 50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1" h="501">
                    <a:moveTo>
                      <a:pt x="0" y="500"/>
                    </a:moveTo>
                    <a:lnTo>
                      <a:pt x="500" y="0"/>
                    </a:lnTo>
                    <a:lnTo>
                      <a:pt x="0" y="0"/>
                    </a:lnTo>
                    <a:lnTo>
                      <a:pt x="0" y="50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86" name="Freeform 26">
                <a:extLst>
                  <a:ext uri="{FF2B5EF4-FFF2-40B4-BE49-F238E27FC236}">
                    <a16:creationId xmlns:a16="http://schemas.microsoft.com/office/drawing/2014/main" id="{1ABA44D6-896F-074D-BDBC-78F70CDAC7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7688" y="5884863"/>
                <a:ext cx="180975" cy="180975"/>
              </a:xfrm>
              <a:custGeom>
                <a:avLst/>
                <a:gdLst>
                  <a:gd name="T0" fmla="*/ 180614 w 501"/>
                  <a:gd name="T1" fmla="*/ 180614 h 502"/>
                  <a:gd name="T2" fmla="*/ 0 w 501"/>
                  <a:gd name="T3" fmla="*/ 0 h 502"/>
                  <a:gd name="T4" fmla="*/ 0 w 501"/>
                  <a:gd name="T5" fmla="*/ 180614 h 502"/>
                  <a:gd name="T6" fmla="*/ 180614 w 501"/>
                  <a:gd name="T7" fmla="*/ 180614 h 5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1" h="502">
                    <a:moveTo>
                      <a:pt x="500" y="501"/>
                    </a:moveTo>
                    <a:lnTo>
                      <a:pt x="0" y="0"/>
                    </a:lnTo>
                    <a:lnTo>
                      <a:pt x="0" y="501"/>
                    </a:lnTo>
                    <a:lnTo>
                      <a:pt x="500" y="50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87" name="Freeform 27">
                <a:extLst>
                  <a:ext uri="{FF2B5EF4-FFF2-40B4-BE49-F238E27FC236}">
                    <a16:creationId xmlns:a16="http://schemas.microsoft.com/office/drawing/2014/main" id="{0616CD35-E7E7-5343-B956-EDE411C07C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2675" y="5884863"/>
                <a:ext cx="180975" cy="180975"/>
              </a:xfrm>
              <a:custGeom>
                <a:avLst/>
                <a:gdLst>
                  <a:gd name="T0" fmla="*/ 180614 w 502"/>
                  <a:gd name="T1" fmla="*/ 0 h 502"/>
                  <a:gd name="T2" fmla="*/ 0 w 502"/>
                  <a:gd name="T3" fmla="*/ 180614 h 502"/>
                  <a:gd name="T4" fmla="*/ 180614 w 502"/>
                  <a:gd name="T5" fmla="*/ 180614 h 502"/>
                  <a:gd name="T6" fmla="*/ 180614 w 502"/>
                  <a:gd name="T7" fmla="*/ 0 h 5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2" h="502">
                    <a:moveTo>
                      <a:pt x="501" y="0"/>
                    </a:moveTo>
                    <a:lnTo>
                      <a:pt x="0" y="501"/>
                    </a:lnTo>
                    <a:lnTo>
                      <a:pt x="501" y="501"/>
                    </a:lnTo>
                    <a:lnTo>
                      <a:pt x="501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88" name="Freeform 15">
                <a:extLst>
                  <a:ext uri="{FF2B5EF4-FFF2-40B4-BE49-F238E27FC236}">
                    <a16:creationId xmlns:a16="http://schemas.microsoft.com/office/drawing/2014/main" id="{B4E913E0-9D9A-0E4D-9518-8F851BC5CB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5738" y="5329238"/>
                <a:ext cx="2252662" cy="1123950"/>
              </a:xfrm>
              <a:custGeom>
                <a:avLst/>
                <a:gdLst>
                  <a:gd name="T0" fmla="*/ 2219905 w 6258"/>
                  <a:gd name="T1" fmla="*/ 1123590 h 3124"/>
                  <a:gd name="T2" fmla="*/ 64794 w 6258"/>
                  <a:gd name="T3" fmla="*/ 1123590 h 3124"/>
                  <a:gd name="T4" fmla="*/ 64794 w 6258"/>
                  <a:gd name="T5" fmla="*/ 1123590 h 3124"/>
                  <a:gd name="T6" fmla="*/ 0 w 6258"/>
                  <a:gd name="T7" fmla="*/ 1058470 h 3124"/>
                  <a:gd name="T8" fmla="*/ 0 w 6258"/>
                  <a:gd name="T9" fmla="*/ 32380 h 3124"/>
                  <a:gd name="T10" fmla="*/ 0 w 6258"/>
                  <a:gd name="T11" fmla="*/ 32380 h 3124"/>
                  <a:gd name="T12" fmla="*/ 32397 w 6258"/>
                  <a:gd name="T13" fmla="*/ 0 h 3124"/>
                  <a:gd name="T14" fmla="*/ 32397 w 6258"/>
                  <a:gd name="T15" fmla="*/ 0 h 3124"/>
                  <a:gd name="T16" fmla="*/ 64794 w 6258"/>
                  <a:gd name="T17" fmla="*/ 32380 h 3124"/>
                  <a:gd name="T18" fmla="*/ 64794 w 6258"/>
                  <a:gd name="T19" fmla="*/ 1058470 h 3124"/>
                  <a:gd name="T20" fmla="*/ 2219905 w 6258"/>
                  <a:gd name="T21" fmla="*/ 1058470 h 3124"/>
                  <a:gd name="T22" fmla="*/ 2219905 w 6258"/>
                  <a:gd name="T23" fmla="*/ 1058470 h 3124"/>
                  <a:gd name="T24" fmla="*/ 2252302 w 6258"/>
                  <a:gd name="T25" fmla="*/ 1090850 h 3124"/>
                  <a:gd name="T26" fmla="*/ 2252302 w 6258"/>
                  <a:gd name="T27" fmla="*/ 1090850 h 3124"/>
                  <a:gd name="T28" fmla="*/ 2219905 w 6258"/>
                  <a:gd name="T29" fmla="*/ 1123590 h 31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58" h="3124">
                    <a:moveTo>
                      <a:pt x="6167" y="3123"/>
                    </a:moveTo>
                    <a:lnTo>
                      <a:pt x="180" y="3123"/>
                    </a:lnTo>
                    <a:cubicBezTo>
                      <a:pt x="81" y="3123"/>
                      <a:pt x="0" y="3042"/>
                      <a:pt x="0" y="2942"/>
                    </a:cubicBezTo>
                    <a:lnTo>
                      <a:pt x="0" y="90"/>
                    </a:lnTo>
                    <a:cubicBezTo>
                      <a:pt x="0" y="40"/>
                      <a:pt x="40" y="0"/>
                      <a:pt x="90" y="0"/>
                    </a:cubicBezTo>
                    <a:cubicBezTo>
                      <a:pt x="140" y="0"/>
                      <a:pt x="180" y="40"/>
                      <a:pt x="180" y="90"/>
                    </a:cubicBezTo>
                    <a:lnTo>
                      <a:pt x="180" y="2942"/>
                    </a:lnTo>
                    <a:lnTo>
                      <a:pt x="6167" y="2942"/>
                    </a:lnTo>
                    <a:cubicBezTo>
                      <a:pt x="6217" y="2942"/>
                      <a:pt x="6257" y="2982"/>
                      <a:pt x="6257" y="3032"/>
                    </a:cubicBezTo>
                    <a:cubicBezTo>
                      <a:pt x="6257" y="3082"/>
                      <a:pt x="6217" y="3123"/>
                      <a:pt x="6167" y="3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89" name="Freeform 16">
                <a:extLst>
                  <a:ext uri="{FF2B5EF4-FFF2-40B4-BE49-F238E27FC236}">
                    <a16:creationId xmlns:a16="http://schemas.microsoft.com/office/drawing/2014/main" id="{5F1E243D-C99F-7640-A80D-21D347027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0038" y="5214938"/>
                <a:ext cx="2254250" cy="1123950"/>
              </a:xfrm>
              <a:custGeom>
                <a:avLst/>
                <a:gdLst>
                  <a:gd name="T0" fmla="*/ 2221120 w 6260"/>
                  <a:gd name="T1" fmla="*/ 1123590 h 3124"/>
                  <a:gd name="T2" fmla="*/ 65179 w 6260"/>
                  <a:gd name="T3" fmla="*/ 1123590 h 3124"/>
                  <a:gd name="T4" fmla="*/ 65179 w 6260"/>
                  <a:gd name="T5" fmla="*/ 1123590 h 3124"/>
                  <a:gd name="T6" fmla="*/ 0 w 6260"/>
                  <a:gd name="T7" fmla="*/ 1058470 h 3124"/>
                  <a:gd name="T8" fmla="*/ 0 w 6260"/>
                  <a:gd name="T9" fmla="*/ 32740 h 3124"/>
                  <a:gd name="T10" fmla="*/ 0 w 6260"/>
                  <a:gd name="T11" fmla="*/ 32740 h 3124"/>
                  <a:gd name="T12" fmla="*/ 32769 w 6260"/>
                  <a:gd name="T13" fmla="*/ 0 h 3124"/>
                  <a:gd name="T14" fmla="*/ 32769 w 6260"/>
                  <a:gd name="T15" fmla="*/ 0 h 3124"/>
                  <a:gd name="T16" fmla="*/ 65179 w 6260"/>
                  <a:gd name="T17" fmla="*/ 32740 h 3124"/>
                  <a:gd name="T18" fmla="*/ 65179 w 6260"/>
                  <a:gd name="T19" fmla="*/ 1058470 h 3124"/>
                  <a:gd name="T20" fmla="*/ 2221120 w 6260"/>
                  <a:gd name="T21" fmla="*/ 1058470 h 3124"/>
                  <a:gd name="T22" fmla="*/ 2221120 w 6260"/>
                  <a:gd name="T23" fmla="*/ 1058470 h 3124"/>
                  <a:gd name="T24" fmla="*/ 2253890 w 6260"/>
                  <a:gd name="T25" fmla="*/ 1091210 h 3124"/>
                  <a:gd name="T26" fmla="*/ 2253890 w 6260"/>
                  <a:gd name="T27" fmla="*/ 1091210 h 3124"/>
                  <a:gd name="T28" fmla="*/ 2221120 w 6260"/>
                  <a:gd name="T29" fmla="*/ 1123590 h 31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60" h="3124">
                    <a:moveTo>
                      <a:pt x="6168" y="3123"/>
                    </a:moveTo>
                    <a:lnTo>
                      <a:pt x="181" y="3123"/>
                    </a:lnTo>
                    <a:cubicBezTo>
                      <a:pt x="81" y="3123"/>
                      <a:pt x="0" y="3042"/>
                      <a:pt x="0" y="2942"/>
                    </a:cubicBezTo>
                    <a:lnTo>
                      <a:pt x="0" y="91"/>
                    </a:lnTo>
                    <a:cubicBezTo>
                      <a:pt x="0" y="41"/>
                      <a:pt x="41" y="0"/>
                      <a:pt x="91" y="0"/>
                    </a:cubicBezTo>
                    <a:cubicBezTo>
                      <a:pt x="141" y="0"/>
                      <a:pt x="181" y="41"/>
                      <a:pt x="181" y="91"/>
                    </a:cubicBezTo>
                    <a:lnTo>
                      <a:pt x="181" y="2942"/>
                    </a:lnTo>
                    <a:lnTo>
                      <a:pt x="6168" y="2942"/>
                    </a:lnTo>
                    <a:cubicBezTo>
                      <a:pt x="6218" y="2942"/>
                      <a:pt x="6259" y="2983"/>
                      <a:pt x="6259" y="3033"/>
                    </a:cubicBezTo>
                    <a:cubicBezTo>
                      <a:pt x="6259" y="3083"/>
                      <a:pt x="6218" y="3123"/>
                      <a:pt x="6168" y="3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90" name="Freeform 17">
                <a:extLst>
                  <a:ext uri="{FF2B5EF4-FFF2-40B4-BE49-F238E27FC236}">
                    <a16:creationId xmlns:a16="http://schemas.microsoft.com/office/drawing/2014/main" id="{6E15457E-5FE1-2A4A-885C-B5E16238DF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4350" y="5195888"/>
                <a:ext cx="2051050" cy="903287"/>
              </a:xfrm>
              <a:custGeom>
                <a:avLst/>
                <a:gdLst>
                  <a:gd name="T0" fmla="*/ 65141 w 5699"/>
                  <a:gd name="T1" fmla="*/ 65215 h 2507"/>
                  <a:gd name="T2" fmla="*/ 65141 w 5699"/>
                  <a:gd name="T3" fmla="*/ 837711 h 2507"/>
                  <a:gd name="T4" fmla="*/ 1985549 w 5699"/>
                  <a:gd name="T5" fmla="*/ 837711 h 2507"/>
                  <a:gd name="T6" fmla="*/ 1985549 w 5699"/>
                  <a:gd name="T7" fmla="*/ 65215 h 2507"/>
                  <a:gd name="T8" fmla="*/ 65141 w 5699"/>
                  <a:gd name="T9" fmla="*/ 65215 h 2507"/>
                  <a:gd name="T10" fmla="*/ 1985549 w 5699"/>
                  <a:gd name="T11" fmla="*/ 837711 h 2507"/>
                  <a:gd name="T12" fmla="*/ 1985549 w 5699"/>
                  <a:gd name="T13" fmla="*/ 870499 h 2507"/>
                  <a:gd name="T14" fmla="*/ 1985549 w 5699"/>
                  <a:gd name="T15" fmla="*/ 837711 h 2507"/>
                  <a:gd name="T16" fmla="*/ 1985549 w 5699"/>
                  <a:gd name="T17" fmla="*/ 902927 h 2507"/>
                  <a:gd name="T18" fmla="*/ 65141 w 5699"/>
                  <a:gd name="T19" fmla="*/ 902927 h 2507"/>
                  <a:gd name="T20" fmla="*/ 65141 w 5699"/>
                  <a:gd name="T21" fmla="*/ 902927 h 2507"/>
                  <a:gd name="T22" fmla="*/ 0 w 5699"/>
                  <a:gd name="T23" fmla="*/ 837711 h 2507"/>
                  <a:gd name="T24" fmla="*/ 0 w 5699"/>
                  <a:gd name="T25" fmla="*/ 65215 h 2507"/>
                  <a:gd name="T26" fmla="*/ 0 w 5699"/>
                  <a:gd name="T27" fmla="*/ 65215 h 2507"/>
                  <a:gd name="T28" fmla="*/ 65141 w 5699"/>
                  <a:gd name="T29" fmla="*/ 0 h 2507"/>
                  <a:gd name="T30" fmla="*/ 1985549 w 5699"/>
                  <a:gd name="T31" fmla="*/ 0 h 2507"/>
                  <a:gd name="T32" fmla="*/ 1985549 w 5699"/>
                  <a:gd name="T33" fmla="*/ 0 h 2507"/>
                  <a:gd name="T34" fmla="*/ 2050690 w 5699"/>
                  <a:gd name="T35" fmla="*/ 65215 h 2507"/>
                  <a:gd name="T36" fmla="*/ 2050690 w 5699"/>
                  <a:gd name="T37" fmla="*/ 837711 h 2507"/>
                  <a:gd name="T38" fmla="*/ 2050690 w 5699"/>
                  <a:gd name="T39" fmla="*/ 837711 h 2507"/>
                  <a:gd name="T40" fmla="*/ 1985549 w 5699"/>
                  <a:gd name="T41" fmla="*/ 902927 h 250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699" h="2507">
                    <a:moveTo>
                      <a:pt x="181" y="181"/>
                    </a:moveTo>
                    <a:lnTo>
                      <a:pt x="181" y="2325"/>
                    </a:lnTo>
                    <a:lnTo>
                      <a:pt x="5517" y="2325"/>
                    </a:lnTo>
                    <a:lnTo>
                      <a:pt x="5517" y="181"/>
                    </a:lnTo>
                    <a:lnTo>
                      <a:pt x="181" y="181"/>
                    </a:lnTo>
                    <a:close/>
                    <a:moveTo>
                      <a:pt x="5517" y="2325"/>
                    </a:moveTo>
                    <a:lnTo>
                      <a:pt x="5517" y="2416"/>
                    </a:lnTo>
                    <a:lnTo>
                      <a:pt x="5517" y="2325"/>
                    </a:lnTo>
                    <a:close/>
                    <a:moveTo>
                      <a:pt x="5517" y="2506"/>
                    </a:moveTo>
                    <a:lnTo>
                      <a:pt x="181" y="2506"/>
                    </a:lnTo>
                    <a:cubicBezTo>
                      <a:pt x="81" y="2506"/>
                      <a:pt x="0" y="2425"/>
                      <a:pt x="0" y="2325"/>
                    </a:cubicBezTo>
                    <a:lnTo>
                      <a:pt x="0" y="181"/>
                    </a:lnTo>
                    <a:cubicBezTo>
                      <a:pt x="0" y="81"/>
                      <a:pt x="81" y="0"/>
                      <a:pt x="181" y="0"/>
                    </a:cubicBezTo>
                    <a:lnTo>
                      <a:pt x="5517" y="0"/>
                    </a:lnTo>
                    <a:cubicBezTo>
                      <a:pt x="5617" y="0"/>
                      <a:pt x="5698" y="81"/>
                      <a:pt x="5698" y="181"/>
                    </a:cubicBezTo>
                    <a:lnTo>
                      <a:pt x="5698" y="2325"/>
                    </a:lnTo>
                    <a:cubicBezTo>
                      <a:pt x="5698" y="2425"/>
                      <a:pt x="5617" y="2506"/>
                      <a:pt x="5517" y="250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91" name="Freeform 18">
                <a:extLst>
                  <a:ext uri="{FF2B5EF4-FFF2-40B4-BE49-F238E27FC236}">
                    <a16:creationId xmlns:a16="http://schemas.microsoft.com/office/drawing/2014/main" id="{32A6FE09-7C94-0845-A1C7-7ED8DAAD4E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4338" y="5084763"/>
                <a:ext cx="2252662" cy="1123950"/>
              </a:xfrm>
              <a:custGeom>
                <a:avLst/>
                <a:gdLst>
                  <a:gd name="T0" fmla="*/ 65143 w 6259"/>
                  <a:gd name="T1" fmla="*/ 64781 h 3123"/>
                  <a:gd name="T2" fmla="*/ 65143 w 6259"/>
                  <a:gd name="T3" fmla="*/ 1058809 h 3123"/>
                  <a:gd name="T4" fmla="*/ 2187519 w 6259"/>
                  <a:gd name="T5" fmla="*/ 1058809 h 3123"/>
                  <a:gd name="T6" fmla="*/ 2187519 w 6259"/>
                  <a:gd name="T7" fmla="*/ 64781 h 3123"/>
                  <a:gd name="T8" fmla="*/ 65143 w 6259"/>
                  <a:gd name="T9" fmla="*/ 64781 h 3123"/>
                  <a:gd name="T10" fmla="*/ 2187519 w 6259"/>
                  <a:gd name="T11" fmla="*/ 1058809 h 3123"/>
                  <a:gd name="T12" fmla="*/ 2187519 w 6259"/>
                  <a:gd name="T13" fmla="*/ 1091200 h 3123"/>
                  <a:gd name="T14" fmla="*/ 2187519 w 6259"/>
                  <a:gd name="T15" fmla="*/ 1058809 h 3123"/>
                  <a:gd name="T16" fmla="*/ 2187519 w 6259"/>
                  <a:gd name="T17" fmla="*/ 1123590 h 3123"/>
                  <a:gd name="T18" fmla="*/ 65143 w 6259"/>
                  <a:gd name="T19" fmla="*/ 1123590 h 3123"/>
                  <a:gd name="T20" fmla="*/ 65143 w 6259"/>
                  <a:gd name="T21" fmla="*/ 1123590 h 3123"/>
                  <a:gd name="T22" fmla="*/ 0 w 6259"/>
                  <a:gd name="T23" fmla="*/ 1058809 h 3123"/>
                  <a:gd name="T24" fmla="*/ 0 w 6259"/>
                  <a:gd name="T25" fmla="*/ 64781 h 3123"/>
                  <a:gd name="T26" fmla="*/ 0 w 6259"/>
                  <a:gd name="T27" fmla="*/ 64781 h 3123"/>
                  <a:gd name="T28" fmla="*/ 65143 w 6259"/>
                  <a:gd name="T29" fmla="*/ 0 h 3123"/>
                  <a:gd name="T30" fmla="*/ 2187519 w 6259"/>
                  <a:gd name="T31" fmla="*/ 0 h 3123"/>
                  <a:gd name="T32" fmla="*/ 2187519 w 6259"/>
                  <a:gd name="T33" fmla="*/ 0 h 3123"/>
                  <a:gd name="T34" fmla="*/ 2252302 w 6259"/>
                  <a:gd name="T35" fmla="*/ 64781 h 3123"/>
                  <a:gd name="T36" fmla="*/ 2252302 w 6259"/>
                  <a:gd name="T37" fmla="*/ 1058809 h 3123"/>
                  <a:gd name="T38" fmla="*/ 2252302 w 6259"/>
                  <a:gd name="T39" fmla="*/ 1058809 h 3123"/>
                  <a:gd name="T40" fmla="*/ 2187519 w 6259"/>
                  <a:gd name="T41" fmla="*/ 1123590 h 312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259" h="3123">
                    <a:moveTo>
                      <a:pt x="181" y="180"/>
                    </a:moveTo>
                    <a:lnTo>
                      <a:pt x="181" y="2942"/>
                    </a:lnTo>
                    <a:lnTo>
                      <a:pt x="6078" y="2942"/>
                    </a:lnTo>
                    <a:lnTo>
                      <a:pt x="6078" y="180"/>
                    </a:lnTo>
                    <a:lnTo>
                      <a:pt x="181" y="180"/>
                    </a:lnTo>
                    <a:close/>
                    <a:moveTo>
                      <a:pt x="6078" y="2942"/>
                    </a:moveTo>
                    <a:lnTo>
                      <a:pt x="6078" y="3032"/>
                    </a:lnTo>
                    <a:lnTo>
                      <a:pt x="6078" y="2942"/>
                    </a:lnTo>
                    <a:close/>
                    <a:moveTo>
                      <a:pt x="6078" y="3122"/>
                    </a:moveTo>
                    <a:lnTo>
                      <a:pt x="181" y="3122"/>
                    </a:lnTo>
                    <a:cubicBezTo>
                      <a:pt x="81" y="3122"/>
                      <a:pt x="0" y="3041"/>
                      <a:pt x="0" y="2942"/>
                    </a:cubicBezTo>
                    <a:lnTo>
                      <a:pt x="0" y="180"/>
                    </a:lnTo>
                    <a:cubicBezTo>
                      <a:pt x="0" y="81"/>
                      <a:pt x="81" y="0"/>
                      <a:pt x="181" y="0"/>
                    </a:cubicBezTo>
                    <a:lnTo>
                      <a:pt x="6078" y="0"/>
                    </a:lnTo>
                    <a:cubicBezTo>
                      <a:pt x="6177" y="0"/>
                      <a:pt x="6258" y="81"/>
                      <a:pt x="6258" y="180"/>
                    </a:cubicBezTo>
                    <a:lnTo>
                      <a:pt x="6258" y="2942"/>
                    </a:lnTo>
                    <a:cubicBezTo>
                      <a:pt x="6258" y="3041"/>
                      <a:pt x="6177" y="3122"/>
                      <a:pt x="6078" y="312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92" name="Freeform 19">
                <a:extLst>
                  <a:ext uri="{FF2B5EF4-FFF2-40B4-BE49-F238E27FC236}">
                    <a16:creationId xmlns:a16="http://schemas.microsoft.com/office/drawing/2014/main" id="{8144D51C-A785-C54B-B608-9210C224F5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0788" y="5273675"/>
                <a:ext cx="639762" cy="747713"/>
              </a:xfrm>
              <a:custGeom>
                <a:avLst/>
                <a:gdLst>
                  <a:gd name="T0" fmla="*/ 319521 w 1778"/>
                  <a:gd name="T1" fmla="*/ 65159 h 2077"/>
                  <a:gd name="T2" fmla="*/ 319521 w 1778"/>
                  <a:gd name="T3" fmla="*/ 65159 h 2077"/>
                  <a:gd name="T4" fmla="*/ 64768 w 1778"/>
                  <a:gd name="T5" fmla="*/ 373677 h 2077"/>
                  <a:gd name="T6" fmla="*/ 64768 w 1778"/>
                  <a:gd name="T7" fmla="*/ 373677 h 2077"/>
                  <a:gd name="T8" fmla="*/ 319521 w 1778"/>
                  <a:gd name="T9" fmla="*/ 682194 h 2077"/>
                  <a:gd name="T10" fmla="*/ 319521 w 1778"/>
                  <a:gd name="T11" fmla="*/ 682194 h 2077"/>
                  <a:gd name="T12" fmla="*/ 574275 w 1778"/>
                  <a:gd name="T13" fmla="*/ 373677 h 2077"/>
                  <a:gd name="T14" fmla="*/ 574275 w 1778"/>
                  <a:gd name="T15" fmla="*/ 373677 h 2077"/>
                  <a:gd name="T16" fmla="*/ 319521 w 1778"/>
                  <a:gd name="T17" fmla="*/ 65159 h 2077"/>
                  <a:gd name="T18" fmla="*/ 319521 w 1778"/>
                  <a:gd name="T19" fmla="*/ 747353 h 2077"/>
                  <a:gd name="T20" fmla="*/ 319521 w 1778"/>
                  <a:gd name="T21" fmla="*/ 747353 h 2077"/>
                  <a:gd name="T22" fmla="*/ 0 w 1778"/>
                  <a:gd name="T23" fmla="*/ 373677 h 2077"/>
                  <a:gd name="T24" fmla="*/ 0 w 1778"/>
                  <a:gd name="T25" fmla="*/ 373677 h 2077"/>
                  <a:gd name="T26" fmla="*/ 319521 w 1778"/>
                  <a:gd name="T27" fmla="*/ 0 h 2077"/>
                  <a:gd name="T28" fmla="*/ 319521 w 1778"/>
                  <a:gd name="T29" fmla="*/ 0 h 2077"/>
                  <a:gd name="T30" fmla="*/ 639402 w 1778"/>
                  <a:gd name="T31" fmla="*/ 373677 h 2077"/>
                  <a:gd name="T32" fmla="*/ 639402 w 1778"/>
                  <a:gd name="T33" fmla="*/ 373677 h 2077"/>
                  <a:gd name="T34" fmla="*/ 319521 w 1778"/>
                  <a:gd name="T35" fmla="*/ 747353 h 207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778" h="2077">
                    <a:moveTo>
                      <a:pt x="888" y="181"/>
                    </a:moveTo>
                    <a:lnTo>
                      <a:pt x="888" y="181"/>
                    </a:lnTo>
                    <a:cubicBezTo>
                      <a:pt x="498" y="181"/>
                      <a:pt x="180" y="565"/>
                      <a:pt x="180" y="1038"/>
                    </a:cubicBezTo>
                    <a:cubicBezTo>
                      <a:pt x="180" y="1510"/>
                      <a:pt x="498" y="1895"/>
                      <a:pt x="888" y="1895"/>
                    </a:cubicBezTo>
                    <a:cubicBezTo>
                      <a:pt x="1279" y="1895"/>
                      <a:pt x="1596" y="1510"/>
                      <a:pt x="1596" y="1038"/>
                    </a:cubicBezTo>
                    <a:cubicBezTo>
                      <a:pt x="1596" y="565"/>
                      <a:pt x="1279" y="181"/>
                      <a:pt x="888" y="181"/>
                    </a:cubicBezTo>
                    <a:close/>
                    <a:moveTo>
                      <a:pt x="888" y="2076"/>
                    </a:moveTo>
                    <a:lnTo>
                      <a:pt x="888" y="2076"/>
                    </a:lnTo>
                    <a:cubicBezTo>
                      <a:pt x="398" y="2076"/>
                      <a:pt x="0" y="1610"/>
                      <a:pt x="0" y="1038"/>
                    </a:cubicBezTo>
                    <a:cubicBezTo>
                      <a:pt x="0" y="466"/>
                      <a:pt x="398" y="0"/>
                      <a:pt x="888" y="0"/>
                    </a:cubicBezTo>
                    <a:cubicBezTo>
                      <a:pt x="1379" y="0"/>
                      <a:pt x="1777" y="466"/>
                      <a:pt x="1777" y="1038"/>
                    </a:cubicBezTo>
                    <a:cubicBezTo>
                      <a:pt x="1777" y="1610"/>
                      <a:pt x="1379" y="2076"/>
                      <a:pt x="888" y="207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93" name="Freeform 21">
                <a:extLst>
                  <a:ext uri="{FF2B5EF4-FFF2-40B4-BE49-F238E27FC236}">
                    <a16:creationId xmlns:a16="http://schemas.microsoft.com/office/drawing/2014/main" id="{39E2EC6C-E7A3-1B4B-970B-14B4CBAC5B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6450" y="5557838"/>
                <a:ext cx="180975" cy="180975"/>
              </a:xfrm>
              <a:custGeom>
                <a:avLst/>
                <a:gdLst>
                  <a:gd name="T0" fmla="*/ 180614 w 502"/>
                  <a:gd name="T1" fmla="*/ 90307 h 501"/>
                  <a:gd name="T2" fmla="*/ 180614 w 502"/>
                  <a:gd name="T3" fmla="*/ 90307 h 501"/>
                  <a:gd name="T4" fmla="*/ 90488 w 502"/>
                  <a:gd name="T5" fmla="*/ 180614 h 501"/>
                  <a:gd name="T6" fmla="*/ 90488 w 502"/>
                  <a:gd name="T7" fmla="*/ 180614 h 501"/>
                  <a:gd name="T8" fmla="*/ 0 w 502"/>
                  <a:gd name="T9" fmla="*/ 90307 h 501"/>
                  <a:gd name="T10" fmla="*/ 0 w 502"/>
                  <a:gd name="T11" fmla="*/ 90307 h 501"/>
                  <a:gd name="T12" fmla="*/ 90488 w 502"/>
                  <a:gd name="T13" fmla="*/ 0 h 501"/>
                  <a:gd name="T14" fmla="*/ 90488 w 502"/>
                  <a:gd name="T15" fmla="*/ 0 h 501"/>
                  <a:gd name="T16" fmla="*/ 180614 w 502"/>
                  <a:gd name="T17" fmla="*/ 90307 h 5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02" h="501">
                    <a:moveTo>
                      <a:pt x="501" y="250"/>
                    </a:moveTo>
                    <a:lnTo>
                      <a:pt x="501" y="250"/>
                    </a:lnTo>
                    <a:cubicBezTo>
                      <a:pt x="501" y="388"/>
                      <a:pt x="389" y="500"/>
                      <a:pt x="251" y="500"/>
                    </a:cubicBezTo>
                    <a:cubicBezTo>
                      <a:pt x="112" y="500"/>
                      <a:pt x="0" y="388"/>
                      <a:pt x="0" y="250"/>
                    </a:cubicBezTo>
                    <a:cubicBezTo>
                      <a:pt x="0" y="111"/>
                      <a:pt x="112" y="0"/>
                      <a:pt x="251" y="0"/>
                    </a:cubicBezTo>
                    <a:cubicBezTo>
                      <a:pt x="389" y="0"/>
                      <a:pt x="501" y="111"/>
                      <a:pt x="501" y="25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94" name="Freeform 22">
                <a:extLst>
                  <a:ext uri="{FF2B5EF4-FFF2-40B4-BE49-F238E27FC236}">
                    <a16:creationId xmlns:a16="http://schemas.microsoft.com/office/drawing/2014/main" id="{D0D8DACD-2232-504A-B85E-76BD597134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0000" y="5665788"/>
                <a:ext cx="541338" cy="322262"/>
              </a:xfrm>
              <a:custGeom>
                <a:avLst/>
                <a:gdLst>
                  <a:gd name="T0" fmla="*/ 270489 w 1503"/>
                  <a:gd name="T1" fmla="*/ 0 h 895"/>
                  <a:gd name="T2" fmla="*/ 270489 w 1503"/>
                  <a:gd name="T3" fmla="*/ 0 h 895"/>
                  <a:gd name="T4" fmla="*/ 0 w 1503"/>
                  <a:gd name="T5" fmla="*/ 97219 h 895"/>
                  <a:gd name="T6" fmla="*/ 0 w 1503"/>
                  <a:gd name="T7" fmla="*/ 97219 h 895"/>
                  <a:gd name="T8" fmla="*/ 270489 w 1503"/>
                  <a:gd name="T9" fmla="*/ 321902 h 895"/>
                  <a:gd name="T10" fmla="*/ 270489 w 1503"/>
                  <a:gd name="T11" fmla="*/ 321902 h 895"/>
                  <a:gd name="T12" fmla="*/ 540978 w 1503"/>
                  <a:gd name="T13" fmla="*/ 97219 h 895"/>
                  <a:gd name="T14" fmla="*/ 540978 w 1503"/>
                  <a:gd name="T15" fmla="*/ 97219 h 895"/>
                  <a:gd name="T16" fmla="*/ 270489 w 1503"/>
                  <a:gd name="T17" fmla="*/ 0 h 8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3" h="895">
                    <a:moveTo>
                      <a:pt x="751" y="0"/>
                    </a:moveTo>
                    <a:lnTo>
                      <a:pt x="751" y="0"/>
                    </a:lnTo>
                    <a:cubicBezTo>
                      <a:pt x="466" y="0"/>
                      <a:pt x="204" y="102"/>
                      <a:pt x="0" y="270"/>
                    </a:cubicBezTo>
                    <a:cubicBezTo>
                      <a:pt x="112" y="634"/>
                      <a:pt x="406" y="894"/>
                      <a:pt x="751" y="894"/>
                    </a:cubicBezTo>
                    <a:cubicBezTo>
                      <a:pt x="1097" y="894"/>
                      <a:pt x="1391" y="634"/>
                      <a:pt x="1502" y="270"/>
                    </a:cubicBezTo>
                    <a:cubicBezTo>
                      <a:pt x="1298" y="102"/>
                      <a:pt x="1037" y="0"/>
                      <a:pt x="751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95" name="Freeform 24">
                <a:extLst>
                  <a:ext uri="{FF2B5EF4-FFF2-40B4-BE49-F238E27FC236}">
                    <a16:creationId xmlns:a16="http://schemas.microsoft.com/office/drawing/2014/main" id="{DEDCEEF9-635A-3E48-9C91-82BD7FF138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92875" y="5381625"/>
                <a:ext cx="255588" cy="255588"/>
              </a:xfrm>
              <a:custGeom>
                <a:avLst/>
                <a:gdLst>
                  <a:gd name="T0" fmla="*/ 255229 w 711"/>
                  <a:gd name="T1" fmla="*/ 127614 h 711"/>
                  <a:gd name="T2" fmla="*/ 255229 w 711"/>
                  <a:gd name="T3" fmla="*/ 127614 h 711"/>
                  <a:gd name="T4" fmla="*/ 127614 w 711"/>
                  <a:gd name="T5" fmla="*/ 255229 h 711"/>
                  <a:gd name="T6" fmla="*/ 127614 w 711"/>
                  <a:gd name="T7" fmla="*/ 255229 h 711"/>
                  <a:gd name="T8" fmla="*/ 0 w 711"/>
                  <a:gd name="T9" fmla="*/ 127614 h 711"/>
                  <a:gd name="T10" fmla="*/ 0 w 711"/>
                  <a:gd name="T11" fmla="*/ 127614 h 711"/>
                  <a:gd name="T12" fmla="*/ 127614 w 711"/>
                  <a:gd name="T13" fmla="*/ 0 h 711"/>
                  <a:gd name="T14" fmla="*/ 127614 w 711"/>
                  <a:gd name="T15" fmla="*/ 0 h 711"/>
                  <a:gd name="T16" fmla="*/ 255229 w 711"/>
                  <a:gd name="T17" fmla="*/ 127614 h 7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11" h="711">
                    <a:moveTo>
                      <a:pt x="710" y="355"/>
                    </a:moveTo>
                    <a:lnTo>
                      <a:pt x="710" y="355"/>
                    </a:lnTo>
                    <a:cubicBezTo>
                      <a:pt x="710" y="552"/>
                      <a:pt x="551" y="710"/>
                      <a:pt x="355" y="710"/>
                    </a:cubicBezTo>
                    <a:cubicBezTo>
                      <a:pt x="159" y="710"/>
                      <a:pt x="0" y="552"/>
                      <a:pt x="0" y="355"/>
                    </a:cubicBezTo>
                    <a:cubicBezTo>
                      <a:pt x="0" y="159"/>
                      <a:pt x="159" y="0"/>
                      <a:pt x="355" y="0"/>
                    </a:cubicBezTo>
                    <a:cubicBezTo>
                      <a:pt x="551" y="0"/>
                      <a:pt x="710" y="159"/>
                      <a:pt x="710" y="35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96" name="Freeform 28">
                <a:extLst>
                  <a:ext uri="{FF2B5EF4-FFF2-40B4-BE49-F238E27FC236}">
                    <a16:creationId xmlns:a16="http://schemas.microsoft.com/office/drawing/2014/main" id="{89D1BAEE-99DA-2F42-8D33-B0BD9175B3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2675" y="5230813"/>
                <a:ext cx="180975" cy="180975"/>
              </a:xfrm>
              <a:custGeom>
                <a:avLst/>
                <a:gdLst>
                  <a:gd name="T0" fmla="*/ 0 w 502"/>
                  <a:gd name="T1" fmla="*/ 0 h 501"/>
                  <a:gd name="T2" fmla="*/ 180614 w 502"/>
                  <a:gd name="T3" fmla="*/ 180614 h 501"/>
                  <a:gd name="T4" fmla="*/ 180614 w 502"/>
                  <a:gd name="T5" fmla="*/ 0 h 501"/>
                  <a:gd name="T6" fmla="*/ 0 w 502"/>
                  <a:gd name="T7" fmla="*/ 0 h 50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2" h="501">
                    <a:moveTo>
                      <a:pt x="0" y="0"/>
                    </a:moveTo>
                    <a:lnTo>
                      <a:pt x="501" y="500"/>
                    </a:lnTo>
                    <a:lnTo>
                      <a:pt x="501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87B2D9BA-D240-BC46-81BA-8FA00DDCC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2331" y="-56272"/>
              <a:ext cx="731887" cy="740373"/>
            </a:xfrm>
            <a:custGeom>
              <a:avLst/>
              <a:gdLst>
                <a:gd name="T0" fmla="*/ 403066 w 3041"/>
                <a:gd name="T1" fmla="*/ 553858 h 3079"/>
                <a:gd name="T2" fmla="*/ 551470 w 3041"/>
                <a:gd name="T3" fmla="*/ 702848 h 3079"/>
                <a:gd name="T4" fmla="*/ 551470 w 3041"/>
                <a:gd name="T5" fmla="*/ 405227 h 3079"/>
                <a:gd name="T6" fmla="*/ 337870 w 3041"/>
                <a:gd name="T7" fmla="*/ 553858 h 3079"/>
                <a:gd name="T8" fmla="*/ 551470 w 3041"/>
                <a:gd name="T9" fmla="*/ 340088 h 3079"/>
                <a:gd name="T10" fmla="*/ 551470 w 3041"/>
                <a:gd name="T11" fmla="*/ 767987 h 3079"/>
                <a:gd name="T12" fmla="*/ 320580 w 3041"/>
                <a:gd name="T13" fmla="*/ 843562 h 3079"/>
                <a:gd name="T14" fmla="*/ 416394 w 3041"/>
                <a:gd name="T15" fmla="*/ 898984 h 3079"/>
                <a:gd name="T16" fmla="*/ 436925 w 3041"/>
                <a:gd name="T17" fmla="*/ 1026742 h 3079"/>
                <a:gd name="T18" fmla="*/ 650525 w 3041"/>
                <a:gd name="T19" fmla="*/ 1042577 h 3079"/>
                <a:gd name="T20" fmla="*/ 666374 w 3041"/>
                <a:gd name="T21" fmla="*/ 929214 h 3079"/>
                <a:gd name="T22" fmla="*/ 782719 w 3041"/>
                <a:gd name="T23" fmla="*/ 843562 h 3079"/>
                <a:gd name="T24" fmla="*/ 904108 w 3041"/>
                <a:gd name="T25" fmla="*/ 889987 h 3079"/>
                <a:gd name="T26" fmla="*/ 912032 w 3041"/>
                <a:gd name="T27" fmla="*/ 892146 h 3079"/>
                <a:gd name="T28" fmla="*/ 1024775 w 3041"/>
                <a:gd name="T29" fmla="*/ 712925 h 3079"/>
                <a:gd name="T30" fmla="*/ 1019012 w 3041"/>
                <a:gd name="T31" fmla="*/ 691332 h 3079"/>
                <a:gd name="T32" fmla="*/ 918516 w 3041"/>
                <a:gd name="T33" fmla="*/ 609279 h 3079"/>
                <a:gd name="T34" fmla="*/ 922478 w 3041"/>
                <a:gd name="T35" fmla="*/ 553858 h 3079"/>
                <a:gd name="T36" fmla="*/ 934365 w 3041"/>
                <a:gd name="T37" fmla="*/ 466046 h 3079"/>
                <a:gd name="T38" fmla="*/ 1026216 w 3041"/>
                <a:gd name="T39" fmla="*/ 407386 h 3079"/>
                <a:gd name="T40" fmla="*/ 925720 w 3041"/>
                <a:gd name="T41" fmla="*/ 224206 h 3079"/>
                <a:gd name="T42" fmla="*/ 912032 w 3041"/>
                <a:gd name="T43" fmla="*/ 216289 h 3079"/>
                <a:gd name="T44" fmla="*/ 819460 w 3041"/>
                <a:gd name="T45" fmla="*/ 267032 h 3079"/>
                <a:gd name="T46" fmla="*/ 687266 w 3041"/>
                <a:gd name="T47" fmla="*/ 209091 h 3079"/>
                <a:gd name="T48" fmla="*/ 666374 w 3041"/>
                <a:gd name="T49" fmla="*/ 80973 h 3079"/>
                <a:gd name="T50" fmla="*/ 452774 w 3041"/>
                <a:gd name="T51" fmla="*/ 65139 h 3079"/>
                <a:gd name="T52" fmla="*/ 436925 w 3041"/>
                <a:gd name="T53" fmla="*/ 178861 h 3079"/>
                <a:gd name="T54" fmla="*/ 416394 w 3041"/>
                <a:gd name="T55" fmla="*/ 209091 h 3079"/>
                <a:gd name="T56" fmla="*/ 283839 w 3041"/>
                <a:gd name="T57" fmla="*/ 267032 h 3079"/>
                <a:gd name="T58" fmla="*/ 191267 w 3041"/>
                <a:gd name="T59" fmla="*/ 216289 h 3079"/>
                <a:gd name="T60" fmla="*/ 78524 w 3041"/>
                <a:gd name="T61" fmla="*/ 395150 h 3079"/>
                <a:gd name="T62" fmla="*/ 77083 w 3041"/>
                <a:gd name="T63" fmla="*/ 407386 h 3079"/>
                <a:gd name="T64" fmla="*/ 169295 w 3041"/>
                <a:gd name="T65" fmla="*/ 465687 h 3079"/>
                <a:gd name="T66" fmla="*/ 180822 w 3041"/>
                <a:gd name="T67" fmla="*/ 553858 h 3079"/>
                <a:gd name="T68" fmla="*/ 184784 w 3041"/>
                <a:gd name="T69" fmla="*/ 609279 h 3079"/>
                <a:gd name="T70" fmla="*/ 84287 w 3041"/>
                <a:gd name="T71" fmla="*/ 691332 h 3079"/>
                <a:gd name="T72" fmla="*/ 177580 w 3041"/>
                <a:gd name="T73" fmla="*/ 883869 h 3079"/>
                <a:gd name="T74" fmla="*/ 199192 w 3041"/>
                <a:gd name="T75" fmla="*/ 889987 h 3079"/>
                <a:gd name="T76" fmla="*/ 300409 w 3041"/>
                <a:gd name="T77" fmla="*/ 836724 h 3079"/>
                <a:gd name="T78" fmla="*/ 452774 w 3041"/>
                <a:gd name="T79" fmla="*/ 1107715 h 3079"/>
                <a:gd name="T80" fmla="*/ 371729 w 3041"/>
                <a:gd name="T81" fmla="*/ 950807 h 3079"/>
                <a:gd name="T82" fmla="*/ 231610 w 3041"/>
                <a:gd name="T83" fmla="*/ 946128 h 3079"/>
                <a:gd name="T84" fmla="*/ 121028 w 3041"/>
                <a:gd name="T85" fmla="*/ 916618 h 3079"/>
                <a:gd name="T86" fmla="*/ 51869 w 3041"/>
                <a:gd name="T87" fmla="*/ 634831 h 3079"/>
                <a:gd name="T88" fmla="*/ 115625 w 3041"/>
                <a:gd name="T89" fmla="*/ 553858 h 3079"/>
                <a:gd name="T90" fmla="*/ 51869 w 3041"/>
                <a:gd name="T91" fmla="*/ 473244 h 3079"/>
                <a:gd name="T92" fmla="*/ 14048 w 3041"/>
                <a:gd name="T93" fmla="*/ 424300 h 3079"/>
                <a:gd name="T94" fmla="*/ 121028 w 3041"/>
                <a:gd name="T95" fmla="*/ 191457 h 3079"/>
                <a:gd name="T96" fmla="*/ 231610 w 3041"/>
                <a:gd name="T97" fmla="*/ 161947 h 3079"/>
                <a:gd name="T98" fmla="*/ 371729 w 3041"/>
                <a:gd name="T99" fmla="*/ 157268 h 3079"/>
                <a:gd name="T100" fmla="*/ 452774 w 3041"/>
                <a:gd name="T101" fmla="*/ 0 h 3079"/>
                <a:gd name="T102" fmla="*/ 731571 w 3041"/>
                <a:gd name="T103" fmla="*/ 80973 h 3079"/>
                <a:gd name="T104" fmla="*/ 805412 w 3041"/>
                <a:gd name="T105" fmla="*/ 200094 h 3079"/>
                <a:gd name="T106" fmla="*/ 912032 w 3041"/>
                <a:gd name="T107" fmla="*/ 151150 h 3079"/>
                <a:gd name="T108" fmla="*/ 1080967 w 3041"/>
                <a:gd name="T109" fmla="*/ 362761 h 3079"/>
                <a:gd name="T110" fmla="*/ 1089252 w 3041"/>
                <a:gd name="T111" fmla="*/ 424300 h 3079"/>
                <a:gd name="T112" fmla="*/ 985513 w 3041"/>
                <a:gd name="T113" fmla="*/ 511392 h 3079"/>
                <a:gd name="T114" fmla="*/ 985513 w 3041"/>
                <a:gd name="T115" fmla="*/ 596683 h 3079"/>
                <a:gd name="T116" fmla="*/ 1089252 w 3041"/>
                <a:gd name="T117" fmla="*/ 684135 h 3079"/>
                <a:gd name="T118" fmla="*/ 982271 w 3041"/>
                <a:gd name="T119" fmla="*/ 916618 h 3079"/>
                <a:gd name="T120" fmla="*/ 912032 w 3041"/>
                <a:gd name="T121" fmla="*/ 956925 h 3079"/>
                <a:gd name="T122" fmla="*/ 805412 w 3041"/>
                <a:gd name="T123" fmla="*/ 907981 h 3079"/>
                <a:gd name="T124" fmla="*/ 731571 w 3041"/>
                <a:gd name="T125" fmla="*/ 1026742 h 307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41" h="3079">
                  <a:moveTo>
                    <a:pt x="1531" y="1126"/>
                  </a:moveTo>
                  <a:lnTo>
                    <a:pt x="1531" y="1126"/>
                  </a:lnTo>
                  <a:cubicBezTo>
                    <a:pt x="1303" y="1126"/>
                    <a:pt x="1119" y="1312"/>
                    <a:pt x="1119" y="1539"/>
                  </a:cubicBezTo>
                  <a:cubicBezTo>
                    <a:pt x="1119" y="1767"/>
                    <a:pt x="1303" y="1953"/>
                    <a:pt x="1531" y="1953"/>
                  </a:cubicBezTo>
                  <a:cubicBezTo>
                    <a:pt x="1759" y="1953"/>
                    <a:pt x="1945" y="1767"/>
                    <a:pt x="1945" y="1539"/>
                  </a:cubicBezTo>
                  <a:cubicBezTo>
                    <a:pt x="1945" y="1312"/>
                    <a:pt x="1759" y="1126"/>
                    <a:pt x="1531" y="1126"/>
                  </a:cubicBezTo>
                  <a:close/>
                  <a:moveTo>
                    <a:pt x="1531" y="2134"/>
                  </a:moveTo>
                  <a:lnTo>
                    <a:pt x="1531" y="2134"/>
                  </a:lnTo>
                  <a:cubicBezTo>
                    <a:pt x="1204" y="2134"/>
                    <a:pt x="938" y="1867"/>
                    <a:pt x="938" y="1539"/>
                  </a:cubicBezTo>
                  <a:cubicBezTo>
                    <a:pt x="938" y="1212"/>
                    <a:pt x="1204" y="945"/>
                    <a:pt x="1531" y="945"/>
                  </a:cubicBezTo>
                  <a:cubicBezTo>
                    <a:pt x="1859" y="945"/>
                    <a:pt x="2126" y="1212"/>
                    <a:pt x="2126" y="1539"/>
                  </a:cubicBezTo>
                  <a:cubicBezTo>
                    <a:pt x="2126" y="1867"/>
                    <a:pt x="1859" y="2134"/>
                    <a:pt x="1531" y="2134"/>
                  </a:cubicBezTo>
                  <a:close/>
                  <a:moveTo>
                    <a:pt x="834" y="2325"/>
                  </a:moveTo>
                  <a:lnTo>
                    <a:pt x="834" y="2325"/>
                  </a:lnTo>
                  <a:cubicBezTo>
                    <a:pt x="854" y="2325"/>
                    <a:pt x="874" y="2331"/>
                    <a:pt x="890" y="2344"/>
                  </a:cubicBezTo>
                  <a:cubicBezTo>
                    <a:pt x="970" y="2409"/>
                    <a:pt x="1060" y="2460"/>
                    <a:pt x="1156" y="2498"/>
                  </a:cubicBezTo>
                  <a:cubicBezTo>
                    <a:pt x="1190" y="2511"/>
                    <a:pt x="1213" y="2545"/>
                    <a:pt x="1213" y="2582"/>
                  </a:cubicBezTo>
                  <a:lnTo>
                    <a:pt x="1213" y="2853"/>
                  </a:lnTo>
                  <a:cubicBezTo>
                    <a:pt x="1213" y="2877"/>
                    <a:pt x="1233" y="2897"/>
                    <a:pt x="1257" y="2897"/>
                  </a:cubicBezTo>
                  <a:lnTo>
                    <a:pt x="1806" y="2897"/>
                  </a:lnTo>
                  <a:cubicBezTo>
                    <a:pt x="1830" y="2897"/>
                    <a:pt x="1850" y="2877"/>
                    <a:pt x="1850" y="2853"/>
                  </a:cubicBezTo>
                  <a:lnTo>
                    <a:pt x="1850" y="2582"/>
                  </a:lnTo>
                  <a:cubicBezTo>
                    <a:pt x="1850" y="2545"/>
                    <a:pt x="1873" y="2511"/>
                    <a:pt x="1908" y="2498"/>
                  </a:cubicBezTo>
                  <a:cubicBezTo>
                    <a:pt x="2003" y="2460"/>
                    <a:pt x="2093" y="2409"/>
                    <a:pt x="2173" y="2344"/>
                  </a:cubicBezTo>
                  <a:cubicBezTo>
                    <a:pt x="2202" y="2321"/>
                    <a:pt x="2243" y="2318"/>
                    <a:pt x="2275" y="2337"/>
                  </a:cubicBezTo>
                  <a:lnTo>
                    <a:pt x="2510" y="2473"/>
                  </a:lnTo>
                  <a:cubicBezTo>
                    <a:pt x="2517" y="2476"/>
                    <a:pt x="2524" y="2479"/>
                    <a:pt x="2532" y="2479"/>
                  </a:cubicBezTo>
                  <a:cubicBezTo>
                    <a:pt x="2545" y="2479"/>
                    <a:pt x="2561" y="2473"/>
                    <a:pt x="2570" y="2456"/>
                  </a:cubicBezTo>
                  <a:lnTo>
                    <a:pt x="2845" y="1981"/>
                  </a:lnTo>
                  <a:cubicBezTo>
                    <a:pt x="2853" y="1967"/>
                    <a:pt x="2851" y="1954"/>
                    <a:pt x="2849" y="1947"/>
                  </a:cubicBezTo>
                  <a:cubicBezTo>
                    <a:pt x="2848" y="1941"/>
                    <a:pt x="2842" y="1928"/>
                    <a:pt x="2829" y="1921"/>
                  </a:cubicBezTo>
                  <a:lnTo>
                    <a:pt x="2594" y="1785"/>
                  </a:lnTo>
                  <a:cubicBezTo>
                    <a:pt x="2561" y="1766"/>
                    <a:pt x="2544" y="1730"/>
                    <a:pt x="2550" y="1693"/>
                  </a:cubicBezTo>
                  <a:cubicBezTo>
                    <a:pt x="2557" y="1642"/>
                    <a:pt x="2561" y="1590"/>
                    <a:pt x="2561" y="1539"/>
                  </a:cubicBezTo>
                  <a:cubicBezTo>
                    <a:pt x="2561" y="1488"/>
                    <a:pt x="2557" y="1437"/>
                    <a:pt x="2550" y="1386"/>
                  </a:cubicBezTo>
                  <a:cubicBezTo>
                    <a:pt x="2544" y="1349"/>
                    <a:pt x="2561" y="1313"/>
                    <a:pt x="2594" y="1295"/>
                  </a:cubicBezTo>
                  <a:lnTo>
                    <a:pt x="2829" y="1158"/>
                  </a:lnTo>
                  <a:cubicBezTo>
                    <a:pt x="2842" y="1151"/>
                    <a:pt x="2848" y="1138"/>
                    <a:pt x="2849" y="1132"/>
                  </a:cubicBezTo>
                  <a:cubicBezTo>
                    <a:pt x="2851" y="1125"/>
                    <a:pt x="2853" y="1112"/>
                    <a:pt x="2845" y="1098"/>
                  </a:cubicBezTo>
                  <a:lnTo>
                    <a:pt x="2570" y="623"/>
                  </a:lnTo>
                  <a:cubicBezTo>
                    <a:pt x="2561" y="607"/>
                    <a:pt x="2545" y="601"/>
                    <a:pt x="2532" y="601"/>
                  </a:cubicBezTo>
                  <a:cubicBezTo>
                    <a:pt x="2524" y="601"/>
                    <a:pt x="2517" y="603"/>
                    <a:pt x="2510" y="607"/>
                  </a:cubicBezTo>
                  <a:lnTo>
                    <a:pt x="2275" y="742"/>
                  </a:lnTo>
                  <a:cubicBezTo>
                    <a:pt x="2243" y="760"/>
                    <a:pt x="2202" y="758"/>
                    <a:pt x="2173" y="735"/>
                  </a:cubicBezTo>
                  <a:cubicBezTo>
                    <a:pt x="2092" y="670"/>
                    <a:pt x="2003" y="618"/>
                    <a:pt x="1908" y="581"/>
                  </a:cubicBezTo>
                  <a:cubicBezTo>
                    <a:pt x="1873" y="567"/>
                    <a:pt x="1850" y="535"/>
                    <a:pt x="1850" y="497"/>
                  </a:cubicBezTo>
                  <a:lnTo>
                    <a:pt x="1850" y="225"/>
                  </a:lnTo>
                  <a:cubicBezTo>
                    <a:pt x="1850" y="201"/>
                    <a:pt x="1830" y="181"/>
                    <a:pt x="1806" y="181"/>
                  </a:cubicBezTo>
                  <a:lnTo>
                    <a:pt x="1257" y="181"/>
                  </a:lnTo>
                  <a:cubicBezTo>
                    <a:pt x="1233" y="181"/>
                    <a:pt x="1213" y="201"/>
                    <a:pt x="1213" y="225"/>
                  </a:cubicBezTo>
                  <a:lnTo>
                    <a:pt x="1213" y="497"/>
                  </a:lnTo>
                  <a:cubicBezTo>
                    <a:pt x="1213" y="535"/>
                    <a:pt x="1190" y="567"/>
                    <a:pt x="1156" y="581"/>
                  </a:cubicBezTo>
                  <a:cubicBezTo>
                    <a:pt x="1060" y="618"/>
                    <a:pt x="970" y="670"/>
                    <a:pt x="890" y="735"/>
                  </a:cubicBezTo>
                  <a:cubicBezTo>
                    <a:pt x="861" y="758"/>
                    <a:pt x="821" y="760"/>
                    <a:pt x="788" y="742"/>
                  </a:cubicBezTo>
                  <a:lnTo>
                    <a:pt x="553" y="607"/>
                  </a:lnTo>
                  <a:cubicBezTo>
                    <a:pt x="546" y="603"/>
                    <a:pt x="539" y="601"/>
                    <a:pt x="531" y="601"/>
                  </a:cubicBezTo>
                  <a:cubicBezTo>
                    <a:pt x="519" y="601"/>
                    <a:pt x="502" y="607"/>
                    <a:pt x="493" y="623"/>
                  </a:cubicBezTo>
                  <a:lnTo>
                    <a:pt x="218" y="1098"/>
                  </a:lnTo>
                  <a:cubicBezTo>
                    <a:pt x="210" y="1112"/>
                    <a:pt x="212" y="1125"/>
                    <a:pt x="214" y="1132"/>
                  </a:cubicBezTo>
                  <a:cubicBezTo>
                    <a:pt x="216" y="1138"/>
                    <a:pt x="220" y="1151"/>
                    <a:pt x="234" y="1158"/>
                  </a:cubicBezTo>
                  <a:lnTo>
                    <a:pt x="470" y="1294"/>
                  </a:lnTo>
                  <a:cubicBezTo>
                    <a:pt x="502" y="1313"/>
                    <a:pt x="519" y="1349"/>
                    <a:pt x="513" y="1386"/>
                  </a:cubicBezTo>
                  <a:cubicBezTo>
                    <a:pt x="506" y="1437"/>
                    <a:pt x="502" y="1488"/>
                    <a:pt x="502" y="1539"/>
                  </a:cubicBezTo>
                  <a:cubicBezTo>
                    <a:pt x="502" y="1590"/>
                    <a:pt x="506" y="1642"/>
                    <a:pt x="513" y="1693"/>
                  </a:cubicBezTo>
                  <a:cubicBezTo>
                    <a:pt x="519" y="1730"/>
                    <a:pt x="501" y="1766"/>
                    <a:pt x="470" y="1785"/>
                  </a:cubicBezTo>
                  <a:lnTo>
                    <a:pt x="234" y="1921"/>
                  </a:lnTo>
                  <a:cubicBezTo>
                    <a:pt x="213" y="1932"/>
                    <a:pt x="206" y="1960"/>
                    <a:pt x="218" y="1981"/>
                  </a:cubicBezTo>
                  <a:lnTo>
                    <a:pt x="493" y="2456"/>
                  </a:lnTo>
                  <a:cubicBezTo>
                    <a:pt x="502" y="2473"/>
                    <a:pt x="519" y="2479"/>
                    <a:pt x="531" y="2479"/>
                  </a:cubicBezTo>
                  <a:cubicBezTo>
                    <a:pt x="539" y="2479"/>
                    <a:pt x="546" y="2476"/>
                    <a:pt x="553" y="2473"/>
                  </a:cubicBezTo>
                  <a:lnTo>
                    <a:pt x="788" y="2337"/>
                  </a:lnTo>
                  <a:cubicBezTo>
                    <a:pt x="803" y="2328"/>
                    <a:pt x="818" y="2325"/>
                    <a:pt x="834" y="2325"/>
                  </a:cubicBezTo>
                  <a:close/>
                  <a:moveTo>
                    <a:pt x="1806" y="3078"/>
                  </a:moveTo>
                  <a:lnTo>
                    <a:pt x="1257" y="3078"/>
                  </a:lnTo>
                  <a:cubicBezTo>
                    <a:pt x="1133" y="3078"/>
                    <a:pt x="1032" y="2978"/>
                    <a:pt x="1032" y="2853"/>
                  </a:cubicBezTo>
                  <a:lnTo>
                    <a:pt x="1032" y="2642"/>
                  </a:lnTo>
                  <a:cubicBezTo>
                    <a:pt x="960" y="2609"/>
                    <a:pt x="891" y="2570"/>
                    <a:pt x="827" y="2523"/>
                  </a:cubicBezTo>
                  <a:lnTo>
                    <a:pt x="643" y="2629"/>
                  </a:lnTo>
                  <a:cubicBezTo>
                    <a:pt x="609" y="2649"/>
                    <a:pt x="571" y="2659"/>
                    <a:pt x="531" y="2659"/>
                  </a:cubicBezTo>
                  <a:cubicBezTo>
                    <a:pt x="451" y="2659"/>
                    <a:pt x="376" y="2616"/>
                    <a:pt x="336" y="2547"/>
                  </a:cubicBezTo>
                  <a:lnTo>
                    <a:pt x="61" y="2071"/>
                  </a:lnTo>
                  <a:cubicBezTo>
                    <a:pt x="0" y="1963"/>
                    <a:pt x="37" y="1826"/>
                    <a:pt x="144" y="1764"/>
                  </a:cubicBezTo>
                  <a:lnTo>
                    <a:pt x="327" y="1658"/>
                  </a:lnTo>
                  <a:cubicBezTo>
                    <a:pt x="323" y="1619"/>
                    <a:pt x="321" y="1579"/>
                    <a:pt x="321" y="1539"/>
                  </a:cubicBezTo>
                  <a:cubicBezTo>
                    <a:pt x="321" y="1500"/>
                    <a:pt x="323" y="1460"/>
                    <a:pt x="327" y="1421"/>
                  </a:cubicBezTo>
                  <a:lnTo>
                    <a:pt x="144" y="1315"/>
                  </a:lnTo>
                  <a:cubicBezTo>
                    <a:pt x="92" y="1285"/>
                    <a:pt x="55" y="1237"/>
                    <a:pt x="39" y="1179"/>
                  </a:cubicBezTo>
                  <a:cubicBezTo>
                    <a:pt x="24" y="1121"/>
                    <a:pt x="32" y="1060"/>
                    <a:pt x="62" y="1008"/>
                  </a:cubicBezTo>
                  <a:lnTo>
                    <a:pt x="336" y="532"/>
                  </a:lnTo>
                  <a:cubicBezTo>
                    <a:pt x="376" y="463"/>
                    <a:pt x="451" y="420"/>
                    <a:pt x="531" y="420"/>
                  </a:cubicBezTo>
                  <a:cubicBezTo>
                    <a:pt x="571" y="420"/>
                    <a:pt x="609" y="431"/>
                    <a:pt x="643" y="450"/>
                  </a:cubicBezTo>
                  <a:lnTo>
                    <a:pt x="827" y="556"/>
                  </a:lnTo>
                  <a:cubicBezTo>
                    <a:pt x="891" y="509"/>
                    <a:pt x="960" y="470"/>
                    <a:pt x="1032" y="437"/>
                  </a:cubicBezTo>
                  <a:lnTo>
                    <a:pt x="1032" y="225"/>
                  </a:lnTo>
                  <a:cubicBezTo>
                    <a:pt x="1032" y="102"/>
                    <a:pt x="1133" y="0"/>
                    <a:pt x="1257" y="0"/>
                  </a:cubicBezTo>
                  <a:lnTo>
                    <a:pt x="1806" y="0"/>
                  </a:lnTo>
                  <a:cubicBezTo>
                    <a:pt x="1930" y="0"/>
                    <a:pt x="2031" y="102"/>
                    <a:pt x="2031" y="225"/>
                  </a:cubicBezTo>
                  <a:lnTo>
                    <a:pt x="2031" y="437"/>
                  </a:lnTo>
                  <a:cubicBezTo>
                    <a:pt x="2103" y="470"/>
                    <a:pt x="2172" y="510"/>
                    <a:pt x="2236" y="556"/>
                  </a:cubicBezTo>
                  <a:lnTo>
                    <a:pt x="2420" y="450"/>
                  </a:lnTo>
                  <a:cubicBezTo>
                    <a:pt x="2454" y="431"/>
                    <a:pt x="2493" y="420"/>
                    <a:pt x="2532" y="420"/>
                  </a:cubicBezTo>
                  <a:cubicBezTo>
                    <a:pt x="2612" y="420"/>
                    <a:pt x="2687" y="463"/>
                    <a:pt x="2727" y="532"/>
                  </a:cubicBezTo>
                  <a:lnTo>
                    <a:pt x="3001" y="1008"/>
                  </a:lnTo>
                  <a:cubicBezTo>
                    <a:pt x="3031" y="1060"/>
                    <a:pt x="3040" y="1121"/>
                    <a:pt x="3024" y="1179"/>
                  </a:cubicBezTo>
                  <a:cubicBezTo>
                    <a:pt x="3009" y="1236"/>
                    <a:pt x="2971" y="1285"/>
                    <a:pt x="2919" y="1315"/>
                  </a:cubicBezTo>
                  <a:lnTo>
                    <a:pt x="2736" y="1421"/>
                  </a:lnTo>
                  <a:cubicBezTo>
                    <a:pt x="2740" y="1460"/>
                    <a:pt x="2742" y="1500"/>
                    <a:pt x="2742" y="1539"/>
                  </a:cubicBezTo>
                  <a:cubicBezTo>
                    <a:pt x="2742" y="1579"/>
                    <a:pt x="2740" y="1619"/>
                    <a:pt x="2736" y="1658"/>
                  </a:cubicBezTo>
                  <a:lnTo>
                    <a:pt x="2919" y="1764"/>
                  </a:lnTo>
                  <a:cubicBezTo>
                    <a:pt x="2971" y="1794"/>
                    <a:pt x="3009" y="1842"/>
                    <a:pt x="3024" y="1901"/>
                  </a:cubicBezTo>
                  <a:cubicBezTo>
                    <a:pt x="3040" y="1959"/>
                    <a:pt x="3031" y="2019"/>
                    <a:pt x="3001" y="2071"/>
                  </a:cubicBezTo>
                  <a:lnTo>
                    <a:pt x="2727" y="2547"/>
                  </a:lnTo>
                  <a:cubicBezTo>
                    <a:pt x="2687" y="2616"/>
                    <a:pt x="2612" y="2659"/>
                    <a:pt x="2532" y="2659"/>
                  </a:cubicBezTo>
                  <a:cubicBezTo>
                    <a:pt x="2493" y="2659"/>
                    <a:pt x="2454" y="2649"/>
                    <a:pt x="2420" y="2629"/>
                  </a:cubicBezTo>
                  <a:lnTo>
                    <a:pt x="2236" y="2523"/>
                  </a:lnTo>
                  <a:cubicBezTo>
                    <a:pt x="2172" y="2570"/>
                    <a:pt x="2103" y="2609"/>
                    <a:pt x="2031" y="2642"/>
                  </a:cubicBezTo>
                  <a:lnTo>
                    <a:pt x="2031" y="2853"/>
                  </a:lnTo>
                  <a:cubicBezTo>
                    <a:pt x="2031" y="2978"/>
                    <a:pt x="1930" y="3078"/>
                    <a:pt x="1806" y="3078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sp>
          <p:nvSpPr>
            <p:cNvPr id="46" name="Freeform 30">
              <a:extLst>
                <a:ext uri="{FF2B5EF4-FFF2-40B4-BE49-F238E27FC236}">
                  <a16:creationId xmlns:a16="http://schemas.microsoft.com/office/drawing/2014/main" id="{9CC83684-F181-9C40-983E-4EC5D76C3F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442237">
              <a:off x="4615955" y="-288783"/>
              <a:ext cx="1289819" cy="1259059"/>
            </a:xfrm>
            <a:custGeom>
              <a:avLst/>
              <a:gdLst>
                <a:gd name="T0" fmla="*/ 1748198 w 5361"/>
                <a:gd name="T1" fmla="*/ 1076676 h 5233"/>
                <a:gd name="T2" fmla="*/ 1662139 w 5361"/>
                <a:gd name="T3" fmla="*/ 1002857 h 5233"/>
                <a:gd name="T4" fmla="*/ 1669701 w 5361"/>
                <a:gd name="T5" fmla="*/ 897710 h 5233"/>
                <a:gd name="T6" fmla="*/ 1677982 w 5361"/>
                <a:gd name="T7" fmla="*/ 759435 h 5233"/>
                <a:gd name="T8" fmla="*/ 1858744 w 5361"/>
                <a:gd name="T9" fmla="*/ 636283 h 5233"/>
                <a:gd name="T10" fmla="*/ 1785647 w 5361"/>
                <a:gd name="T11" fmla="*/ 476762 h 5233"/>
                <a:gd name="T12" fmla="*/ 1797530 w 5361"/>
                <a:gd name="T13" fmla="*/ 432471 h 5233"/>
                <a:gd name="T14" fmla="*/ 1909515 w 5361"/>
                <a:gd name="T15" fmla="*/ 561384 h 5233"/>
                <a:gd name="T16" fmla="*/ 1865225 w 5361"/>
                <a:gd name="T17" fmla="*/ 726306 h 5233"/>
                <a:gd name="T18" fmla="*/ 1734875 w 5361"/>
                <a:gd name="T19" fmla="*/ 897710 h 5233"/>
                <a:gd name="T20" fmla="*/ 1780966 w 5361"/>
                <a:gd name="T21" fmla="*/ 1020141 h 5233"/>
                <a:gd name="T22" fmla="*/ 1792489 w 5361"/>
                <a:gd name="T23" fmla="*/ 1064433 h 5233"/>
                <a:gd name="T24" fmla="*/ 965020 w 5361"/>
                <a:gd name="T25" fmla="*/ 598473 h 5233"/>
                <a:gd name="T26" fmla="*/ 965020 w 5361"/>
                <a:gd name="T27" fmla="*/ 1196587 h 5233"/>
                <a:gd name="T28" fmla="*/ 1263888 w 5361"/>
                <a:gd name="T29" fmla="*/ 897710 h 5233"/>
                <a:gd name="T30" fmla="*/ 965020 w 5361"/>
                <a:gd name="T31" fmla="*/ 1261763 h 5233"/>
                <a:gd name="T32" fmla="*/ 965020 w 5361"/>
                <a:gd name="T33" fmla="*/ 533297 h 5233"/>
                <a:gd name="T34" fmla="*/ 1329063 w 5361"/>
                <a:gd name="T35" fmla="*/ 897710 h 5233"/>
                <a:gd name="T36" fmla="*/ 784259 w 5361"/>
                <a:gd name="T37" fmla="*/ 1884003 h 5233"/>
                <a:gd name="T38" fmla="*/ 662911 w 5361"/>
                <a:gd name="T39" fmla="*/ 1606012 h 5233"/>
                <a:gd name="T40" fmla="*/ 366564 w 5361"/>
                <a:gd name="T41" fmla="*/ 1591968 h 5233"/>
                <a:gd name="T42" fmla="*/ 275103 w 5361"/>
                <a:gd name="T43" fmla="*/ 1603851 h 5233"/>
                <a:gd name="T44" fmla="*/ 20165 w 5361"/>
                <a:gd name="T45" fmla="*/ 1234396 h 5233"/>
                <a:gd name="T46" fmla="*/ 64455 w 5361"/>
                <a:gd name="T47" fmla="*/ 1068754 h 5233"/>
                <a:gd name="T48" fmla="*/ 194804 w 5361"/>
                <a:gd name="T49" fmla="*/ 897710 h 5233"/>
                <a:gd name="T50" fmla="*/ 64815 w 5361"/>
                <a:gd name="T51" fmla="*/ 726306 h 5233"/>
                <a:gd name="T52" fmla="*/ 8642 w 5361"/>
                <a:gd name="T53" fmla="*/ 652847 h 5233"/>
                <a:gd name="T54" fmla="*/ 201286 w 5361"/>
                <a:gd name="T55" fmla="*/ 247744 h 5233"/>
                <a:gd name="T56" fmla="*/ 366564 w 5361"/>
                <a:gd name="T57" fmla="*/ 203452 h 5233"/>
                <a:gd name="T58" fmla="*/ 662911 w 5361"/>
                <a:gd name="T59" fmla="*/ 189409 h 5233"/>
                <a:gd name="T60" fmla="*/ 695679 w 5361"/>
                <a:gd name="T61" fmla="*/ 0 h 5233"/>
                <a:gd name="T62" fmla="*/ 728086 w 5361"/>
                <a:gd name="T63" fmla="*/ 211014 h 5233"/>
                <a:gd name="T64" fmla="*/ 707561 w 5361"/>
                <a:gd name="T65" fmla="*/ 241262 h 5233"/>
                <a:gd name="T66" fmla="*/ 488991 w 5361"/>
                <a:gd name="T67" fmla="*/ 349290 h 5233"/>
                <a:gd name="T68" fmla="*/ 291666 w 5361"/>
                <a:gd name="T69" fmla="*/ 254225 h 5233"/>
                <a:gd name="T70" fmla="*/ 76697 w 5361"/>
                <a:gd name="T71" fmla="*/ 593792 h 5233"/>
                <a:gd name="T72" fmla="*/ 71296 w 5361"/>
                <a:gd name="T73" fmla="*/ 636283 h 5233"/>
                <a:gd name="T74" fmla="*/ 252057 w 5361"/>
                <a:gd name="T75" fmla="*/ 759435 h 5233"/>
                <a:gd name="T76" fmla="*/ 259979 w 5361"/>
                <a:gd name="T77" fmla="*/ 897710 h 5233"/>
                <a:gd name="T78" fmla="*/ 267901 w 5361"/>
                <a:gd name="T79" fmla="*/ 1002857 h 5233"/>
                <a:gd name="T80" fmla="*/ 96862 w 5361"/>
                <a:gd name="T81" fmla="*/ 1125288 h 5233"/>
                <a:gd name="T82" fmla="*/ 76697 w 5361"/>
                <a:gd name="T83" fmla="*/ 1201628 h 5233"/>
                <a:gd name="T84" fmla="*/ 291666 w 5361"/>
                <a:gd name="T85" fmla="*/ 1540835 h 5233"/>
                <a:gd name="T86" fmla="*/ 488991 w 5361"/>
                <a:gd name="T87" fmla="*/ 1445771 h 5233"/>
                <a:gd name="T88" fmla="*/ 525720 w 5361"/>
                <a:gd name="T89" fmla="*/ 1448651 h 5233"/>
                <a:gd name="T90" fmla="*/ 728086 w 5361"/>
                <a:gd name="T91" fmla="*/ 1584406 h 5233"/>
                <a:gd name="T92" fmla="*/ 784259 w 5361"/>
                <a:gd name="T93" fmla="*/ 1818826 h 5233"/>
                <a:gd name="T94" fmla="*/ 1201954 w 5361"/>
                <a:gd name="T95" fmla="*/ 1763012 h 5233"/>
                <a:gd name="T96" fmla="*/ 1222479 w 5361"/>
                <a:gd name="T97" fmla="*/ 1553798 h 5233"/>
                <a:gd name="T98" fmla="*/ 1404320 w 5361"/>
                <a:gd name="T99" fmla="*/ 1448651 h 5233"/>
                <a:gd name="T100" fmla="*/ 1595884 w 5361"/>
                <a:gd name="T101" fmla="*/ 1535434 h 5233"/>
                <a:gd name="T102" fmla="*/ 1744238 w 5361"/>
                <a:gd name="T103" fmla="*/ 1391037 h 5233"/>
                <a:gd name="T104" fmla="*/ 1800410 w 5361"/>
                <a:gd name="T105" fmla="*/ 1423085 h 5233"/>
                <a:gd name="T106" fmla="*/ 1563116 w 5361"/>
                <a:gd name="T107" fmla="*/ 1591968 h 5233"/>
                <a:gd name="T108" fmla="*/ 1266769 w 5361"/>
                <a:gd name="T109" fmla="*/ 1606012 h 5233"/>
                <a:gd name="T110" fmla="*/ 1145781 w 5361"/>
                <a:gd name="T111" fmla="*/ 1884003 h 52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361" h="5233">
                  <a:moveTo>
                    <a:pt x="4901" y="3002"/>
                  </a:moveTo>
                  <a:lnTo>
                    <a:pt x="4901" y="3002"/>
                  </a:lnTo>
                  <a:cubicBezTo>
                    <a:pt x="4885" y="3002"/>
                    <a:pt x="4869" y="2998"/>
                    <a:pt x="4855" y="2990"/>
                  </a:cubicBezTo>
                  <a:lnTo>
                    <a:pt x="4660" y="2876"/>
                  </a:lnTo>
                  <a:cubicBezTo>
                    <a:pt x="4627" y="2858"/>
                    <a:pt x="4610" y="2822"/>
                    <a:pt x="4616" y="2785"/>
                  </a:cubicBezTo>
                  <a:cubicBezTo>
                    <a:pt x="4630" y="2689"/>
                    <a:pt x="4637" y="2591"/>
                    <a:pt x="4637" y="2493"/>
                  </a:cubicBezTo>
                  <a:cubicBezTo>
                    <a:pt x="4637" y="2396"/>
                    <a:pt x="4630" y="2297"/>
                    <a:pt x="4616" y="2201"/>
                  </a:cubicBezTo>
                  <a:cubicBezTo>
                    <a:pt x="4610" y="2164"/>
                    <a:pt x="4627" y="2128"/>
                    <a:pt x="4660" y="2109"/>
                  </a:cubicBezTo>
                  <a:lnTo>
                    <a:pt x="5089" y="1861"/>
                  </a:lnTo>
                  <a:cubicBezTo>
                    <a:pt x="5126" y="1841"/>
                    <a:pt x="5151" y="1807"/>
                    <a:pt x="5162" y="1767"/>
                  </a:cubicBezTo>
                  <a:cubicBezTo>
                    <a:pt x="5172" y="1727"/>
                    <a:pt x="5167" y="1684"/>
                    <a:pt x="5147" y="1649"/>
                  </a:cubicBezTo>
                  <a:lnTo>
                    <a:pt x="4959" y="1324"/>
                  </a:lnTo>
                  <a:cubicBezTo>
                    <a:pt x="4934" y="1281"/>
                    <a:pt x="4949" y="1225"/>
                    <a:pt x="4992" y="1201"/>
                  </a:cubicBezTo>
                  <a:cubicBezTo>
                    <a:pt x="5036" y="1176"/>
                    <a:pt x="5091" y="1190"/>
                    <a:pt x="5116" y="1234"/>
                  </a:cubicBezTo>
                  <a:lnTo>
                    <a:pt x="5303" y="1559"/>
                  </a:lnTo>
                  <a:cubicBezTo>
                    <a:pt x="5348" y="1636"/>
                    <a:pt x="5360" y="1727"/>
                    <a:pt x="5336" y="1813"/>
                  </a:cubicBezTo>
                  <a:cubicBezTo>
                    <a:pt x="5313" y="1900"/>
                    <a:pt x="5258" y="1973"/>
                    <a:pt x="5180" y="2017"/>
                  </a:cubicBezTo>
                  <a:lnTo>
                    <a:pt x="4802" y="2236"/>
                  </a:lnTo>
                  <a:cubicBezTo>
                    <a:pt x="4813" y="2321"/>
                    <a:pt x="4818" y="2407"/>
                    <a:pt x="4818" y="2493"/>
                  </a:cubicBezTo>
                  <a:cubicBezTo>
                    <a:pt x="4818" y="2579"/>
                    <a:pt x="4813" y="2665"/>
                    <a:pt x="4802" y="2750"/>
                  </a:cubicBezTo>
                  <a:lnTo>
                    <a:pt x="4946" y="2833"/>
                  </a:lnTo>
                  <a:cubicBezTo>
                    <a:pt x="4989" y="2858"/>
                    <a:pt x="5004" y="2914"/>
                    <a:pt x="4978" y="2956"/>
                  </a:cubicBezTo>
                  <a:cubicBezTo>
                    <a:pt x="4962" y="2986"/>
                    <a:pt x="4932" y="3002"/>
                    <a:pt x="4901" y="3002"/>
                  </a:cubicBezTo>
                  <a:close/>
                  <a:moveTo>
                    <a:pt x="2680" y="1662"/>
                  </a:moveTo>
                  <a:lnTo>
                    <a:pt x="2680" y="1662"/>
                  </a:lnTo>
                  <a:cubicBezTo>
                    <a:pt x="2222" y="1662"/>
                    <a:pt x="1849" y="2035"/>
                    <a:pt x="1849" y="2493"/>
                  </a:cubicBezTo>
                  <a:cubicBezTo>
                    <a:pt x="1849" y="2951"/>
                    <a:pt x="2222" y="3323"/>
                    <a:pt x="2680" y="3323"/>
                  </a:cubicBezTo>
                  <a:cubicBezTo>
                    <a:pt x="3138" y="3323"/>
                    <a:pt x="3510" y="2951"/>
                    <a:pt x="3510" y="2493"/>
                  </a:cubicBezTo>
                  <a:cubicBezTo>
                    <a:pt x="3510" y="2035"/>
                    <a:pt x="3138" y="1662"/>
                    <a:pt x="2680" y="1662"/>
                  </a:cubicBezTo>
                  <a:close/>
                  <a:moveTo>
                    <a:pt x="2680" y="3504"/>
                  </a:moveTo>
                  <a:lnTo>
                    <a:pt x="2680" y="3504"/>
                  </a:lnTo>
                  <a:cubicBezTo>
                    <a:pt x="2122" y="3504"/>
                    <a:pt x="1668" y="3051"/>
                    <a:pt x="1668" y="2493"/>
                  </a:cubicBezTo>
                  <a:cubicBezTo>
                    <a:pt x="1668" y="1935"/>
                    <a:pt x="2122" y="1481"/>
                    <a:pt x="2680" y="1481"/>
                  </a:cubicBezTo>
                  <a:cubicBezTo>
                    <a:pt x="3237" y="1481"/>
                    <a:pt x="3691" y="1935"/>
                    <a:pt x="3691" y="2493"/>
                  </a:cubicBezTo>
                  <a:cubicBezTo>
                    <a:pt x="3691" y="3051"/>
                    <a:pt x="3237" y="3504"/>
                    <a:pt x="2680" y="3504"/>
                  </a:cubicBezTo>
                  <a:close/>
                  <a:moveTo>
                    <a:pt x="3182" y="5232"/>
                  </a:moveTo>
                  <a:lnTo>
                    <a:pt x="2178" y="5232"/>
                  </a:lnTo>
                  <a:cubicBezTo>
                    <a:pt x="1992" y="5232"/>
                    <a:pt x="1841" y="5081"/>
                    <a:pt x="1841" y="4896"/>
                  </a:cubicBezTo>
                  <a:lnTo>
                    <a:pt x="1841" y="4460"/>
                  </a:lnTo>
                  <a:cubicBezTo>
                    <a:pt x="1683" y="4393"/>
                    <a:pt x="1533" y="4306"/>
                    <a:pt x="1395" y="4203"/>
                  </a:cubicBezTo>
                  <a:lnTo>
                    <a:pt x="1018" y="4421"/>
                  </a:lnTo>
                  <a:cubicBezTo>
                    <a:pt x="941" y="4465"/>
                    <a:pt x="850" y="4477"/>
                    <a:pt x="764" y="4454"/>
                  </a:cubicBezTo>
                  <a:cubicBezTo>
                    <a:pt x="676" y="4431"/>
                    <a:pt x="604" y="4375"/>
                    <a:pt x="559" y="4298"/>
                  </a:cubicBezTo>
                  <a:lnTo>
                    <a:pt x="56" y="3428"/>
                  </a:lnTo>
                  <a:cubicBezTo>
                    <a:pt x="12" y="3350"/>
                    <a:pt x="0" y="3259"/>
                    <a:pt x="23" y="3173"/>
                  </a:cubicBezTo>
                  <a:cubicBezTo>
                    <a:pt x="46" y="3086"/>
                    <a:pt x="102" y="3013"/>
                    <a:pt x="179" y="2968"/>
                  </a:cubicBezTo>
                  <a:lnTo>
                    <a:pt x="557" y="2750"/>
                  </a:lnTo>
                  <a:cubicBezTo>
                    <a:pt x="547" y="2664"/>
                    <a:pt x="541" y="2578"/>
                    <a:pt x="541" y="2493"/>
                  </a:cubicBezTo>
                  <a:cubicBezTo>
                    <a:pt x="541" y="2407"/>
                    <a:pt x="547" y="2321"/>
                    <a:pt x="557" y="2236"/>
                  </a:cubicBezTo>
                  <a:lnTo>
                    <a:pt x="180" y="2017"/>
                  </a:lnTo>
                  <a:cubicBezTo>
                    <a:pt x="102" y="1973"/>
                    <a:pt x="46" y="1900"/>
                    <a:pt x="24" y="1813"/>
                  </a:cubicBezTo>
                  <a:cubicBezTo>
                    <a:pt x="0" y="1727"/>
                    <a:pt x="12" y="1636"/>
                    <a:pt x="56" y="1559"/>
                  </a:cubicBezTo>
                  <a:lnTo>
                    <a:pt x="559" y="688"/>
                  </a:lnTo>
                  <a:cubicBezTo>
                    <a:pt x="604" y="611"/>
                    <a:pt x="676" y="555"/>
                    <a:pt x="763" y="532"/>
                  </a:cubicBezTo>
                  <a:cubicBezTo>
                    <a:pt x="850" y="508"/>
                    <a:pt x="940" y="521"/>
                    <a:pt x="1018" y="565"/>
                  </a:cubicBezTo>
                  <a:lnTo>
                    <a:pt x="1396" y="783"/>
                  </a:lnTo>
                  <a:cubicBezTo>
                    <a:pt x="1533" y="679"/>
                    <a:pt x="1683" y="593"/>
                    <a:pt x="1841" y="526"/>
                  </a:cubicBezTo>
                  <a:lnTo>
                    <a:pt x="1841" y="90"/>
                  </a:lnTo>
                  <a:cubicBezTo>
                    <a:pt x="1841" y="40"/>
                    <a:pt x="1882" y="0"/>
                    <a:pt x="1932" y="0"/>
                  </a:cubicBezTo>
                  <a:cubicBezTo>
                    <a:pt x="1981" y="0"/>
                    <a:pt x="2022" y="40"/>
                    <a:pt x="2022" y="90"/>
                  </a:cubicBezTo>
                  <a:lnTo>
                    <a:pt x="2022" y="586"/>
                  </a:lnTo>
                  <a:cubicBezTo>
                    <a:pt x="2022" y="624"/>
                    <a:pt x="1999" y="657"/>
                    <a:pt x="1965" y="670"/>
                  </a:cubicBezTo>
                  <a:cubicBezTo>
                    <a:pt x="1783" y="742"/>
                    <a:pt x="1613" y="840"/>
                    <a:pt x="1460" y="962"/>
                  </a:cubicBezTo>
                  <a:cubicBezTo>
                    <a:pt x="1431" y="986"/>
                    <a:pt x="1390" y="989"/>
                    <a:pt x="1358" y="970"/>
                  </a:cubicBezTo>
                  <a:lnTo>
                    <a:pt x="927" y="722"/>
                  </a:lnTo>
                  <a:cubicBezTo>
                    <a:pt x="892" y="701"/>
                    <a:pt x="850" y="696"/>
                    <a:pt x="810" y="706"/>
                  </a:cubicBezTo>
                  <a:cubicBezTo>
                    <a:pt x="769" y="717"/>
                    <a:pt x="736" y="743"/>
                    <a:pt x="715" y="779"/>
                  </a:cubicBezTo>
                  <a:lnTo>
                    <a:pt x="213" y="1649"/>
                  </a:lnTo>
                  <a:cubicBezTo>
                    <a:pt x="193" y="1685"/>
                    <a:pt x="187" y="1727"/>
                    <a:pt x="198" y="1767"/>
                  </a:cubicBezTo>
                  <a:cubicBezTo>
                    <a:pt x="208" y="1807"/>
                    <a:pt x="234" y="1841"/>
                    <a:pt x="270" y="1861"/>
                  </a:cubicBezTo>
                  <a:lnTo>
                    <a:pt x="700" y="2109"/>
                  </a:lnTo>
                  <a:cubicBezTo>
                    <a:pt x="732" y="2128"/>
                    <a:pt x="749" y="2164"/>
                    <a:pt x="744" y="2201"/>
                  </a:cubicBezTo>
                  <a:cubicBezTo>
                    <a:pt x="729" y="2298"/>
                    <a:pt x="722" y="2396"/>
                    <a:pt x="722" y="2493"/>
                  </a:cubicBezTo>
                  <a:cubicBezTo>
                    <a:pt x="722" y="2590"/>
                    <a:pt x="729" y="2688"/>
                    <a:pt x="744" y="2785"/>
                  </a:cubicBezTo>
                  <a:cubicBezTo>
                    <a:pt x="749" y="2822"/>
                    <a:pt x="732" y="2858"/>
                    <a:pt x="700" y="2876"/>
                  </a:cubicBezTo>
                  <a:lnTo>
                    <a:pt x="269" y="3125"/>
                  </a:lnTo>
                  <a:cubicBezTo>
                    <a:pt x="234" y="3146"/>
                    <a:pt x="208" y="3179"/>
                    <a:pt x="198" y="3219"/>
                  </a:cubicBezTo>
                  <a:cubicBezTo>
                    <a:pt x="187" y="3259"/>
                    <a:pt x="193" y="3301"/>
                    <a:pt x="213" y="3337"/>
                  </a:cubicBezTo>
                  <a:lnTo>
                    <a:pt x="715" y="4208"/>
                  </a:lnTo>
                  <a:cubicBezTo>
                    <a:pt x="736" y="4243"/>
                    <a:pt x="769" y="4269"/>
                    <a:pt x="810" y="4279"/>
                  </a:cubicBezTo>
                  <a:cubicBezTo>
                    <a:pt x="850" y="4290"/>
                    <a:pt x="892" y="4284"/>
                    <a:pt x="927" y="4264"/>
                  </a:cubicBezTo>
                  <a:lnTo>
                    <a:pt x="1358" y="4015"/>
                  </a:lnTo>
                  <a:cubicBezTo>
                    <a:pt x="1390" y="3997"/>
                    <a:pt x="1431" y="4000"/>
                    <a:pt x="1460" y="4023"/>
                  </a:cubicBezTo>
                  <a:cubicBezTo>
                    <a:pt x="1612" y="4145"/>
                    <a:pt x="1782" y="4244"/>
                    <a:pt x="1965" y="4315"/>
                  </a:cubicBezTo>
                  <a:cubicBezTo>
                    <a:pt x="1999" y="4329"/>
                    <a:pt x="2022" y="4362"/>
                    <a:pt x="2022" y="4400"/>
                  </a:cubicBezTo>
                  <a:lnTo>
                    <a:pt x="2022" y="4896"/>
                  </a:lnTo>
                  <a:cubicBezTo>
                    <a:pt x="2022" y="4982"/>
                    <a:pt x="2092" y="5051"/>
                    <a:pt x="2178" y="5051"/>
                  </a:cubicBezTo>
                  <a:lnTo>
                    <a:pt x="3182" y="5051"/>
                  </a:lnTo>
                  <a:cubicBezTo>
                    <a:pt x="3268" y="5051"/>
                    <a:pt x="3338" y="4982"/>
                    <a:pt x="3338" y="4896"/>
                  </a:cubicBezTo>
                  <a:lnTo>
                    <a:pt x="3338" y="4400"/>
                  </a:lnTo>
                  <a:cubicBezTo>
                    <a:pt x="3338" y="4362"/>
                    <a:pt x="3360" y="4329"/>
                    <a:pt x="3395" y="4315"/>
                  </a:cubicBezTo>
                  <a:cubicBezTo>
                    <a:pt x="3577" y="4244"/>
                    <a:pt x="3747" y="4146"/>
                    <a:pt x="3900" y="4023"/>
                  </a:cubicBezTo>
                  <a:cubicBezTo>
                    <a:pt x="3929" y="4000"/>
                    <a:pt x="3970" y="3997"/>
                    <a:pt x="4001" y="4015"/>
                  </a:cubicBezTo>
                  <a:lnTo>
                    <a:pt x="4432" y="4264"/>
                  </a:lnTo>
                  <a:cubicBezTo>
                    <a:pt x="4506" y="4307"/>
                    <a:pt x="4602" y="4282"/>
                    <a:pt x="4644" y="4207"/>
                  </a:cubicBezTo>
                  <a:lnTo>
                    <a:pt x="4844" y="3863"/>
                  </a:lnTo>
                  <a:cubicBezTo>
                    <a:pt x="4868" y="3819"/>
                    <a:pt x="4923" y="3805"/>
                    <a:pt x="4967" y="3829"/>
                  </a:cubicBezTo>
                  <a:cubicBezTo>
                    <a:pt x="5010" y="3855"/>
                    <a:pt x="5025" y="3910"/>
                    <a:pt x="5000" y="3952"/>
                  </a:cubicBezTo>
                  <a:lnTo>
                    <a:pt x="4801" y="4298"/>
                  </a:lnTo>
                  <a:cubicBezTo>
                    <a:pt x="4708" y="4458"/>
                    <a:pt x="4502" y="4514"/>
                    <a:pt x="4341" y="4421"/>
                  </a:cubicBezTo>
                  <a:lnTo>
                    <a:pt x="3964" y="4203"/>
                  </a:lnTo>
                  <a:cubicBezTo>
                    <a:pt x="3826" y="4306"/>
                    <a:pt x="3677" y="4393"/>
                    <a:pt x="3518" y="4460"/>
                  </a:cubicBezTo>
                  <a:lnTo>
                    <a:pt x="3518" y="4896"/>
                  </a:lnTo>
                  <a:cubicBezTo>
                    <a:pt x="3518" y="5081"/>
                    <a:pt x="3368" y="5232"/>
                    <a:pt x="3182" y="5232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grpSp>
          <p:nvGrpSpPr>
            <p:cNvPr id="47" name="Group 6">
              <a:extLst>
                <a:ext uri="{FF2B5EF4-FFF2-40B4-BE49-F238E27FC236}">
                  <a16:creationId xmlns:a16="http://schemas.microsoft.com/office/drawing/2014/main" id="{B8EC8A4F-E84F-9547-BDCD-B5DE866968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12830" y="221160"/>
              <a:ext cx="1227236" cy="1584695"/>
              <a:chOff x="3309938" y="4121150"/>
              <a:chExt cx="1836737" cy="2371725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80" name="Freeform 1">
                <a:extLst>
                  <a:ext uri="{FF2B5EF4-FFF2-40B4-BE49-F238E27FC236}">
                    <a16:creationId xmlns:a16="http://schemas.microsoft.com/office/drawing/2014/main" id="{A7194760-D5A8-5D40-BC3D-594C905C58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8450" y="5248275"/>
                <a:ext cx="290513" cy="741363"/>
              </a:xfrm>
              <a:custGeom>
                <a:avLst/>
                <a:gdLst>
                  <a:gd name="T0" fmla="*/ 175099 w 808"/>
                  <a:gd name="T1" fmla="*/ 51798 h 2061"/>
                  <a:gd name="T2" fmla="*/ 175099 w 808"/>
                  <a:gd name="T3" fmla="*/ 51798 h 2061"/>
                  <a:gd name="T4" fmla="*/ 289075 w 808"/>
                  <a:gd name="T5" fmla="*/ 210431 h 2061"/>
                  <a:gd name="T6" fmla="*/ 289075 w 808"/>
                  <a:gd name="T7" fmla="*/ 227697 h 2061"/>
                  <a:gd name="T8" fmla="*/ 221840 w 808"/>
                  <a:gd name="T9" fmla="*/ 227697 h 2061"/>
                  <a:gd name="T10" fmla="*/ 221840 w 808"/>
                  <a:gd name="T11" fmla="*/ 205754 h 2061"/>
                  <a:gd name="T12" fmla="*/ 221840 w 808"/>
                  <a:gd name="T13" fmla="*/ 205754 h 2061"/>
                  <a:gd name="T14" fmla="*/ 147414 w 808"/>
                  <a:gd name="T15" fmla="*/ 113668 h 2061"/>
                  <a:gd name="T16" fmla="*/ 147414 w 808"/>
                  <a:gd name="T17" fmla="*/ 113668 h 2061"/>
                  <a:gd name="T18" fmla="*/ 73707 w 808"/>
                  <a:gd name="T19" fmla="*/ 205754 h 2061"/>
                  <a:gd name="T20" fmla="*/ 73707 w 808"/>
                  <a:gd name="T21" fmla="*/ 205754 h 2061"/>
                  <a:gd name="T22" fmla="*/ 290153 w 808"/>
                  <a:gd name="T23" fmla="*/ 532731 h 2061"/>
                  <a:gd name="T24" fmla="*/ 290153 w 808"/>
                  <a:gd name="T25" fmla="*/ 532731 h 2061"/>
                  <a:gd name="T26" fmla="*/ 175099 w 808"/>
                  <a:gd name="T27" fmla="*/ 692083 h 2061"/>
                  <a:gd name="T28" fmla="*/ 175099 w 808"/>
                  <a:gd name="T29" fmla="*/ 741003 h 2061"/>
                  <a:gd name="T30" fmla="*/ 116133 w 808"/>
                  <a:gd name="T31" fmla="*/ 741003 h 2061"/>
                  <a:gd name="T32" fmla="*/ 116133 w 808"/>
                  <a:gd name="T33" fmla="*/ 692083 h 2061"/>
                  <a:gd name="T34" fmla="*/ 116133 w 808"/>
                  <a:gd name="T35" fmla="*/ 692083 h 2061"/>
                  <a:gd name="T36" fmla="*/ 0 w 808"/>
                  <a:gd name="T37" fmla="*/ 532731 h 2061"/>
                  <a:gd name="T38" fmla="*/ 0 w 808"/>
                  <a:gd name="T39" fmla="*/ 493163 h 2061"/>
                  <a:gd name="T40" fmla="*/ 67235 w 808"/>
                  <a:gd name="T41" fmla="*/ 493163 h 2061"/>
                  <a:gd name="T42" fmla="*/ 67235 w 808"/>
                  <a:gd name="T43" fmla="*/ 537407 h 2061"/>
                  <a:gd name="T44" fmla="*/ 67235 w 808"/>
                  <a:gd name="T45" fmla="*/ 537407 h 2061"/>
                  <a:gd name="T46" fmla="*/ 142740 w 808"/>
                  <a:gd name="T47" fmla="*/ 628774 h 2061"/>
                  <a:gd name="T48" fmla="*/ 142740 w 808"/>
                  <a:gd name="T49" fmla="*/ 628774 h 2061"/>
                  <a:gd name="T50" fmla="*/ 218244 w 808"/>
                  <a:gd name="T51" fmla="*/ 537407 h 2061"/>
                  <a:gd name="T52" fmla="*/ 218244 w 808"/>
                  <a:gd name="T53" fmla="*/ 537407 h 2061"/>
                  <a:gd name="T54" fmla="*/ 2876 w 808"/>
                  <a:gd name="T55" fmla="*/ 210431 h 2061"/>
                  <a:gd name="T56" fmla="*/ 2876 w 808"/>
                  <a:gd name="T57" fmla="*/ 210431 h 2061"/>
                  <a:gd name="T58" fmla="*/ 116133 w 808"/>
                  <a:gd name="T59" fmla="*/ 51798 h 2061"/>
                  <a:gd name="T60" fmla="*/ 116133 w 808"/>
                  <a:gd name="T61" fmla="*/ 0 h 2061"/>
                  <a:gd name="T62" fmla="*/ 175099 w 808"/>
                  <a:gd name="T63" fmla="*/ 0 h 2061"/>
                  <a:gd name="T64" fmla="*/ 175099 w 808"/>
                  <a:gd name="T65" fmla="*/ 51798 h 206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8" h="2061">
                    <a:moveTo>
                      <a:pt x="487" y="144"/>
                    </a:moveTo>
                    <a:lnTo>
                      <a:pt x="487" y="144"/>
                    </a:lnTo>
                    <a:cubicBezTo>
                      <a:pt x="705" y="175"/>
                      <a:pt x="804" y="344"/>
                      <a:pt x="804" y="585"/>
                    </a:cubicBezTo>
                    <a:lnTo>
                      <a:pt x="804" y="633"/>
                    </a:lnTo>
                    <a:lnTo>
                      <a:pt x="617" y="633"/>
                    </a:lnTo>
                    <a:lnTo>
                      <a:pt x="617" y="572"/>
                    </a:lnTo>
                    <a:cubicBezTo>
                      <a:pt x="617" y="413"/>
                      <a:pt x="553" y="316"/>
                      <a:pt x="410" y="316"/>
                    </a:cubicBezTo>
                    <a:cubicBezTo>
                      <a:pt x="269" y="316"/>
                      <a:pt x="205" y="413"/>
                      <a:pt x="205" y="572"/>
                    </a:cubicBezTo>
                    <a:cubicBezTo>
                      <a:pt x="205" y="974"/>
                      <a:pt x="807" y="977"/>
                      <a:pt x="807" y="1481"/>
                    </a:cubicBezTo>
                    <a:cubicBezTo>
                      <a:pt x="807" y="1722"/>
                      <a:pt x="705" y="1893"/>
                      <a:pt x="487" y="1924"/>
                    </a:cubicBezTo>
                    <a:lnTo>
                      <a:pt x="487" y="2060"/>
                    </a:lnTo>
                    <a:lnTo>
                      <a:pt x="323" y="2060"/>
                    </a:lnTo>
                    <a:lnTo>
                      <a:pt x="323" y="1924"/>
                    </a:lnTo>
                    <a:cubicBezTo>
                      <a:pt x="100" y="1893"/>
                      <a:pt x="0" y="1724"/>
                      <a:pt x="0" y="1481"/>
                    </a:cubicBezTo>
                    <a:lnTo>
                      <a:pt x="0" y="1371"/>
                    </a:lnTo>
                    <a:lnTo>
                      <a:pt x="187" y="1371"/>
                    </a:lnTo>
                    <a:lnTo>
                      <a:pt x="187" y="1494"/>
                    </a:lnTo>
                    <a:cubicBezTo>
                      <a:pt x="187" y="1656"/>
                      <a:pt x="254" y="1748"/>
                      <a:pt x="397" y="1748"/>
                    </a:cubicBezTo>
                    <a:cubicBezTo>
                      <a:pt x="543" y="1748"/>
                      <a:pt x="607" y="1656"/>
                      <a:pt x="607" y="1494"/>
                    </a:cubicBezTo>
                    <a:cubicBezTo>
                      <a:pt x="607" y="1095"/>
                      <a:pt x="8" y="1089"/>
                      <a:pt x="8" y="585"/>
                    </a:cubicBezTo>
                    <a:cubicBezTo>
                      <a:pt x="8" y="339"/>
                      <a:pt x="107" y="177"/>
                      <a:pt x="323" y="144"/>
                    </a:cubicBezTo>
                    <a:lnTo>
                      <a:pt x="323" y="0"/>
                    </a:lnTo>
                    <a:lnTo>
                      <a:pt x="487" y="0"/>
                    </a:lnTo>
                    <a:lnTo>
                      <a:pt x="487" y="144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81" name="Freeform 31">
                <a:extLst>
                  <a:ext uri="{FF2B5EF4-FFF2-40B4-BE49-F238E27FC236}">
                    <a16:creationId xmlns:a16="http://schemas.microsoft.com/office/drawing/2014/main" id="{EF85DF17-0D96-6647-A9B5-777B0B6A4A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9938" y="4754563"/>
                <a:ext cx="1836737" cy="1738312"/>
              </a:xfrm>
              <a:custGeom>
                <a:avLst/>
                <a:gdLst>
                  <a:gd name="T0" fmla="*/ 918008 w 5102"/>
                  <a:gd name="T1" fmla="*/ 64782 h 4830"/>
                  <a:gd name="T2" fmla="*/ 918008 w 5102"/>
                  <a:gd name="T3" fmla="*/ 64782 h 4830"/>
                  <a:gd name="T4" fmla="*/ 317163 w 5102"/>
                  <a:gd name="T5" fmla="*/ 396609 h 4830"/>
                  <a:gd name="T6" fmla="*/ 317163 w 5102"/>
                  <a:gd name="T7" fmla="*/ 396609 h 4830"/>
                  <a:gd name="T8" fmla="*/ 64801 w 5102"/>
                  <a:gd name="T9" fmla="*/ 1044787 h 4830"/>
                  <a:gd name="T10" fmla="*/ 64801 w 5102"/>
                  <a:gd name="T11" fmla="*/ 1044787 h 4830"/>
                  <a:gd name="T12" fmla="*/ 918008 w 5102"/>
                  <a:gd name="T13" fmla="*/ 1672810 h 4830"/>
                  <a:gd name="T14" fmla="*/ 918008 w 5102"/>
                  <a:gd name="T15" fmla="*/ 1672810 h 4830"/>
                  <a:gd name="T16" fmla="*/ 1771216 w 5102"/>
                  <a:gd name="T17" fmla="*/ 1044787 h 4830"/>
                  <a:gd name="T18" fmla="*/ 1771216 w 5102"/>
                  <a:gd name="T19" fmla="*/ 1044787 h 4830"/>
                  <a:gd name="T20" fmla="*/ 1518854 w 5102"/>
                  <a:gd name="T21" fmla="*/ 396609 h 4830"/>
                  <a:gd name="T22" fmla="*/ 1518854 w 5102"/>
                  <a:gd name="T23" fmla="*/ 396609 h 4830"/>
                  <a:gd name="T24" fmla="*/ 918008 w 5102"/>
                  <a:gd name="T25" fmla="*/ 64782 h 4830"/>
                  <a:gd name="T26" fmla="*/ 918008 w 5102"/>
                  <a:gd name="T27" fmla="*/ 1737952 h 4830"/>
                  <a:gd name="T28" fmla="*/ 918008 w 5102"/>
                  <a:gd name="T29" fmla="*/ 1737952 h 4830"/>
                  <a:gd name="T30" fmla="*/ 0 w 5102"/>
                  <a:gd name="T31" fmla="*/ 1044787 h 4830"/>
                  <a:gd name="T32" fmla="*/ 0 w 5102"/>
                  <a:gd name="T33" fmla="*/ 1044787 h 4830"/>
                  <a:gd name="T34" fmla="*/ 918008 w 5102"/>
                  <a:gd name="T35" fmla="*/ 0 h 4830"/>
                  <a:gd name="T36" fmla="*/ 918008 w 5102"/>
                  <a:gd name="T37" fmla="*/ 0 h 4830"/>
                  <a:gd name="T38" fmla="*/ 1569615 w 5102"/>
                  <a:gd name="T39" fmla="*/ 355940 h 4830"/>
                  <a:gd name="T40" fmla="*/ 1569615 w 5102"/>
                  <a:gd name="T41" fmla="*/ 355940 h 4830"/>
                  <a:gd name="T42" fmla="*/ 1836377 w 5102"/>
                  <a:gd name="T43" fmla="*/ 1044787 h 4830"/>
                  <a:gd name="T44" fmla="*/ 1836377 w 5102"/>
                  <a:gd name="T45" fmla="*/ 1044787 h 4830"/>
                  <a:gd name="T46" fmla="*/ 918008 w 5102"/>
                  <a:gd name="T47" fmla="*/ 1737952 h 483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5102" h="4830">
                    <a:moveTo>
                      <a:pt x="2550" y="180"/>
                    </a:moveTo>
                    <a:lnTo>
                      <a:pt x="2550" y="180"/>
                    </a:lnTo>
                    <a:cubicBezTo>
                      <a:pt x="1952" y="180"/>
                      <a:pt x="1360" y="507"/>
                      <a:pt x="881" y="1102"/>
                    </a:cubicBezTo>
                    <a:cubicBezTo>
                      <a:pt x="449" y="1638"/>
                      <a:pt x="180" y="2329"/>
                      <a:pt x="180" y="2903"/>
                    </a:cubicBezTo>
                    <a:cubicBezTo>
                      <a:pt x="180" y="3963"/>
                      <a:pt x="1111" y="4648"/>
                      <a:pt x="2550" y="4648"/>
                    </a:cubicBezTo>
                    <a:cubicBezTo>
                      <a:pt x="3989" y="4648"/>
                      <a:pt x="4920" y="3963"/>
                      <a:pt x="4920" y="2903"/>
                    </a:cubicBezTo>
                    <a:cubicBezTo>
                      <a:pt x="4920" y="2329"/>
                      <a:pt x="4651" y="1638"/>
                      <a:pt x="4219" y="1102"/>
                    </a:cubicBezTo>
                    <a:cubicBezTo>
                      <a:pt x="3741" y="507"/>
                      <a:pt x="3149" y="180"/>
                      <a:pt x="2550" y="180"/>
                    </a:cubicBezTo>
                    <a:close/>
                    <a:moveTo>
                      <a:pt x="2550" y="4829"/>
                    </a:moveTo>
                    <a:lnTo>
                      <a:pt x="2550" y="4829"/>
                    </a:lnTo>
                    <a:cubicBezTo>
                      <a:pt x="1001" y="4829"/>
                      <a:pt x="0" y="4072"/>
                      <a:pt x="0" y="2903"/>
                    </a:cubicBezTo>
                    <a:cubicBezTo>
                      <a:pt x="0" y="1596"/>
                      <a:pt x="1176" y="0"/>
                      <a:pt x="2550" y="0"/>
                    </a:cubicBezTo>
                    <a:cubicBezTo>
                      <a:pt x="3204" y="0"/>
                      <a:pt x="3846" y="351"/>
                      <a:pt x="4360" y="989"/>
                    </a:cubicBezTo>
                    <a:cubicBezTo>
                      <a:pt x="4823" y="1564"/>
                      <a:pt x="5101" y="2280"/>
                      <a:pt x="5101" y="2903"/>
                    </a:cubicBezTo>
                    <a:cubicBezTo>
                      <a:pt x="5101" y="4072"/>
                      <a:pt x="4099" y="4829"/>
                      <a:pt x="2550" y="482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82" name="Freeform 32">
                <a:extLst>
                  <a:ext uri="{FF2B5EF4-FFF2-40B4-BE49-F238E27FC236}">
                    <a16:creationId xmlns:a16="http://schemas.microsoft.com/office/drawing/2014/main" id="{F48E5E6C-CD9C-174D-981C-DF077DB266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338" y="4121150"/>
                <a:ext cx="769937" cy="534988"/>
              </a:xfrm>
              <a:custGeom>
                <a:avLst/>
                <a:gdLst>
                  <a:gd name="T0" fmla="*/ 80705 w 2137"/>
                  <a:gd name="T1" fmla="*/ 65076 h 1488"/>
                  <a:gd name="T2" fmla="*/ 381546 w 2137"/>
                  <a:gd name="T3" fmla="*/ 466676 h 1488"/>
                  <a:gd name="T4" fmla="*/ 381546 w 2137"/>
                  <a:gd name="T5" fmla="*/ 466676 h 1488"/>
                  <a:gd name="T6" fmla="*/ 384788 w 2137"/>
                  <a:gd name="T7" fmla="*/ 469553 h 1488"/>
                  <a:gd name="T8" fmla="*/ 384788 w 2137"/>
                  <a:gd name="T9" fmla="*/ 469553 h 1488"/>
                  <a:gd name="T10" fmla="*/ 388031 w 2137"/>
                  <a:gd name="T11" fmla="*/ 466676 h 1488"/>
                  <a:gd name="T12" fmla="*/ 688872 w 2137"/>
                  <a:gd name="T13" fmla="*/ 65076 h 1488"/>
                  <a:gd name="T14" fmla="*/ 80705 w 2137"/>
                  <a:gd name="T15" fmla="*/ 65076 h 1488"/>
                  <a:gd name="T16" fmla="*/ 384788 w 2137"/>
                  <a:gd name="T17" fmla="*/ 534628 h 1488"/>
                  <a:gd name="T18" fmla="*/ 384788 w 2137"/>
                  <a:gd name="T19" fmla="*/ 534628 h 1488"/>
                  <a:gd name="T20" fmla="*/ 329664 w 2137"/>
                  <a:gd name="T21" fmla="*/ 505506 h 1488"/>
                  <a:gd name="T22" fmla="*/ 19095 w 2137"/>
                  <a:gd name="T23" fmla="*/ 90962 h 1488"/>
                  <a:gd name="T24" fmla="*/ 19095 w 2137"/>
                  <a:gd name="T25" fmla="*/ 90962 h 1488"/>
                  <a:gd name="T26" fmla="*/ 9728 w 2137"/>
                  <a:gd name="T27" fmla="*/ 29482 h 1488"/>
                  <a:gd name="T28" fmla="*/ 9728 w 2137"/>
                  <a:gd name="T29" fmla="*/ 29482 h 1488"/>
                  <a:gd name="T30" fmla="*/ 64852 w 2137"/>
                  <a:gd name="T31" fmla="*/ 0 h 1488"/>
                  <a:gd name="T32" fmla="*/ 705085 w 2137"/>
                  <a:gd name="T33" fmla="*/ 0 h 1488"/>
                  <a:gd name="T34" fmla="*/ 705085 w 2137"/>
                  <a:gd name="T35" fmla="*/ 0 h 1488"/>
                  <a:gd name="T36" fmla="*/ 760209 w 2137"/>
                  <a:gd name="T37" fmla="*/ 29482 h 1488"/>
                  <a:gd name="T38" fmla="*/ 760209 w 2137"/>
                  <a:gd name="T39" fmla="*/ 29482 h 1488"/>
                  <a:gd name="T40" fmla="*/ 750842 w 2137"/>
                  <a:gd name="T41" fmla="*/ 90962 h 1488"/>
                  <a:gd name="T42" fmla="*/ 440273 w 2137"/>
                  <a:gd name="T43" fmla="*/ 505506 h 1488"/>
                  <a:gd name="T44" fmla="*/ 440273 w 2137"/>
                  <a:gd name="T45" fmla="*/ 505506 h 1488"/>
                  <a:gd name="T46" fmla="*/ 384788 w 2137"/>
                  <a:gd name="T47" fmla="*/ 534628 h 14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137" h="1488">
                    <a:moveTo>
                      <a:pt x="224" y="181"/>
                    </a:moveTo>
                    <a:lnTo>
                      <a:pt x="1059" y="1298"/>
                    </a:lnTo>
                    <a:cubicBezTo>
                      <a:pt x="1063" y="1303"/>
                      <a:pt x="1067" y="1305"/>
                      <a:pt x="1068" y="1306"/>
                    </a:cubicBezTo>
                    <a:cubicBezTo>
                      <a:pt x="1070" y="1305"/>
                      <a:pt x="1073" y="1303"/>
                      <a:pt x="1077" y="1298"/>
                    </a:cubicBezTo>
                    <a:lnTo>
                      <a:pt x="1912" y="181"/>
                    </a:lnTo>
                    <a:lnTo>
                      <a:pt x="224" y="181"/>
                    </a:lnTo>
                    <a:close/>
                    <a:moveTo>
                      <a:pt x="1068" y="1487"/>
                    </a:moveTo>
                    <a:lnTo>
                      <a:pt x="1068" y="1487"/>
                    </a:lnTo>
                    <a:cubicBezTo>
                      <a:pt x="1009" y="1487"/>
                      <a:pt x="953" y="1457"/>
                      <a:pt x="915" y="1406"/>
                    </a:cubicBezTo>
                    <a:lnTo>
                      <a:pt x="53" y="253"/>
                    </a:lnTo>
                    <a:cubicBezTo>
                      <a:pt x="10" y="197"/>
                      <a:pt x="0" y="134"/>
                      <a:pt x="27" y="82"/>
                    </a:cubicBezTo>
                    <a:cubicBezTo>
                      <a:pt x="53" y="30"/>
                      <a:pt x="108" y="0"/>
                      <a:pt x="180" y="0"/>
                    </a:cubicBezTo>
                    <a:lnTo>
                      <a:pt x="1957" y="0"/>
                    </a:lnTo>
                    <a:cubicBezTo>
                      <a:pt x="2028" y="0"/>
                      <a:pt x="2084" y="30"/>
                      <a:pt x="2110" y="82"/>
                    </a:cubicBezTo>
                    <a:cubicBezTo>
                      <a:pt x="2136" y="134"/>
                      <a:pt x="2126" y="197"/>
                      <a:pt x="2084" y="253"/>
                    </a:cubicBezTo>
                    <a:lnTo>
                      <a:pt x="1222" y="1406"/>
                    </a:lnTo>
                    <a:cubicBezTo>
                      <a:pt x="1183" y="1457"/>
                      <a:pt x="1128" y="1487"/>
                      <a:pt x="1068" y="148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7316F27F-040F-7840-ADF0-1D80C1A9B9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4313" y="4597400"/>
                <a:ext cx="407987" cy="222250"/>
              </a:xfrm>
              <a:custGeom>
                <a:avLst/>
                <a:gdLst>
                  <a:gd name="T0" fmla="*/ 111007 w 1132"/>
                  <a:gd name="T1" fmla="*/ 64987 h 619"/>
                  <a:gd name="T2" fmla="*/ 111007 w 1132"/>
                  <a:gd name="T3" fmla="*/ 64987 h 619"/>
                  <a:gd name="T4" fmla="*/ 64874 w 1132"/>
                  <a:gd name="T5" fmla="*/ 110945 h 619"/>
                  <a:gd name="T6" fmla="*/ 64874 w 1132"/>
                  <a:gd name="T7" fmla="*/ 110945 h 619"/>
                  <a:gd name="T8" fmla="*/ 111007 w 1132"/>
                  <a:gd name="T9" fmla="*/ 157263 h 619"/>
                  <a:gd name="T10" fmla="*/ 296259 w 1132"/>
                  <a:gd name="T11" fmla="*/ 157263 h 619"/>
                  <a:gd name="T12" fmla="*/ 296259 w 1132"/>
                  <a:gd name="T13" fmla="*/ 157263 h 619"/>
                  <a:gd name="T14" fmla="*/ 342392 w 1132"/>
                  <a:gd name="T15" fmla="*/ 110945 h 619"/>
                  <a:gd name="T16" fmla="*/ 342392 w 1132"/>
                  <a:gd name="T17" fmla="*/ 110945 h 619"/>
                  <a:gd name="T18" fmla="*/ 296259 w 1132"/>
                  <a:gd name="T19" fmla="*/ 64987 h 619"/>
                  <a:gd name="T20" fmla="*/ 111007 w 1132"/>
                  <a:gd name="T21" fmla="*/ 64987 h 619"/>
                  <a:gd name="T22" fmla="*/ 296259 w 1132"/>
                  <a:gd name="T23" fmla="*/ 221891 h 619"/>
                  <a:gd name="T24" fmla="*/ 111007 w 1132"/>
                  <a:gd name="T25" fmla="*/ 221891 h 619"/>
                  <a:gd name="T26" fmla="*/ 111007 w 1132"/>
                  <a:gd name="T27" fmla="*/ 221891 h 619"/>
                  <a:gd name="T28" fmla="*/ 0 w 1132"/>
                  <a:gd name="T29" fmla="*/ 110945 h 619"/>
                  <a:gd name="T30" fmla="*/ 0 w 1132"/>
                  <a:gd name="T31" fmla="*/ 110945 h 619"/>
                  <a:gd name="T32" fmla="*/ 111007 w 1132"/>
                  <a:gd name="T33" fmla="*/ 0 h 619"/>
                  <a:gd name="T34" fmla="*/ 296259 w 1132"/>
                  <a:gd name="T35" fmla="*/ 0 h 619"/>
                  <a:gd name="T36" fmla="*/ 296259 w 1132"/>
                  <a:gd name="T37" fmla="*/ 0 h 619"/>
                  <a:gd name="T38" fmla="*/ 407627 w 1132"/>
                  <a:gd name="T39" fmla="*/ 110945 h 619"/>
                  <a:gd name="T40" fmla="*/ 407627 w 1132"/>
                  <a:gd name="T41" fmla="*/ 110945 h 619"/>
                  <a:gd name="T42" fmla="*/ 296259 w 1132"/>
                  <a:gd name="T43" fmla="*/ 221891 h 61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2" h="619">
                    <a:moveTo>
                      <a:pt x="308" y="181"/>
                    </a:moveTo>
                    <a:lnTo>
                      <a:pt x="308" y="181"/>
                    </a:lnTo>
                    <a:cubicBezTo>
                      <a:pt x="237" y="181"/>
                      <a:pt x="180" y="239"/>
                      <a:pt x="180" y="309"/>
                    </a:cubicBezTo>
                    <a:cubicBezTo>
                      <a:pt x="180" y="380"/>
                      <a:pt x="237" y="438"/>
                      <a:pt x="308" y="438"/>
                    </a:cubicBezTo>
                    <a:lnTo>
                      <a:pt x="822" y="438"/>
                    </a:lnTo>
                    <a:cubicBezTo>
                      <a:pt x="893" y="438"/>
                      <a:pt x="950" y="380"/>
                      <a:pt x="950" y="309"/>
                    </a:cubicBezTo>
                    <a:cubicBezTo>
                      <a:pt x="950" y="239"/>
                      <a:pt x="893" y="181"/>
                      <a:pt x="822" y="181"/>
                    </a:cubicBezTo>
                    <a:lnTo>
                      <a:pt x="308" y="181"/>
                    </a:lnTo>
                    <a:close/>
                    <a:moveTo>
                      <a:pt x="822" y="618"/>
                    </a:moveTo>
                    <a:lnTo>
                      <a:pt x="308" y="618"/>
                    </a:lnTo>
                    <a:cubicBezTo>
                      <a:pt x="138" y="618"/>
                      <a:pt x="0" y="480"/>
                      <a:pt x="0" y="309"/>
                    </a:cubicBezTo>
                    <a:cubicBezTo>
                      <a:pt x="0" y="139"/>
                      <a:pt x="138" y="0"/>
                      <a:pt x="308" y="0"/>
                    </a:cubicBezTo>
                    <a:lnTo>
                      <a:pt x="822" y="0"/>
                    </a:lnTo>
                    <a:cubicBezTo>
                      <a:pt x="993" y="0"/>
                      <a:pt x="1131" y="139"/>
                      <a:pt x="1131" y="309"/>
                    </a:cubicBezTo>
                    <a:cubicBezTo>
                      <a:pt x="1131" y="480"/>
                      <a:pt x="993" y="618"/>
                      <a:pt x="822" y="61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48" name="Group 9">
              <a:extLst>
                <a:ext uri="{FF2B5EF4-FFF2-40B4-BE49-F238E27FC236}">
                  <a16:creationId xmlns:a16="http://schemas.microsoft.com/office/drawing/2014/main" id="{7F5D671C-232B-8048-A403-0A6775C7D9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56092" y="808244"/>
              <a:ext cx="1245270" cy="711734"/>
              <a:chOff x="5507038" y="1647825"/>
              <a:chExt cx="1863725" cy="1065213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78" name="Freeform 34">
                <a:extLst>
                  <a:ext uri="{FF2B5EF4-FFF2-40B4-BE49-F238E27FC236}">
                    <a16:creationId xmlns:a16="http://schemas.microsoft.com/office/drawing/2014/main" id="{006925E0-B5C2-FE4E-A86D-201588E59A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92950" y="1647825"/>
                <a:ext cx="277813" cy="246063"/>
              </a:xfrm>
              <a:custGeom>
                <a:avLst/>
                <a:gdLst>
                  <a:gd name="T0" fmla="*/ 15474 w 772"/>
                  <a:gd name="T1" fmla="*/ 110764 h 682"/>
                  <a:gd name="T2" fmla="*/ 15474 w 772"/>
                  <a:gd name="T3" fmla="*/ 110764 h 682"/>
                  <a:gd name="T4" fmla="*/ 17273 w 772"/>
                  <a:gd name="T5" fmla="*/ 139989 h 682"/>
                  <a:gd name="T6" fmla="*/ 250823 w 772"/>
                  <a:gd name="T7" fmla="*/ 238486 h 682"/>
                  <a:gd name="T8" fmla="*/ 250823 w 772"/>
                  <a:gd name="T9" fmla="*/ 238486 h 682"/>
                  <a:gd name="T10" fmla="*/ 272775 w 772"/>
                  <a:gd name="T11" fmla="*/ 219725 h 682"/>
                  <a:gd name="T12" fmla="*/ 224554 w 772"/>
                  <a:gd name="T13" fmla="*/ 24173 h 682"/>
                  <a:gd name="T14" fmla="*/ 224554 w 772"/>
                  <a:gd name="T15" fmla="*/ 24173 h 682"/>
                  <a:gd name="T16" fmla="*/ 188927 w 772"/>
                  <a:gd name="T17" fmla="*/ 9020 h 682"/>
                  <a:gd name="T18" fmla="*/ 15474 w 772"/>
                  <a:gd name="T19" fmla="*/ 110764 h 68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72" h="682">
                    <a:moveTo>
                      <a:pt x="43" y="307"/>
                    </a:moveTo>
                    <a:lnTo>
                      <a:pt x="43" y="307"/>
                    </a:lnTo>
                    <a:cubicBezTo>
                      <a:pt x="0" y="332"/>
                      <a:pt x="2" y="368"/>
                      <a:pt x="48" y="388"/>
                    </a:cubicBezTo>
                    <a:lnTo>
                      <a:pt x="697" y="661"/>
                    </a:lnTo>
                    <a:cubicBezTo>
                      <a:pt x="743" y="681"/>
                      <a:pt x="771" y="657"/>
                      <a:pt x="758" y="609"/>
                    </a:cubicBezTo>
                    <a:lnTo>
                      <a:pt x="624" y="67"/>
                    </a:lnTo>
                    <a:cubicBezTo>
                      <a:pt x="612" y="19"/>
                      <a:pt x="567" y="0"/>
                      <a:pt x="525" y="25"/>
                    </a:cubicBezTo>
                    <a:lnTo>
                      <a:pt x="43" y="30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9" name="Freeform 35">
                <a:extLst>
                  <a:ext uri="{FF2B5EF4-FFF2-40B4-BE49-F238E27FC236}">
                    <a16:creationId xmlns:a16="http://schemas.microsoft.com/office/drawing/2014/main" id="{A573D325-D291-B34F-B2A2-91EC545D2C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7038" y="1752600"/>
                <a:ext cx="1771650" cy="960438"/>
              </a:xfrm>
              <a:custGeom>
                <a:avLst/>
                <a:gdLst>
                  <a:gd name="T0" fmla="*/ 37067 w 4923"/>
                  <a:gd name="T1" fmla="*/ 960078 h 2666"/>
                  <a:gd name="T2" fmla="*/ 37067 w 4923"/>
                  <a:gd name="T3" fmla="*/ 960078 h 2666"/>
                  <a:gd name="T4" fmla="*/ 20873 w 4923"/>
                  <a:gd name="T5" fmla="*/ 955755 h 2666"/>
                  <a:gd name="T6" fmla="*/ 20873 w 4923"/>
                  <a:gd name="T7" fmla="*/ 955755 h 2666"/>
                  <a:gd name="T8" fmla="*/ 8637 w 4923"/>
                  <a:gd name="T9" fmla="*/ 911443 h 2666"/>
                  <a:gd name="T10" fmla="*/ 393340 w 4923"/>
                  <a:gd name="T11" fmla="*/ 235967 h 2666"/>
                  <a:gd name="T12" fmla="*/ 393340 w 4923"/>
                  <a:gd name="T13" fmla="*/ 235967 h 2666"/>
                  <a:gd name="T14" fmla="*/ 445522 w 4923"/>
                  <a:gd name="T15" fmla="*/ 201742 h 2666"/>
                  <a:gd name="T16" fmla="*/ 445522 w 4923"/>
                  <a:gd name="T17" fmla="*/ 201742 h 2666"/>
                  <a:gd name="T18" fmla="*/ 499143 w 4923"/>
                  <a:gd name="T19" fmla="*/ 233805 h 2666"/>
                  <a:gd name="T20" fmla="*/ 747814 w 4923"/>
                  <a:gd name="T21" fmla="*/ 631526 h 2666"/>
                  <a:gd name="T22" fmla="*/ 987129 w 4923"/>
                  <a:gd name="T23" fmla="*/ 284241 h 2666"/>
                  <a:gd name="T24" fmla="*/ 987129 w 4923"/>
                  <a:gd name="T25" fmla="*/ 284241 h 2666"/>
                  <a:gd name="T26" fmla="*/ 1040390 w 4923"/>
                  <a:gd name="T27" fmla="*/ 253979 h 2666"/>
                  <a:gd name="T28" fmla="*/ 1040390 w 4923"/>
                  <a:gd name="T29" fmla="*/ 253979 h 2666"/>
                  <a:gd name="T30" fmla="*/ 1041830 w 4923"/>
                  <a:gd name="T31" fmla="*/ 253979 h 2666"/>
                  <a:gd name="T32" fmla="*/ 1041830 w 4923"/>
                  <a:gd name="T33" fmla="*/ 253979 h 2666"/>
                  <a:gd name="T34" fmla="*/ 1095091 w 4923"/>
                  <a:gd name="T35" fmla="*/ 286402 h 2666"/>
                  <a:gd name="T36" fmla="*/ 1373991 w 4923"/>
                  <a:gd name="T37" fmla="*/ 730956 h 2666"/>
                  <a:gd name="T38" fmla="*/ 1704714 w 4923"/>
                  <a:gd name="T39" fmla="*/ 23056 h 2666"/>
                  <a:gd name="T40" fmla="*/ 1704714 w 4923"/>
                  <a:gd name="T41" fmla="*/ 23056 h 2666"/>
                  <a:gd name="T42" fmla="*/ 1747898 w 4923"/>
                  <a:gd name="T43" fmla="*/ 7565 h 2666"/>
                  <a:gd name="T44" fmla="*/ 1747898 w 4923"/>
                  <a:gd name="T45" fmla="*/ 7565 h 2666"/>
                  <a:gd name="T46" fmla="*/ 1763733 w 4923"/>
                  <a:gd name="T47" fmla="*/ 50796 h 2666"/>
                  <a:gd name="T48" fmla="*/ 1428332 w 4923"/>
                  <a:gd name="T49" fmla="*/ 768422 h 2666"/>
                  <a:gd name="T50" fmla="*/ 1428332 w 4923"/>
                  <a:gd name="T51" fmla="*/ 768422 h 2666"/>
                  <a:gd name="T52" fmla="*/ 1378670 w 4923"/>
                  <a:gd name="T53" fmla="*/ 806249 h 2666"/>
                  <a:gd name="T54" fmla="*/ 1378670 w 4923"/>
                  <a:gd name="T55" fmla="*/ 806249 h 2666"/>
                  <a:gd name="T56" fmla="*/ 1324329 w 4923"/>
                  <a:gd name="T57" fmla="*/ 774907 h 2666"/>
                  <a:gd name="T58" fmla="*/ 1040390 w 4923"/>
                  <a:gd name="T59" fmla="*/ 321707 h 2666"/>
                  <a:gd name="T60" fmla="*/ 801075 w 4923"/>
                  <a:gd name="T61" fmla="*/ 668992 h 2666"/>
                  <a:gd name="T62" fmla="*/ 801075 w 4923"/>
                  <a:gd name="T63" fmla="*/ 668992 h 2666"/>
                  <a:gd name="T64" fmla="*/ 746015 w 4923"/>
                  <a:gd name="T65" fmla="*/ 698893 h 2666"/>
                  <a:gd name="T66" fmla="*/ 746015 w 4923"/>
                  <a:gd name="T67" fmla="*/ 698893 h 2666"/>
                  <a:gd name="T68" fmla="*/ 692754 w 4923"/>
                  <a:gd name="T69" fmla="*/ 666470 h 2666"/>
                  <a:gd name="T70" fmla="*/ 446961 w 4923"/>
                  <a:gd name="T71" fmla="*/ 273073 h 2666"/>
                  <a:gd name="T72" fmla="*/ 65497 w 4923"/>
                  <a:gd name="T73" fmla="*/ 943506 h 2666"/>
                  <a:gd name="T74" fmla="*/ 65497 w 4923"/>
                  <a:gd name="T75" fmla="*/ 943506 h 2666"/>
                  <a:gd name="T76" fmla="*/ 37067 w 4923"/>
                  <a:gd name="T77" fmla="*/ 960078 h 26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4923" h="2666">
                    <a:moveTo>
                      <a:pt x="103" y="2665"/>
                    </a:moveTo>
                    <a:lnTo>
                      <a:pt x="103" y="2665"/>
                    </a:lnTo>
                    <a:cubicBezTo>
                      <a:pt x="88" y="2665"/>
                      <a:pt x="73" y="2661"/>
                      <a:pt x="58" y="2653"/>
                    </a:cubicBezTo>
                    <a:cubicBezTo>
                      <a:pt x="15" y="2628"/>
                      <a:pt x="0" y="2573"/>
                      <a:pt x="24" y="2530"/>
                    </a:cubicBezTo>
                    <a:lnTo>
                      <a:pt x="1093" y="655"/>
                    </a:lnTo>
                    <a:cubicBezTo>
                      <a:pt x="1127" y="596"/>
                      <a:pt x="1179" y="561"/>
                      <a:pt x="1238" y="560"/>
                    </a:cubicBezTo>
                    <a:cubicBezTo>
                      <a:pt x="1297" y="560"/>
                      <a:pt x="1351" y="591"/>
                      <a:pt x="1387" y="649"/>
                    </a:cubicBezTo>
                    <a:lnTo>
                      <a:pt x="2078" y="1753"/>
                    </a:lnTo>
                    <a:lnTo>
                      <a:pt x="2743" y="789"/>
                    </a:lnTo>
                    <a:cubicBezTo>
                      <a:pt x="2780" y="735"/>
                      <a:pt x="2834" y="705"/>
                      <a:pt x="2891" y="705"/>
                    </a:cubicBezTo>
                    <a:cubicBezTo>
                      <a:pt x="2893" y="705"/>
                      <a:pt x="2894" y="705"/>
                      <a:pt x="2895" y="705"/>
                    </a:cubicBezTo>
                    <a:cubicBezTo>
                      <a:pt x="2954" y="706"/>
                      <a:pt x="3008" y="739"/>
                      <a:pt x="3043" y="795"/>
                    </a:cubicBezTo>
                    <a:lnTo>
                      <a:pt x="3818" y="2029"/>
                    </a:lnTo>
                    <a:lnTo>
                      <a:pt x="4737" y="64"/>
                    </a:lnTo>
                    <a:cubicBezTo>
                      <a:pt x="4758" y="19"/>
                      <a:pt x="4812" y="0"/>
                      <a:pt x="4857" y="21"/>
                    </a:cubicBezTo>
                    <a:cubicBezTo>
                      <a:pt x="4903" y="42"/>
                      <a:pt x="4922" y="95"/>
                      <a:pt x="4901" y="141"/>
                    </a:cubicBezTo>
                    <a:lnTo>
                      <a:pt x="3969" y="2133"/>
                    </a:lnTo>
                    <a:cubicBezTo>
                      <a:pt x="3939" y="2197"/>
                      <a:pt x="3889" y="2235"/>
                      <a:pt x="3831" y="2238"/>
                    </a:cubicBezTo>
                    <a:cubicBezTo>
                      <a:pt x="3771" y="2242"/>
                      <a:pt x="3717" y="2210"/>
                      <a:pt x="3680" y="2151"/>
                    </a:cubicBezTo>
                    <a:lnTo>
                      <a:pt x="2891" y="893"/>
                    </a:lnTo>
                    <a:lnTo>
                      <a:pt x="2226" y="1857"/>
                    </a:lnTo>
                    <a:cubicBezTo>
                      <a:pt x="2188" y="1912"/>
                      <a:pt x="2134" y="1942"/>
                      <a:pt x="2073" y="1940"/>
                    </a:cubicBezTo>
                    <a:cubicBezTo>
                      <a:pt x="2015" y="1939"/>
                      <a:pt x="1961" y="1906"/>
                      <a:pt x="1925" y="1850"/>
                    </a:cubicBezTo>
                    <a:lnTo>
                      <a:pt x="1242" y="758"/>
                    </a:lnTo>
                    <a:lnTo>
                      <a:pt x="182" y="2619"/>
                    </a:lnTo>
                    <a:cubicBezTo>
                      <a:pt x="165" y="2648"/>
                      <a:pt x="134" y="2665"/>
                      <a:pt x="103" y="266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49" name="Group 5">
              <a:extLst>
                <a:ext uri="{FF2B5EF4-FFF2-40B4-BE49-F238E27FC236}">
                  <a16:creationId xmlns:a16="http://schemas.microsoft.com/office/drawing/2014/main" id="{C07AFABE-FDD9-8843-B540-E7647101AE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332332" y="563343"/>
              <a:ext cx="1086163" cy="999185"/>
              <a:chOff x="4892675" y="3322638"/>
              <a:chExt cx="1625600" cy="1495425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75" name="Freeform 2">
                <a:extLst>
                  <a:ext uri="{FF2B5EF4-FFF2-40B4-BE49-F238E27FC236}">
                    <a16:creationId xmlns:a16="http://schemas.microsoft.com/office/drawing/2014/main" id="{463663EF-D250-E64E-974E-DDDB67A6D3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5788" y="3751263"/>
                <a:ext cx="252412" cy="642937"/>
              </a:xfrm>
              <a:custGeom>
                <a:avLst/>
                <a:gdLst>
                  <a:gd name="T0" fmla="*/ 152311 w 701"/>
                  <a:gd name="T1" fmla="*/ 44229 h 1788"/>
                  <a:gd name="T2" fmla="*/ 152311 w 701"/>
                  <a:gd name="T3" fmla="*/ 44229 h 1788"/>
                  <a:gd name="T4" fmla="*/ 251332 w 701"/>
                  <a:gd name="T5" fmla="*/ 181950 h 1788"/>
                  <a:gd name="T6" fmla="*/ 251332 w 701"/>
                  <a:gd name="T7" fmla="*/ 197052 h 1788"/>
                  <a:gd name="T8" fmla="*/ 193000 w 701"/>
                  <a:gd name="T9" fmla="*/ 197052 h 1788"/>
                  <a:gd name="T10" fmla="*/ 193000 w 701"/>
                  <a:gd name="T11" fmla="*/ 177994 h 1788"/>
                  <a:gd name="T12" fmla="*/ 193000 w 701"/>
                  <a:gd name="T13" fmla="*/ 177994 h 1788"/>
                  <a:gd name="T14" fmla="*/ 128186 w 701"/>
                  <a:gd name="T15" fmla="*/ 97807 h 1788"/>
                  <a:gd name="T16" fmla="*/ 128186 w 701"/>
                  <a:gd name="T17" fmla="*/ 97807 h 1788"/>
                  <a:gd name="T18" fmla="*/ 64093 w 701"/>
                  <a:gd name="T19" fmla="*/ 177994 h 1788"/>
                  <a:gd name="T20" fmla="*/ 64093 w 701"/>
                  <a:gd name="T21" fmla="*/ 177994 h 1788"/>
                  <a:gd name="T22" fmla="*/ 252052 w 701"/>
                  <a:gd name="T23" fmla="*/ 461706 h 1788"/>
                  <a:gd name="T24" fmla="*/ 252052 w 701"/>
                  <a:gd name="T25" fmla="*/ 461706 h 1788"/>
                  <a:gd name="T26" fmla="*/ 152311 w 701"/>
                  <a:gd name="T27" fmla="*/ 600146 h 1788"/>
                  <a:gd name="T28" fmla="*/ 152311 w 701"/>
                  <a:gd name="T29" fmla="*/ 642577 h 1788"/>
                  <a:gd name="T30" fmla="*/ 100821 w 701"/>
                  <a:gd name="T31" fmla="*/ 642577 h 1788"/>
                  <a:gd name="T32" fmla="*/ 100821 w 701"/>
                  <a:gd name="T33" fmla="*/ 600146 h 1788"/>
                  <a:gd name="T34" fmla="*/ 100821 w 701"/>
                  <a:gd name="T35" fmla="*/ 600146 h 1788"/>
                  <a:gd name="T36" fmla="*/ 0 w 701"/>
                  <a:gd name="T37" fmla="*/ 461706 h 1788"/>
                  <a:gd name="T38" fmla="*/ 0 w 701"/>
                  <a:gd name="T39" fmla="*/ 427186 h 1788"/>
                  <a:gd name="T40" fmla="*/ 58332 w 701"/>
                  <a:gd name="T41" fmla="*/ 427186 h 1788"/>
                  <a:gd name="T42" fmla="*/ 58332 w 701"/>
                  <a:gd name="T43" fmla="*/ 465662 h 1788"/>
                  <a:gd name="T44" fmla="*/ 58332 w 701"/>
                  <a:gd name="T45" fmla="*/ 465662 h 1788"/>
                  <a:gd name="T46" fmla="*/ 124226 w 701"/>
                  <a:gd name="T47" fmla="*/ 545130 h 1788"/>
                  <a:gd name="T48" fmla="*/ 124226 w 701"/>
                  <a:gd name="T49" fmla="*/ 545130 h 1788"/>
                  <a:gd name="T50" fmla="*/ 189759 w 701"/>
                  <a:gd name="T51" fmla="*/ 465662 h 1788"/>
                  <a:gd name="T52" fmla="*/ 189759 w 701"/>
                  <a:gd name="T53" fmla="*/ 465662 h 1788"/>
                  <a:gd name="T54" fmla="*/ 2521 w 701"/>
                  <a:gd name="T55" fmla="*/ 181950 h 1788"/>
                  <a:gd name="T56" fmla="*/ 2521 w 701"/>
                  <a:gd name="T57" fmla="*/ 181950 h 1788"/>
                  <a:gd name="T58" fmla="*/ 100821 w 701"/>
                  <a:gd name="T59" fmla="*/ 44229 h 1788"/>
                  <a:gd name="T60" fmla="*/ 100821 w 701"/>
                  <a:gd name="T61" fmla="*/ 0 h 1788"/>
                  <a:gd name="T62" fmla="*/ 152311 w 701"/>
                  <a:gd name="T63" fmla="*/ 0 h 1788"/>
                  <a:gd name="T64" fmla="*/ 152311 w 701"/>
                  <a:gd name="T65" fmla="*/ 44229 h 17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01" h="1788">
                    <a:moveTo>
                      <a:pt x="423" y="123"/>
                    </a:moveTo>
                    <a:lnTo>
                      <a:pt x="423" y="123"/>
                    </a:lnTo>
                    <a:cubicBezTo>
                      <a:pt x="612" y="150"/>
                      <a:pt x="698" y="297"/>
                      <a:pt x="698" y="506"/>
                    </a:cubicBezTo>
                    <a:lnTo>
                      <a:pt x="698" y="548"/>
                    </a:lnTo>
                    <a:lnTo>
                      <a:pt x="536" y="548"/>
                    </a:lnTo>
                    <a:lnTo>
                      <a:pt x="536" y="495"/>
                    </a:lnTo>
                    <a:cubicBezTo>
                      <a:pt x="536" y="357"/>
                      <a:pt x="481" y="272"/>
                      <a:pt x="356" y="272"/>
                    </a:cubicBezTo>
                    <a:cubicBezTo>
                      <a:pt x="233" y="272"/>
                      <a:pt x="178" y="357"/>
                      <a:pt x="178" y="495"/>
                    </a:cubicBezTo>
                    <a:cubicBezTo>
                      <a:pt x="178" y="844"/>
                      <a:pt x="700" y="846"/>
                      <a:pt x="700" y="1284"/>
                    </a:cubicBezTo>
                    <a:cubicBezTo>
                      <a:pt x="700" y="1493"/>
                      <a:pt x="612" y="1642"/>
                      <a:pt x="423" y="1669"/>
                    </a:cubicBezTo>
                    <a:lnTo>
                      <a:pt x="423" y="1787"/>
                    </a:lnTo>
                    <a:lnTo>
                      <a:pt x="280" y="1787"/>
                    </a:lnTo>
                    <a:lnTo>
                      <a:pt x="280" y="1669"/>
                    </a:lnTo>
                    <a:cubicBezTo>
                      <a:pt x="87" y="1642"/>
                      <a:pt x="0" y="1496"/>
                      <a:pt x="0" y="1284"/>
                    </a:cubicBezTo>
                    <a:lnTo>
                      <a:pt x="0" y="1188"/>
                    </a:lnTo>
                    <a:lnTo>
                      <a:pt x="162" y="1188"/>
                    </a:lnTo>
                    <a:lnTo>
                      <a:pt x="162" y="1295"/>
                    </a:lnTo>
                    <a:cubicBezTo>
                      <a:pt x="162" y="1435"/>
                      <a:pt x="221" y="1516"/>
                      <a:pt x="345" y="1516"/>
                    </a:cubicBezTo>
                    <a:cubicBezTo>
                      <a:pt x="471" y="1516"/>
                      <a:pt x="527" y="1435"/>
                      <a:pt x="527" y="1295"/>
                    </a:cubicBezTo>
                    <a:cubicBezTo>
                      <a:pt x="527" y="948"/>
                      <a:pt x="7" y="944"/>
                      <a:pt x="7" y="506"/>
                    </a:cubicBezTo>
                    <a:cubicBezTo>
                      <a:pt x="7" y="292"/>
                      <a:pt x="94" y="152"/>
                      <a:pt x="280" y="123"/>
                    </a:cubicBezTo>
                    <a:lnTo>
                      <a:pt x="280" y="0"/>
                    </a:lnTo>
                    <a:lnTo>
                      <a:pt x="423" y="0"/>
                    </a:lnTo>
                    <a:lnTo>
                      <a:pt x="423" y="123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6" name="Freeform 36">
                <a:extLst>
                  <a:ext uri="{FF2B5EF4-FFF2-40B4-BE49-F238E27FC236}">
                    <a16:creationId xmlns:a16="http://schemas.microsoft.com/office/drawing/2014/main" id="{7E4DB6BC-9816-DB4D-AA26-E96A852447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2850" y="3322638"/>
                <a:ext cx="1495425" cy="1495425"/>
              </a:xfrm>
              <a:custGeom>
                <a:avLst/>
                <a:gdLst>
                  <a:gd name="T0" fmla="*/ 747353 w 4154"/>
                  <a:gd name="T1" fmla="*/ 65175 h 4153"/>
                  <a:gd name="T2" fmla="*/ 747353 w 4154"/>
                  <a:gd name="T3" fmla="*/ 65175 h 4153"/>
                  <a:gd name="T4" fmla="*/ 65159 w 4154"/>
                  <a:gd name="T5" fmla="*/ 747172 h 4153"/>
                  <a:gd name="T6" fmla="*/ 65159 w 4154"/>
                  <a:gd name="T7" fmla="*/ 747172 h 4153"/>
                  <a:gd name="T8" fmla="*/ 747353 w 4154"/>
                  <a:gd name="T9" fmla="*/ 1429890 h 4153"/>
                  <a:gd name="T10" fmla="*/ 747353 w 4154"/>
                  <a:gd name="T11" fmla="*/ 1429890 h 4153"/>
                  <a:gd name="T12" fmla="*/ 1429906 w 4154"/>
                  <a:gd name="T13" fmla="*/ 747172 h 4153"/>
                  <a:gd name="T14" fmla="*/ 1429906 w 4154"/>
                  <a:gd name="T15" fmla="*/ 747172 h 4153"/>
                  <a:gd name="T16" fmla="*/ 747353 w 4154"/>
                  <a:gd name="T17" fmla="*/ 65175 h 4153"/>
                  <a:gd name="T18" fmla="*/ 747353 w 4154"/>
                  <a:gd name="T19" fmla="*/ 1495065 h 4153"/>
                  <a:gd name="T20" fmla="*/ 747353 w 4154"/>
                  <a:gd name="T21" fmla="*/ 1495065 h 4153"/>
                  <a:gd name="T22" fmla="*/ 0 w 4154"/>
                  <a:gd name="T23" fmla="*/ 747172 h 4153"/>
                  <a:gd name="T24" fmla="*/ 0 w 4154"/>
                  <a:gd name="T25" fmla="*/ 747172 h 4153"/>
                  <a:gd name="T26" fmla="*/ 747353 w 4154"/>
                  <a:gd name="T27" fmla="*/ 0 h 4153"/>
                  <a:gd name="T28" fmla="*/ 747353 w 4154"/>
                  <a:gd name="T29" fmla="*/ 0 h 4153"/>
                  <a:gd name="T30" fmla="*/ 1495065 w 4154"/>
                  <a:gd name="T31" fmla="*/ 747172 h 4153"/>
                  <a:gd name="T32" fmla="*/ 1495065 w 4154"/>
                  <a:gd name="T33" fmla="*/ 747172 h 4153"/>
                  <a:gd name="T34" fmla="*/ 747353 w 4154"/>
                  <a:gd name="T35" fmla="*/ 1495065 h 41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154" h="4153">
                    <a:moveTo>
                      <a:pt x="2076" y="181"/>
                    </a:moveTo>
                    <a:lnTo>
                      <a:pt x="2076" y="181"/>
                    </a:lnTo>
                    <a:cubicBezTo>
                      <a:pt x="1031" y="181"/>
                      <a:pt x="181" y="1032"/>
                      <a:pt x="181" y="2075"/>
                    </a:cubicBezTo>
                    <a:cubicBezTo>
                      <a:pt x="181" y="3121"/>
                      <a:pt x="1031" y="3971"/>
                      <a:pt x="2076" y="3971"/>
                    </a:cubicBezTo>
                    <a:cubicBezTo>
                      <a:pt x="3121" y="3971"/>
                      <a:pt x="3972" y="3121"/>
                      <a:pt x="3972" y="2075"/>
                    </a:cubicBezTo>
                    <a:cubicBezTo>
                      <a:pt x="3972" y="1032"/>
                      <a:pt x="3121" y="181"/>
                      <a:pt x="2076" y="181"/>
                    </a:cubicBezTo>
                    <a:close/>
                    <a:moveTo>
                      <a:pt x="2076" y="4152"/>
                    </a:moveTo>
                    <a:lnTo>
                      <a:pt x="2076" y="4152"/>
                    </a:lnTo>
                    <a:cubicBezTo>
                      <a:pt x="931" y="4152"/>
                      <a:pt x="0" y="3220"/>
                      <a:pt x="0" y="2075"/>
                    </a:cubicBezTo>
                    <a:cubicBezTo>
                      <a:pt x="0" y="932"/>
                      <a:pt x="931" y="0"/>
                      <a:pt x="2076" y="0"/>
                    </a:cubicBezTo>
                    <a:cubicBezTo>
                      <a:pt x="3221" y="0"/>
                      <a:pt x="4153" y="932"/>
                      <a:pt x="4153" y="2075"/>
                    </a:cubicBezTo>
                    <a:cubicBezTo>
                      <a:pt x="4153" y="3220"/>
                      <a:pt x="3221" y="4152"/>
                      <a:pt x="2076" y="415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7" name="Freeform 37">
                <a:extLst>
                  <a:ext uri="{FF2B5EF4-FFF2-40B4-BE49-F238E27FC236}">
                    <a16:creationId xmlns:a16="http://schemas.microsoft.com/office/drawing/2014/main" id="{1E69DCC4-3B6C-D34A-8C43-CAC1705303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2675" y="3322638"/>
                <a:ext cx="909638" cy="1495425"/>
              </a:xfrm>
              <a:custGeom>
                <a:avLst/>
                <a:gdLst>
                  <a:gd name="T0" fmla="*/ 876534 w 2528"/>
                  <a:gd name="T1" fmla="*/ 1495065 h 4153"/>
                  <a:gd name="T2" fmla="*/ 746997 w 2528"/>
                  <a:gd name="T3" fmla="*/ 1495065 h 4153"/>
                  <a:gd name="T4" fmla="*/ 746997 w 2528"/>
                  <a:gd name="T5" fmla="*/ 1495065 h 4153"/>
                  <a:gd name="T6" fmla="*/ 0 w 2528"/>
                  <a:gd name="T7" fmla="*/ 747172 h 4153"/>
                  <a:gd name="T8" fmla="*/ 0 w 2528"/>
                  <a:gd name="T9" fmla="*/ 747172 h 4153"/>
                  <a:gd name="T10" fmla="*/ 746997 w 2528"/>
                  <a:gd name="T11" fmla="*/ 0 h 4153"/>
                  <a:gd name="T12" fmla="*/ 876534 w 2528"/>
                  <a:gd name="T13" fmla="*/ 0 h 4153"/>
                  <a:gd name="T14" fmla="*/ 876534 w 2528"/>
                  <a:gd name="T15" fmla="*/ 0 h 4153"/>
                  <a:gd name="T16" fmla="*/ 909278 w 2528"/>
                  <a:gd name="T17" fmla="*/ 32768 h 4153"/>
                  <a:gd name="T18" fmla="*/ 909278 w 2528"/>
                  <a:gd name="T19" fmla="*/ 32768 h 4153"/>
                  <a:gd name="T20" fmla="*/ 876534 w 2528"/>
                  <a:gd name="T21" fmla="*/ 65175 h 4153"/>
                  <a:gd name="T22" fmla="*/ 746997 w 2528"/>
                  <a:gd name="T23" fmla="*/ 65175 h 4153"/>
                  <a:gd name="T24" fmla="*/ 746997 w 2528"/>
                  <a:gd name="T25" fmla="*/ 65175 h 4153"/>
                  <a:gd name="T26" fmla="*/ 64769 w 2528"/>
                  <a:gd name="T27" fmla="*/ 747172 h 4153"/>
                  <a:gd name="T28" fmla="*/ 64769 w 2528"/>
                  <a:gd name="T29" fmla="*/ 747172 h 4153"/>
                  <a:gd name="T30" fmla="*/ 746997 w 2528"/>
                  <a:gd name="T31" fmla="*/ 1429890 h 4153"/>
                  <a:gd name="T32" fmla="*/ 876534 w 2528"/>
                  <a:gd name="T33" fmla="*/ 1429890 h 4153"/>
                  <a:gd name="T34" fmla="*/ 876534 w 2528"/>
                  <a:gd name="T35" fmla="*/ 1429890 h 4153"/>
                  <a:gd name="T36" fmla="*/ 909278 w 2528"/>
                  <a:gd name="T37" fmla="*/ 1462297 h 4153"/>
                  <a:gd name="T38" fmla="*/ 909278 w 2528"/>
                  <a:gd name="T39" fmla="*/ 1462297 h 4153"/>
                  <a:gd name="T40" fmla="*/ 876534 w 2528"/>
                  <a:gd name="T41" fmla="*/ 1495065 h 415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528" h="4153">
                    <a:moveTo>
                      <a:pt x="2436" y="4152"/>
                    </a:moveTo>
                    <a:lnTo>
                      <a:pt x="2076" y="4152"/>
                    </a:lnTo>
                    <a:cubicBezTo>
                      <a:pt x="930" y="4152"/>
                      <a:pt x="0" y="3221"/>
                      <a:pt x="0" y="2075"/>
                    </a:cubicBezTo>
                    <a:cubicBezTo>
                      <a:pt x="0" y="932"/>
                      <a:pt x="930" y="0"/>
                      <a:pt x="2076" y="0"/>
                    </a:cubicBezTo>
                    <a:lnTo>
                      <a:pt x="2436" y="0"/>
                    </a:lnTo>
                    <a:cubicBezTo>
                      <a:pt x="2486" y="0"/>
                      <a:pt x="2527" y="41"/>
                      <a:pt x="2527" y="91"/>
                    </a:cubicBezTo>
                    <a:cubicBezTo>
                      <a:pt x="2527" y="141"/>
                      <a:pt x="2486" y="181"/>
                      <a:pt x="2436" y="181"/>
                    </a:cubicBezTo>
                    <a:lnTo>
                      <a:pt x="2076" y="181"/>
                    </a:lnTo>
                    <a:cubicBezTo>
                      <a:pt x="1030" y="181"/>
                      <a:pt x="180" y="1032"/>
                      <a:pt x="180" y="2075"/>
                    </a:cubicBezTo>
                    <a:cubicBezTo>
                      <a:pt x="180" y="3121"/>
                      <a:pt x="1030" y="3971"/>
                      <a:pt x="2076" y="3971"/>
                    </a:cubicBezTo>
                    <a:lnTo>
                      <a:pt x="2436" y="3971"/>
                    </a:lnTo>
                    <a:cubicBezTo>
                      <a:pt x="2486" y="3971"/>
                      <a:pt x="2527" y="4011"/>
                      <a:pt x="2527" y="4061"/>
                    </a:cubicBezTo>
                    <a:cubicBezTo>
                      <a:pt x="2527" y="4111"/>
                      <a:pt x="2486" y="4152"/>
                      <a:pt x="2436" y="415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50" name="Group 11">
              <a:extLst>
                <a:ext uri="{FF2B5EF4-FFF2-40B4-BE49-F238E27FC236}">
                  <a16:creationId xmlns:a16="http://schemas.microsoft.com/office/drawing/2014/main" id="{7F870FBD-50D9-2F44-ACD0-C9E432B016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26951" y="422846"/>
              <a:ext cx="1300426" cy="1221934"/>
              <a:chOff x="3332163" y="2060575"/>
              <a:chExt cx="1946275" cy="1828800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68" name="Freeform 43">
                <a:extLst>
                  <a:ext uri="{FF2B5EF4-FFF2-40B4-BE49-F238E27FC236}">
                    <a16:creationId xmlns:a16="http://schemas.microsoft.com/office/drawing/2014/main" id="{04949153-FEDE-B946-8411-F4B32DA39F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1663" y="2060575"/>
                <a:ext cx="273050" cy="481013"/>
              </a:xfrm>
              <a:custGeom>
                <a:avLst/>
                <a:gdLst>
                  <a:gd name="T0" fmla="*/ 65115 w 759"/>
                  <a:gd name="T1" fmla="*/ 415584 h 1338"/>
                  <a:gd name="T2" fmla="*/ 207935 w 759"/>
                  <a:gd name="T3" fmla="*/ 415584 h 1338"/>
                  <a:gd name="T4" fmla="*/ 207935 w 759"/>
                  <a:gd name="T5" fmla="*/ 68305 h 1338"/>
                  <a:gd name="T6" fmla="*/ 207935 w 759"/>
                  <a:gd name="T7" fmla="*/ 68305 h 1338"/>
                  <a:gd name="T8" fmla="*/ 65115 w 759"/>
                  <a:gd name="T9" fmla="*/ 240507 h 1338"/>
                  <a:gd name="T10" fmla="*/ 65115 w 759"/>
                  <a:gd name="T11" fmla="*/ 415584 h 1338"/>
                  <a:gd name="T12" fmla="*/ 240313 w 759"/>
                  <a:gd name="T13" fmla="*/ 480653 h 1338"/>
                  <a:gd name="T14" fmla="*/ 32377 w 759"/>
                  <a:gd name="T15" fmla="*/ 480653 h 1338"/>
                  <a:gd name="T16" fmla="*/ 32377 w 759"/>
                  <a:gd name="T17" fmla="*/ 480653 h 1338"/>
                  <a:gd name="T18" fmla="*/ 0 w 759"/>
                  <a:gd name="T19" fmla="*/ 448298 h 1338"/>
                  <a:gd name="T20" fmla="*/ 0 w 759"/>
                  <a:gd name="T21" fmla="*/ 240507 h 1338"/>
                  <a:gd name="T22" fmla="*/ 0 w 759"/>
                  <a:gd name="T23" fmla="*/ 240507 h 1338"/>
                  <a:gd name="T24" fmla="*/ 240313 w 759"/>
                  <a:gd name="T25" fmla="*/ 0 h 1338"/>
                  <a:gd name="T26" fmla="*/ 240313 w 759"/>
                  <a:gd name="T27" fmla="*/ 0 h 1338"/>
                  <a:gd name="T28" fmla="*/ 272690 w 759"/>
                  <a:gd name="T29" fmla="*/ 32715 h 1338"/>
                  <a:gd name="T30" fmla="*/ 272690 w 759"/>
                  <a:gd name="T31" fmla="*/ 448298 h 1338"/>
                  <a:gd name="T32" fmla="*/ 272690 w 759"/>
                  <a:gd name="T33" fmla="*/ 448298 h 1338"/>
                  <a:gd name="T34" fmla="*/ 240313 w 759"/>
                  <a:gd name="T35" fmla="*/ 480653 h 133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59" h="1338">
                    <a:moveTo>
                      <a:pt x="181" y="1156"/>
                    </a:moveTo>
                    <a:lnTo>
                      <a:pt x="578" y="1156"/>
                    </a:lnTo>
                    <a:lnTo>
                      <a:pt x="578" y="190"/>
                    </a:lnTo>
                    <a:cubicBezTo>
                      <a:pt x="352" y="232"/>
                      <a:pt x="181" y="431"/>
                      <a:pt x="181" y="669"/>
                    </a:cubicBezTo>
                    <a:lnTo>
                      <a:pt x="181" y="1156"/>
                    </a:lnTo>
                    <a:close/>
                    <a:moveTo>
                      <a:pt x="668" y="1337"/>
                    </a:moveTo>
                    <a:lnTo>
                      <a:pt x="90" y="1337"/>
                    </a:lnTo>
                    <a:cubicBezTo>
                      <a:pt x="40" y="1337"/>
                      <a:pt x="0" y="1297"/>
                      <a:pt x="0" y="1247"/>
                    </a:cubicBezTo>
                    <a:lnTo>
                      <a:pt x="0" y="669"/>
                    </a:lnTo>
                    <a:cubicBezTo>
                      <a:pt x="0" y="300"/>
                      <a:pt x="300" y="0"/>
                      <a:pt x="668" y="0"/>
                    </a:cubicBezTo>
                    <a:cubicBezTo>
                      <a:pt x="717" y="0"/>
                      <a:pt x="758" y="41"/>
                      <a:pt x="758" y="91"/>
                    </a:cubicBezTo>
                    <a:lnTo>
                      <a:pt x="758" y="1247"/>
                    </a:lnTo>
                    <a:cubicBezTo>
                      <a:pt x="758" y="1297"/>
                      <a:pt x="717" y="1337"/>
                      <a:pt x="668" y="133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9" name="Freeform 38">
                <a:extLst>
                  <a:ext uri="{FF2B5EF4-FFF2-40B4-BE49-F238E27FC236}">
                    <a16:creationId xmlns:a16="http://schemas.microsoft.com/office/drawing/2014/main" id="{1BFE0743-BC5C-9440-B81E-6EB1D304EF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1100" y="2716213"/>
                <a:ext cx="287338" cy="500062"/>
              </a:xfrm>
              <a:custGeom>
                <a:avLst/>
                <a:gdLst>
                  <a:gd name="T0" fmla="*/ 254530 w 797"/>
                  <a:gd name="T1" fmla="*/ 499702 h 1390"/>
                  <a:gd name="T2" fmla="*/ 32087 w 797"/>
                  <a:gd name="T3" fmla="*/ 499702 h 1390"/>
                  <a:gd name="T4" fmla="*/ 32087 w 797"/>
                  <a:gd name="T5" fmla="*/ 499702 h 1390"/>
                  <a:gd name="T6" fmla="*/ 0 w 797"/>
                  <a:gd name="T7" fmla="*/ 466964 h 1390"/>
                  <a:gd name="T8" fmla="*/ 0 w 797"/>
                  <a:gd name="T9" fmla="*/ 466964 h 1390"/>
                  <a:gd name="T10" fmla="*/ 32087 w 797"/>
                  <a:gd name="T11" fmla="*/ 434586 h 1390"/>
                  <a:gd name="T12" fmla="*/ 221723 w 797"/>
                  <a:gd name="T13" fmla="*/ 434586 h 1390"/>
                  <a:gd name="T14" fmla="*/ 221723 w 797"/>
                  <a:gd name="T15" fmla="*/ 64756 h 1390"/>
                  <a:gd name="T16" fmla="*/ 32087 w 797"/>
                  <a:gd name="T17" fmla="*/ 64756 h 1390"/>
                  <a:gd name="T18" fmla="*/ 32087 w 797"/>
                  <a:gd name="T19" fmla="*/ 64756 h 1390"/>
                  <a:gd name="T20" fmla="*/ 0 w 797"/>
                  <a:gd name="T21" fmla="*/ 32378 h 1390"/>
                  <a:gd name="T22" fmla="*/ 0 w 797"/>
                  <a:gd name="T23" fmla="*/ 32378 h 1390"/>
                  <a:gd name="T24" fmla="*/ 32087 w 797"/>
                  <a:gd name="T25" fmla="*/ 0 h 1390"/>
                  <a:gd name="T26" fmla="*/ 254530 w 797"/>
                  <a:gd name="T27" fmla="*/ 0 h 1390"/>
                  <a:gd name="T28" fmla="*/ 254530 w 797"/>
                  <a:gd name="T29" fmla="*/ 0 h 1390"/>
                  <a:gd name="T30" fmla="*/ 286977 w 797"/>
                  <a:gd name="T31" fmla="*/ 32378 h 1390"/>
                  <a:gd name="T32" fmla="*/ 286977 w 797"/>
                  <a:gd name="T33" fmla="*/ 466964 h 1390"/>
                  <a:gd name="T34" fmla="*/ 286977 w 797"/>
                  <a:gd name="T35" fmla="*/ 466964 h 1390"/>
                  <a:gd name="T36" fmla="*/ 254530 w 797"/>
                  <a:gd name="T37" fmla="*/ 499702 h 139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797" h="1390">
                    <a:moveTo>
                      <a:pt x="706" y="1389"/>
                    </a:moveTo>
                    <a:lnTo>
                      <a:pt x="89" y="1389"/>
                    </a:lnTo>
                    <a:cubicBezTo>
                      <a:pt x="40" y="1389"/>
                      <a:pt x="0" y="1348"/>
                      <a:pt x="0" y="1298"/>
                    </a:cubicBezTo>
                    <a:cubicBezTo>
                      <a:pt x="0" y="1248"/>
                      <a:pt x="40" y="1208"/>
                      <a:pt x="89" y="1208"/>
                    </a:cubicBezTo>
                    <a:lnTo>
                      <a:pt x="615" y="1208"/>
                    </a:lnTo>
                    <a:lnTo>
                      <a:pt x="615" y="180"/>
                    </a:lnTo>
                    <a:lnTo>
                      <a:pt x="89" y="180"/>
                    </a:lnTo>
                    <a:cubicBezTo>
                      <a:pt x="40" y="180"/>
                      <a:pt x="0" y="140"/>
                      <a:pt x="0" y="90"/>
                    </a:cubicBezTo>
                    <a:cubicBezTo>
                      <a:pt x="0" y="40"/>
                      <a:pt x="40" y="0"/>
                      <a:pt x="89" y="0"/>
                    </a:cubicBezTo>
                    <a:lnTo>
                      <a:pt x="706" y="0"/>
                    </a:lnTo>
                    <a:cubicBezTo>
                      <a:pt x="756" y="0"/>
                      <a:pt x="796" y="40"/>
                      <a:pt x="796" y="90"/>
                    </a:cubicBezTo>
                    <a:lnTo>
                      <a:pt x="796" y="1298"/>
                    </a:lnTo>
                    <a:cubicBezTo>
                      <a:pt x="796" y="1348"/>
                      <a:pt x="756" y="1389"/>
                      <a:pt x="706" y="138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0" name="Freeform 39">
                <a:extLst>
                  <a:ext uri="{FF2B5EF4-FFF2-40B4-BE49-F238E27FC236}">
                    <a16:creationId xmlns:a16="http://schemas.microsoft.com/office/drawing/2014/main" id="{C4C63545-FF90-514E-AF73-0B57B96D74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8363" y="2614613"/>
                <a:ext cx="153987" cy="153987"/>
              </a:xfrm>
              <a:custGeom>
                <a:avLst/>
                <a:gdLst>
                  <a:gd name="T0" fmla="*/ 153628 w 429"/>
                  <a:gd name="T1" fmla="*/ 76994 h 428"/>
                  <a:gd name="T2" fmla="*/ 153628 w 429"/>
                  <a:gd name="T3" fmla="*/ 76994 h 428"/>
                  <a:gd name="T4" fmla="*/ 76814 w 429"/>
                  <a:gd name="T5" fmla="*/ 153627 h 428"/>
                  <a:gd name="T6" fmla="*/ 76814 w 429"/>
                  <a:gd name="T7" fmla="*/ 153627 h 428"/>
                  <a:gd name="T8" fmla="*/ 0 w 429"/>
                  <a:gd name="T9" fmla="*/ 76994 h 428"/>
                  <a:gd name="T10" fmla="*/ 0 w 429"/>
                  <a:gd name="T11" fmla="*/ 76994 h 428"/>
                  <a:gd name="T12" fmla="*/ 76814 w 429"/>
                  <a:gd name="T13" fmla="*/ 0 h 428"/>
                  <a:gd name="T14" fmla="*/ 76814 w 429"/>
                  <a:gd name="T15" fmla="*/ 0 h 428"/>
                  <a:gd name="T16" fmla="*/ 153628 w 429"/>
                  <a:gd name="T17" fmla="*/ 76994 h 4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29" h="428">
                    <a:moveTo>
                      <a:pt x="428" y="214"/>
                    </a:moveTo>
                    <a:lnTo>
                      <a:pt x="428" y="214"/>
                    </a:lnTo>
                    <a:cubicBezTo>
                      <a:pt x="428" y="332"/>
                      <a:pt x="332" y="427"/>
                      <a:pt x="214" y="427"/>
                    </a:cubicBezTo>
                    <a:cubicBezTo>
                      <a:pt x="96" y="427"/>
                      <a:pt x="0" y="332"/>
                      <a:pt x="0" y="214"/>
                    </a:cubicBezTo>
                    <a:cubicBezTo>
                      <a:pt x="0" y="96"/>
                      <a:pt x="96" y="0"/>
                      <a:pt x="214" y="0"/>
                    </a:cubicBezTo>
                    <a:cubicBezTo>
                      <a:pt x="332" y="0"/>
                      <a:pt x="428" y="96"/>
                      <a:pt x="428" y="21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1" name="Freeform 40">
                <a:extLst>
                  <a:ext uri="{FF2B5EF4-FFF2-40B4-BE49-F238E27FC236}">
                    <a16:creationId xmlns:a16="http://schemas.microsoft.com/office/drawing/2014/main" id="{32877616-5E0A-F743-A717-B7925876FC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575" y="3552825"/>
                <a:ext cx="355600" cy="336550"/>
              </a:xfrm>
              <a:custGeom>
                <a:avLst/>
                <a:gdLst>
                  <a:gd name="T0" fmla="*/ 322847 w 988"/>
                  <a:gd name="T1" fmla="*/ 336190 h 936"/>
                  <a:gd name="T2" fmla="*/ 32393 w 988"/>
                  <a:gd name="T3" fmla="*/ 336190 h 936"/>
                  <a:gd name="T4" fmla="*/ 32393 w 988"/>
                  <a:gd name="T5" fmla="*/ 336190 h 936"/>
                  <a:gd name="T6" fmla="*/ 0 w 988"/>
                  <a:gd name="T7" fmla="*/ 303830 h 936"/>
                  <a:gd name="T8" fmla="*/ 0 w 988"/>
                  <a:gd name="T9" fmla="*/ 32720 h 936"/>
                  <a:gd name="T10" fmla="*/ 0 w 988"/>
                  <a:gd name="T11" fmla="*/ 32720 h 936"/>
                  <a:gd name="T12" fmla="*/ 32393 w 988"/>
                  <a:gd name="T13" fmla="*/ 0 h 936"/>
                  <a:gd name="T14" fmla="*/ 32393 w 988"/>
                  <a:gd name="T15" fmla="*/ 0 h 936"/>
                  <a:gd name="T16" fmla="*/ 65145 w 988"/>
                  <a:gd name="T17" fmla="*/ 32720 h 936"/>
                  <a:gd name="T18" fmla="*/ 65145 w 988"/>
                  <a:gd name="T19" fmla="*/ 271469 h 936"/>
                  <a:gd name="T20" fmla="*/ 290095 w 988"/>
                  <a:gd name="T21" fmla="*/ 271469 h 936"/>
                  <a:gd name="T22" fmla="*/ 290095 w 988"/>
                  <a:gd name="T23" fmla="*/ 154612 h 936"/>
                  <a:gd name="T24" fmla="*/ 290095 w 988"/>
                  <a:gd name="T25" fmla="*/ 154612 h 936"/>
                  <a:gd name="T26" fmla="*/ 322847 w 988"/>
                  <a:gd name="T27" fmla="*/ 121892 h 936"/>
                  <a:gd name="T28" fmla="*/ 322847 w 988"/>
                  <a:gd name="T29" fmla="*/ 121892 h 936"/>
                  <a:gd name="T30" fmla="*/ 355240 w 988"/>
                  <a:gd name="T31" fmla="*/ 154612 h 936"/>
                  <a:gd name="T32" fmla="*/ 355240 w 988"/>
                  <a:gd name="T33" fmla="*/ 303830 h 936"/>
                  <a:gd name="T34" fmla="*/ 355240 w 988"/>
                  <a:gd name="T35" fmla="*/ 303830 h 936"/>
                  <a:gd name="T36" fmla="*/ 322847 w 988"/>
                  <a:gd name="T37" fmla="*/ 336190 h 9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88" h="936">
                    <a:moveTo>
                      <a:pt x="897" y="935"/>
                    </a:moveTo>
                    <a:lnTo>
                      <a:pt x="90" y="935"/>
                    </a:lnTo>
                    <a:cubicBezTo>
                      <a:pt x="41" y="935"/>
                      <a:pt x="0" y="894"/>
                      <a:pt x="0" y="845"/>
                    </a:cubicBezTo>
                    <a:lnTo>
                      <a:pt x="0" y="91"/>
                    </a:lnTo>
                    <a:cubicBezTo>
                      <a:pt x="0" y="41"/>
                      <a:pt x="41" y="0"/>
                      <a:pt x="90" y="0"/>
                    </a:cubicBezTo>
                    <a:cubicBezTo>
                      <a:pt x="140" y="0"/>
                      <a:pt x="181" y="41"/>
                      <a:pt x="181" y="91"/>
                    </a:cubicBezTo>
                    <a:lnTo>
                      <a:pt x="181" y="755"/>
                    </a:lnTo>
                    <a:lnTo>
                      <a:pt x="806" y="755"/>
                    </a:lnTo>
                    <a:lnTo>
                      <a:pt x="806" y="430"/>
                    </a:lnTo>
                    <a:cubicBezTo>
                      <a:pt x="806" y="380"/>
                      <a:pt x="847" y="339"/>
                      <a:pt x="897" y="339"/>
                    </a:cubicBezTo>
                    <a:cubicBezTo>
                      <a:pt x="947" y="339"/>
                      <a:pt x="987" y="380"/>
                      <a:pt x="987" y="430"/>
                    </a:cubicBezTo>
                    <a:lnTo>
                      <a:pt x="987" y="845"/>
                    </a:lnTo>
                    <a:cubicBezTo>
                      <a:pt x="987" y="894"/>
                      <a:pt x="947" y="935"/>
                      <a:pt x="897" y="93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2" name="Freeform 41">
                <a:extLst>
                  <a:ext uri="{FF2B5EF4-FFF2-40B4-BE49-F238E27FC236}">
                    <a16:creationId xmlns:a16="http://schemas.microsoft.com/office/drawing/2014/main" id="{008DFBED-6D0B-5A46-919F-AC2F31F5E8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8488" y="3552825"/>
                <a:ext cx="355600" cy="336550"/>
              </a:xfrm>
              <a:custGeom>
                <a:avLst/>
                <a:gdLst>
                  <a:gd name="T0" fmla="*/ 322814 w 987"/>
                  <a:gd name="T1" fmla="*/ 336190 h 936"/>
                  <a:gd name="T2" fmla="*/ 32426 w 987"/>
                  <a:gd name="T3" fmla="*/ 336190 h 936"/>
                  <a:gd name="T4" fmla="*/ 32426 w 987"/>
                  <a:gd name="T5" fmla="*/ 336190 h 936"/>
                  <a:gd name="T6" fmla="*/ 0 w 987"/>
                  <a:gd name="T7" fmla="*/ 303830 h 936"/>
                  <a:gd name="T8" fmla="*/ 0 w 987"/>
                  <a:gd name="T9" fmla="*/ 154612 h 936"/>
                  <a:gd name="T10" fmla="*/ 0 w 987"/>
                  <a:gd name="T11" fmla="*/ 154612 h 936"/>
                  <a:gd name="T12" fmla="*/ 32426 w 987"/>
                  <a:gd name="T13" fmla="*/ 121892 h 936"/>
                  <a:gd name="T14" fmla="*/ 32426 w 987"/>
                  <a:gd name="T15" fmla="*/ 121892 h 936"/>
                  <a:gd name="T16" fmla="*/ 65211 w 987"/>
                  <a:gd name="T17" fmla="*/ 154612 h 936"/>
                  <a:gd name="T18" fmla="*/ 65211 w 987"/>
                  <a:gd name="T19" fmla="*/ 271469 h 936"/>
                  <a:gd name="T20" fmla="*/ 290028 w 987"/>
                  <a:gd name="T21" fmla="*/ 271469 h 936"/>
                  <a:gd name="T22" fmla="*/ 290028 w 987"/>
                  <a:gd name="T23" fmla="*/ 32720 h 936"/>
                  <a:gd name="T24" fmla="*/ 290028 w 987"/>
                  <a:gd name="T25" fmla="*/ 32720 h 936"/>
                  <a:gd name="T26" fmla="*/ 322814 w 987"/>
                  <a:gd name="T27" fmla="*/ 0 h 936"/>
                  <a:gd name="T28" fmla="*/ 322814 w 987"/>
                  <a:gd name="T29" fmla="*/ 0 h 936"/>
                  <a:gd name="T30" fmla="*/ 355240 w 987"/>
                  <a:gd name="T31" fmla="*/ 32720 h 936"/>
                  <a:gd name="T32" fmla="*/ 355240 w 987"/>
                  <a:gd name="T33" fmla="*/ 303830 h 936"/>
                  <a:gd name="T34" fmla="*/ 355240 w 987"/>
                  <a:gd name="T35" fmla="*/ 303830 h 936"/>
                  <a:gd name="T36" fmla="*/ 322814 w 987"/>
                  <a:gd name="T37" fmla="*/ 336190 h 9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87" h="936">
                    <a:moveTo>
                      <a:pt x="896" y="935"/>
                    </a:moveTo>
                    <a:lnTo>
                      <a:pt x="90" y="935"/>
                    </a:lnTo>
                    <a:cubicBezTo>
                      <a:pt x="40" y="935"/>
                      <a:pt x="0" y="894"/>
                      <a:pt x="0" y="845"/>
                    </a:cubicBezTo>
                    <a:lnTo>
                      <a:pt x="0" y="430"/>
                    </a:lnTo>
                    <a:cubicBezTo>
                      <a:pt x="0" y="380"/>
                      <a:pt x="40" y="339"/>
                      <a:pt x="90" y="339"/>
                    </a:cubicBezTo>
                    <a:cubicBezTo>
                      <a:pt x="140" y="339"/>
                      <a:pt x="181" y="380"/>
                      <a:pt x="181" y="430"/>
                    </a:cubicBezTo>
                    <a:lnTo>
                      <a:pt x="181" y="755"/>
                    </a:lnTo>
                    <a:lnTo>
                      <a:pt x="805" y="755"/>
                    </a:lnTo>
                    <a:lnTo>
                      <a:pt x="805" y="91"/>
                    </a:lnTo>
                    <a:cubicBezTo>
                      <a:pt x="805" y="41"/>
                      <a:pt x="846" y="0"/>
                      <a:pt x="896" y="0"/>
                    </a:cubicBezTo>
                    <a:cubicBezTo>
                      <a:pt x="946" y="0"/>
                      <a:pt x="986" y="41"/>
                      <a:pt x="986" y="91"/>
                    </a:cubicBezTo>
                    <a:lnTo>
                      <a:pt x="986" y="845"/>
                    </a:lnTo>
                    <a:cubicBezTo>
                      <a:pt x="986" y="894"/>
                      <a:pt x="946" y="935"/>
                      <a:pt x="896" y="93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3" name="Freeform 42">
                <a:extLst>
                  <a:ext uri="{FF2B5EF4-FFF2-40B4-BE49-F238E27FC236}">
                    <a16:creationId xmlns:a16="http://schemas.microsoft.com/office/drawing/2014/main" id="{81A4E316-216C-8848-BE0D-D9CAE25E2B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2163" y="2924175"/>
                <a:ext cx="236537" cy="65088"/>
              </a:xfrm>
              <a:custGeom>
                <a:avLst/>
                <a:gdLst>
                  <a:gd name="T0" fmla="*/ 203775 w 657"/>
                  <a:gd name="T1" fmla="*/ 64730 h 182"/>
                  <a:gd name="T2" fmla="*/ 32402 w 657"/>
                  <a:gd name="T3" fmla="*/ 64730 h 182"/>
                  <a:gd name="T4" fmla="*/ 32402 w 657"/>
                  <a:gd name="T5" fmla="*/ 64730 h 182"/>
                  <a:gd name="T6" fmla="*/ 0 w 657"/>
                  <a:gd name="T7" fmla="*/ 32544 h 182"/>
                  <a:gd name="T8" fmla="*/ 0 w 657"/>
                  <a:gd name="T9" fmla="*/ 32544 h 182"/>
                  <a:gd name="T10" fmla="*/ 32402 w 657"/>
                  <a:gd name="T11" fmla="*/ 0 h 182"/>
                  <a:gd name="T12" fmla="*/ 203775 w 657"/>
                  <a:gd name="T13" fmla="*/ 0 h 182"/>
                  <a:gd name="T14" fmla="*/ 203775 w 657"/>
                  <a:gd name="T15" fmla="*/ 0 h 182"/>
                  <a:gd name="T16" fmla="*/ 236177 w 657"/>
                  <a:gd name="T17" fmla="*/ 32544 h 182"/>
                  <a:gd name="T18" fmla="*/ 236177 w 657"/>
                  <a:gd name="T19" fmla="*/ 32544 h 182"/>
                  <a:gd name="T20" fmla="*/ 203775 w 657"/>
                  <a:gd name="T21" fmla="*/ 64730 h 1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57" h="182">
                    <a:moveTo>
                      <a:pt x="566" y="181"/>
                    </a:moveTo>
                    <a:lnTo>
                      <a:pt x="90" y="181"/>
                    </a:lnTo>
                    <a:cubicBezTo>
                      <a:pt x="40" y="181"/>
                      <a:pt x="0" y="141"/>
                      <a:pt x="0" y="91"/>
                    </a:cubicBezTo>
                    <a:cubicBezTo>
                      <a:pt x="0" y="41"/>
                      <a:pt x="40" y="0"/>
                      <a:pt x="90" y="0"/>
                    </a:cubicBezTo>
                    <a:lnTo>
                      <a:pt x="566" y="0"/>
                    </a:lnTo>
                    <a:cubicBezTo>
                      <a:pt x="616" y="0"/>
                      <a:pt x="656" y="41"/>
                      <a:pt x="656" y="91"/>
                    </a:cubicBezTo>
                    <a:cubicBezTo>
                      <a:pt x="656" y="141"/>
                      <a:pt x="616" y="181"/>
                      <a:pt x="566" y="18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74" name="Freeform 44">
                <a:extLst>
                  <a:ext uri="{FF2B5EF4-FFF2-40B4-BE49-F238E27FC236}">
                    <a16:creationId xmlns:a16="http://schemas.microsoft.com/office/drawing/2014/main" id="{A3B1DDF4-5C89-BF4E-8146-517B1D4BC6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3613" y="2165350"/>
                <a:ext cx="1581150" cy="1581150"/>
              </a:xfrm>
              <a:custGeom>
                <a:avLst/>
                <a:gdLst>
                  <a:gd name="T0" fmla="*/ 790395 w 4393"/>
                  <a:gd name="T1" fmla="*/ 1580790 h 4394"/>
                  <a:gd name="T2" fmla="*/ 790395 w 4393"/>
                  <a:gd name="T3" fmla="*/ 1580790 h 4394"/>
                  <a:gd name="T4" fmla="*/ 0 w 4393"/>
                  <a:gd name="T5" fmla="*/ 790575 h 4394"/>
                  <a:gd name="T6" fmla="*/ 0 w 4393"/>
                  <a:gd name="T7" fmla="*/ 790575 h 4394"/>
                  <a:gd name="T8" fmla="*/ 790395 w 4393"/>
                  <a:gd name="T9" fmla="*/ 0 h 4394"/>
                  <a:gd name="T10" fmla="*/ 790395 w 4393"/>
                  <a:gd name="T11" fmla="*/ 0 h 4394"/>
                  <a:gd name="T12" fmla="*/ 965678 w 4393"/>
                  <a:gd name="T13" fmla="*/ 19432 h 4394"/>
                  <a:gd name="T14" fmla="*/ 965678 w 4393"/>
                  <a:gd name="T15" fmla="*/ 19432 h 4394"/>
                  <a:gd name="T16" fmla="*/ 990513 w 4393"/>
                  <a:gd name="T17" fmla="*/ 58295 h 4394"/>
                  <a:gd name="T18" fmla="*/ 990513 w 4393"/>
                  <a:gd name="T19" fmla="*/ 58295 h 4394"/>
                  <a:gd name="T20" fmla="*/ 951281 w 4393"/>
                  <a:gd name="T21" fmla="*/ 82764 h 4394"/>
                  <a:gd name="T22" fmla="*/ 951281 w 4393"/>
                  <a:gd name="T23" fmla="*/ 82764 h 4394"/>
                  <a:gd name="T24" fmla="*/ 790395 w 4393"/>
                  <a:gd name="T25" fmla="*/ 65132 h 4394"/>
                  <a:gd name="T26" fmla="*/ 790395 w 4393"/>
                  <a:gd name="T27" fmla="*/ 65132 h 4394"/>
                  <a:gd name="T28" fmla="*/ 65146 w 4393"/>
                  <a:gd name="T29" fmla="*/ 790575 h 4394"/>
                  <a:gd name="T30" fmla="*/ 65146 w 4393"/>
                  <a:gd name="T31" fmla="*/ 790575 h 4394"/>
                  <a:gd name="T32" fmla="*/ 790395 w 4393"/>
                  <a:gd name="T33" fmla="*/ 1515659 h 4394"/>
                  <a:gd name="T34" fmla="*/ 790395 w 4393"/>
                  <a:gd name="T35" fmla="*/ 1515659 h 4394"/>
                  <a:gd name="T36" fmla="*/ 1515644 w 4393"/>
                  <a:gd name="T37" fmla="*/ 790575 h 4394"/>
                  <a:gd name="T38" fmla="*/ 1515644 w 4393"/>
                  <a:gd name="T39" fmla="*/ 790575 h 4394"/>
                  <a:gd name="T40" fmla="*/ 1133403 w 4393"/>
                  <a:gd name="T41" fmla="*/ 150774 h 4394"/>
                  <a:gd name="T42" fmla="*/ 1133403 w 4393"/>
                  <a:gd name="T43" fmla="*/ 150774 h 4394"/>
                  <a:gd name="T44" fmla="*/ 1120086 w 4393"/>
                  <a:gd name="T45" fmla="*/ 106873 h 4394"/>
                  <a:gd name="T46" fmla="*/ 1120086 w 4393"/>
                  <a:gd name="T47" fmla="*/ 106873 h 4394"/>
                  <a:gd name="T48" fmla="*/ 1163637 w 4393"/>
                  <a:gd name="T49" fmla="*/ 93559 h 4394"/>
                  <a:gd name="T50" fmla="*/ 1163637 w 4393"/>
                  <a:gd name="T51" fmla="*/ 93559 h 4394"/>
                  <a:gd name="T52" fmla="*/ 1580790 w 4393"/>
                  <a:gd name="T53" fmla="*/ 790575 h 4394"/>
                  <a:gd name="T54" fmla="*/ 1580790 w 4393"/>
                  <a:gd name="T55" fmla="*/ 790575 h 4394"/>
                  <a:gd name="T56" fmla="*/ 790395 w 4393"/>
                  <a:gd name="T57" fmla="*/ 1580790 h 439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4393" h="4394">
                    <a:moveTo>
                      <a:pt x="2196" y="4393"/>
                    </a:moveTo>
                    <a:lnTo>
                      <a:pt x="2196" y="4393"/>
                    </a:lnTo>
                    <a:cubicBezTo>
                      <a:pt x="985" y="4393"/>
                      <a:pt x="0" y="3408"/>
                      <a:pt x="0" y="2197"/>
                    </a:cubicBezTo>
                    <a:cubicBezTo>
                      <a:pt x="0" y="985"/>
                      <a:pt x="985" y="0"/>
                      <a:pt x="2196" y="0"/>
                    </a:cubicBezTo>
                    <a:cubicBezTo>
                      <a:pt x="2361" y="0"/>
                      <a:pt x="2525" y="18"/>
                      <a:pt x="2683" y="54"/>
                    </a:cubicBezTo>
                    <a:cubicBezTo>
                      <a:pt x="2732" y="65"/>
                      <a:pt x="2763" y="113"/>
                      <a:pt x="2752" y="162"/>
                    </a:cubicBezTo>
                    <a:cubicBezTo>
                      <a:pt x="2740" y="211"/>
                      <a:pt x="2692" y="241"/>
                      <a:pt x="2643" y="230"/>
                    </a:cubicBezTo>
                    <a:cubicBezTo>
                      <a:pt x="2498" y="197"/>
                      <a:pt x="2347" y="181"/>
                      <a:pt x="2196" y="181"/>
                    </a:cubicBezTo>
                    <a:cubicBezTo>
                      <a:pt x="1085" y="181"/>
                      <a:pt x="181" y="1085"/>
                      <a:pt x="181" y="2197"/>
                    </a:cubicBezTo>
                    <a:cubicBezTo>
                      <a:pt x="181" y="3308"/>
                      <a:pt x="1085" y="4212"/>
                      <a:pt x="2196" y="4212"/>
                    </a:cubicBezTo>
                    <a:cubicBezTo>
                      <a:pt x="3307" y="4212"/>
                      <a:pt x="4211" y="3308"/>
                      <a:pt x="4211" y="2197"/>
                    </a:cubicBezTo>
                    <a:cubicBezTo>
                      <a:pt x="4211" y="1452"/>
                      <a:pt x="3804" y="772"/>
                      <a:pt x="3149" y="419"/>
                    </a:cubicBezTo>
                    <a:cubicBezTo>
                      <a:pt x="3105" y="396"/>
                      <a:pt x="3088" y="341"/>
                      <a:pt x="3112" y="297"/>
                    </a:cubicBezTo>
                    <a:cubicBezTo>
                      <a:pt x="3136" y="253"/>
                      <a:pt x="3190" y="236"/>
                      <a:pt x="3233" y="260"/>
                    </a:cubicBezTo>
                    <a:cubicBezTo>
                      <a:pt x="3948" y="644"/>
                      <a:pt x="4392" y="1386"/>
                      <a:pt x="4392" y="2197"/>
                    </a:cubicBezTo>
                    <a:cubicBezTo>
                      <a:pt x="4392" y="3408"/>
                      <a:pt x="3406" y="4393"/>
                      <a:pt x="2196" y="439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51" name="Group 13">
              <a:extLst>
                <a:ext uri="{FF2B5EF4-FFF2-40B4-BE49-F238E27FC236}">
                  <a16:creationId xmlns:a16="http://schemas.microsoft.com/office/drawing/2014/main" id="{CBCAF5FA-E61F-044A-9DFA-2EC4DC4208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61073" y="138675"/>
              <a:ext cx="1183748" cy="596117"/>
              <a:chOff x="5826125" y="2760663"/>
              <a:chExt cx="1771650" cy="892175"/>
            </a:xfrm>
            <a:solidFill>
              <a:schemeClr val="accent5"/>
            </a:solidFill>
          </p:grpSpPr>
          <p:sp>
            <p:nvSpPr>
              <p:cNvPr id="62" name="Freeform 45">
                <a:extLst>
                  <a:ext uri="{FF2B5EF4-FFF2-40B4-BE49-F238E27FC236}">
                    <a16:creationId xmlns:a16="http://schemas.microsoft.com/office/drawing/2014/main" id="{BAECC6C9-1E26-4245-9435-F6C8DF5EF5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6125" y="2760663"/>
                <a:ext cx="1771650" cy="892175"/>
              </a:xfrm>
              <a:custGeom>
                <a:avLst/>
                <a:gdLst>
                  <a:gd name="T0" fmla="*/ 1706153 w 4923"/>
                  <a:gd name="T1" fmla="*/ 891815 h 2477"/>
                  <a:gd name="T2" fmla="*/ 647770 w 4923"/>
                  <a:gd name="T3" fmla="*/ 891815 h 2477"/>
                  <a:gd name="T4" fmla="*/ 647770 w 4923"/>
                  <a:gd name="T5" fmla="*/ 891815 h 2477"/>
                  <a:gd name="T6" fmla="*/ 615381 w 4923"/>
                  <a:gd name="T7" fmla="*/ 859398 h 2477"/>
                  <a:gd name="T8" fmla="*/ 615381 w 4923"/>
                  <a:gd name="T9" fmla="*/ 859398 h 2477"/>
                  <a:gd name="T10" fmla="*/ 647770 w 4923"/>
                  <a:gd name="T11" fmla="*/ 826622 h 2477"/>
                  <a:gd name="T12" fmla="*/ 1706153 w 4923"/>
                  <a:gd name="T13" fmla="*/ 826622 h 2477"/>
                  <a:gd name="T14" fmla="*/ 1706153 w 4923"/>
                  <a:gd name="T15" fmla="*/ 65193 h 2477"/>
                  <a:gd name="T16" fmla="*/ 65137 w 4923"/>
                  <a:gd name="T17" fmla="*/ 65193 h 2477"/>
                  <a:gd name="T18" fmla="*/ 65137 w 4923"/>
                  <a:gd name="T19" fmla="*/ 497774 h 2477"/>
                  <a:gd name="T20" fmla="*/ 65137 w 4923"/>
                  <a:gd name="T21" fmla="*/ 497774 h 2477"/>
                  <a:gd name="T22" fmla="*/ 32748 w 4923"/>
                  <a:gd name="T23" fmla="*/ 530190 h 2477"/>
                  <a:gd name="T24" fmla="*/ 32748 w 4923"/>
                  <a:gd name="T25" fmla="*/ 530190 h 2477"/>
                  <a:gd name="T26" fmla="*/ 0 w 4923"/>
                  <a:gd name="T27" fmla="*/ 497774 h 2477"/>
                  <a:gd name="T28" fmla="*/ 0 w 4923"/>
                  <a:gd name="T29" fmla="*/ 65193 h 2477"/>
                  <a:gd name="T30" fmla="*/ 0 w 4923"/>
                  <a:gd name="T31" fmla="*/ 65193 h 2477"/>
                  <a:gd name="T32" fmla="*/ 65137 w 4923"/>
                  <a:gd name="T33" fmla="*/ 0 h 2477"/>
                  <a:gd name="T34" fmla="*/ 1706153 w 4923"/>
                  <a:gd name="T35" fmla="*/ 0 h 2477"/>
                  <a:gd name="T36" fmla="*/ 1706153 w 4923"/>
                  <a:gd name="T37" fmla="*/ 0 h 2477"/>
                  <a:gd name="T38" fmla="*/ 1771290 w 4923"/>
                  <a:gd name="T39" fmla="*/ 65193 h 2477"/>
                  <a:gd name="T40" fmla="*/ 1771290 w 4923"/>
                  <a:gd name="T41" fmla="*/ 826622 h 2477"/>
                  <a:gd name="T42" fmla="*/ 1771290 w 4923"/>
                  <a:gd name="T43" fmla="*/ 826622 h 2477"/>
                  <a:gd name="T44" fmla="*/ 1706153 w 4923"/>
                  <a:gd name="T45" fmla="*/ 891815 h 247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923" h="2477">
                    <a:moveTo>
                      <a:pt x="4741" y="2476"/>
                    </a:moveTo>
                    <a:lnTo>
                      <a:pt x="1800" y="2476"/>
                    </a:lnTo>
                    <a:cubicBezTo>
                      <a:pt x="1751" y="2476"/>
                      <a:pt x="1710" y="2436"/>
                      <a:pt x="1710" y="2386"/>
                    </a:cubicBezTo>
                    <a:cubicBezTo>
                      <a:pt x="1710" y="2336"/>
                      <a:pt x="1751" y="2295"/>
                      <a:pt x="1800" y="2295"/>
                    </a:cubicBezTo>
                    <a:lnTo>
                      <a:pt x="4741" y="2295"/>
                    </a:lnTo>
                    <a:lnTo>
                      <a:pt x="4741" y="181"/>
                    </a:lnTo>
                    <a:lnTo>
                      <a:pt x="181" y="181"/>
                    </a:lnTo>
                    <a:lnTo>
                      <a:pt x="181" y="1382"/>
                    </a:lnTo>
                    <a:cubicBezTo>
                      <a:pt x="181" y="1432"/>
                      <a:pt x="141" y="1472"/>
                      <a:pt x="91" y="1472"/>
                    </a:cubicBezTo>
                    <a:cubicBezTo>
                      <a:pt x="41" y="1472"/>
                      <a:pt x="0" y="1432"/>
                      <a:pt x="0" y="1382"/>
                    </a:cubicBezTo>
                    <a:lnTo>
                      <a:pt x="0" y="181"/>
                    </a:lnTo>
                    <a:cubicBezTo>
                      <a:pt x="0" y="82"/>
                      <a:pt x="81" y="0"/>
                      <a:pt x="181" y="0"/>
                    </a:cubicBezTo>
                    <a:lnTo>
                      <a:pt x="4741" y="0"/>
                    </a:lnTo>
                    <a:cubicBezTo>
                      <a:pt x="4841" y="0"/>
                      <a:pt x="4922" y="82"/>
                      <a:pt x="4922" y="181"/>
                    </a:cubicBezTo>
                    <a:lnTo>
                      <a:pt x="4922" y="2295"/>
                    </a:lnTo>
                    <a:cubicBezTo>
                      <a:pt x="4922" y="2395"/>
                      <a:pt x="4841" y="2476"/>
                      <a:pt x="4741" y="247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3" name="Freeform 46">
                <a:extLst>
                  <a:ext uri="{FF2B5EF4-FFF2-40B4-BE49-F238E27FC236}">
                    <a16:creationId xmlns:a16="http://schemas.microsoft.com/office/drawing/2014/main" id="{69669088-3550-1749-9814-AC6C913709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7588" y="2955925"/>
                <a:ext cx="923925" cy="85725"/>
              </a:xfrm>
              <a:custGeom>
                <a:avLst/>
                <a:gdLst>
                  <a:gd name="T0" fmla="*/ 923565 w 2565"/>
                  <a:gd name="T1" fmla="*/ 69156 h 238"/>
                  <a:gd name="T2" fmla="*/ 923565 w 2565"/>
                  <a:gd name="T3" fmla="*/ 69156 h 238"/>
                  <a:gd name="T4" fmla="*/ 907356 w 2565"/>
                  <a:gd name="T5" fmla="*/ 85365 h 238"/>
                  <a:gd name="T6" fmla="*/ 16209 w 2565"/>
                  <a:gd name="T7" fmla="*/ 85365 h 238"/>
                  <a:gd name="T8" fmla="*/ 16209 w 2565"/>
                  <a:gd name="T9" fmla="*/ 85365 h 238"/>
                  <a:gd name="T10" fmla="*/ 0 w 2565"/>
                  <a:gd name="T11" fmla="*/ 69156 h 238"/>
                  <a:gd name="T12" fmla="*/ 0 w 2565"/>
                  <a:gd name="T13" fmla="*/ 16209 h 238"/>
                  <a:gd name="T14" fmla="*/ 0 w 2565"/>
                  <a:gd name="T15" fmla="*/ 16209 h 238"/>
                  <a:gd name="T16" fmla="*/ 16209 w 2565"/>
                  <a:gd name="T17" fmla="*/ 0 h 238"/>
                  <a:gd name="T18" fmla="*/ 907356 w 2565"/>
                  <a:gd name="T19" fmla="*/ 0 h 238"/>
                  <a:gd name="T20" fmla="*/ 907356 w 2565"/>
                  <a:gd name="T21" fmla="*/ 0 h 238"/>
                  <a:gd name="T22" fmla="*/ 923565 w 2565"/>
                  <a:gd name="T23" fmla="*/ 16209 h 238"/>
                  <a:gd name="T24" fmla="*/ 923565 w 2565"/>
                  <a:gd name="T25" fmla="*/ 69156 h 2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65" h="238">
                    <a:moveTo>
                      <a:pt x="2564" y="192"/>
                    </a:moveTo>
                    <a:lnTo>
                      <a:pt x="2564" y="192"/>
                    </a:lnTo>
                    <a:cubicBezTo>
                      <a:pt x="2564" y="216"/>
                      <a:pt x="2543" y="237"/>
                      <a:pt x="2519" y="237"/>
                    </a:cubicBezTo>
                    <a:lnTo>
                      <a:pt x="45" y="237"/>
                    </a:lnTo>
                    <a:cubicBezTo>
                      <a:pt x="21" y="237"/>
                      <a:pt x="0" y="216"/>
                      <a:pt x="0" y="192"/>
                    </a:cubicBezTo>
                    <a:lnTo>
                      <a:pt x="0" y="45"/>
                    </a:lnTo>
                    <a:cubicBezTo>
                      <a:pt x="0" y="21"/>
                      <a:pt x="21" y="0"/>
                      <a:pt x="45" y="0"/>
                    </a:cubicBezTo>
                    <a:lnTo>
                      <a:pt x="2519" y="0"/>
                    </a:lnTo>
                    <a:cubicBezTo>
                      <a:pt x="2543" y="0"/>
                      <a:pt x="2564" y="21"/>
                      <a:pt x="2564" y="45"/>
                    </a:cubicBezTo>
                    <a:lnTo>
                      <a:pt x="2564" y="1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4" name="Freeform 47">
                <a:extLst>
                  <a:ext uri="{FF2B5EF4-FFF2-40B4-BE49-F238E27FC236}">
                    <a16:creationId xmlns:a16="http://schemas.microsoft.com/office/drawing/2014/main" id="{1ABDB0EA-B897-6045-AEFF-EEA0531558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70725" y="2955925"/>
                <a:ext cx="257175" cy="85725"/>
              </a:xfrm>
              <a:custGeom>
                <a:avLst/>
                <a:gdLst>
                  <a:gd name="T0" fmla="*/ 256815 w 714"/>
                  <a:gd name="T1" fmla="*/ 69156 h 238"/>
                  <a:gd name="T2" fmla="*/ 256815 w 714"/>
                  <a:gd name="T3" fmla="*/ 69156 h 238"/>
                  <a:gd name="T4" fmla="*/ 240606 w 714"/>
                  <a:gd name="T5" fmla="*/ 85365 h 238"/>
                  <a:gd name="T6" fmla="*/ 16209 w 714"/>
                  <a:gd name="T7" fmla="*/ 85365 h 238"/>
                  <a:gd name="T8" fmla="*/ 16209 w 714"/>
                  <a:gd name="T9" fmla="*/ 85365 h 238"/>
                  <a:gd name="T10" fmla="*/ 0 w 714"/>
                  <a:gd name="T11" fmla="*/ 69156 h 238"/>
                  <a:gd name="T12" fmla="*/ 0 w 714"/>
                  <a:gd name="T13" fmla="*/ 16209 h 238"/>
                  <a:gd name="T14" fmla="*/ 0 w 714"/>
                  <a:gd name="T15" fmla="*/ 16209 h 238"/>
                  <a:gd name="T16" fmla="*/ 16209 w 714"/>
                  <a:gd name="T17" fmla="*/ 0 h 238"/>
                  <a:gd name="T18" fmla="*/ 240606 w 714"/>
                  <a:gd name="T19" fmla="*/ 0 h 238"/>
                  <a:gd name="T20" fmla="*/ 240606 w 714"/>
                  <a:gd name="T21" fmla="*/ 0 h 238"/>
                  <a:gd name="T22" fmla="*/ 256815 w 714"/>
                  <a:gd name="T23" fmla="*/ 16209 h 238"/>
                  <a:gd name="T24" fmla="*/ 256815 w 714"/>
                  <a:gd name="T25" fmla="*/ 69156 h 2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14" h="238">
                    <a:moveTo>
                      <a:pt x="713" y="192"/>
                    </a:moveTo>
                    <a:lnTo>
                      <a:pt x="713" y="192"/>
                    </a:lnTo>
                    <a:cubicBezTo>
                      <a:pt x="713" y="216"/>
                      <a:pt x="693" y="237"/>
                      <a:pt x="668" y="237"/>
                    </a:cubicBezTo>
                    <a:lnTo>
                      <a:pt x="45" y="237"/>
                    </a:lnTo>
                    <a:cubicBezTo>
                      <a:pt x="20" y="237"/>
                      <a:pt x="0" y="216"/>
                      <a:pt x="0" y="192"/>
                    </a:cubicBezTo>
                    <a:lnTo>
                      <a:pt x="0" y="45"/>
                    </a:lnTo>
                    <a:cubicBezTo>
                      <a:pt x="0" y="21"/>
                      <a:pt x="20" y="0"/>
                      <a:pt x="45" y="0"/>
                    </a:cubicBezTo>
                    <a:lnTo>
                      <a:pt x="668" y="0"/>
                    </a:lnTo>
                    <a:cubicBezTo>
                      <a:pt x="693" y="0"/>
                      <a:pt x="713" y="21"/>
                      <a:pt x="713" y="45"/>
                    </a:cubicBezTo>
                    <a:lnTo>
                      <a:pt x="713" y="1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5" name="Freeform 48">
                <a:extLst>
                  <a:ext uri="{FF2B5EF4-FFF2-40B4-BE49-F238E27FC236}">
                    <a16:creationId xmlns:a16="http://schemas.microsoft.com/office/drawing/2014/main" id="{FC708DA2-7052-5849-9C4A-A08A19E4DD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8700" y="3217863"/>
                <a:ext cx="1219200" cy="34925"/>
              </a:xfrm>
              <a:custGeom>
                <a:avLst/>
                <a:gdLst>
                  <a:gd name="T0" fmla="*/ 1218840 w 3388"/>
                  <a:gd name="T1" fmla="*/ 18190 h 96"/>
                  <a:gd name="T2" fmla="*/ 1218840 w 3388"/>
                  <a:gd name="T3" fmla="*/ 18190 h 96"/>
                  <a:gd name="T4" fmla="*/ 1202647 w 3388"/>
                  <a:gd name="T5" fmla="*/ 34561 h 96"/>
                  <a:gd name="T6" fmla="*/ 16194 w 3388"/>
                  <a:gd name="T7" fmla="*/ 34561 h 96"/>
                  <a:gd name="T8" fmla="*/ 16194 w 3388"/>
                  <a:gd name="T9" fmla="*/ 34561 h 96"/>
                  <a:gd name="T10" fmla="*/ 0 w 3388"/>
                  <a:gd name="T11" fmla="*/ 18190 h 96"/>
                  <a:gd name="T12" fmla="*/ 0 w 3388"/>
                  <a:gd name="T13" fmla="*/ 16371 h 96"/>
                  <a:gd name="T14" fmla="*/ 0 w 3388"/>
                  <a:gd name="T15" fmla="*/ 16371 h 96"/>
                  <a:gd name="T16" fmla="*/ 16194 w 3388"/>
                  <a:gd name="T17" fmla="*/ 0 h 96"/>
                  <a:gd name="T18" fmla="*/ 1202647 w 3388"/>
                  <a:gd name="T19" fmla="*/ 0 h 96"/>
                  <a:gd name="T20" fmla="*/ 1202647 w 3388"/>
                  <a:gd name="T21" fmla="*/ 0 h 96"/>
                  <a:gd name="T22" fmla="*/ 1218840 w 3388"/>
                  <a:gd name="T23" fmla="*/ 16371 h 96"/>
                  <a:gd name="T24" fmla="*/ 1218840 w 3388"/>
                  <a:gd name="T25" fmla="*/ 18190 h 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88" h="96">
                    <a:moveTo>
                      <a:pt x="3387" y="50"/>
                    </a:moveTo>
                    <a:lnTo>
                      <a:pt x="3387" y="50"/>
                    </a:lnTo>
                    <a:cubicBezTo>
                      <a:pt x="3387" y="75"/>
                      <a:pt x="3367" y="95"/>
                      <a:pt x="3342" y="95"/>
                    </a:cubicBezTo>
                    <a:lnTo>
                      <a:pt x="45" y="95"/>
                    </a:lnTo>
                    <a:cubicBezTo>
                      <a:pt x="20" y="95"/>
                      <a:pt x="0" y="75"/>
                      <a:pt x="0" y="50"/>
                    </a:cubicBezTo>
                    <a:lnTo>
                      <a:pt x="0" y="45"/>
                    </a:lnTo>
                    <a:cubicBezTo>
                      <a:pt x="0" y="20"/>
                      <a:pt x="20" y="0"/>
                      <a:pt x="45" y="0"/>
                    </a:cubicBezTo>
                    <a:lnTo>
                      <a:pt x="3342" y="0"/>
                    </a:lnTo>
                    <a:cubicBezTo>
                      <a:pt x="3367" y="0"/>
                      <a:pt x="3387" y="20"/>
                      <a:pt x="3387" y="45"/>
                    </a:cubicBezTo>
                    <a:lnTo>
                      <a:pt x="3387" y="5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6" name="Freeform 49">
                <a:extLst>
                  <a:ext uri="{FF2B5EF4-FFF2-40B4-BE49-F238E27FC236}">
                    <a16:creationId xmlns:a16="http://schemas.microsoft.com/office/drawing/2014/main" id="{3042C10B-AF76-2248-9FB7-8D8B954485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8700" y="3144838"/>
                <a:ext cx="1219200" cy="34925"/>
              </a:xfrm>
              <a:custGeom>
                <a:avLst/>
                <a:gdLst>
                  <a:gd name="T0" fmla="*/ 1218840 w 3388"/>
                  <a:gd name="T1" fmla="*/ 18003 h 97"/>
                  <a:gd name="T2" fmla="*/ 1218840 w 3388"/>
                  <a:gd name="T3" fmla="*/ 18003 h 97"/>
                  <a:gd name="T4" fmla="*/ 1202647 w 3388"/>
                  <a:gd name="T5" fmla="*/ 34565 h 97"/>
                  <a:gd name="T6" fmla="*/ 16194 w 3388"/>
                  <a:gd name="T7" fmla="*/ 34565 h 97"/>
                  <a:gd name="T8" fmla="*/ 16194 w 3388"/>
                  <a:gd name="T9" fmla="*/ 34565 h 97"/>
                  <a:gd name="T10" fmla="*/ 0 w 3388"/>
                  <a:gd name="T11" fmla="*/ 18003 h 97"/>
                  <a:gd name="T12" fmla="*/ 0 w 3388"/>
                  <a:gd name="T13" fmla="*/ 16202 h 97"/>
                  <a:gd name="T14" fmla="*/ 0 w 3388"/>
                  <a:gd name="T15" fmla="*/ 16202 h 97"/>
                  <a:gd name="T16" fmla="*/ 16194 w 3388"/>
                  <a:gd name="T17" fmla="*/ 0 h 97"/>
                  <a:gd name="T18" fmla="*/ 1202647 w 3388"/>
                  <a:gd name="T19" fmla="*/ 0 h 97"/>
                  <a:gd name="T20" fmla="*/ 1202647 w 3388"/>
                  <a:gd name="T21" fmla="*/ 0 h 97"/>
                  <a:gd name="T22" fmla="*/ 1218840 w 3388"/>
                  <a:gd name="T23" fmla="*/ 16202 h 97"/>
                  <a:gd name="T24" fmla="*/ 1218840 w 3388"/>
                  <a:gd name="T25" fmla="*/ 18003 h 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88" h="97">
                    <a:moveTo>
                      <a:pt x="3387" y="50"/>
                    </a:moveTo>
                    <a:lnTo>
                      <a:pt x="3387" y="50"/>
                    </a:lnTo>
                    <a:cubicBezTo>
                      <a:pt x="3387" y="76"/>
                      <a:pt x="3367" y="96"/>
                      <a:pt x="3342" y="96"/>
                    </a:cubicBezTo>
                    <a:lnTo>
                      <a:pt x="45" y="96"/>
                    </a:lnTo>
                    <a:cubicBezTo>
                      <a:pt x="20" y="96"/>
                      <a:pt x="0" y="76"/>
                      <a:pt x="0" y="50"/>
                    </a:cubicBezTo>
                    <a:lnTo>
                      <a:pt x="0" y="45"/>
                    </a:lnTo>
                    <a:cubicBezTo>
                      <a:pt x="0" y="20"/>
                      <a:pt x="20" y="0"/>
                      <a:pt x="45" y="0"/>
                    </a:cubicBezTo>
                    <a:lnTo>
                      <a:pt x="3342" y="0"/>
                    </a:lnTo>
                    <a:cubicBezTo>
                      <a:pt x="3367" y="0"/>
                      <a:pt x="3387" y="20"/>
                      <a:pt x="3387" y="45"/>
                    </a:cubicBezTo>
                    <a:lnTo>
                      <a:pt x="3387" y="5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7" name="Freeform 50">
                <a:extLst>
                  <a:ext uri="{FF2B5EF4-FFF2-40B4-BE49-F238E27FC236}">
                    <a16:creationId xmlns:a16="http://schemas.microsoft.com/office/drawing/2014/main" id="{AFEADA0E-A6F6-504A-B5C6-4089A762C9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5150" y="3471863"/>
                <a:ext cx="504825" cy="33337"/>
              </a:xfrm>
              <a:custGeom>
                <a:avLst/>
                <a:gdLst>
                  <a:gd name="T0" fmla="*/ 488273 w 1403"/>
                  <a:gd name="T1" fmla="*/ 32975 h 92"/>
                  <a:gd name="T2" fmla="*/ 15832 w 1403"/>
                  <a:gd name="T3" fmla="*/ 32975 h 92"/>
                  <a:gd name="T4" fmla="*/ 15832 w 1403"/>
                  <a:gd name="T5" fmla="*/ 32975 h 92"/>
                  <a:gd name="T6" fmla="*/ 0 w 1403"/>
                  <a:gd name="T7" fmla="*/ 16669 h 92"/>
                  <a:gd name="T8" fmla="*/ 0 w 1403"/>
                  <a:gd name="T9" fmla="*/ 16669 h 92"/>
                  <a:gd name="T10" fmla="*/ 15832 w 1403"/>
                  <a:gd name="T11" fmla="*/ 0 h 92"/>
                  <a:gd name="T12" fmla="*/ 488273 w 1403"/>
                  <a:gd name="T13" fmla="*/ 0 h 92"/>
                  <a:gd name="T14" fmla="*/ 488273 w 1403"/>
                  <a:gd name="T15" fmla="*/ 0 h 92"/>
                  <a:gd name="T16" fmla="*/ 504465 w 1403"/>
                  <a:gd name="T17" fmla="*/ 16669 h 92"/>
                  <a:gd name="T18" fmla="*/ 504465 w 1403"/>
                  <a:gd name="T19" fmla="*/ 16669 h 92"/>
                  <a:gd name="T20" fmla="*/ 488273 w 1403"/>
                  <a:gd name="T21" fmla="*/ 32975 h 9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03" h="92">
                    <a:moveTo>
                      <a:pt x="1357" y="91"/>
                    </a:moveTo>
                    <a:lnTo>
                      <a:pt x="44" y="91"/>
                    </a:lnTo>
                    <a:cubicBezTo>
                      <a:pt x="20" y="91"/>
                      <a:pt x="0" y="70"/>
                      <a:pt x="0" y="46"/>
                    </a:cubicBezTo>
                    <a:cubicBezTo>
                      <a:pt x="0" y="20"/>
                      <a:pt x="20" y="0"/>
                      <a:pt x="44" y="0"/>
                    </a:cubicBezTo>
                    <a:lnTo>
                      <a:pt x="1357" y="0"/>
                    </a:lnTo>
                    <a:cubicBezTo>
                      <a:pt x="1382" y="0"/>
                      <a:pt x="1402" y="20"/>
                      <a:pt x="1402" y="46"/>
                    </a:cubicBezTo>
                    <a:cubicBezTo>
                      <a:pt x="1402" y="70"/>
                      <a:pt x="1382" y="91"/>
                      <a:pt x="1357" y="9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sp>
          <p:nvSpPr>
            <p:cNvPr id="52" name="Freeform 52">
              <a:extLst>
                <a:ext uri="{FF2B5EF4-FFF2-40B4-BE49-F238E27FC236}">
                  <a16:creationId xmlns:a16="http://schemas.microsoft.com/office/drawing/2014/main" id="{9D886607-DC9E-A749-A12B-699204F255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72385">
              <a:off x="9814219" y="-64103"/>
              <a:ext cx="985397" cy="866597"/>
            </a:xfrm>
            <a:custGeom>
              <a:avLst/>
              <a:gdLst>
                <a:gd name="T0" fmla="*/ 519327 w 4095"/>
                <a:gd name="T1" fmla="*/ 752916 h 3602"/>
                <a:gd name="T2" fmla="*/ 737214 w 4095"/>
                <a:gd name="T3" fmla="*/ 971121 h 3602"/>
                <a:gd name="T4" fmla="*/ 737214 w 4095"/>
                <a:gd name="T5" fmla="*/ 535071 h 3602"/>
                <a:gd name="T6" fmla="*/ 454141 w 4095"/>
                <a:gd name="T7" fmla="*/ 752916 h 3602"/>
                <a:gd name="T8" fmla="*/ 737214 w 4095"/>
                <a:gd name="T9" fmla="*/ 469897 h 3602"/>
                <a:gd name="T10" fmla="*/ 737214 w 4095"/>
                <a:gd name="T11" fmla="*/ 1035934 h 3602"/>
                <a:gd name="T12" fmla="*/ 1212603 w 4095"/>
                <a:gd name="T13" fmla="*/ 1268902 h 3602"/>
                <a:gd name="T14" fmla="*/ 1240335 w 4095"/>
                <a:gd name="T15" fmla="*/ 1232175 h 3602"/>
                <a:gd name="T16" fmla="*/ 1401319 w 4095"/>
                <a:gd name="T17" fmla="*/ 978322 h 3602"/>
                <a:gd name="T18" fmla="*/ 1388714 w 4095"/>
                <a:gd name="T19" fmla="*/ 931512 h 3602"/>
                <a:gd name="T20" fmla="*/ 1255821 w 4095"/>
                <a:gd name="T21" fmla="*/ 831052 h 3602"/>
                <a:gd name="T22" fmla="*/ 1261943 w 4095"/>
                <a:gd name="T23" fmla="*/ 752916 h 3602"/>
                <a:gd name="T24" fmla="*/ 1272027 w 4095"/>
                <a:gd name="T25" fmla="*/ 641653 h 3602"/>
                <a:gd name="T26" fmla="*/ 1404560 w 4095"/>
                <a:gd name="T27" fmla="*/ 553434 h 3602"/>
                <a:gd name="T28" fmla="*/ 1264824 w 4095"/>
                <a:gd name="T29" fmla="*/ 290580 h 3602"/>
                <a:gd name="T30" fmla="*/ 1100599 w 4095"/>
                <a:gd name="T31" fmla="*/ 345671 h 3602"/>
                <a:gd name="T32" fmla="*/ 1064224 w 4095"/>
                <a:gd name="T33" fmla="*/ 342791 h 3602"/>
                <a:gd name="T34" fmla="*/ 908282 w 4095"/>
                <a:gd name="T35" fmla="*/ 234408 h 3602"/>
                <a:gd name="T36" fmla="*/ 873708 w 4095"/>
                <a:gd name="T37" fmla="*/ 65173 h 3602"/>
                <a:gd name="T38" fmla="*/ 566146 w 4095"/>
                <a:gd name="T39" fmla="*/ 99381 h 3602"/>
                <a:gd name="T40" fmla="*/ 545618 w 4095"/>
                <a:gd name="T41" fmla="*/ 264655 h 3602"/>
                <a:gd name="T42" fmla="*/ 410204 w 4095"/>
                <a:gd name="T43" fmla="*/ 342791 h 3602"/>
                <a:gd name="T44" fmla="*/ 256422 w 4095"/>
                <a:gd name="T45" fmla="*/ 277977 h 3602"/>
                <a:gd name="T46" fmla="*/ 73109 w 4095"/>
                <a:gd name="T47" fmla="*/ 527509 h 3602"/>
                <a:gd name="T48" fmla="*/ 85714 w 4095"/>
                <a:gd name="T49" fmla="*/ 573959 h 3602"/>
                <a:gd name="T50" fmla="*/ 218607 w 4095"/>
                <a:gd name="T51" fmla="*/ 674419 h 3602"/>
                <a:gd name="T52" fmla="*/ 212485 w 4095"/>
                <a:gd name="T53" fmla="*/ 752916 h 3602"/>
                <a:gd name="T54" fmla="*/ 202761 w 4095"/>
                <a:gd name="T55" fmla="*/ 864179 h 3602"/>
                <a:gd name="T56" fmla="*/ 69868 w 4095"/>
                <a:gd name="T57" fmla="*/ 952397 h 3602"/>
                <a:gd name="T58" fmla="*/ 145858 w 4095"/>
                <a:gd name="T59" fmla="*/ 1104708 h 3602"/>
                <a:gd name="T60" fmla="*/ 133973 w 4095"/>
                <a:gd name="T61" fmla="*/ 1148997 h 3602"/>
                <a:gd name="T62" fmla="*/ 16567 w 4095"/>
                <a:gd name="T63" fmla="*/ 1011089 h 3602"/>
                <a:gd name="T64" fmla="*/ 52941 w 4095"/>
                <a:gd name="T65" fmla="*/ 875341 h 3602"/>
                <a:gd name="T66" fmla="*/ 147659 w 4095"/>
                <a:gd name="T67" fmla="*/ 752916 h 3602"/>
                <a:gd name="T68" fmla="*/ 52941 w 4095"/>
                <a:gd name="T69" fmla="*/ 630490 h 3602"/>
                <a:gd name="T70" fmla="*/ 6843 w 4095"/>
                <a:gd name="T71" fmla="*/ 569998 h 3602"/>
                <a:gd name="T72" fmla="*/ 153421 w 4095"/>
                <a:gd name="T73" fmla="*/ 258173 h 3602"/>
                <a:gd name="T74" fmla="*/ 387154 w 4095"/>
                <a:gd name="T75" fmla="*/ 278338 h 3602"/>
                <a:gd name="T76" fmla="*/ 500960 w 4095"/>
                <a:gd name="T77" fmla="*/ 99381 h 3602"/>
                <a:gd name="T78" fmla="*/ 873708 w 4095"/>
                <a:gd name="T79" fmla="*/ 0 h 3602"/>
                <a:gd name="T80" fmla="*/ 973468 w 4095"/>
                <a:gd name="T81" fmla="*/ 212444 h 3602"/>
                <a:gd name="T82" fmla="*/ 1185233 w 4095"/>
                <a:gd name="T83" fmla="*/ 221806 h 3602"/>
                <a:gd name="T84" fmla="*/ 1457861 w 4095"/>
                <a:gd name="T85" fmla="*/ 494742 h 3602"/>
                <a:gd name="T86" fmla="*/ 1421487 w 4095"/>
                <a:gd name="T87" fmla="*/ 630490 h 3602"/>
                <a:gd name="T88" fmla="*/ 1326769 w 4095"/>
                <a:gd name="T89" fmla="*/ 752916 h 3602"/>
                <a:gd name="T90" fmla="*/ 1421487 w 4095"/>
                <a:gd name="T91" fmla="*/ 875341 h 3602"/>
                <a:gd name="T92" fmla="*/ 1467585 w 4095"/>
                <a:gd name="T93" fmla="*/ 935833 h 3602"/>
                <a:gd name="T94" fmla="*/ 1321007 w 4095"/>
                <a:gd name="T95" fmla="*/ 1248018 h 3602"/>
                <a:gd name="T96" fmla="*/ 1244656 w 4095"/>
                <a:gd name="T97" fmla="*/ 1296628 h 360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095" h="3602">
                  <a:moveTo>
                    <a:pt x="2047" y="1486"/>
                  </a:moveTo>
                  <a:lnTo>
                    <a:pt x="2047" y="1486"/>
                  </a:lnTo>
                  <a:cubicBezTo>
                    <a:pt x="1713" y="1486"/>
                    <a:pt x="1442" y="1757"/>
                    <a:pt x="1442" y="2091"/>
                  </a:cubicBezTo>
                  <a:cubicBezTo>
                    <a:pt x="1442" y="2425"/>
                    <a:pt x="1713" y="2697"/>
                    <a:pt x="2047" y="2697"/>
                  </a:cubicBezTo>
                  <a:cubicBezTo>
                    <a:pt x="2381" y="2697"/>
                    <a:pt x="2653" y="2425"/>
                    <a:pt x="2653" y="2091"/>
                  </a:cubicBezTo>
                  <a:cubicBezTo>
                    <a:pt x="2653" y="1757"/>
                    <a:pt x="2381" y="1486"/>
                    <a:pt x="2047" y="1486"/>
                  </a:cubicBezTo>
                  <a:close/>
                  <a:moveTo>
                    <a:pt x="2047" y="2877"/>
                  </a:moveTo>
                  <a:lnTo>
                    <a:pt x="2047" y="2877"/>
                  </a:lnTo>
                  <a:cubicBezTo>
                    <a:pt x="1613" y="2877"/>
                    <a:pt x="1261" y="2525"/>
                    <a:pt x="1261" y="2091"/>
                  </a:cubicBezTo>
                  <a:cubicBezTo>
                    <a:pt x="1261" y="1657"/>
                    <a:pt x="1613" y="1305"/>
                    <a:pt x="2047" y="1305"/>
                  </a:cubicBezTo>
                  <a:cubicBezTo>
                    <a:pt x="2481" y="1305"/>
                    <a:pt x="2833" y="1657"/>
                    <a:pt x="2833" y="2091"/>
                  </a:cubicBezTo>
                  <a:cubicBezTo>
                    <a:pt x="2833" y="2525"/>
                    <a:pt x="2481" y="2877"/>
                    <a:pt x="2047" y="2877"/>
                  </a:cubicBezTo>
                  <a:close/>
                  <a:moveTo>
                    <a:pt x="3456" y="3601"/>
                  </a:moveTo>
                  <a:lnTo>
                    <a:pt x="3456" y="3601"/>
                  </a:lnTo>
                  <a:cubicBezTo>
                    <a:pt x="3412" y="3601"/>
                    <a:pt x="3374" y="3569"/>
                    <a:pt x="3367" y="3524"/>
                  </a:cubicBezTo>
                  <a:cubicBezTo>
                    <a:pt x="3360" y="3475"/>
                    <a:pt x="3394" y="3429"/>
                    <a:pt x="3444" y="3422"/>
                  </a:cubicBezTo>
                  <a:cubicBezTo>
                    <a:pt x="3472" y="3417"/>
                    <a:pt x="3497" y="3400"/>
                    <a:pt x="3512" y="3375"/>
                  </a:cubicBezTo>
                  <a:lnTo>
                    <a:pt x="3891" y="2717"/>
                  </a:lnTo>
                  <a:cubicBezTo>
                    <a:pt x="3904" y="2696"/>
                    <a:pt x="3908" y="2670"/>
                    <a:pt x="3900" y="2645"/>
                  </a:cubicBezTo>
                  <a:cubicBezTo>
                    <a:pt x="3894" y="2620"/>
                    <a:pt x="3879" y="2600"/>
                    <a:pt x="3856" y="2587"/>
                  </a:cubicBezTo>
                  <a:lnTo>
                    <a:pt x="3532" y="2400"/>
                  </a:lnTo>
                  <a:cubicBezTo>
                    <a:pt x="3499" y="2381"/>
                    <a:pt x="3482" y="2345"/>
                    <a:pt x="3487" y="2308"/>
                  </a:cubicBezTo>
                  <a:cubicBezTo>
                    <a:pt x="3498" y="2237"/>
                    <a:pt x="3504" y="2163"/>
                    <a:pt x="3504" y="2091"/>
                  </a:cubicBezTo>
                  <a:cubicBezTo>
                    <a:pt x="3504" y="2018"/>
                    <a:pt x="3498" y="1945"/>
                    <a:pt x="3487" y="1874"/>
                  </a:cubicBezTo>
                  <a:cubicBezTo>
                    <a:pt x="3482" y="1837"/>
                    <a:pt x="3499" y="1801"/>
                    <a:pt x="3532" y="1782"/>
                  </a:cubicBezTo>
                  <a:lnTo>
                    <a:pt x="3856" y="1594"/>
                  </a:lnTo>
                  <a:cubicBezTo>
                    <a:pt x="3879" y="1582"/>
                    <a:pt x="3894" y="1561"/>
                    <a:pt x="3900" y="1537"/>
                  </a:cubicBezTo>
                  <a:cubicBezTo>
                    <a:pt x="3908" y="1512"/>
                    <a:pt x="3904" y="1486"/>
                    <a:pt x="3892" y="1465"/>
                  </a:cubicBezTo>
                  <a:lnTo>
                    <a:pt x="3512" y="807"/>
                  </a:lnTo>
                  <a:cubicBezTo>
                    <a:pt x="3486" y="761"/>
                    <a:pt x="3427" y="746"/>
                    <a:pt x="3382" y="772"/>
                  </a:cubicBezTo>
                  <a:lnTo>
                    <a:pt x="3056" y="960"/>
                  </a:lnTo>
                  <a:cubicBezTo>
                    <a:pt x="3024" y="979"/>
                    <a:pt x="2984" y="975"/>
                    <a:pt x="2955" y="952"/>
                  </a:cubicBezTo>
                  <a:cubicBezTo>
                    <a:pt x="2841" y="861"/>
                    <a:pt x="2715" y="788"/>
                    <a:pt x="2579" y="735"/>
                  </a:cubicBezTo>
                  <a:cubicBezTo>
                    <a:pt x="2544" y="721"/>
                    <a:pt x="2522" y="688"/>
                    <a:pt x="2522" y="651"/>
                  </a:cubicBezTo>
                  <a:lnTo>
                    <a:pt x="2522" y="276"/>
                  </a:lnTo>
                  <a:cubicBezTo>
                    <a:pt x="2522" y="223"/>
                    <a:pt x="2479" y="181"/>
                    <a:pt x="2426" y="181"/>
                  </a:cubicBezTo>
                  <a:lnTo>
                    <a:pt x="1667" y="181"/>
                  </a:lnTo>
                  <a:cubicBezTo>
                    <a:pt x="1615" y="181"/>
                    <a:pt x="1572" y="223"/>
                    <a:pt x="1572" y="276"/>
                  </a:cubicBezTo>
                  <a:lnTo>
                    <a:pt x="1572" y="651"/>
                  </a:lnTo>
                  <a:cubicBezTo>
                    <a:pt x="1572" y="688"/>
                    <a:pt x="1549" y="721"/>
                    <a:pt x="1515" y="735"/>
                  </a:cubicBezTo>
                  <a:cubicBezTo>
                    <a:pt x="1380" y="788"/>
                    <a:pt x="1253" y="861"/>
                    <a:pt x="1139" y="952"/>
                  </a:cubicBezTo>
                  <a:cubicBezTo>
                    <a:pt x="1110" y="975"/>
                    <a:pt x="1069" y="979"/>
                    <a:pt x="1038" y="960"/>
                  </a:cubicBezTo>
                  <a:lnTo>
                    <a:pt x="712" y="772"/>
                  </a:lnTo>
                  <a:cubicBezTo>
                    <a:pt x="667" y="746"/>
                    <a:pt x="609" y="761"/>
                    <a:pt x="582" y="807"/>
                  </a:cubicBezTo>
                  <a:lnTo>
                    <a:pt x="203" y="1465"/>
                  </a:lnTo>
                  <a:cubicBezTo>
                    <a:pt x="190" y="1486"/>
                    <a:pt x="187" y="1511"/>
                    <a:pt x="194" y="1537"/>
                  </a:cubicBezTo>
                  <a:cubicBezTo>
                    <a:pt x="200" y="1561"/>
                    <a:pt x="216" y="1582"/>
                    <a:pt x="238" y="1594"/>
                  </a:cubicBezTo>
                  <a:lnTo>
                    <a:pt x="563" y="1782"/>
                  </a:lnTo>
                  <a:cubicBezTo>
                    <a:pt x="594" y="1801"/>
                    <a:pt x="612" y="1837"/>
                    <a:pt x="607" y="1873"/>
                  </a:cubicBezTo>
                  <a:cubicBezTo>
                    <a:pt x="596" y="1946"/>
                    <a:pt x="590" y="2018"/>
                    <a:pt x="590" y="2091"/>
                  </a:cubicBezTo>
                  <a:cubicBezTo>
                    <a:pt x="590" y="2163"/>
                    <a:pt x="596" y="2236"/>
                    <a:pt x="607" y="2309"/>
                  </a:cubicBezTo>
                  <a:cubicBezTo>
                    <a:pt x="612" y="2345"/>
                    <a:pt x="594" y="2381"/>
                    <a:pt x="563" y="2400"/>
                  </a:cubicBezTo>
                  <a:lnTo>
                    <a:pt x="238" y="2587"/>
                  </a:lnTo>
                  <a:cubicBezTo>
                    <a:pt x="216" y="2600"/>
                    <a:pt x="200" y="2620"/>
                    <a:pt x="194" y="2645"/>
                  </a:cubicBezTo>
                  <a:cubicBezTo>
                    <a:pt x="187" y="2670"/>
                    <a:pt x="190" y="2696"/>
                    <a:pt x="203" y="2717"/>
                  </a:cubicBezTo>
                  <a:lnTo>
                    <a:pt x="405" y="3068"/>
                  </a:lnTo>
                  <a:cubicBezTo>
                    <a:pt x="430" y="3111"/>
                    <a:pt x="415" y="3167"/>
                    <a:pt x="372" y="3191"/>
                  </a:cubicBezTo>
                  <a:cubicBezTo>
                    <a:pt x="329" y="3217"/>
                    <a:pt x="274" y="3202"/>
                    <a:pt x="248" y="3159"/>
                  </a:cubicBezTo>
                  <a:lnTo>
                    <a:pt x="46" y="2808"/>
                  </a:lnTo>
                  <a:cubicBezTo>
                    <a:pt x="9" y="2744"/>
                    <a:pt x="0" y="2670"/>
                    <a:pt x="19" y="2599"/>
                  </a:cubicBezTo>
                  <a:cubicBezTo>
                    <a:pt x="38" y="2527"/>
                    <a:pt x="83" y="2468"/>
                    <a:pt x="147" y="2431"/>
                  </a:cubicBezTo>
                  <a:lnTo>
                    <a:pt x="420" y="2273"/>
                  </a:lnTo>
                  <a:cubicBezTo>
                    <a:pt x="413" y="2213"/>
                    <a:pt x="410" y="2152"/>
                    <a:pt x="410" y="2091"/>
                  </a:cubicBezTo>
                  <a:cubicBezTo>
                    <a:pt x="410" y="2030"/>
                    <a:pt x="413" y="1969"/>
                    <a:pt x="420" y="1908"/>
                  </a:cubicBezTo>
                  <a:lnTo>
                    <a:pt x="147" y="1751"/>
                  </a:lnTo>
                  <a:cubicBezTo>
                    <a:pt x="84" y="1714"/>
                    <a:pt x="38" y="1655"/>
                    <a:pt x="19" y="1583"/>
                  </a:cubicBezTo>
                  <a:cubicBezTo>
                    <a:pt x="0" y="1512"/>
                    <a:pt x="9" y="1438"/>
                    <a:pt x="46" y="1374"/>
                  </a:cubicBezTo>
                  <a:lnTo>
                    <a:pt x="426" y="717"/>
                  </a:lnTo>
                  <a:cubicBezTo>
                    <a:pt x="502" y="585"/>
                    <a:pt x="671" y="539"/>
                    <a:pt x="803" y="616"/>
                  </a:cubicBezTo>
                  <a:lnTo>
                    <a:pt x="1075" y="773"/>
                  </a:lnTo>
                  <a:cubicBezTo>
                    <a:pt x="1174" y="700"/>
                    <a:pt x="1280" y="639"/>
                    <a:pt x="1391" y="590"/>
                  </a:cubicBezTo>
                  <a:lnTo>
                    <a:pt x="1391" y="276"/>
                  </a:lnTo>
                  <a:cubicBezTo>
                    <a:pt x="1391" y="124"/>
                    <a:pt x="1515" y="0"/>
                    <a:pt x="1667" y="0"/>
                  </a:cubicBezTo>
                  <a:lnTo>
                    <a:pt x="2426" y="0"/>
                  </a:lnTo>
                  <a:cubicBezTo>
                    <a:pt x="2579" y="0"/>
                    <a:pt x="2703" y="124"/>
                    <a:pt x="2703" y="276"/>
                  </a:cubicBezTo>
                  <a:lnTo>
                    <a:pt x="2703" y="590"/>
                  </a:lnTo>
                  <a:cubicBezTo>
                    <a:pt x="2815" y="639"/>
                    <a:pt x="2920" y="700"/>
                    <a:pt x="3018" y="773"/>
                  </a:cubicBezTo>
                  <a:lnTo>
                    <a:pt x="3291" y="616"/>
                  </a:lnTo>
                  <a:cubicBezTo>
                    <a:pt x="3423" y="539"/>
                    <a:pt x="3592" y="585"/>
                    <a:pt x="3668" y="717"/>
                  </a:cubicBezTo>
                  <a:lnTo>
                    <a:pt x="4048" y="1374"/>
                  </a:lnTo>
                  <a:cubicBezTo>
                    <a:pt x="4085" y="1438"/>
                    <a:pt x="4094" y="1512"/>
                    <a:pt x="4075" y="1583"/>
                  </a:cubicBezTo>
                  <a:cubicBezTo>
                    <a:pt x="4056" y="1655"/>
                    <a:pt x="4011" y="1714"/>
                    <a:pt x="3947" y="1751"/>
                  </a:cubicBezTo>
                  <a:lnTo>
                    <a:pt x="3674" y="1908"/>
                  </a:lnTo>
                  <a:cubicBezTo>
                    <a:pt x="3681" y="1969"/>
                    <a:pt x="3684" y="2030"/>
                    <a:pt x="3684" y="2091"/>
                  </a:cubicBezTo>
                  <a:cubicBezTo>
                    <a:pt x="3684" y="2152"/>
                    <a:pt x="3681" y="2213"/>
                    <a:pt x="3674" y="2273"/>
                  </a:cubicBezTo>
                  <a:lnTo>
                    <a:pt x="3947" y="2431"/>
                  </a:lnTo>
                  <a:cubicBezTo>
                    <a:pt x="4010" y="2468"/>
                    <a:pt x="4056" y="2527"/>
                    <a:pt x="4075" y="2599"/>
                  </a:cubicBezTo>
                  <a:cubicBezTo>
                    <a:pt x="4094" y="2670"/>
                    <a:pt x="4085" y="2744"/>
                    <a:pt x="4048" y="2808"/>
                  </a:cubicBezTo>
                  <a:lnTo>
                    <a:pt x="3668" y="3466"/>
                  </a:lnTo>
                  <a:cubicBezTo>
                    <a:pt x="3626" y="3538"/>
                    <a:pt x="3554" y="3587"/>
                    <a:pt x="3470" y="3600"/>
                  </a:cubicBezTo>
                  <a:cubicBezTo>
                    <a:pt x="3466" y="3601"/>
                    <a:pt x="3461" y="3601"/>
                    <a:pt x="3456" y="360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grpSp>
          <p:nvGrpSpPr>
            <p:cNvPr id="53" name="Group 12">
              <a:extLst>
                <a:ext uri="{FF2B5EF4-FFF2-40B4-BE49-F238E27FC236}">
                  <a16:creationId xmlns:a16="http://schemas.microsoft.com/office/drawing/2014/main" id="{A450CBD6-662D-BB49-AA01-962EE0EA94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50275" y="-331649"/>
              <a:ext cx="1143441" cy="885690"/>
              <a:chOff x="3065463" y="1036638"/>
              <a:chExt cx="1711325" cy="1325562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54" name="Freeform 3">
                <a:extLst>
                  <a:ext uri="{FF2B5EF4-FFF2-40B4-BE49-F238E27FC236}">
                    <a16:creationId xmlns:a16="http://schemas.microsoft.com/office/drawing/2014/main" id="{D7E6CE25-40C1-AC4A-BCE4-E98575FF74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338" y="1706563"/>
                <a:ext cx="166687" cy="422275"/>
              </a:xfrm>
              <a:custGeom>
                <a:avLst/>
                <a:gdLst>
                  <a:gd name="T0" fmla="*/ 100518 w 461"/>
                  <a:gd name="T1" fmla="*/ 29469 h 1175"/>
                  <a:gd name="T2" fmla="*/ 100518 w 461"/>
                  <a:gd name="T3" fmla="*/ 29469 h 1175"/>
                  <a:gd name="T4" fmla="*/ 165964 w 461"/>
                  <a:gd name="T5" fmla="*/ 119675 h 1175"/>
                  <a:gd name="T6" fmla="*/ 165964 w 461"/>
                  <a:gd name="T7" fmla="*/ 129737 h 1175"/>
                  <a:gd name="T8" fmla="*/ 127275 w 461"/>
                  <a:gd name="T9" fmla="*/ 129737 h 1175"/>
                  <a:gd name="T10" fmla="*/ 127275 w 461"/>
                  <a:gd name="T11" fmla="*/ 117159 h 1175"/>
                  <a:gd name="T12" fmla="*/ 127275 w 461"/>
                  <a:gd name="T13" fmla="*/ 117159 h 1175"/>
                  <a:gd name="T14" fmla="*/ 84609 w 461"/>
                  <a:gd name="T15" fmla="*/ 64689 h 1175"/>
                  <a:gd name="T16" fmla="*/ 84609 w 461"/>
                  <a:gd name="T17" fmla="*/ 64689 h 1175"/>
                  <a:gd name="T18" fmla="*/ 42305 w 461"/>
                  <a:gd name="T19" fmla="*/ 117159 h 1175"/>
                  <a:gd name="T20" fmla="*/ 42305 w 461"/>
                  <a:gd name="T21" fmla="*/ 117159 h 1175"/>
                  <a:gd name="T22" fmla="*/ 166325 w 461"/>
                  <a:gd name="T23" fmla="*/ 303319 h 1175"/>
                  <a:gd name="T24" fmla="*/ 166325 w 461"/>
                  <a:gd name="T25" fmla="*/ 303319 h 1175"/>
                  <a:gd name="T26" fmla="*/ 100518 w 461"/>
                  <a:gd name="T27" fmla="*/ 394243 h 1175"/>
                  <a:gd name="T28" fmla="*/ 100518 w 461"/>
                  <a:gd name="T29" fmla="*/ 421916 h 1175"/>
                  <a:gd name="T30" fmla="*/ 66530 w 461"/>
                  <a:gd name="T31" fmla="*/ 421916 h 1175"/>
                  <a:gd name="T32" fmla="*/ 66530 w 461"/>
                  <a:gd name="T33" fmla="*/ 394243 h 1175"/>
                  <a:gd name="T34" fmla="*/ 66530 w 461"/>
                  <a:gd name="T35" fmla="*/ 394243 h 1175"/>
                  <a:gd name="T36" fmla="*/ 0 w 461"/>
                  <a:gd name="T37" fmla="*/ 303319 h 1175"/>
                  <a:gd name="T38" fmla="*/ 0 w 461"/>
                  <a:gd name="T39" fmla="*/ 280678 h 1175"/>
                  <a:gd name="T40" fmla="*/ 38689 w 461"/>
                  <a:gd name="T41" fmla="*/ 280678 h 1175"/>
                  <a:gd name="T42" fmla="*/ 38689 w 461"/>
                  <a:gd name="T43" fmla="*/ 306194 h 1175"/>
                  <a:gd name="T44" fmla="*/ 38689 w 461"/>
                  <a:gd name="T45" fmla="*/ 306194 h 1175"/>
                  <a:gd name="T46" fmla="*/ 82078 w 461"/>
                  <a:gd name="T47" fmla="*/ 357945 h 1175"/>
                  <a:gd name="T48" fmla="*/ 82078 w 461"/>
                  <a:gd name="T49" fmla="*/ 357945 h 1175"/>
                  <a:gd name="T50" fmla="*/ 125106 w 461"/>
                  <a:gd name="T51" fmla="*/ 306194 h 1175"/>
                  <a:gd name="T52" fmla="*/ 125106 w 461"/>
                  <a:gd name="T53" fmla="*/ 306194 h 1175"/>
                  <a:gd name="T54" fmla="*/ 1808 w 461"/>
                  <a:gd name="T55" fmla="*/ 119675 h 1175"/>
                  <a:gd name="T56" fmla="*/ 1808 w 461"/>
                  <a:gd name="T57" fmla="*/ 119675 h 1175"/>
                  <a:gd name="T58" fmla="*/ 66530 w 461"/>
                  <a:gd name="T59" fmla="*/ 29469 h 1175"/>
                  <a:gd name="T60" fmla="*/ 66530 w 461"/>
                  <a:gd name="T61" fmla="*/ 0 h 1175"/>
                  <a:gd name="T62" fmla="*/ 100518 w 461"/>
                  <a:gd name="T63" fmla="*/ 0 h 1175"/>
                  <a:gd name="T64" fmla="*/ 100518 w 461"/>
                  <a:gd name="T65" fmla="*/ 29469 h 117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61" h="1175">
                    <a:moveTo>
                      <a:pt x="278" y="82"/>
                    </a:moveTo>
                    <a:lnTo>
                      <a:pt x="278" y="82"/>
                    </a:lnTo>
                    <a:cubicBezTo>
                      <a:pt x="402" y="100"/>
                      <a:pt x="459" y="196"/>
                      <a:pt x="459" y="333"/>
                    </a:cubicBezTo>
                    <a:lnTo>
                      <a:pt x="459" y="361"/>
                    </a:lnTo>
                    <a:lnTo>
                      <a:pt x="352" y="361"/>
                    </a:lnTo>
                    <a:lnTo>
                      <a:pt x="352" y="326"/>
                    </a:lnTo>
                    <a:cubicBezTo>
                      <a:pt x="352" y="235"/>
                      <a:pt x="316" y="180"/>
                      <a:pt x="234" y="180"/>
                    </a:cubicBezTo>
                    <a:cubicBezTo>
                      <a:pt x="154" y="180"/>
                      <a:pt x="117" y="235"/>
                      <a:pt x="117" y="326"/>
                    </a:cubicBezTo>
                    <a:cubicBezTo>
                      <a:pt x="117" y="555"/>
                      <a:pt x="460" y="557"/>
                      <a:pt x="460" y="844"/>
                    </a:cubicBezTo>
                    <a:cubicBezTo>
                      <a:pt x="460" y="982"/>
                      <a:pt x="402" y="1080"/>
                      <a:pt x="278" y="1097"/>
                    </a:cubicBezTo>
                    <a:lnTo>
                      <a:pt x="278" y="1174"/>
                    </a:lnTo>
                    <a:lnTo>
                      <a:pt x="184" y="1174"/>
                    </a:lnTo>
                    <a:lnTo>
                      <a:pt x="184" y="1097"/>
                    </a:lnTo>
                    <a:cubicBezTo>
                      <a:pt x="58" y="1080"/>
                      <a:pt x="0" y="983"/>
                      <a:pt x="0" y="844"/>
                    </a:cubicBezTo>
                    <a:lnTo>
                      <a:pt x="0" y="781"/>
                    </a:lnTo>
                    <a:lnTo>
                      <a:pt x="107" y="781"/>
                    </a:lnTo>
                    <a:lnTo>
                      <a:pt x="107" y="852"/>
                    </a:lnTo>
                    <a:cubicBezTo>
                      <a:pt x="107" y="944"/>
                      <a:pt x="145" y="996"/>
                      <a:pt x="227" y="996"/>
                    </a:cubicBezTo>
                    <a:cubicBezTo>
                      <a:pt x="310" y="996"/>
                      <a:pt x="346" y="944"/>
                      <a:pt x="346" y="852"/>
                    </a:cubicBezTo>
                    <a:cubicBezTo>
                      <a:pt x="346" y="624"/>
                      <a:pt x="5" y="621"/>
                      <a:pt x="5" y="333"/>
                    </a:cubicBezTo>
                    <a:cubicBezTo>
                      <a:pt x="5" y="193"/>
                      <a:pt x="62" y="101"/>
                      <a:pt x="184" y="82"/>
                    </a:cubicBezTo>
                    <a:lnTo>
                      <a:pt x="184" y="0"/>
                    </a:lnTo>
                    <a:lnTo>
                      <a:pt x="278" y="0"/>
                    </a:lnTo>
                    <a:lnTo>
                      <a:pt x="278" y="8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5" name="Freeform 51">
                <a:extLst>
                  <a:ext uri="{FF2B5EF4-FFF2-40B4-BE49-F238E27FC236}">
                    <a16:creationId xmlns:a16="http://schemas.microsoft.com/office/drawing/2014/main" id="{D951AC95-D004-C445-890F-8DCFEED3E3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9950" y="1414463"/>
                <a:ext cx="1004888" cy="947737"/>
              </a:xfrm>
              <a:custGeom>
                <a:avLst/>
                <a:gdLst>
                  <a:gd name="T0" fmla="*/ 278315 w 2791"/>
                  <a:gd name="T1" fmla="*/ 947377 h 2634"/>
                  <a:gd name="T2" fmla="*/ 278315 w 2791"/>
                  <a:gd name="T3" fmla="*/ 947377 h 2634"/>
                  <a:gd name="T4" fmla="*/ 262833 w 2791"/>
                  <a:gd name="T5" fmla="*/ 943419 h 2634"/>
                  <a:gd name="T6" fmla="*/ 262833 w 2791"/>
                  <a:gd name="T7" fmla="*/ 943419 h 2634"/>
                  <a:gd name="T8" fmla="*/ 85691 w 2791"/>
                  <a:gd name="T9" fmla="*/ 782585 h 2634"/>
                  <a:gd name="T10" fmla="*/ 85691 w 2791"/>
                  <a:gd name="T11" fmla="*/ 782585 h 2634"/>
                  <a:gd name="T12" fmla="*/ 0 w 2791"/>
                  <a:gd name="T13" fmla="*/ 501934 h 2634"/>
                  <a:gd name="T14" fmla="*/ 0 w 2791"/>
                  <a:gd name="T15" fmla="*/ 501934 h 2634"/>
                  <a:gd name="T16" fmla="*/ 502264 w 2791"/>
                  <a:gd name="T17" fmla="*/ 0 h 2634"/>
                  <a:gd name="T18" fmla="*/ 502264 w 2791"/>
                  <a:gd name="T19" fmla="*/ 0 h 2634"/>
                  <a:gd name="T20" fmla="*/ 1004528 w 2791"/>
                  <a:gd name="T21" fmla="*/ 501934 h 2634"/>
                  <a:gd name="T22" fmla="*/ 1004528 w 2791"/>
                  <a:gd name="T23" fmla="*/ 501934 h 2634"/>
                  <a:gd name="T24" fmla="*/ 964923 w 2791"/>
                  <a:gd name="T25" fmla="*/ 697310 h 2634"/>
                  <a:gd name="T26" fmla="*/ 964923 w 2791"/>
                  <a:gd name="T27" fmla="*/ 697310 h 2634"/>
                  <a:gd name="T28" fmla="*/ 922437 w 2791"/>
                  <a:gd name="T29" fmla="*/ 714581 h 2634"/>
                  <a:gd name="T30" fmla="*/ 922437 w 2791"/>
                  <a:gd name="T31" fmla="*/ 714581 h 2634"/>
                  <a:gd name="T32" fmla="*/ 905155 w 2791"/>
                  <a:gd name="T33" fmla="*/ 672123 h 2634"/>
                  <a:gd name="T34" fmla="*/ 905155 w 2791"/>
                  <a:gd name="T35" fmla="*/ 672123 h 2634"/>
                  <a:gd name="T36" fmla="*/ 939360 w 2791"/>
                  <a:gd name="T37" fmla="*/ 501934 h 2634"/>
                  <a:gd name="T38" fmla="*/ 939360 w 2791"/>
                  <a:gd name="T39" fmla="*/ 501934 h 2634"/>
                  <a:gd name="T40" fmla="*/ 502264 w 2791"/>
                  <a:gd name="T41" fmla="*/ 65125 h 2634"/>
                  <a:gd name="T42" fmla="*/ 502264 w 2791"/>
                  <a:gd name="T43" fmla="*/ 65125 h 2634"/>
                  <a:gd name="T44" fmla="*/ 65168 w 2791"/>
                  <a:gd name="T45" fmla="*/ 501934 h 2634"/>
                  <a:gd name="T46" fmla="*/ 65168 w 2791"/>
                  <a:gd name="T47" fmla="*/ 501934 h 2634"/>
                  <a:gd name="T48" fmla="*/ 139698 w 2791"/>
                  <a:gd name="T49" fmla="*/ 746244 h 2634"/>
                  <a:gd name="T50" fmla="*/ 139698 w 2791"/>
                  <a:gd name="T51" fmla="*/ 746244 h 2634"/>
                  <a:gd name="T52" fmla="*/ 293797 w 2791"/>
                  <a:gd name="T53" fmla="*/ 886210 h 2634"/>
                  <a:gd name="T54" fmla="*/ 293797 w 2791"/>
                  <a:gd name="T55" fmla="*/ 886210 h 2634"/>
                  <a:gd name="T56" fmla="*/ 307119 w 2791"/>
                  <a:gd name="T57" fmla="*/ 930466 h 2634"/>
                  <a:gd name="T58" fmla="*/ 307119 w 2791"/>
                  <a:gd name="T59" fmla="*/ 930466 h 2634"/>
                  <a:gd name="T60" fmla="*/ 278315 w 2791"/>
                  <a:gd name="T61" fmla="*/ 947377 h 263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791" h="2634">
                    <a:moveTo>
                      <a:pt x="773" y="2633"/>
                    </a:moveTo>
                    <a:lnTo>
                      <a:pt x="773" y="2633"/>
                    </a:lnTo>
                    <a:cubicBezTo>
                      <a:pt x="759" y="2633"/>
                      <a:pt x="743" y="2629"/>
                      <a:pt x="730" y="2622"/>
                    </a:cubicBezTo>
                    <a:cubicBezTo>
                      <a:pt x="534" y="2515"/>
                      <a:pt x="363" y="2361"/>
                      <a:pt x="238" y="2175"/>
                    </a:cubicBezTo>
                    <a:cubicBezTo>
                      <a:pt x="82" y="1945"/>
                      <a:pt x="0" y="1675"/>
                      <a:pt x="0" y="1395"/>
                    </a:cubicBezTo>
                    <a:cubicBezTo>
                      <a:pt x="0" y="626"/>
                      <a:pt x="626" y="0"/>
                      <a:pt x="1395" y="0"/>
                    </a:cubicBezTo>
                    <a:cubicBezTo>
                      <a:pt x="2164" y="0"/>
                      <a:pt x="2790" y="626"/>
                      <a:pt x="2790" y="1395"/>
                    </a:cubicBezTo>
                    <a:cubicBezTo>
                      <a:pt x="2790" y="1584"/>
                      <a:pt x="2753" y="1766"/>
                      <a:pt x="2680" y="1938"/>
                    </a:cubicBezTo>
                    <a:cubicBezTo>
                      <a:pt x="2660" y="1984"/>
                      <a:pt x="2608" y="2006"/>
                      <a:pt x="2562" y="1986"/>
                    </a:cubicBezTo>
                    <a:cubicBezTo>
                      <a:pt x="2515" y="1967"/>
                      <a:pt x="2494" y="1914"/>
                      <a:pt x="2514" y="1868"/>
                    </a:cubicBezTo>
                    <a:cubicBezTo>
                      <a:pt x="2577" y="1718"/>
                      <a:pt x="2609" y="1559"/>
                      <a:pt x="2609" y="1395"/>
                    </a:cubicBezTo>
                    <a:cubicBezTo>
                      <a:pt x="2609" y="726"/>
                      <a:pt x="2064" y="181"/>
                      <a:pt x="1395" y="181"/>
                    </a:cubicBezTo>
                    <a:cubicBezTo>
                      <a:pt x="725" y="181"/>
                      <a:pt x="181" y="726"/>
                      <a:pt x="181" y="1395"/>
                    </a:cubicBezTo>
                    <a:cubicBezTo>
                      <a:pt x="181" y="1638"/>
                      <a:pt x="252" y="1873"/>
                      <a:pt x="388" y="2074"/>
                    </a:cubicBezTo>
                    <a:cubicBezTo>
                      <a:pt x="497" y="2236"/>
                      <a:pt x="645" y="2370"/>
                      <a:pt x="816" y="2463"/>
                    </a:cubicBezTo>
                    <a:cubicBezTo>
                      <a:pt x="860" y="2487"/>
                      <a:pt x="876" y="2542"/>
                      <a:pt x="853" y="2586"/>
                    </a:cubicBezTo>
                    <a:cubicBezTo>
                      <a:pt x="836" y="2616"/>
                      <a:pt x="805" y="2633"/>
                      <a:pt x="773" y="263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FC2FAE85-1BD1-D448-92A2-446964F1AA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8263" y="1036638"/>
                <a:ext cx="65087" cy="288925"/>
              </a:xfrm>
              <a:custGeom>
                <a:avLst/>
                <a:gdLst>
                  <a:gd name="T0" fmla="*/ 32544 w 182"/>
                  <a:gd name="T1" fmla="*/ 288566 h 804"/>
                  <a:gd name="T2" fmla="*/ 32544 w 182"/>
                  <a:gd name="T3" fmla="*/ 288566 h 804"/>
                  <a:gd name="T4" fmla="*/ 0 w 182"/>
                  <a:gd name="T5" fmla="*/ 256223 h 804"/>
                  <a:gd name="T6" fmla="*/ 0 w 182"/>
                  <a:gd name="T7" fmla="*/ 32342 h 804"/>
                  <a:gd name="T8" fmla="*/ 0 w 182"/>
                  <a:gd name="T9" fmla="*/ 32342 h 804"/>
                  <a:gd name="T10" fmla="*/ 32544 w 182"/>
                  <a:gd name="T11" fmla="*/ 0 h 804"/>
                  <a:gd name="T12" fmla="*/ 32544 w 182"/>
                  <a:gd name="T13" fmla="*/ 0 h 804"/>
                  <a:gd name="T14" fmla="*/ 64729 w 182"/>
                  <a:gd name="T15" fmla="*/ 32342 h 804"/>
                  <a:gd name="T16" fmla="*/ 64729 w 182"/>
                  <a:gd name="T17" fmla="*/ 256223 h 804"/>
                  <a:gd name="T18" fmla="*/ 64729 w 182"/>
                  <a:gd name="T19" fmla="*/ 256223 h 804"/>
                  <a:gd name="T20" fmla="*/ 32544 w 182"/>
                  <a:gd name="T21" fmla="*/ 288566 h 8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2" h="804">
                    <a:moveTo>
                      <a:pt x="91" y="803"/>
                    </a:moveTo>
                    <a:lnTo>
                      <a:pt x="91" y="803"/>
                    </a:lnTo>
                    <a:cubicBezTo>
                      <a:pt x="41" y="803"/>
                      <a:pt x="0" y="763"/>
                      <a:pt x="0" y="713"/>
                    </a:cubicBezTo>
                    <a:lnTo>
                      <a:pt x="0" y="90"/>
                    </a:lnTo>
                    <a:cubicBezTo>
                      <a:pt x="0" y="41"/>
                      <a:pt x="41" y="0"/>
                      <a:pt x="91" y="0"/>
                    </a:cubicBezTo>
                    <a:cubicBezTo>
                      <a:pt x="141" y="0"/>
                      <a:pt x="181" y="41"/>
                      <a:pt x="181" y="90"/>
                    </a:cubicBezTo>
                    <a:lnTo>
                      <a:pt x="181" y="713"/>
                    </a:lnTo>
                    <a:cubicBezTo>
                      <a:pt x="181" y="763"/>
                      <a:pt x="141" y="803"/>
                      <a:pt x="91" y="80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873F4CB2-E321-1843-80D5-1E7ACDA6E2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0263" y="1204913"/>
                <a:ext cx="206375" cy="250825"/>
              </a:xfrm>
              <a:custGeom>
                <a:avLst/>
                <a:gdLst>
                  <a:gd name="T0" fmla="*/ 168852 w 572"/>
                  <a:gd name="T1" fmla="*/ 250465 h 697"/>
                  <a:gd name="T2" fmla="*/ 168852 w 572"/>
                  <a:gd name="T3" fmla="*/ 250465 h 697"/>
                  <a:gd name="T4" fmla="*/ 142514 w 572"/>
                  <a:gd name="T5" fmla="*/ 237150 h 697"/>
                  <a:gd name="T6" fmla="*/ 10824 w 572"/>
                  <a:gd name="T7" fmla="*/ 56139 h 697"/>
                  <a:gd name="T8" fmla="*/ 10824 w 572"/>
                  <a:gd name="T9" fmla="*/ 56139 h 697"/>
                  <a:gd name="T10" fmla="*/ 17679 w 572"/>
                  <a:gd name="T11" fmla="*/ 10796 h 697"/>
                  <a:gd name="T12" fmla="*/ 17679 w 572"/>
                  <a:gd name="T13" fmla="*/ 10796 h 697"/>
                  <a:gd name="T14" fmla="*/ 63500 w 572"/>
                  <a:gd name="T15" fmla="*/ 17993 h 697"/>
                  <a:gd name="T16" fmla="*/ 195551 w 572"/>
                  <a:gd name="T17" fmla="*/ 198645 h 697"/>
                  <a:gd name="T18" fmla="*/ 195551 w 572"/>
                  <a:gd name="T19" fmla="*/ 198645 h 697"/>
                  <a:gd name="T20" fmla="*/ 188335 w 572"/>
                  <a:gd name="T21" fmla="*/ 244347 h 697"/>
                  <a:gd name="T22" fmla="*/ 188335 w 572"/>
                  <a:gd name="T23" fmla="*/ 244347 h 697"/>
                  <a:gd name="T24" fmla="*/ 168852 w 572"/>
                  <a:gd name="T25" fmla="*/ 250465 h 6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72" h="697">
                    <a:moveTo>
                      <a:pt x="468" y="696"/>
                    </a:moveTo>
                    <a:lnTo>
                      <a:pt x="468" y="696"/>
                    </a:lnTo>
                    <a:cubicBezTo>
                      <a:pt x="441" y="696"/>
                      <a:pt x="413" y="683"/>
                      <a:pt x="395" y="659"/>
                    </a:cubicBezTo>
                    <a:lnTo>
                      <a:pt x="30" y="156"/>
                    </a:lnTo>
                    <a:cubicBezTo>
                      <a:pt x="0" y="115"/>
                      <a:pt x="10" y="59"/>
                      <a:pt x="49" y="30"/>
                    </a:cubicBezTo>
                    <a:cubicBezTo>
                      <a:pt x="90" y="0"/>
                      <a:pt x="147" y="9"/>
                      <a:pt x="176" y="50"/>
                    </a:cubicBezTo>
                    <a:lnTo>
                      <a:pt x="542" y="552"/>
                    </a:lnTo>
                    <a:cubicBezTo>
                      <a:pt x="571" y="593"/>
                      <a:pt x="562" y="649"/>
                      <a:pt x="522" y="679"/>
                    </a:cubicBezTo>
                    <a:cubicBezTo>
                      <a:pt x="505" y="690"/>
                      <a:pt x="487" y="696"/>
                      <a:pt x="468" y="69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300E63A4-7830-BC40-9310-DEDB995AA0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5463" y="1641475"/>
                <a:ext cx="285750" cy="138113"/>
              </a:xfrm>
              <a:custGeom>
                <a:avLst/>
                <a:gdLst>
                  <a:gd name="T0" fmla="*/ 248728 w 795"/>
                  <a:gd name="T1" fmla="*/ 137754 h 385"/>
                  <a:gd name="T2" fmla="*/ 248728 w 795"/>
                  <a:gd name="T3" fmla="*/ 137754 h 385"/>
                  <a:gd name="T4" fmla="*/ 239024 w 795"/>
                  <a:gd name="T5" fmla="*/ 136319 h 385"/>
                  <a:gd name="T6" fmla="*/ 26239 w 795"/>
                  <a:gd name="T7" fmla="*/ 67442 h 385"/>
                  <a:gd name="T8" fmla="*/ 26239 w 795"/>
                  <a:gd name="T9" fmla="*/ 67442 h 385"/>
                  <a:gd name="T10" fmla="*/ 5392 w 795"/>
                  <a:gd name="T11" fmla="*/ 26546 h 385"/>
                  <a:gd name="T12" fmla="*/ 5392 w 795"/>
                  <a:gd name="T13" fmla="*/ 26546 h 385"/>
                  <a:gd name="T14" fmla="*/ 46367 w 795"/>
                  <a:gd name="T15" fmla="*/ 5740 h 385"/>
                  <a:gd name="T16" fmla="*/ 258792 w 795"/>
                  <a:gd name="T17" fmla="*/ 74617 h 385"/>
                  <a:gd name="T18" fmla="*/ 258792 w 795"/>
                  <a:gd name="T19" fmla="*/ 74617 h 385"/>
                  <a:gd name="T20" fmla="*/ 279999 w 795"/>
                  <a:gd name="T21" fmla="*/ 115513 h 385"/>
                  <a:gd name="T22" fmla="*/ 279999 w 795"/>
                  <a:gd name="T23" fmla="*/ 115513 h 385"/>
                  <a:gd name="T24" fmla="*/ 248728 w 795"/>
                  <a:gd name="T25" fmla="*/ 137754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5" h="385">
                    <a:moveTo>
                      <a:pt x="692" y="384"/>
                    </a:moveTo>
                    <a:lnTo>
                      <a:pt x="692" y="384"/>
                    </a:lnTo>
                    <a:cubicBezTo>
                      <a:pt x="683" y="384"/>
                      <a:pt x="673" y="383"/>
                      <a:pt x="665" y="380"/>
                    </a:cubicBezTo>
                    <a:lnTo>
                      <a:pt x="73" y="188"/>
                    </a:lnTo>
                    <a:cubicBezTo>
                      <a:pt x="25" y="172"/>
                      <a:pt x="0" y="121"/>
                      <a:pt x="15" y="74"/>
                    </a:cubicBezTo>
                    <a:cubicBezTo>
                      <a:pt x="31" y="26"/>
                      <a:pt x="81" y="0"/>
                      <a:pt x="129" y="16"/>
                    </a:cubicBezTo>
                    <a:lnTo>
                      <a:pt x="720" y="208"/>
                    </a:lnTo>
                    <a:cubicBezTo>
                      <a:pt x="768" y="223"/>
                      <a:pt x="794" y="274"/>
                      <a:pt x="779" y="322"/>
                    </a:cubicBezTo>
                    <a:cubicBezTo>
                      <a:pt x="766" y="360"/>
                      <a:pt x="730" y="384"/>
                      <a:pt x="692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26AEB35A-CB1C-504B-86F0-AAEFCCF264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4988" y="2103438"/>
                <a:ext cx="285750" cy="138112"/>
              </a:xfrm>
              <a:custGeom>
                <a:avLst/>
                <a:gdLst>
                  <a:gd name="T0" fmla="*/ 36303 w 795"/>
                  <a:gd name="T1" fmla="*/ 137753 h 385"/>
                  <a:gd name="T2" fmla="*/ 36303 w 795"/>
                  <a:gd name="T3" fmla="*/ 137753 h 385"/>
                  <a:gd name="T4" fmla="*/ 5751 w 795"/>
                  <a:gd name="T5" fmla="*/ 115153 h 385"/>
                  <a:gd name="T6" fmla="*/ 5751 w 795"/>
                  <a:gd name="T7" fmla="*/ 115153 h 385"/>
                  <a:gd name="T8" fmla="*/ 26598 w 795"/>
                  <a:gd name="T9" fmla="*/ 74258 h 385"/>
                  <a:gd name="T10" fmla="*/ 239024 w 795"/>
                  <a:gd name="T11" fmla="*/ 5381 h 385"/>
                  <a:gd name="T12" fmla="*/ 239024 w 795"/>
                  <a:gd name="T13" fmla="*/ 5381 h 385"/>
                  <a:gd name="T14" fmla="*/ 279640 w 795"/>
                  <a:gd name="T15" fmla="*/ 26187 h 385"/>
                  <a:gd name="T16" fmla="*/ 279640 w 795"/>
                  <a:gd name="T17" fmla="*/ 26187 h 385"/>
                  <a:gd name="T18" fmla="*/ 258792 w 795"/>
                  <a:gd name="T19" fmla="*/ 67083 h 385"/>
                  <a:gd name="T20" fmla="*/ 46726 w 795"/>
                  <a:gd name="T21" fmla="*/ 135960 h 385"/>
                  <a:gd name="T22" fmla="*/ 46726 w 795"/>
                  <a:gd name="T23" fmla="*/ 135960 h 385"/>
                  <a:gd name="T24" fmla="*/ 36303 w 795"/>
                  <a:gd name="T25" fmla="*/ 137753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5" h="385">
                    <a:moveTo>
                      <a:pt x="101" y="384"/>
                    </a:moveTo>
                    <a:lnTo>
                      <a:pt x="101" y="384"/>
                    </a:lnTo>
                    <a:cubicBezTo>
                      <a:pt x="63" y="384"/>
                      <a:pt x="28" y="359"/>
                      <a:pt x="16" y="321"/>
                    </a:cubicBezTo>
                    <a:cubicBezTo>
                      <a:pt x="0" y="274"/>
                      <a:pt x="26" y="223"/>
                      <a:pt x="74" y="207"/>
                    </a:cubicBezTo>
                    <a:lnTo>
                      <a:pt x="665" y="15"/>
                    </a:lnTo>
                    <a:cubicBezTo>
                      <a:pt x="712" y="0"/>
                      <a:pt x="763" y="26"/>
                      <a:pt x="778" y="73"/>
                    </a:cubicBezTo>
                    <a:cubicBezTo>
                      <a:pt x="794" y="121"/>
                      <a:pt x="768" y="172"/>
                      <a:pt x="720" y="187"/>
                    </a:cubicBezTo>
                    <a:lnTo>
                      <a:pt x="130" y="379"/>
                    </a:lnTo>
                    <a:cubicBezTo>
                      <a:pt x="120" y="382"/>
                      <a:pt x="111" y="384"/>
                      <a:pt x="101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574DD52F-94B0-8048-8AC4-9DF1F2BC01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1038" y="1614488"/>
                <a:ext cx="285750" cy="138112"/>
              </a:xfrm>
              <a:custGeom>
                <a:avLst/>
                <a:gdLst>
                  <a:gd name="T0" fmla="*/ 36394 w 793"/>
                  <a:gd name="T1" fmla="*/ 137753 h 385"/>
                  <a:gd name="T2" fmla="*/ 36394 w 793"/>
                  <a:gd name="T3" fmla="*/ 137753 h 385"/>
                  <a:gd name="T4" fmla="*/ 5405 w 793"/>
                  <a:gd name="T5" fmla="*/ 115153 h 385"/>
                  <a:gd name="T6" fmla="*/ 5405 w 793"/>
                  <a:gd name="T7" fmla="*/ 115153 h 385"/>
                  <a:gd name="T8" fmla="*/ 26305 w 793"/>
                  <a:gd name="T9" fmla="*/ 74258 h 385"/>
                  <a:gd name="T10" fmla="*/ 238906 w 793"/>
                  <a:gd name="T11" fmla="*/ 5381 h 385"/>
                  <a:gd name="T12" fmla="*/ 238906 w 793"/>
                  <a:gd name="T13" fmla="*/ 5381 h 385"/>
                  <a:gd name="T14" fmla="*/ 279985 w 793"/>
                  <a:gd name="T15" fmla="*/ 26546 h 385"/>
                  <a:gd name="T16" fmla="*/ 279985 w 793"/>
                  <a:gd name="T17" fmla="*/ 26546 h 385"/>
                  <a:gd name="T18" fmla="*/ 259085 w 793"/>
                  <a:gd name="T19" fmla="*/ 67083 h 385"/>
                  <a:gd name="T20" fmla="*/ 46484 w 793"/>
                  <a:gd name="T21" fmla="*/ 135960 h 385"/>
                  <a:gd name="T22" fmla="*/ 46484 w 793"/>
                  <a:gd name="T23" fmla="*/ 135960 h 385"/>
                  <a:gd name="T24" fmla="*/ 36394 w 793"/>
                  <a:gd name="T25" fmla="*/ 137753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3" h="385">
                    <a:moveTo>
                      <a:pt x="101" y="384"/>
                    </a:moveTo>
                    <a:lnTo>
                      <a:pt x="101" y="384"/>
                    </a:lnTo>
                    <a:cubicBezTo>
                      <a:pt x="63" y="384"/>
                      <a:pt x="28" y="359"/>
                      <a:pt x="15" y="321"/>
                    </a:cubicBezTo>
                    <a:cubicBezTo>
                      <a:pt x="0" y="274"/>
                      <a:pt x="26" y="223"/>
                      <a:pt x="73" y="207"/>
                    </a:cubicBezTo>
                    <a:lnTo>
                      <a:pt x="663" y="15"/>
                    </a:lnTo>
                    <a:cubicBezTo>
                      <a:pt x="711" y="0"/>
                      <a:pt x="762" y="26"/>
                      <a:pt x="777" y="74"/>
                    </a:cubicBezTo>
                    <a:cubicBezTo>
                      <a:pt x="792" y="121"/>
                      <a:pt x="767" y="172"/>
                      <a:pt x="719" y="187"/>
                    </a:cubicBezTo>
                    <a:lnTo>
                      <a:pt x="129" y="379"/>
                    </a:lnTo>
                    <a:cubicBezTo>
                      <a:pt x="120" y="382"/>
                      <a:pt x="111" y="384"/>
                      <a:pt x="101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6505E8E8-EEAB-FB48-9649-8AF2D1210D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1325" y="1189038"/>
                <a:ext cx="206375" cy="250825"/>
              </a:xfrm>
              <a:custGeom>
                <a:avLst/>
                <a:gdLst>
                  <a:gd name="T0" fmla="*/ 36801 w 572"/>
                  <a:gd name="T1" fmla="*/ 250465 h 696"/>
                  <a:gd name="T2" fmla="*/ 36801 w 572"/>
                  <a:gd name="T3" fmla="*/ 250465 h 696"/>
                  <a:gd name="T4" fmla="*/ 18040 w 572"/>
                  <a:gd name="T5" fmla="*/ 244338 h 696"/>
                  <a:gd name="T6" fmla="*/ 18040 w 572"/>
                  <a:gd name="T7" fmla="*/ 244338 h 696"/>
                  <a:gd name="T8" fmla="*/ 10824 w 572"/>
                  <a:gd name="T9" fmla="*/ 198930 h 696"/>
                  <a:gd name="T10" fmla="*/ 142153 w 572"/>
                  <a:gd name="T11" fmla="*/ 17659 h 696"/>
                  <a:gd name="T12" fmla="*/ 142153 w 572"/>
                  <a:gd name="T13" fmla="*/ 17659 h 696"/>
                  <a:gd name="T14" fmla="*/ 187974 w 572"/>
                  <a:gd name="T15" fmla="*/ 10451 h 696"/>
                  <a:gd name="T16" fmla="*/ 187974 w 572"/>
                  <a:gd name="T17" fmla="*/ 10451 h 696"/>
                  <a:gd name="T18" fmla="*/ 195190 w 572"/>
                  <a:gd name="T19" fmla="*/ 55859 h 696"/>
                  <a:gd name="T20" fmla="*/ 63500 w 572"/>
                  <a:gd name="T21" fmla="*/ 237131 h 696"/>
                  <a:gd name="T22" fmla="*/ 63500 w 572"/>
                  <a:gd name="T23" fmla="*/ 237131 h 696"/>
                  <a:gd name="T24" fmla="*/ 36801 w 572"/>
                  <a:gd name="T25" fmla="*/ 250465 h 6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72" h="696">
                    <a:moveTo>
                      <a:pt x="102" y="695"/>
                    </a:moveTo>
                    <a:lnTo>
                      <a:pt x="102" y="695"/>
                    </a:lnTo>
                    <a:cubicBezTo>
                      <a:pt x="84" y="695"/>
                      <a:pt x="66" y="690"/>
                      <a:pt x="50" y="678"/>
                    </a:cubicBezTo>
                    <a:cubicBezTo>
                      <a:pt x="9" y="649"/>
                      <a:pt x="0" y="592"/>
                      <a:pt x="30" y="552"/>
                    </a:cubicBezTo>
                    <a:lnTo>
                      <a:pt x="394" y="49"/>
                    </a:lnTo>
                    <a:cubicBezTo>
                      <a:pt x="424" y="9"/>
                      <a:pt x="481" y="0"/>
                      <a:pt x="521" y="29"/>
                    </a:cubicBezTo>
                    <a:cubicBezTo>
                      <a:pt x="561" y="59"/>
                      <a:pt x="571" y="115"/>
                      <a:pt x="541" y="155"/>
                    </a:cubicBezTo>
                    <a:lnTo>
                      <a:pt x="176" y="658"/>
                    </a:lnTo>
                    <a:cubicBezTo>
                      <a:pt x="158" y="682"/>
                      <a:pt x="131" y="695"/>
                      <a:pt x="102" y="69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58216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72836" y="3406716"/>
            <a:ext cx="5750768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af-ZA" sz="2800" b="1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Iki 2 % nuo pajamų iš  Savivaldybės gyventojų pajamų mokesčio</a:t>
            </a:r>
            <a:r>
              <a:rPr lang="lt-LT" sz="2800" b="1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, bet ne mažiau nei 300 000 eurų </a:t>
            </a:r>
            <a:r>
              <a:rPr lang="af-ZA" sz="2800" b="1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9216" y="309923"/>
            <a:ext cx="5155578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lt-LT" sz="4000" b="1" spc="-150" dirty="0">
              <a:solidFill>
                <a:schemeClr val="tx2"/>
              </a:solidFill>
              <a:latin typeface="Quicksand" panose="02070303000000060000" pitchFamily="18" charset="77"/>
              <a:ea typeface="Nunito Bold" charset="0"/>
              <a:cs typeface="Nunito Bold" charset="0"/>
            </a:endParaRPr>
          </a:p>
          <a:p>
            <a:pPr algn="ctr"/>
            <a:r>
              <a:rPr lang="lt-LT" sz="4000" b="1" spc="-150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Kiek skirta? </a:t>
            </a:r>
            <a:endParaRPr lang="lt-LT" sz="7200" b="1" spc="-150" dirty="0">
              <a:solidFill>
                <a:schemeClr val="tx2"/>
              </a:solidFill>
              <a:latin typeface="Quicksand" panose="02070303000000060000" pitchFamily="18" charset="77"/>
              <a:ea typeface="Nunito Bold" charset="0"/>
              <a:cs typeface="Nunito Bold" charset="0"/>
            </a:endParaRPr>
          </a:p>
          <a:p>
            <a:pPr algn="ctr"/>
            <a:r>
              <a:rPr lang="lt-LT" sz="7200" b="1" u="sng" spc="-150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300 000 </a:t>
            </a:r>
            <a:r>
              <a:rPr lang="af-ZA" sz="7200" b="1" u="sng" spc="-150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eur!!!</a:t>
            </a: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4D3AE9B2-D269-1740-836C-DFA4C38374C7}"/>
              </a:ext>
            </a:extLst>
          </p:cNvPr>
          <p:cNvGrpSpPr/>
          <p:nvPr/>
        </p:nvGrpSpPr>
        <p:grpSpPr>
          <a:xfrm>
            <a:off x="6621780" y="-1743629"/>
            <a:ext cx="6877217" cy="8859417"/>
            <a:chOff x="-1371198" y="-51988"/>
            <a:chExt cx="5363952" cy="6909988"/>
          </a:xfrm>
        </p:grpSpPr>
        <p:grpSp>
          <p:nvGrpSpPr>
            <p:cNvPr id="133" name="Group 7">
              <a:extLst>
                <a:ext uri="{FF2B5EF4-FFF2-40B4-BE49-F238E27FC236}">
                  <a16:creationId xmlns:a16="http://schemas.microsoft.com/office/drawing/2014/main" id="{1D90745B-15EE-DC4C-940E-13ED46EDF8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9944" y="4214227"/>
              <a:ext cx="1483356" cy="1350862"/>
              <a:chOff x="2135188" y="3590925"/>
              <a:chExt cx="1635125" cy="1489075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187" name="Freeform 4">
                <a:extLst>
                  <a:ext uri="{FF2B5EF4-FFF2-40B4-BE49-F238E27FC236}">
                    <a16:creationId xmlns:a16="http://schemas.microsoft.com/office/drawing/2014/main" id="{0D9F7E6B-A955-3A43-AB83-8D70ED6B4D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5188" y="3590925"/>
                <a:ext cx="1635125" cy="1489075"/>
              </a:xfrm>
              <a:custGeom>
                <a:avLst/>
                <a:gdLst>
                  <a:gd name="T0" fmla="*/ 817383 w 4543"/>
                  <a:gd name="T1" fmla="*/ 172010 h 4138"/>
                  <a:gd name="T2" fmla="*/ 817383 w 4543"/>
                  <a:gd name="T3" fmla="*/ 172010 h 4138"/>
                  <a:gd name="T4" fmla="*/ 412470 w 4543"/>
                  <a:gd name="T5" fmla="*/ 338982 h 4138"/>
                  <a:gd name="T6" fmla="*/ 412470 w 4543"/>
                  <a:gd name="T7" fmla="*/ 338982 h 4138"/>
                  <a:gd name="T8" fmla="*/ 412470 w 4543"/>
                  <a:gd name="T9" fmla="*/ 1149013 h 4138"/>
                  <a:gd name="T10" fmla="*/ 412470 w 4543"/>
                  <a:gd name="T11" fmla="*/ 1149013 h 4138"/>
                  <a:gd name="T12" fmla="*/ 817383 w 4543"/>
                  <a:gd name="T13" fmla="*/ 1316345 h 4138"/>
                  <a:gd name="T14" fmla="*/ 817383 w 4543"/>
                  <a:gd name="T15" fmla="*/ 1316345 h 4138"/>
                  <a:gd name="T16" fmla="*/ 817383 w 4543"/>
                  <a:gd name="T17" fmla="*/ 1316345 h 4138"/>
                  <a:gd name="T18" fmla="*/ 1222295 w 4543"/>
                  <a:gd name="T19" fmla="*/ 1149013 h 4138"/>
                  <a:gd name="T20" fmla="*/ 1222295 w 4543"/>
                  <a:gd name="T21" fmla="*/ 1149013 h 4138"/>
                  <a:gd name="T22" fmla="*/ 1222655 w 4543"/>
                  <a:gd name="T23" fmla="*/ 338982 h 4138"/>
                  <a:gd name="T24" fmla="*/ 1222655 w 4543"/>
                  <a:gd name="T25" fmla="*/ 338982 h 4138"/>
                  <a:gd name="T26" fmla="*/ 817383 w 4543"/>
                  <a:gd name="T27" fmla="*/ 172010 h 4138"/>
                  <a:gd name="T28" fmla="*/ 817383 w 4543"/>
                  <a:gd name="T29" fmla="*/ 1381479 h 4138"/>
                  <a:gd name="T30" fmla="*/ 817383 w 4543"/>
                  <a:gd name="T31" fmla="*/ 1381479 h 4138"/>
                  <a:gd name="T32" fmla="*/ 817383 w 4543"/>
                  <a:gd name="T33" fmla="*/ 1381479 h 4138"/>
                  <a:gd name="T34" fmla="*/ 366400 w 4543"/>
                  <a:gd name="T35" fmla="*/ 1195074 h 4138"/>
                  <a:gd name="T36" fmla="*/ 366400 w 4543"/>
                  <a:gd name="T37" fmla="*/ 1195074 h 4138"/>
                  <a:gd name="T38" fmla="*/ 366400 w 4543"/>
                  <a:gd name="T39" fmla="*/ 293281 h 4138"/>
                  <a:gd name="T40" fmla="*/ 366400 w 4543"/>
                  <a:gd name="T41" fmla="*/ 293281 h 4138"/>
                  <a:gd name="T42" fmla="*/ 817383 w 4543"/>
                  <a:gd name="T43" fmla="*/ 106877 h 4138"/>
                  <a:gd name="T44" fmla="*/ 817383 w 4543"/>
                  <a:gd name="T45" fmla="*/ 106877 h 4138"/>
                  <a:gd name="T46" fmla="*/ 1268365 w 4543"/>
                  <a:gd name="T47" fmla="*/ 293281 h 4138"/>
                  <a:gd name="T48" fmla="*/ 1268365 w 4543"/>
                  <a:gd name="T49" fmla="*/ 293281 h 4138"/>
                  <a:gd name="T50" fmla="*/ 1268365 w 4543"/>
                  <a:gd name="T51" fmla="*/ 1195074 h 4138"/>
                  <a:gd name="T52" fmla="*/ 1268365 w 4543"/>
                  <a:gd name="T53" fmla="*/ 1195074 h 4138"/>
                  <a:gd name="T54" fmla="*/ 817383 w 4543"/>
                  <a:gd name="T55" fmla="*/ 1381479 h 4138"/>
                  <a:gd name="T56" fmla="*/ 817383 w 4543"/>
                  <a:gd name="T57" fmla="*/ 65134 h 4138"/>
                  <a:gd name="T58" fmla="*/ 817383 w 4543"/>
                  <a:gd name="T59" fmla="*/ 65134 h 4138"/>
                  <a:gd name="T60" fmla="*/ 336527 w 4543"/>
                  <a:gd name="T61" fmla="*/ 263413 h 4138"/>
                  <a:gd name="T62" fmla="*/ 336527 w 4543"/>
                  <a:gd name="T63" fmla="*/ 263413 h 4138"/>
                  <a:gd name="T64" fmla="*/ 336527 w 4543"/>
                  <a:gd name="T65" fmla="*/ 1224942 h 4138"/>
                  <a:gd name="T66" fmla="*/ 336527 w 4543"/>
                  <a:gd name="T67" fmla="*/ 1224942 h 4138"/>
                  <a:gd name="T68" fmla="*/ 817383 w 4543"/>
                  <a:gd name="T69" fmla="*/ 1423582 h 4138"/>
                  <a:gd name="T70" fmla="*/ 817383 w 4543"/>
                  <a:gd name="T71" fmla="*/ 1423582 h 4138"/>
                  <a:gd name="T72" fmla="*/ 1298238 w 4543"/>
                  <a:gd name="T73" fmla="*/ 1224942 h 4138"/>
                  <a:gd name="T74" fmla="*/ 1298238 w 4543"/>
                  <a:gd name="T75" fmla="*/ 1224942 h 4138"/>
                  <a:gd name="T76" fmla="*/ 1298238 w 4543"/>
                  <a:gd name="T77" fmla="*/ 263413 h 4138"/>
                  <a:gd name="T78" fmla="*/ 1298238 w 4543"/>
                  <a:gd name="T79" fmla="*/ 263413 h 4138"/>
                  <a:gd name="T80" fmla="*/ 817383 w 4543"/>
                  <a:gd name="T81" fmla="*/ 65134 h 4138"/>
                  <a:gd name="T82" fmla="*/ 817383 w 4543"/>
                  <a:gd name="T83" fmla="*/ 1488715 h 4138"/>
                  <a:gd name="T84" fmla="*/ 817383 w 4543"/>
                  <a:gd name="T85" fmla="*/ 1488715 h 4138"/>
                  <a:gd name="T86" fmla="*/ 290457 w 4543"/>
                  <a:gd name="T87" fmla="*/ 1270644 h 4138"/>
                  <a:gd name="T88" fmla="*/ 290457 w 4543"/>
                  <a:gd name="T89" fmla="*/ 1270644 h 4138"/>
                  <a:gd name="T90" fmla="*/ 290457 w 4543"/>
                  <a:gd name="T91" fmla="*/ 217352 h 4138"/>
                  <a:gd name="T92" fmla="*/ 290457 w 4543"/>
                  <a:gd name="T93" fmla="*/ 217352 h 4138"/>
                  <a:gd name="T94" fmla="*/ 817383 w 4543"/>
                  <a:gd name="T95" fmla="*/ 0 h 4138"/>
                  <a:gd name="T96" fmla="*/ 817383 w 4543"/>
                  <a:gd name="T97" fmla="*/ 0 h 4138"/>
                  <a:gd name="T98" fmla="*/ 1344308 w 4543"/>
                  <a:gd name="T99" fmla="*/ 217352 h 4138"/>
                  <a:gd name="T100" fmla="*/ 1344308 w 4543"/>
                  <a:gd name="T101" fmla="*/ 217352 h 4138"/>
                  <a:gd name="T102" fmla="*/ 1344308 w 4543"/>
                  <a:gd name="T103" fmla="*/ 1270644 h 4138"/>
                  <a:gd name="T104" fmla="*/ 1344308 w 4543"/>
                  <a:gd name="T105" fmla="*/ 1270644 h 4138"/>
                  <a:gd name="T106" fmla="*/ 817383 w 4543"/>
                  <a:gd name="T107" fmla="*/ 1488715 h 413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543" h="4138">
                    <a:moveTo>
                      <a:pt x="2271" y="478"/>
                    </a:moveTo>
                    <a:lnTo>
                      <a:pt x="2271" y="478"/>
                    </a:lnTo>
                    <a:cubicBezTo>
                      <a:pt x="1845" y="478"/>
                      <a:pt x="1446" y="642"/>
                      <a:pt x="1146" y="942"/>
                    </a:cubicBezTo>
                    <a:cubicBezTo>
                      <a:pt x="525" y="1563"/>
                      <a:pt x="525" y="2573"/>
                      <a:pt x="1146" y="3193"/>
                    </a:cubicBezTo>
                    <a:cubicBezTo>
                      <a:pt x="1445" y="3493"/>
                      <a:pt x="1845" y="3658"/>
                      <a:pt x="2271" y="3658"/>
                    </a:cubicBezTo>
                    <a:cubicBezTo>
                      <a:pt x="2696" y="3658"/>
                      <a:pt x="3096" y="3493"/>
                      <a:pt x="3396" y="3193"/>
                    </a:cubicBezTo>
                    <a:cubicBezTo>
                      <a:pt x="4017" y="2573"/>
                      <a:pt x="4017" y="1563"/>
                      <a:pt x="3397" y="942"/>
                    </a:cubicBezTo>
                    <a:cubicBezTo>
                      <a:pt x="3096" y="642"/>
                      <a:pt x="2696" y="478"/>
                      <a:pt x="2271" y="478"/>
                    </a:cubicBezTo>
                    <a:close/>
                    <a:moveTo>
                      <a:pt x="2271" y="3839"/>
                    </a:moveTo>
                    <a:lnTo>
                      <a:pt x="2271" y="3839"/>
                    </a:lnTo>
                    <a:cubicBezTo>
                      <a:pt x="1797" y="3839"/>
                      <a:pt x="1352" y="3655"/>
                      <a:pt x="1018" y="3321"/>
                    </a:cubicBezTo>
                    <a:cubicBezTo>
                      <a:pt x="327" y="2630"/>
                      <a:pt x="327" y="1506"/>
                      <a:pt x="1018" y="815"/>
                    </a:cubicBezTo>
                    <a:cubicBezTo>
                      <a:pt x="1352" y="481"/>
                      <a:pt x="1797" y="297"/>
                      <a:pt x="2271" y="297"/>
                    </a:cubicBezTo>
                    <a:cubicBezTo>
                      <a:pt x="2744" y="297"/>
                      <a:pt x="3190" y="481"/>
                      <a:pt x="3524" y="815"/>
                    </a:cubicBezTo>
                    <a:cubicBezTo>
                      <a:pt x="4215" y="1506"/>
                      <a:pt x="4215" y="2630"/>
                      <a:pt x="3524" y="3321"/>
                    </a:cubicBezTo>
                    <a:cubicBezTo>
                      <a:pt x="3190" y="3655"/>
                      <a:pt x="2744" y="3839"/>
                      <a:pt x="2271" y="3839"/>
                    </a:cubicBezTo>
                    <a:close/>
                    <a:moveTo>
                      <a:pt x="2271" y="181"/>
                    </a:moveTo>
                    <a:lnTo>
                      <a:pt x="2271" y="181"/>
                    </a:lnTo>
                    <a:cubicBezTo>
                      <a:pt x="1766" y="181"/>
                      <a:pt x="1292" y="377"/>
                      <a:pt x="935" y="732"/>
                    </a:cubicBezTo>
                    <a:cubicBezTo>
                      <a:pt x="199" y="1469"/>
                      <a:pt x="199" y="2667"/>
                      <a:pt x="935" y="3404"/>
                    </a:cubicBezTo>
                    <a:cubicBezTo>
                      <a:pt x="1292" y="3760"/>
                      <a:pt x="1766" y="3956"/>
                      <a:pt x="2271" y="3956"/>
                    </a:cubicBezTo>
                    <a:cubicBezTo>
                      <a:pt x="2776" y="3956"/>
                      <a:pt x="3251" y="3760"/>
                      <a:pt x="3607" y="3404"/>
                    </a:cubicBezTo>
                    <a:cubicBezTo>
                      <a:pt x="4343" y="2667"/>
                      <a:pt x="4343" y="1469"/>
                      <a:pt x="3607" y="732"/>
                    </a:cubicBezTo>
                    <a:cubicBezTo>
                      <a:pt x="3251" y="377"/>
                      <a:pt x="2776" y="181"/>
                      <a:pt x="2271" y="181"/>
                    </a:cubicBezTo>
                    <a:close/>
                    <a:moveTo>
                      <a:pt x="2271" y="4137"/>
                    </a:moveTo>
                    <a:lnTo>
                      <a:pt x="2271" y="4137"/>
                    </a:lnTo>
                    <a:cubicBezTo>
                      <a:pt x="1717" y="4137"/>
                      <a:pt x="1198" y="3922"/>
                      <a:pt x="807" y="3531"/>
                    </a:cubicBezTo>
                    <a:cubicBezTo>
                      <a:pt x="0" y="2724"/>
                      <a:pt x="0" y="1411"/>
                      <a:pt x="807" y="604"/>
                    </a:cubicBezTo>
                    <a:cubicBezTo>
                      <a:pt x="1198" y="214"/>
                      <a:pt x="1717" y="0"/>
                      <a:pt x="2271" y="0"/>
                    </a:cubicBezTo>
                    <a:cubicBezTo>
                      <a:pt x="2824" y="0"/>
                      <a:pt x="3344" y="214"/>
                      <a:pt x="3735" y="604"/>
                    </a:cubicBezTo>
                    <a:cubicBezTo>
                      <a:pt x="4542" y="1411"/>
                      <a:pt x="4542" y="2724"/>
                      <a:pt x="3735" y="3531"/>
                    </a:cubicBezTo>
                    <a:cubicBezTo>
                      <a:pt x="3344" y="3922"/>
                      <a:pt x="2824" y="4137"/>
                      <a:pt x="2271" y="413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8" name="Freeform 5">
                <a:extLst>
                  <a:ext uri="{FF2B5EF4-FFF2-40B4-BE49-F238E27FC236}">
                    <a16:creationId xmlns:a16="http://schemas.microsoft.com/office/drawing/2014/main" id="{705EC6E0-7EEF-2543-A24A-65B5A9D85C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600" y="3898900"/>
                <a:ext cx="92075" cy="92075"/>
              </a:xfrm>
              <a:custGeom>
                <a:avLst/>
                <a:gdLst>
                  <a:gd name="T0" fmla="*/ 85241 w 256"/>
                  <a:gd name="T1" fmla="*/ 82004 h 256"/>
                  <a:gd name="T2" fmla="*/ 85241 w 256"/>
                  <a:gd name="T3" fmla="*/ 82004 h 256"/>
                  <a:gd name="T4" fmla="*/ 85241 w 256"/>
                  <a:gd name="T5" fmla="*/ 58986 h 256"/>
                  <a:gd name="T6" fmla="*/ 33809 w 256"/>
                  <a:gd name="T7" fmla="*/ 7553 h 256"/>
                  <a:gd name="T8" fmla="*/ 33809 w 256"/>
                  <a:gd name="T9" fmla="*/ 7553 h 256"/>
                  <a:gd name="T10" fmla="*/ 13308 w 256"/>
                  <a:gd name="T11" fmla="*/ 4676 h 256"/>
                  <a:gd name="T12" fmla="*/ 8992 w 256"/>
                  <a:gd name="T13" fmla="*/ 8632 h 256"/>
                  <a:gd name="T14" fmla="*/ 4676 w 256"/>
                  <a:gd name="T15" fmla="*/ 13308 h 256"/>
                  <a:gd name="T16" fmla="*/ 4676 w 256"/>
                  <a:gd name="T17" fmla="*/ 13308 h 256"/>
                  <a:gd name="T18" fmla="*/ 7553 w 256"/>
                  <a:gd name="T19" fmla="*/ 33809 h 256"/>
                  <a:gd name="T20" fmla="*/ 58986 w 256"/>
                  <a:gd name="T21" fmla="*/ 85241 h 256"/>
                  <a:gd name="T22" fmla="*/ 58986 w 256"/>
                  <a:gd name="T23" fmla="*/ 85241 h 256"/>
                  <a:gd name="T24" fmla="*/ 82004 w 256"/>
                  <a:gd name="T25" fmla="*/ 85241 h 256"/>
                  <a:gd name="T26" fmla="*/ 85241 w 256"/>
                  <a:gd name="T27" fmla="*/ 82004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6" h="256">
                    <a:moveTo>
                      <a:pt x="237" y="228"/>
                    </a:moveTo>
                    <a:lnTo>
                      <a:pt x="237" y="228"/>
                    </a:lnTo>
                    <a:cubicBezTo>
                      <a:pt x="255" y="211"/>
                      <a:pt x="255" y="182"/>
                      <a:pt x="237" y="164"/>
                    </a:cubicBezTo>
                    <a:lnTo>
                      <a:pt x="94" y="21"/>
                    </a:lnTo>
                    <a:cubicBezTo>
                      <a:pt x="76" y="3"/>
                      <a:pt x="51" y="0"/>
                      <a:pt x="37" y="13"/>
                    </a:cubicBezTo>
                    <a:lnTo>
                      <a:pt x="25" y="24"/>
                    </a:lnTo>
                    <a:lnTo>
                      <a:pt x="13" y="37"/>
                    </a:lnTo>
                    <a:cubicBezTo>
                      <a:pt x="0" y="51"/>
                      <a:pt x="4" y="77"/>
                      <a:pt x="21" y="94"/>
                    </a:cubicBezTo>
                    <a:lnTo>
                      <a:pt x="164" y="237"/>
                    </a:lnTo>
                    <a:cubicBezTo>
                      <a:pt x="182" y="255"/>
                      <a:pt x="210" y="255"/>
                      <a:pt x="228" y="237"/>
                    </a:cubicBezTo>
                    <a:lnTo>
                      <a:pt x="237" y="22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9" name="Freeform 6">
                <a:extLst>
                  <a:ext uri="{FF2B5EF4-FFF2-40B4-BE49-F238E27FC236}">
                    <a16:creationId xmlns:a16="http://schemas.microsoft.com/office/drawing/2014/main" id="{DFF5DB40-9FCD-4647-9A8A-A877713FC4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6325" y="4316413"/>
                <a:ext cx="106363" cy="38100"/>
              </a:xfrm>
              <a:custGeom>
                <a:avLst/>
                <a:gdLst>
                  <a:gd name="T0" fmla="*/ 106001 w 294"/>
                  <a:gd name="T1" fmla="*/ 16486 h 104"/>
                  <a:gd name="T2" fmla="*/ 106001 w 294"/>
                  <a:gd name="T3" fmla="*/ 16486 h 104"/>
                  <a:gd name="T4" fmla="*/ 89721 w 294"/>
                  <a:gd name="T5" fmla="*/ 0 h 104"/>
                  <a:gd name="T6" fmla="*/ 17004 w 294"/>
                  <a:gd name="T7" fmla="*/ 0 h 104"/>
                  <a:gd name="T8" fmla="*/ 17004 w 294"/>
                  <a:gd name="T9" fmla="*/ 0 h 104"/>
                  <a:gd name="T10" fmla="*/ 362 w 294"/>
                  <a:gd name="T11" fmla="*/ 12822 h 104"/>
                  <a:gd name="T12" fmla="*/ 362 w 294"/>
                  <a:gd name="T13" fmla="*/ 12822 h 104"/>
                  <a:gd name="T14" fmla="*/ 17004 w 294"/>
                  <a:gd name="T15" fmla="*/ 37734 h 104"/>
                  <a:gd name="T16" fmla="*/ 89721 w 294"/>
                  <a:gd name="T17" fmla="*/ 37734 h 104"/>
                  <a:gd name="T18" fmla="*/ 89721 w 294"/>
                  <a:gd name="T19" fmla="*/ 37734 h 104"/>
                  <a:gd name="T20" fmla="*/ 106001 w 294"/>
                  <a:gd name="T21" fmla="*/ 21248 h 104"/>
                  <a:gd name="T22" fmla="*/ 106001 w 294"/>
                  <a:gd name="T23" fmla="*/ 16486 h 10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94" h="104">
                    <a:moveTo>
                      <a:pt x="293" y="45"/>
                    </a:moveTo>
                    <a:lnTo>
                      <a:pt x="293" y="45"/>
                    </a:lnTo>
                    <a:cubicBezTo>
                      <a:pt x="293" y="21"/>
                      <a:pt x="273" y="0"/>
                      <a:pt x="248" y="0"/>
                    </a:cubicBezTo>
                    <a:lnTo>
                      <a:pt x="47" y="0"/>
                    </a:lnTo>
                    <a:cubicBezTo>
                      <a:pt x="21" y="0"/>
                      <a:pt x="1" y="15"/>
                      <a:pt x="1" y="35"/>
                    </a:cubicBezTo>
                    <a:cubicBezTo>
                      <a:pt x="0" y="53"/>
                      <a:pt x="21" y="103"/>
                      <a:pt x="47" y="103"/>
                    </a:cubicBezTo>
                    <a:lnTo>
                      <a:pt x="248" y="103"/>
                    </a:lnTo>
                    <a:cubicBezTo>
                      <a:pt x="273" y="103"/>
                      <a:pt x="293" y="83"/>
                      <a:pt x="293" y="58"/>
                    </a:cubicBezTo>
                    <a:lnTo>
                      <a:pt x="293" y="4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0" name="Freeform 7">
                <a:extLst>
                  <a:ext uri="{FF2B5EF4-FFF2-40B4-BE49-F238E27FC236}">
                    <a16:creationId xmlns:a16="http://schemas.microsoft.com/office/drawing/2014/main" id="{02F5DFDB-A503-E54B-AAE0-EFB481FC26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600" y="4679950"/>
                <a:ext cx="92075" cy="92075"/>
              </a:xfrm>
              <a:custGeom>
                <a:avLst/>
                <a:gdLst>
                  <a:gd name="T0" fmla="*/ 82004 w 256"/>
                  <a:gd name="T1" fmla="*/ 6114 h 256"/>
                  <a:gd name="T2" fmla="*/ 82004 w 256"/>
                  <a:gd name="T3" fmla="*/ 6114 h 256"/>
                  <a:gd name="T4" fmla="*/ 58986 w 256"/>
                  <a:gd name="T5" fmla="*/ 6114 h 256"/>
                  <a:gd name="T6" fmla="*/ 7553 w 256"/>
                  <a:gd name="T7" fmla="*/ 57907 h 256"/>
                  <a:gd name="T8" fmla="*/ 7553 w 256"/>
                  <a:gd name="T9" fmla="*/ 57907 h 256"/>
                  <a:gd name="T10" fmla="*/ 4676 w 256"/>
                  <a:gd name="T11" fmla="*/ 78408 h 256"/>
                  <a:gd name="T12" fmla="*/ 8992 w 256"/>
                  <a:gd name="T13" fmla="*/ 82724 h 256"/>
                  <a:gd name="T14" fmla="*/ 13308 w 256"/>
                  <a:gd name="T15" fmla="*/ 87399 h 256"/>
                  <a:gd name="T16" fmla="*/ 13308 w 256"/>
                  <a:gd name="T17" fmla="*/ 87399 h 256"/>
                  <a:gd name="T18" fmla="*/ 33809 w 256"/>
                  <a:gd name="T19" fmla="*/ 84162 h 256"/>
                  <a:gd name="T20" fmla="*/ 85241 w 256"/>
                  <a:gd name="T21" fmla="*/ 32370 h 256"/>
                  <a:gd name="T22" fmla="*/ 85241 w 256"/>
                  <a:gd name="T23" fmla="*/ 32370 h 256"/>
                  <a:gd name="T24" fmla="*/ 85241 w 256"/>
                  <a:gd name="T25" fmla="*/ 9711 h 256"/>
                  <a:gd name="T26" fmla="*/ 82004 w 256"/>
                  <a:gd name="T27" fmla="*/ 6114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6" h="256">
                    <a:moveTo>
                      <a:pt x="228" y="17"/>
                    </a:moveTo>
                    <a:lnTo>
                      <a:pt x="228" y="17"/>
                    </a:lnTo>
                    <a:cubicBezTo>
                      <a:pt x="210" y="0"/>
                      <a:pt x="182" y="0"/>
                      <a:pt x="164" y="17"/>
                    </a:cubicBezTo>
                    <a:lnTo>
                      <a:pt x="21" y="161"/>
                    </a:lnTo>
                    <a:cubicBezTo>
                      <a:pt x="4" y="178"/>
                      <a:pt x="0" y="204"/>
                      <a:pt x="13" y="218"/>
                    </a:cubicBezTo>
                    <a:lnTo>
                      <a:pt x="25" y="230"/>
                    </a:lnTo>
                    <a:lnTo>
                      <a:pt x="37" y="243"/>
                    </a:lnTo>
                    <a:cubicBezTo>
                      <a:pt x="51" y="255"/>
                      <a:pt x="76" y="251"/>
                      <a:pt x="94" y="234"/>
                    </a:cubicBezTo>
                    <a:lnTo>
                      <a:pt x="237" y="90"/>
                    </a:lnTo>
                    <a:cubicBezTo>
                      <a:pt x="255" y="73"/>
                      <a:pt x="255" y="44"/>
                      <a:pt x="237" y="27"/>
                    </a:cubicBezTo>
                    <a:lnTo>
                      <a:pt x="228" y="1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1" name="Freeform 8">
                <a:extLst>
                  <a:ext uri="{FF2B5EF4-FFF2-40B4-BE49-F238E27FC236}">
                    <a16:creationId xmlns:a16="http://schemas.microsoft.com/office/drawing/2014/main" id="{FCF88512-927A-9341-B343-DE868B6D8C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700" y="4835525"/>
                <a:ext cx="38100" cy="104775"/>
              </a:xfrm>
              <a:custGeom>
                <a:avLst/>
                <a:gdLst>
                  <a:gd name="T0" fmla="*/ 16329 w 105"/>
                  <a:gd name="T1" fmla="*/ 0 h 293"/>
                  <a:gd name="T2" fmla="*/ 16329 w 105"/>
                  <a:gd name="T3" fmla="*/ 0 h 293"/>
                  <a:gd name="T4" fmla="*/ 0 w 105"/>
                  <a:gd name="T5" fmla="*/ 16092 h 293"/>
                  <a:gd name="T6" fmla="*/ 0 w 105"/>
                  <a:gd name="T7" fmla="*/ 87968 h 293"/>
                  <a:gd name="T8" fmla="*/ 0 w 105"/>
                  <a:gd name="T9" fmla="*/ 87968 h 293"/>
                  <a:gd name="T10" fmla="*/ 12700 w 105"/>
                  <a:gd name="T11" fmla="*/ 104417 h 293"/>
                  <a:gd name="T12" fmla="*/ 12700 w 105"/>
                  <a:gd name="T13" fmla="*/ 104417 h 293"/>
                  <a:gd name="T14" fmla="*/ 37737 w 105"/>
                  <a:gd name="T15" fmla="*/ 87968 h 293"/>
                  <a:gd name="T16" fmla="*/ 37737 w 105"/>
                  <a:gd name="T17" fmla="*/ 16092 h 293"/>
                  <a:gd name="T18" fmla="*/ 37737 w 105"/>
                  <a:gd name="T19" fmla="*/ 16092 h 293"/>
                  <a:gd name="T20" fmla="*/ 21046 w 105"/>
                  <a:gd name="T21" fmla="*/ 0 h 293"/>
                  <a:gd name="T22" fmla="*/ 16329 w 105"/>
                  <a:gd name="T23" fmla="*/ 0 h 29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5" h="293">
                    <a:moveTo>
                      <a:pt x="45" y="0"/>
                    </a:moveTo>
                    <a:lnTo>
                      <a:pt x="45" y="0"/>
                    </a:lnTo>
                    <a:cubicBezTo>
                      <a:pt x="20" y="0"/>
                      <a:pt x="0" y="20"/>
                      <a:pt x="0" y="45"/>
                    </a:cubicBezTo>
                    <a:lnTo>
                      <a:pt x="0" y="246"/>
                    </a:lnTo>
                    <a:cubicBezTo>
                      <a:pt x="0" y="271"/>
                      <a:pt x="16" y="292"/>
                      <a:pt x="35" y="292"/>
                    </a:cubicBezTo>
                    <a:cubicBezTo>
                      <a:pt x="54" y="292"/>
                      <a:pt x="104" y="271"/>
                      <a:pt x="104" y="246"/>
                    </a:cubicBezTo>
                    <a:lnTo>
                      <a:pt x="104" y="45"/>
                    </a:lnTo>
                    <a:cubicBezTo>
                      <a:pt x="104" y="20"/>
                      <a:pt x="83" y="0"/>
                      <a:pt x="58" y="0"/>
                    </a:cubicBezTo>
                    <a:lnTo>
                      <a:pt x="45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2" name="Freeform 9">
                <a:extLst>
                  <a:ext uri="{FF2B5EF4-FFF2-40B4-BE49-F238E27FC236}">
                    <a16:creationId xmlns:a16="http://schemas.microsoft.com/office/drawing/2014/main" id="{B5992300-9592-A549-9E76-4C4FED620F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7238" y="4679950"/>
                <a:ext cx="92075" cy="92075"/>
              </a:xfrm>
              <a:custGeom>
                <a:avLst/>
                <a:gdLst>
                  <a:gd name="T0" fmla="*/ 6449 w 257"/>
                  <a:gd name="T1" fmla="*/ 9711 h 256"/>
                  <a:gd name="T2" fmla="*/ 6449 w 257"/>
                  <a:gd name="T3" fmla="*/ 9711 h 256"/>
                  <a:gd name="T4" fmla="*/ 6449 w 257"/>
                  <a:gd name="T5" fmla="*/ 32370 h 256"/>
                  <a:gd name="T6" fmla="*/ 57681 w 257"/>
                  <a:gd name="T7" fmla="*/ 84162 h 256"/>
                  <a:gd name="T8" fmla="*/ 57681 w 257"/>
                  <a:gd name="T9" fmla="*/ 84162 h 256"/>
                  <a:gd name="T10" fmla="*/ 78461 w 257"/>
                  <a:gd name="T11" fmla="*/ 87399 h 256"/>
                  <a:gd name="T12" fmla="*/ 82760 w 257"/>
                  <a:gd name="T13" fmla="*/ 82724 h 256"/>
                  <a:gd name="T14" fmla="*/ 87059 w 257"/>
                  <a:gd name="T15" fmla="*/ 78408 h 256"/>
                  <a:gd name="T16" fmla="*/ 87059 w 257"/>
                  <a:gd name="T17" fmla="*/ 78408 h 256"/>
                  <a:gd name="T18" fmla="*/ 83835 w 257"/>
                  <a:gd name="T19" fmla="*/ 57907 h 256"/>
                  <a:gd name="T20" fmla="*/ 32961 w 257"/>
                  <a:gd name="T21" fmla="*/ 6114 h 256"/>
                  <a:gd name="T22" fmla="*/ 32961 w 257"/>
                  <a:gd name="T23" fmla="*/ 6114 h 256"/>
                  <a:gd name="T24" fmla="*/ 10032 w 257"/>
                  <a:gd name="T25" fmla="*/ 6114 h 256"/>
                  <a:gd name="T26" fmla="*/ 6449 w 257"/>
                  <a:gd name="T27" fmla="*/ 9711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7" h="256">
                    <a:moveTo>
                      <a:pt x="18" y="27"/>
                    </a:moveTo>
                    <a:lnTo>
                      <a:pt x="18" y="27"/>
                    </a:lnTo>
                    <a:cubicBezTo>
                      <a:pt x="0" y="44"/>
                      <a:pt x="0" y="73"/>
                      <a:pt x="18" y="90"/>
                    </a:cubicBezTo>
                    <a:lnTo>
                      <a:pt x="161" y="234"/>
                    </a:lnTo>
                    <a:cubicBezTo>
                      <a:pt x="179" y="251"/>
                      <a:pt x="205" y="255"/>
                      <a:pt x="219" y="243"/>
                    </a:cubicBezTo>
                    <a:lnTo>
                      <a:pt x="231" y="230"/>
                    </a:lnTo>
                    <a:lnTo>
                      <a:pt x="243" y="218"/>
                    </a:lnTo>
                    <a:cubicBezTo>
                      <a:pt x="256" y="204"/>
                      <a:pt x="252" y="178"/>
                      <a:pt x="234" y="161"/>
                    </a:cubicBezTo>
                    <a:lnTo>
                      <a:pt x="92" y="17"/>
                    </a:lnTo>
                    <a:cubicBezTo>
                      <a:pt x="74" y="0"/>
                      <a:pt x="45" y="0"/>
                      <a:pt x="28" y="17"/>
                    </a:cubicBezTo>
                    <a:lnTo>
                      <a:pt x="18" y="2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3" name="Freeform 10">
                <a:extLst>
                  <a:ext uri="{FF2B5EF4-FFF2-40B4-BE49-F238E27FC236}">
                    <a16:creationId xmlns:a16="http://schemas.microsoft.com/office/drawing/2014/main" id="{571ED0AA-8B1F-7F4D-83DD-BBA1C9D743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1225" y="4316413"/>
                <a:ext cx="106363" cy="38100"/>
              </a:xfrm>
              <a:custGeom>
                <a:avLst/>
                <a:gdLst>
                  <a:gd name="T0" fmla="*/ 0 w 294"/>
                  <a:gd name="T1" fmla="*/ 21046 h 105"/>
                  <a:gd name="T2" fmla="*/ 0 w 294"/>
                  <a:gd name="T3" fmla="*/ 21046 h 105"/>
                  <a:gd name="T4" fmla="*/ 16642 w 294"/>
                  <a:gd name="T5" fmla="*/ 37374 h 105"/>
                  <a:gd name="T6" fmla="*/ 89721 w 294"/>
                  <a:gd name="T7" fmla="*/ 37737 h 105"/>
                  <a:gd name="T8" fmla="*/ 89721 w 294"/>
                  <a:gd name="T9" fmla="*/ 37737 h 105"/>
                  <a:gd name="T10" fmla="*/ 106001 w 294"/>
                  <a:gd name="T11" fmla="*/ 25037 h 105"/>
                  <a:gd name="T12" fmla="*/ 106001 w 294"/>
                  <a:gd name="T13" fmla="*/ 25037 h 105"/>
                  <a:gd name="T14" fmla="*/ 89721 w 294"/>
                  <a:gd name="T15" fmla="*/ 0 h 105"/>
                  <a:gd name="T16" fmla="*/ 16642 w 294"/>
                  <a:gd name="T17" fmla="*/ 0 h 105"/>
                  <a:gd name="T18" fmla="*/ 16642 w 294"/>
                  <a:gd name="T19" fmla="*/ 0 h 105"/>
                  <a:gd name="T20" fmla="*/ 0 w 294"/>
                  <a:gd name="T21" fmla="*/ 16329 h 105"/>
                  <a:gd name="T22" fmla="*/ 0 w 294"/>
                  <a:gd name="T23" fmla="*/ 21046 h 10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94" h="105">
                    <a:moveTo>
                      <a:pt x="0" y="58"/>
                    </a:moveTo>
                    <a:lnTo>
                      <a:pt x="0" y="58"/>
                    </a:lnTo>
                    <a:cubicBezTo>
                      <a:pt x="0" y="83"/>
                      <a:pt x="21" y="103"/>
                      <a:pt x="46" y="103"/>
                    </a:cubicBezTo>
                    <a:lnTo>
                      <a:pt x="248" y="104"/>
                    </a:lnTo>
                    <a:cubicBezTo>
                      <a:pt x="272" y="104"/>
                      <a:pt x="293" y="88"/>
                      <a:pt x="293" y="69"/>
                    </a:cubicBezTo>
                    <a:cubicBezTo>
                      <a:pt x="293" y="50"/>
                      <a:pt x="272" y="0"/>
                      <a:pt x="248" y="0"/>
                    </a:cubicBezTo>
                    <a:lnTo>
                      <a:pt x="46" y="0"/>
                    </a:lnTo>
                    <a:cubicBezTo>
                      <a:pt x="21" y="0"/>
                      <a:pt x="0" y="21"/>
                      <a:pt x="0" y="45"/>
                    </a:cubicBezTo>
                    <a:lnTo>
                      <a:pt x="0" y="5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4" name="Freeform 11">
                <a:extLst>
                  <a:ext uri="{FF2B5EF4-FFF2-40B4-BE49-F238E27FC236}">
                    <a16:creationId xmlns:a16="http://schemas.microsoft.com/office/drawing/2014/main" id="{5B65A93A-0053-7C4B-8D19-65FE99F60A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7238" y="3898900"/>
                <a:ext cx="92075" cy="92075"/>
              </a:xfrm>
              <a:custGeom>
                <a:avLst/>
                <a:gdLst>
                  <a:gd name="T0" fmla="*/ 10032 w 257"/>
                  <a:gd name="T1" fmla="*/ 85601 h 256"/>
                  <a:gd name="T2" fmla="*/ 10032 w 257"/>
                  <a:gd name="T3" fmla="*/ 85601 h 256"/>
                  <a:gd name="T4" fmla="*/ 32961 w 257"/>
                  <a:gd name="T5" fmla="*/ 85601 h 256"/>
                  <a:gd name="T6" fmla="*/ 84193 w 257"/>
                  <a:gd name="T7" fmla="*/ 33809 h 256"/>
                  <a:gd name="T8" fmla="*/ 84193 w 257"/>
                  <a:gd name="T9" fmla="*/ 33809 h 256"/>
                  <a:gd name="T10" fmla="*/ 87059 w 257"/>
                  <a:gd name="T11" fmla="*/ 13308 h 256"/>
                  <a:gd name="T12" fmla="*/ 82760 w 257"/>
                  <a:gd name="T13" fmla="*/ 8632 h 256"/>
                  <a:gd name="T14" fmla="*/ 78461 w 257"/>
                  <a:gd name="T15" fmla="*/ 4676 h 256"/>
                  <a:gd name="T16" fmla="*/ 78461 w 257"/>
                  <a:gd name="T17" fmla="*/ 4676 h 256"/>
                  <a:gd name="T18" fmla="*/ 57681 w 257"/>
                  <a:gd name="T19" fmla="*/ 7553 h 256"/>
                  <a:gd name="T20" fmla="*/ 6449 w 257"/>
                  <a:gd name="T21" fmla="*/ 58986 h 256"/>
                  <a:gd name="T22" fmla="*/ 6449 w 257"/>
                  <a:gd name="T23" fmla="*/ 58986 h 256"/>
                  <a:gd name="T24" fmla="*/ 6449 w 257"/>
                  <a:gd name="T25" fmla="*/ 82004 h 256"/>
                  <a:gd name="T26" fmla="*/ 10032 w 257"/>
                  <a:gd name="T27" fmla="*/ 85601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7" h="256">
                    <a:moveTo>
                      <a:pt x="28" y="238"/>
                    </a:moveTo>
                    <a:lnTo>
                      <a:pt x="28" y="238"/>
                    </a:lnTo>
                    <a:cubicBezTo>
                      <a:pt x="45" y="255"/>
                      <a:pt x="74" y="255"/>
                      <a:pt x="92" y="238"/>
                    </a:cubicBezTo>
                    <a:lnTo>
                      <a:pt x="235" y="94"/>
                    </a:lnTo>
                    <a:cubicBezTo>
                      <a:pt x="252" y="77"/>
                      <a:pt x="256" y="51"/>
                      <a:pt x="243" y="37"/>
                    </a:cubicBezTo>
                    <a:lnTo>
                      <a:pt x="231" y="24"/>
                    </a:lnTo>
                    <a:lnTo>
                      <a:pt x="219" y="13"/>
                    </a:lnTo>
                    <a:cubicBezTo>
                      <a:pt x="205" y="0"/>
                      <a:pt x="179" y="3"/>
                      <a:pt x="161" y="21"/>
                    </a:cubicBezTo>
                    <a:lnTo>
                      <a:pt x="18" y="164"/>
                    </a:lnTo>
                    <a:cubicBezTo>
                      <a:pt x="0" y="182"/>
                      <a:pt x="0" y="211"/>
                      <a:pt x="18" y="228"/>
                    </a:cubicBezTo>
                    <a:lnTo>
                      <a:pt x="28" y="23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5" name="Freeform 12">
                <a:extLst>
                  <a:ext uri="{FF2B5EF4-FFF2-40B4-BE49-F238E27FC236}">
                    <a16:creationId xmlns:a16="http://schemas.microsoft.com/office/drawing/2014/main" id="{72B64128-5BC3-DE48-9556-235CF5B1BC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700" y="3730625"/>
                <a:ext cx="38100" cy="104775"/>
              </a:xfrm>
              <a:custGeom>
                <a:avLst/>
                <a:gdLst>
                  <a:gd name="T0" fmla="*/ 21046 w 105"/>
                  <a:gd name="T1" fmla="*/ 104417 h 293"/>
                  <a:gd name="T2" fmla="*/ 21046 w 105"/>
                  <a:gd name="T3" fmla="*/ 104417 h 293"/>
                  <a:gd name="T4" fmla="*/ 37737 w 105"/>
                  <a:gd name="T5" fmla="*/ 88326 h 293"/>
                  <a:gd name="T6" fmla="*/ 37737 w 105"/>
                  <a:gd name="T7" fmla="*/ 16449 h 293"/>
                  <a:gd name="T8" fmla="*/ 37737 w 105"/>
                  <a:gd name="T9" fmla="*/ 16449 h 293"/>
                  <a:gd name="T10" fmla="*/ 25037 w 105"/>
                  <a:gd name="T11" fmla="*/ 0 h 293"/>
                  <a:gd name="T12" fmla="*/ 25037 w 105"/>
                  <a:gd name="T13" fmla="*/ 0 h 293"/>
                  <a:gd name="T14" fmla="*/ 0 w 105"/>
                  <a:gd name="T15" fmla="*/ 16449 h 293"/>
                  <a:gd name="T16" fmla="*/ 0 w 105"/>
                  <a:gd name="T17" fmla="*/ 88326 h 293"/>
                  <a:gd name="T18" fmla="*/ 0 w 105"/>
                  <a:gd name="T19" fmla="*/ 88326 h 293"/>
                  <a:gd name="T20" fmla="*/ 16329 w 105"/>
                  <a:gd name="T21" fmla="*/ 104417 h 293"/>
                  <a:gd name="T22" fmla="*/ 21046 w 105"/>
                  <a:gd name="T23" fmla="*/ 104417 h 29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5" h="293">
                    <a:moveTo>
                      <a:pt x="58" y="292"/>
                    </a:moveTo>
                    <a:lnTo>
                      <a:pt x="58" y="292"/>
                    </a:lnTo>
                    <a:cubicBezTo>
                      <a:pt x="83" y="292"/>
                      <a:pt x="104" y="272"/>
                      <a:pt x="104" y="247"/>
                    </a:cubicBezTo>
                    <a:lnTo>
                      <a:pt x="104" y="46"/>
                    </a:lnTo>
                    <a:cubicBezTo>
                      <a:pt x="104" y="21"/>
                      <a:pt x="88" y="1"/>
                      <a:pt x="69" y="0"/>
                    </a:cubicBezTo>
                    <a:cubicBezTo>
                      <a:pt x="50" y="0"/>
                      <a:pt x="0" y="21"/>
                      <a:pt x="0" y="46"/>
                    </a:cubicBezTo>
                    <a:lnTo>
                      <a:pt x="0" y="247"/>
                    </a:lnTo>
                    <a:cubicBezTo>
                      <a:pt x="0" y="272"/>
                      <a:pt x="20" y="292"/>
                      <a:pt x="45" y="292"/>
                    </a:cubicBezTo>
                    <a:lnTo>
                      <a:pt x="58" y="2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6" name="Freeform 13">
                <a:extLst>
                  <a:ext uri="{FF2B5EF4-FFF2-40B4-BE49-F238E27FC236}">
                    <a16:creationId xmlns:a16="http://schemas.microsoft.com/office/drawing/2014/main" id="{4F72570E-2639-A94C-9B2C-E8F40D8AB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0663" y="4143375"/>
                <a:ext cx="250825" cy="250825"/>
              </a:xfrm>
              <a:custGeom>
                <a:avLst/>
                <a:gdLst>
                  <a:gd name="T0" fmla="*/ 237529 w 698"/>
                  <a:gd name="T1" fmla="*/ 185064 h 698"/>
                  <a:gd name="T2" fmla="*/ 237529 w 698"/>
                  <a:gd name="T3" fmla="*/ 185064 h 698"/>
                  <a:gd name="T4" fmla="*/ 237529 w 698"/>
                  <a:gd name="T5" fmla="*/ 231420 h 698"/>
                  <a:gd name="T6" fmla="*/ 230702 w 698"/>
                  <a:gd name="T7" fmla="*/ 237888 h 698"/>
                  <a:gd name="T8" fmla="*/ 230702 w 698"/>
                  <a:gd name="T9" fmla="*/ 237888 h 698"/>
                  <a:gd name="T10" fmla="*/ 185064 w 698"/>
                  <a:gd name="T11" fmla="*/ 237888 h 698"/>
                  <a:gd name="T12" fmla="*/ 23717 w 698"/>
                  <a:gd name="T13" fmla="*/ 76901 h 698"/>
                  <a:gd name="T14" fmla="*/ 23717 w 698"/>
                  <a:gd name="T15" fmla="*/ 76901 h 698"/>
                  <a:gd name="T16" fmla="*/ 0 w 698"/>
                  <a:gd name="T17" fmla="*/ 26951 h 698"/>
                  <a:gd name="T18" fmla="*/ 0 w 698"/>
                  <a:gd name="T19" fmla="*/ 26951 h 698"/>
                  <a:gd name="T20" fmla="*/ 26592 w 698"/>
                  <a:gd name="T21" fmla="*/ 719 h 698"/>
                  <a:gd name="T22" fmla="*/ 26592 w 698"/>
                  <a:gd name="T23" fmla="*/ 719 h 698"/>
                  <a:gd name="T24" fmla="*/ 76182 w 698"/>
                  <a:gd name="T25" fmla="*/ 24076 h 698"/>
                  <a:gd name="T26" fmla="*/ 237529 w 698"/>
                  <a:gd name="T27" fmla="*/ 185064 h 6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98" h="698">
                    <a:moveTo>
                      <a:pt x="661" y="515"/>
                    </a:moveTo>
                    <a:lnTo>
                      <a:pt x="661" y="515"/>
                    </a:lnTo>
                    <a:cubicBezTo>
                      <a:pt x="697" y="551"/>
                      <a:pt x="697" y="608"/>
                      <a:pt x="661" y="644"/>
                    </a:cubicBezTo>
                    <a:lnTo>
                      <a:pt x="642" y="662"/>
                    </a:lnTo>
                    <a:cubicBezTo>
                      <a:pt x="608" y="697"/>
                      <a:pt x="550" y="697"/>
                      <a:pt x="515" y="662"/>
                    </a:cubicBezTo>
                    <a:lnTo>
                      <a:pt x="66" y="214"/>
                    </a:lnTo>
                    <a:cubicBezTo>
                      <a:pt x="31" y="178"/>
                      <a:pt x="2" y="116"/>
                      <a:pt x="0" y="75"/>
                    </a:cubicBezTo>
                    <a:cubicBezTo>
                      <a:pt x="0" y="34"/>
                      <a:pt x="33" y="0"/>
                      <a:pt x="74" y="2"/>
                    </a:cubicBezTo>
                    <a:cubicBezTo>
                      <a:pt x="115" y="2"/>
                      <a:pt x="177" y="32"/>
                      <a:pt x="212" y="67"/>
                    </a:cubicBezTo>
                    <a:lnTo>
                      <a:pt x="661" y="51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7" name="Freeform 14">
                <a:extLst>
                  <a:ext uri="{FF2B5EF4-FFF2-40B4-BE49-F238E27FC236}">
                    <a16:creationId xmlns:a16="http://schemas.microsoft.com/office/drawing/2014/main" id="{076971A0-41A2-8C41-B2A9-4E6688A585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9250" y="4049713"/>
                <a:ext cx="349250" cy="349250"/>
              </a:xfrm>
              <a:custGeom>
                <a:avLst/>
                <a:gdLst>
                  <a:gd name="T0" fmla="*/ 52154 w 971"/>
                  <a:gd name="T1" fmla="*/ 334518 h 972"/>
                  <a:gd name="T2" fmla="*/ 52154 w 971"/>
                  <a:gd name="T3" fmla="*/ 334518 h 972"/>
                  <a:gd name="T4" fmla="*/ 10071 w 971"/>
                  <a:gd name="T5" fmla="*/ 338471 h 972"/>
                  <a:gd name="T6" fmla="*/ 10071 w 971"/>
                  <a:gd name="T7" fmla="*/ 338471 h 972"/>
                  <a:gd name="T8" fmla="*/ 14387 w 971"/>
                  <a:gd name="T9" fmla="*/ 296431 h 972"/>
                  <a:gd name="T10" fmla="*/ 287745 w 971"/>
                  <a:gd name="T11" fmla="*/ 23715 h 972"/>
                  <a:gd name="T12" fmla="*/ 287745 w 971"/>
                  <a:gd name="T13" fmla="*/ 23715 h 972"/>
                  <a:gd name="T14" fmla="*/ 329827 w 971"/>
                  <a:gd name="T15" fmla="*/ 359 h 972"/>
                  <a:gd name="T16" fmla="*/ 329827 w 971"/>
                  <a:gd name="T17" fmla="*/ 359 h 972"/>
                  <a:gd name="T18" fmla="*/ 348890 w 971"/>
                  <a:gd name="T19" fmla="*/ 19403 h 972"/>
                  <a:gd name="T20" fmla="*/ 348890 w 971"/>
                  <a:gd name="T21" fmla="*/ 19403 h 972"/>
                  <a:gd name="T22" fmla="*/ 325511 w 971"/>
                  <a:gd name="T23" fmla="*/ 61801 h 972"/>
                  <a:gd name="T24" fmla="*/ 52154 w 971"/>
                  <a:gd name="T25" fmla="*/ 334518 h 9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71" h="972">
                    <a:moveTo>
                      <a:pt x="145" y="931"/>
                    </a:moveTo>
                    <a:lnTo>
                      <a:pt x="145" y="931"/>
                    </a:lnTo>
                    <a:cubicBezTo>
                      <a:pt x="110" y="966"/>
                      <a:pt x="58" y="971"/>
                      <a:pt x="28" y="942"/>
                    </a:cubicBezTo>
                    <a:cubicBezTo>
                      <a:pt x="0" y="913"/>
                      <a:pt x="4" y="861"/>
                      <a:pt x="40" y="825"/>
                    </a:cubicBezTo>
                    <a:lnTo>
                      <a:pt x="800" y="66"/>
                    </a:lnTo>
                    <a:cubicBezTo>
                      <a:pt x="834" y="31"/>
                      <a:pt x="888" y="1"/>
                      <a:pt x="917" y="1"/>
                    </a:cubicBezTo>
                    <a:cubicBezTo>
                      <a:pt x="947" y="0"/>
                      <a:pt x="970" y="24"/>
                      <a:pt x="970" y="54"/>
                    </a:cubicBezTo>
                    <a:cubicBezTo>
                      <a:pt x="969" y="84"/>
                      <a:pt x="940" y="136"/>
                      <a:pt x="905" y="172"/>
                    </a:cubicBezTo>
                    <a:lnTo>
                      <a:pt x="145" y="93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34" name="Group 4">
              <a:extLst>
                <a:ext uri="{FF2B5EF4-FFF2-40B4-BE49-F238E27FC236}">
                  <a16:creationId xmlns:a16="http://schemas.microsoft.com/office/drawing/2014/main" id="{ACFE0215-C4B5-044F-B5B1-B712A198A8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41798" y="5616590"/>
              <a:ext cx="2250956" cy="1241410"/>
              <a:chOff x="5265738" y="5084763"/>
              <a:chExt cx="2481262" cy="1368425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174" name="Freeform 20">
                <a:extLst>
                  <a:ext uri="{FF2B5EF4-FFF2-40B4-BE49-F238E27FC236}">
                    <a16:creationId xmlns:a16="http://schemas.microsoft.com/office/drawing/2014/main" id="{12CB2CD0-47F2-6F40-A2A0-547E182195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3913" y="5557838"/>
                <a:ext cx="180975" cy="180975"/>
              </a:xfrm>
              <a:custGeom>
                <a:avLst/>
                <a:gdLst>
                  <a:gd name="T0" fmla="*/ 180614 w 502"/>
                  <a:gd name="T1" fmla="*/ 90307 h 501"/>
                  <a:gd name="T2" fmla="*/ 180614 w 502"/>
                  <a:gd name="T3" fmla="*/ 90307 h 501"/>
                  <a:gd name="T4" fmla="*/ 90488 w 502"/>
                  <a:gd name="T5" fmla="*/ 180614 h 501"/>
                  <a:gd name="T6" fmla="*/ 90488 w 502"/>
                  <a:gd name="T7" fmla="*/ 180614 h 501"/>
                  <a:gd name="T8" fmla="*/ 0 w 502"/>
                  <a:gd name="T9" fmla="*/ 90307 h 501"/>
                  <a:gd name="T10" fmla="*/ 0 w 502"/>
                  <a:gd name="T11" fmla="*/ 90307 h 501"/>
                  <a:gd name="T12" fmla="*/ 90488 w 502"/>
                  <a:gd name="T13" fmla="*/ 0 h 501"/>
                  <a:gd name="T14" fmla="*/ 90488 w 502"/>
                  <a:gd name="T15" fmla="*/ 0 h 501"/>
                  <a:gd name="T16" fmla="*/ 180614 w 502"/>
                  <a:gd name="T17" fmla="*/ 90307 h 5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02" h="501">
                    <a:moveTo>
                      <a:pt x="501" y="250"/>
                    </a:moveTo>
                    <a:lnTo>
                      <a:pt x="501" y="250"/>
                    </a:lnTo>
                    <a:cubicBezTo>
                      <a:pt x="501" y="388"/>
                      <a:pt x="389" y="500"/>
                      <a:pt x="251" y="500"/>
                    </a:cubicBezTo>
                    <a:cubicBezTo>
                      <a:pt x="112" y="500"/>
                      <a:pt x="0" y="388"/>
                      <a:pt x="0" y="250"/>
                    </a:cubicBezTo>
                    <a:cubicBezTo>
                      <a:pt x="0" y="111"/>
                      <a:pt x="112" y="0"/>
                      <a:pt x="251" y="0"/>
                    </a:cubicBezTo>
                    <a:cubicBezTo>
                      <a:pt x="389" y="0"/>
                      <a:pt x="501" y="111"/>
                      <a:pt x="501" y="25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75" name="Freeform 25">
                <a:extLst>
                  <a:ext uri="{FF2B5EF4-FFF2-40B4-BE49-F238E27FC236}">
                    <a16:creationId xmlns:a16="http://schemas.microsoft.com/office/drawing/2014/main" id="{C3CC11D2-253C-C64D-8869-1F9B26C740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7688" y="5230813"/>
                <a:ext cx="180975" cy="180975"/>
              </a:xfrm>
              <a:custGeom>
                <a:avLst/>
                <a:gdLst>
                  <a:gd name="T0" fmla="*/ 0 w 501"/>
                  <a:gd name="T1" fmla="*/ 180614 h 501"/>
                  <a:gd name="T2" fmla="*/ 180614 w 501"/>
                  <a:gd name="T3" fmla="*/ 0 h 501"/>
                  <a:gd name="T4" fmla="*/ 0 w 501"/>
                  <a:gd name="T5" fmla="*/ 0 h 501"/>
                  <a:gd name="T6" fmla="*/ 0 w 501"/>
                  <a:gd name="T7" fmla="*/ 180614 h 50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1" h="501">
                    <a:moveTo>
                      <a:pt x="0" y="500"/>
                    </a:moveTo>
                    <a:lnTo>
                      <a:pt x="500" y="0"/>
                    </a:lnTo>
                    <a:lnTo>
                      <a:pt x="0" y="0"/>
                    </a:lnTo>
                    <a:lnTo>
                      <a:pt x="0" y="50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76" name="Freeform 26">
                <a:extLst>
                  <a:ext uri="{FF2B5EF4-FFF2-40B4-BE49-F238E27FC236}">
                    <a16:creationId xmlns:a16="http://schemas.microsoft.com/office/drawing/2014/main" id="{328C4521-31CF-D24B-9CCD-02E1F84D90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7688" y="5884863"/>
                <a:ext cx="180975" cy="180975"/>
              </a:xfrm>
              <a:custGeom>
                <a:avLst/>
                <a:gdLst>
                  <a:gd name="T0" fmla="*/ 180614 w 501"/>
                  <a:gd name="T1" fmla="*/ 180614 h 502"/>
                  <a:gd name="T2" fmla="*/ 0 w 501"/>
                  <a:gd name="T3" fmla="*/ 0 h 502"/>
                  <a:gd name="T4" fmla="*/ 0 w 501"/>
                  <a:gd name="T5" fmla="*/ 180614 h 502"/>
                  <a:gd name="T6" fmla="*/ 180614 w 501"/>
                  <a:gd name="T7" fmla="*/ 180614 h 5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1" h="502">
                    <a:moveTo>
                      <a:pt x="500" y="501"/>
                    </a:moveTo>
                    <a:lnTo>
                      <a:pt x="0" y="0"/>
                    </a:lnTo>
                    <a:lnTo>
                      <a:pt x="0" y="501"/>
                    </a:lnTo>
                    <a:lnTo>
                      <a:pt x="500" y="50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77" name="Freeform 27">
                <a:extLst>
                  <a:ext uri="{FF2B5EF4-FFF2-40B4-BE49-F238E27FC236}">
                    <a16:creationId xmlns:a16="http://schemas.microsoft.com/office/drawing/2014/main" id="{CE817CAB-F295-A54C-9D69-6A5352168E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2675" y="5884863"/>
                <a:ext cx="180975" cy="180975"/>
              </a:xfrm>
              <a:custGeom>
                <a:avLst/>
                <a:gdLst>
                  <a:gd name="T0" fmla="*/ 180614 w 502"/>
                  <a:gd name="T1" fmla="*/ 0 h 502"/>
                  <a:gd name="T2" fmla="*/ 0 w 502"/>
                  <a:gd name="T3" fmla="*/ 180614 h 502"/>
                  <a:gd name="T4" fmla="*/ 180614 w 502"/>
                  <a:gd name="T5" fmla="*/ 180614 h 502"/>
                  <a:gd name="T6" fmla="*/ 180614 w 502"/>
                  <a:gd name="T7" fmla="*/ 0 h 5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2" h="502">
                    <a:moveTo>
                      <a:pt x="501" y="0"/>
                    </a:moveTo>
                    <a:lnTo>
                      <a:pt x="0" y="501"/>
                    </a:lnTo>
                    <a:lnTo>
                      <a:pt x="501" y="501"/>
                    </a:lnTo>
                    <a:lnTo>
                      <a:pt x="501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78" name="Freeform 15">
                <a:extLst>
                  <a:ext uri="{FF2B5EF4-FFF2-40B4-BE49-F238E27FC236}">
                    <a16:creationId xmlns:a16="http://schemas.microsoft.com/office/drawing/2014/main" id="{CE7C93C8-4859-9E4D-9DED-9432423ECC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5738" y="5329238"/>
                <a:ext cx="2252662" cy="1123950"/>
              </a:xfrm>
              <a:custGeom>
                <a:avLst/>
                <a:gdLst>
                  <a:gd name="T0" fmla="*/ 2219905 w 6258"/>
                  <a:gd name="T1" fmla="*/ 1123590 h 3124"/>
                  <a:gd name="T2" fmla="*/ 64794 w 6258"/>
                  <a:gd name="T3" fmla="*/ 1123590 h 3124"/>
                  <a:gd name="T4" fmla="*/ 64794 w 6258"/>
                  <a:gd name="T5" fmla="*/ 1123590 h 3124"/>
                  <a:gd name="T6" fmla="*/ 0 w 6258"/>
                  <a:gd name="T7" fmla="*/ 1058470 h 3124"/>
                  <a:gd name="T8" fmla="*/ 0 w 6258"/>
                  <a:gd name="T9" fmla="*/ 32380 h 3124"/>
                  <a:gd name="T10" fmla="*/ 0 w 6258"/>
                  <a:gd name="T11" fmla="*/ 32380 h 3124"/>
                  <a:gd name="T12" fmla="*/ 32397 w 6258"/>
                  <a:gd name="T13" fmla="*/ 0 h 3124"/>
                  <a:gd name="T14" fmla="*/ 32397 w 6258"/>
                  <a:gd name="T15" fmla="*/ 0 h 3124"/>
                  <a:gd name="T16" fmla="*/ 64794 w 6258"/>
                  <a:gd name="T17" fmla="*/ 32380 h 3124"/>
                  <a:gd name="T18" fmla="*/ 64794 w 6258"/>
                  <a:gd name="T19" fmla="*/ 1058470 h 3124"/>
                  <a:gd name="T20" fmla="*/ 2219905 w 6258"/>
                  <a:gd name="T21" fmla="*/ 1058470 h 3124"/>
                  <a:gd name="T22" fmla="*/ 2219905 w 6258"/>
                  <a:gd name="T23" fmla="*/ 1058470 h 3124"/>
                  <a:gd name="T24" fmla="*/ 2252302 w 6258"/>
                  <a:gd name="T25" fmla="*/ 1090850 h 3124"/>
                  <a:gd name="T26" fmla="*/ 2252302 w 6258"/>
                  <a:gd name="T27" fmla="*/ 1090850 h 3124"/>
                  <a:gd name="T28" fmla="*/ 2219905 w 6258"/>
                  <a:gd name="T29" fmla="*/ 1123590 h 31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58" h="3124">
                    <a:moveTo>
                      <a:pt x="6167" y="3123"/>
                    </a:moveTo>
                    <a:lnTo>
                      <a:pt x="180" y="3123"/>
                    </a:lnTo>
                    <a:cubicBezTo>
                      <a:pt x="81" y="3123"/>
                      <a:pt x="0" y="3042"/>
                      <a:pt x="0" y="2942"/>
                    </a:cubicBezTo>
                    <a:lnTo>
                      <a:pt x="0" y="90"/>
                    </a:lnTo>
                    <a:cubicBezTo>
                      <a:pt x="0" y="40"/>
                      <a:pt x="40" y="0"/>
                      <a:pt x="90" y="0"/>
                    </a:cubicBezTo>
                    <a:cubicBezTo>
                      <a:pt x="140" y="0"/>
                      <a:pt x="180" y="40"/>
                      <a:pt x="180" y="90"/>
                    </a:cubicBezTo>
                    <a:lnTo>
                      <a:pt x="180" y="2942"/>
                    </a:lnTo>
                    <a:lnTo>
                      <a:pt x="6167" y="2942"/>
                    </a:lnTo>
                    <a:cubicBezTo>
                      <a:pt x="6217" y="2942"/>
                      <a:pt x="6257" y="2982"/>
                      <a:pt x="6257" y="3032"/>
                    </a:cubicBezTo>
                    <a:cubicBezTo>
                      <a:pt x="6257" y="3082"/>
                      <a:pt x="6217" y="3123"/>
                      <a:pt x="6167" y="3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79" name="Freeform 16">
                <a:extLst>
                  <a:ext uri="{FF2B5EF4-FFF2-40B4-BE49-F238E27FC236}">
                    <a16:creationId xmlns:a16="http://schemas.microsoft.com/office/drawing/2014/main" id="{51BC20E1-8FE2-D541-AC4F-331BA0C611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0038" y="5214938"/>
                <a:ext cx="2254250" cy="1123950"/>
              </a:xfrm>
              <a:custGeom>
                <a:avLst/>
                <a:gdLst>
                  <a:gd name="T0" fmla="*/ 2221120 w 6260"/>
                  <a:gd name="T1" fmla="*/ 1123590 h 3124"/>
                  <a:gd name="T2" fmla="*/ 65179 w 6260"/>
                  <a:gd name="T3" fmla="*/ 1123590 h 3124"/>
                  <a:gd name="T4" fmla="*/ 65179 w 6260"/>
                  <a:gd name="T5" fmla="*/ 1123590 h 3124"/>
                  <a:gd name="T6" fmla="*/ 0 w 6260"/>
                  <a:gd name="T7" fmla="*/ 1058470 h 3124"/>
                  <a:gd name="T8" fmla="*/ 0 w 6260"/>
                  <a:gd name="T9" fmla="*/ 32740 h 3124"/>
                  <a:gd name="T10" fmla="*/ 0 w 6260"/>
                  <a:gd name="T11" fmla="*/ 32740 h 3124"/>
                  <a:gd name="T12" fmla="*/ 32769 w 6260"/>
                  <a:gd name="T13" fmla="*/ 0 h 3124"/>
                  <a:gd name="T14" fmla="*/ 32769 w 6260"/>
                  <a:gd name="T15" fmla="*/ 0 h 3124"/>
                  <a:gd name="T16" fmla="*/ 65179 w 6260"/>
                  <a:gd name="T17" fmla="*/ 32740 h 3124"/>
                  <a:gd name="T18" fmla="*/ 65179 w 6260"/>
                  <a:gd name="T19" fmla="*/ 1058470 h 3124"/>
                  <a:gd name="T20" fmla="*/ 2221120 w 6260"/>
                  <a:gd name="T21" fmla="*/ 1058470 h 3124"/>
                  <a:gd name="T22" fmla="*/ 2221120 w 6260"/>
                  <a:gd name="T23" fmla="*/ 1058470 h 3124"/>
                  <a:gd name="T24" fmla="*/ 2253890 w 6260"/>
                  <a:gd name="T25" fmla="*/ 1091210 h 3124"/>
                  <a:gd name="T26" fmla="*/ 2253890 w 6260"/>
                  <a:gd name="T27" fmla="*/ 1091210 h 3124"/>
                  <a:gd name="T28" fmla="*/ 2221120 w 6260"/>
                  <a:gd name="T29" fmla="*/ 1123590 h 31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60" h="3124">
                    <a:moveTo>
                      <a:pt x="6168" y="3123"/>
                    </a:moveTo>
                    <a:lnTo>
                      <a:pt x="181" y="3123"/>
                    </a:lnTo>
                    <a:cubicBezTo>
                      <a:pt x="81" y="3123"/>
                      <a:pt x="0" y="3042"/>
                      <a:pt x="0" y="2942"/>
                    </a:cubicBezTo>
                    <a:lnTo>
                      <a:pt x="0" y="91"/>
                    </a:lnTo>
                    <a:cubicBezTo>
                      <a:pt x="0" y="41"/>
                      <a:pt x="41" y="0"/>
                      <a:pt x="91" y="0"/>
                    </a:cubicBezTo>
                    <a:cubicBezTo>
                      <a:pt x="141" y="0"/>
                      <a:pt x="181" y="41"/>
                      <a:pt x="181" y="91"/>
                    </a:cubicBezTo>
                    <a:lnTo>
                      <a:pt x="181" y="2942"/>
                    </a:lnTo>
                    <a:lnTo>
                      <a:pt x="6168" y="2942"/>
                    </a:lnTo>
                    <a:cubicBezTo>
                      <a:pt x="6218" y="2942"/>
                      <a:pt x="6259" y="2983"/>
                      <a:pt x="6259" y="3033"/>
                    </a:cubicBezTo>
                    <a:cubicBezTo>
                      <a:pt x="6259" y="3083"/>
                      <a:pt x="6218" y="3123"/>
                      <a:pt x="6168" y="3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0" name="Freeform 17">
                <a:extLst>
                  <a:ext uri="{FF2B5EF4-FFF2-40B4-BE49-F238E27FC236}">
                    <a16:creationId xmlns:a16="http://schemas.microsoft.com/office/drawing/2014/main" id="{F5FCF497-3822-8D47-8BB1-025EBC9E25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4350" y="5195888"/>
                <a:ext cx="2051050" cy="903287"/>
              </a:xfrm>
              <a:custGeom>
                <a:avLst/>
                <a:gdLst>
                  <a:gd name="T0" fmla="*/ 65141 w 5699"/>
                  <a:gd name="T1" fmla="*/ 65215 h 2507"/>
                  <a:gd name="T2" fmla="*/ 65141 w 5699"/>
                  <a:gd name="T3" fmla="*/ 837711 h 2507"/>
                  <a:gd name="T4" fmla="*/ 1985549 w 5699"/>
                  <a:gd name="T5" fmla="*/ 837711 h 2507"/>
                  <a:gd name="T6" fmla="*/ 1985549 w 5699"/>
                  <a:gd name="T7" fmla="*/ 65215 h 2507"/>
                  <a:gd name="T8" fmla="*/ 65141 w 5699"/>
                  <a:gd name="T9" fmla="*/ 65215 h 2507"/>
                  <a:gd name="T10" fmla="*/ 1985549 w 5699"/>
                  <a:gd name="T11" fmla="*/ 837711 h 2507"/>
                  <a:gd name="T12" fmla="*/ 1985549 w 5699"/>
                  <a:gd name="T13" fmla="*/ 870499 h 2507"/>
                  <a:gd name="T14" fmla="*/ 1985549 w 5699"/>
                  <a:gd name="T15" fmla="*/ 837711 h 2507"/>
                  <a:gd name="T16" fmla="*/ 1985549 w 5699"/>
                  <a:gd name="T17" fmla="*/ 902927 h 2507"/>
                  <a:gd name="T18" fmla="*/ 65141 w 5699"/>
                  <a:gd name="T19" fmla="*/ 902927 h 2507"/>
                  <a:gd name="T20" fmla="*/ 65141 w 5699"/>
                  <a:gd name="T21" fmla="*/ 902927 h 2507"/>
                  <a:gd name="T22" fmla="*/ 0 w 5699"/>
                  <a:gd name="T23" fmla="*/ 837711 h 2507"/>
                  <a:gd name="T24" fmla="*/ 0 w 5699"/>
                  <a:gd name="T25" fmla="*/ 65215 h 2507"/>
                  <a:gd name="T26" fmla="*/ 0 w 5699"/>
                  <a:gd name="T27" fmla="*/ 65215 h 2507"/>
                  <a:gd name="T28" fmla="*/ 65141 w 5699"/>
                  <a:gd name="T29" fmla="*/ 0 h 2507"/>
                  <a:gd name="T30" fmla="*/ 1985549 w 5699"/>
                  <a:gd name="T31" fmla="*/ 0 h 2507"/>
                  <a:gd name="T32" fmla="*/ 1985549 w 5699"/>
                  <a:gd name="T33" fmla="*/ 0 h 2507"/>
                  <a:gd name="T34" fmla="*/ 2050690 w 5699"/>
                  <a:gd name="T35" fmla="*/ 65215 h 2507"/>
                  <a:gd name="T36" fmla="*/ 2050690 w 5699"/>
                  <a:gd name="T37" fmla="*/ 837711 h 2507"/>
                  <a:gd name="T38" fmla="*/ 2050690 w 5699"/>
                  <a:gd name="T39" fmla="*/ 837711 h 2507"/>
                  <a:gd name="T40" fmla="*/ 1985549 w 5699"/>
                  <a:gd name="T41" fmla="*/ 902927 h 250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699" h="2507">
                    <a:moveTo>
                      <a:pt x="181" y="181"/>
                    </a:moveTo>
                    <a:lnTo>
                      <a:pt x="181" y="2325"/>
                    </a:lnTo>
                    <a:lnTo>
                      <a:pt x="5517" y="2325"/>
                    </a:lnTo>
                    <a:lnTo>
                      <a:pt x="5517" y="181"/>
                    </a:lnTo>
                    <a:lnTo>
                      <a:pt x="181" y="181"/>
                    </a:lnTo>
                    <a:close/>
                    <a:moveTo>
                      <a:pt x="5517" y="2325"/>
                    </a:moveTo>
                    <a:lnTo>
                      <a:pt x="5517" y="2416"/>
                    </a:lnTo>
                    <a:lnTo>
                      <a:pt x="5517" y="2325"/>
                    </a:lnTo>
                    <a:close/>
                    <a:moveTo>
                      <a:pt x="5517" y="2506"/>
                    </a:moveTo>
                    <a:lnTo>
                      <a:pt x="181" y="2506"/>
                    </a:lnTo>
                    <a:cubicBezTo>
                      <a:pt x="81" y="2506"/>
                      <a:pt x="0" y="2425"/>
                      <a:pt x="0" y="2325"/>
                    </a:cubicBezTo>
                    <a:lnTo>
                      <a:pt x="0" y="181"/>
                    </a:lnTo>
                    <a:cubicBezTo>
                      <a:pt x="0" y="81"/>
                      <a:pt x="81" y="0"/>
                      <a:pt x="181" y="0"/>
                    </a:cubicBezTo>
                    <a:lnTo>
                      <a:pt x="5517" y="0"/>
                    </a:lnTo>
                    <a:cubicBezTo>
                      <a:pt x="5617" y="0"/>
                      <a:pt x="5698" y="81"/>
                      <a:pt x="5698" y="181"/>
                    </a:cubicBezTo>
                    <a:lnTo>
                      <a:pt x="5698" y="2325"/>
                    </a:lnTo>
                    <a:cubicBezTo>
                      <a:pt x="5698" y="2425"/>
                      <a:pt x="5617" y="2506"/>
                      <a:pt x="5517" y="250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1" name="Freeform 18">
                <a:extLst>
                  <a:ext uri="{FF2B5EF4-FFF2-40B4-BE49-F238E27FC236}">
                    <a16:creationId xmlns:a16="http://schemas.microsoft.com/office/drawing/2014/main" id="{3A8677AF-4F77-834F-AC38-E9DEE2580A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4338" y="5084763"/>
                <a:ext cx="2252662" cy="1123950"/>
              </a:xfrm>
              <a:custGeom>
                <a:avLst/>
                <a:gdLst>
                  <a:gd name="T0" fmla="*/ 65143 w 6259"/>
                  <a:gd name="T1" fmla="*/ 64781 h 3123"/>
                  <a:gd name="T2" fmla="*/ 65143 w 6259"/>
                  <a:gd name="T3" fmla="*/ 1058809 h 3123"/>
                  <a:gd name="T4" fmla="*/ 2187519 w 6259"/>
                  <a:gd name="T5" fmla="*/ 1058809 h 3123"/>
                  <a:gd name="T6" fmla="*/ 2187519 w 6259"/>
                  <a:gd name="T7" fmla="*/ 64781 h 3123"/>
                  <a:gd name="T8" fmla="*/ 65143 w 6259"/>
                  <a:gd name="T9" fmla="*/ 64781 h 3123"/>
                  <a:gd name="T10" fmla="*/ 2187519 w 6259"/>
                  <a:gd name="T11" fmla="*/ 1058809 h 3123"/>
                  <a:gd name="T12" fmla="*/ 2187519 w 6259"/>
                  <a:gd name="T13" fmla="*/ 1091200 h 3123"/>
                  <a:gd name="T14" fmla="*/ 2187519 w 6259"/>
                  <a:gd name="T15" fmla="*/ 1058809 h 3123"/>
                  <a:gd name="T16" fmla="*/ 2187519 w 6259"/>
                  <a:gd name="T17" fmla="*/ 1123590 h 3123"/>
                  <a:gd name="T18" fmla="*/ 65143 w 6259"/>
                  <a:gd name="T19" fmla="*/ 1123590 h 3123"/>
                  <a:gd name="T20" fmla="*/ 65143 w 6259"/>
                  <a:gd name="T21" fmla="*/ 1123590 h 3123"/>
                  <a:gd name="T22" fmla="*/ 0 w 6259"/>
                  <a:gd name="T23" fmla="*/ 1058809 h 3123"/>
                  <a:gd name="T24" fmla="*/ 0 w 6259"/>
                  <a:gd name="T25" fmla="*/ 64781 h 3123"/>
                  <a:gd name="T26" fmla="*/ 0 w 6259"/>
                  <a:gd name="T27" fmla="*/ 64781 h 3123"/>
                  <a:gd name="T28" fmla="*/ 65143 w 6259"/>
                  <a:gd name="T29" fmla="*/ 0 h 3123"/>
                  <a:gd name="T30" fmla="*/ 2187519 w 6259"/>
                  <a:gd name="T31" fmla="*/ 0 h 3123"/>
                  <a:gd name="T32" fmla="*/ 2187519 w 6259"/>
                  <a:gd name="T33" fmla="*/ 0 h 3123"/>
                  <a:gd name="T34" fmla="*/ 2252302 w 6259"/>
                  <a:gd name="T35" fmla="*/ 64781 h 3123"/>
                  <a:gd name="T36" fmla="*/ 2252302 w 6259"/>
                  <a:gd name="T37" fmla="*/ 1058809 h 3123"/>
                  <a:gd name="T38" fmla="*/ 2252302 w 6259"/>
                  <a:gd name="T39" fmla="*/ 1058809 h 3123"/>
                  <a:gd name="T40" fmla="*/ 2187519 w 6259"/>
                  <a:gd name="T41" fmla="*/ 1123590 h 312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259" h="3123">
                    <a:moveTo>
                      <a:pt x="181" y="180"/>
                    </a:moveTo>
                    <a:lnTo>
                      <a:pt x="181" y="2942"/>
                    </a:lnTo>
                    <a:lnTo>
                      <a:pt x="6078" y="2942"/>
                    </a:lnTo>
                    <a:lnTo>
                      <a:pt x="6078" y="180"/>
                    </a:lnTo>
                    <a:lnTo>
                      <a:pt x="181" y="180"/>
                    </a:lnTo>
                    <a:close/>
                    <a:moveTo>
                      <a:pt x="6078" y="2942"/>
                    </a:moveTo>
                    <a:lnTo>
                      <a:pt x="6078" y="3032"/>
                    </a:lnTo>
                    <a:lnTo>
                      <a:pt x="6078" y="2942"/>
                    </a:lnTo>
                    <a:close/>
                    <a:moveTo>
                      <a:pt x="6078" y="3122"/>
                    </a:moveTo>
                    <a:lnTo>
                      <a:pt x="181" y="3122"/>
                    </a:lnTo>
                    <a:cubicBezTo>
                      <a:pt x="81" y="3122"/>
                      <a:pt x="0" y="3041"/>
                      <a:pt x="0" y="2942"/>
                    </a:cubicBezTo>
                    <a:lnTo>
                      <a:pt x="0" y="180"/>
                    </a:lnTo>
                    <a:cubicBezTo>
                      <a:pt x="0" y="81"/>
                      <a:pt x="81" y="0"/>
                      <a:pt x="181" y="0"/>
                    </a:cubicBezTo>
                    <a:lnTo>
                      <a:pt x="6078" y="0"/>
                    </a:lnTo>
                    <a:cubicBezTo>
                      <a:pt x="6177" y="0"/>
                      <a:pt x="6258" y="81"/>
                      <a:pt x="6258" y="180"/>
                    </a:cubicBezTo>
                    <a:lnTo>
                      <a:pt x="6258" y="2942"/>
                    </a:lnTo>
                    <a:cubicBezTo>
                      <a:pt x="6258" y="3041"/>
                      <a:pt x="6177" y="3122"/>
                      <a:pt x="6078" y="312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2" name="Freeform 19">
                <a:extLst>
                  <a:ext uri="{FF2B5EF4-FFF2-40B4-BE49-F238E27FC236}">
                    <a16:creationId xmlns:a16="http://schemas.microsoft.com/office/drawing/2014/main" id="{AFC6BBEA-7D6F-D640-96FA-C55D95126F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0788" y="5273675"/>
                <a:ext cx="639762" cy="747713"/>
              </a:xfrm>
              <a:custGeom>
                <a:avLst/>
                <a:gdLst>
                  <a:gd name="T0" fmla="*/ 319521 w 1778"/>
                  <a:gd name="T1" fmla="*/ 65159 h 2077"/>
                  <a:gd name="T2" fmla="*/ 319521 w 1778"/>
                  <a:gd name="T3" fmla="*/ 65159 h 2077"/>
                  <a:gd name="T4" fmla="*/ 64768 w 1778"/>
                  <a:gd name="T5" fmla="*/ 373677 h 2077"/>
                  <a:gd name="T6" fmla="*/ 64768 w 1778"/>
                  <a:gd name="T7" fmla="*/ 373677 h 2077"/>
                  <a:gd name="T8" fmla="*/ 319521 w 1778"/>
                  <a:gd name="T9" fmla="*/ 682194 h 2077"/>
                  <a:gd name="T10" fmla="*/ 319521 w 1778"/>
                  <a:gd name="T11" fmla="*/ 682194 h 2077"/>
                  <a:gd name="T12" fmla="*/ 574275 w 1778"/>
                  <a:gd name="T13" fmla="*/ 373677 h 2077"/>
                  <a:gd name="T14" fmla="*/ 574275 w 1778"/>
                  <a:gd name="T15" fmla="*/ 373677 h 2077"/>
                  <a:gd name="T16" fmla="*/ 319521 w 1778"/>
                  <a:gd name="T17" fmla="*/ 65159 h 2077"/>
                  <a:gd name="T18" fmla="*/ 319521 w 1778"/>
                  <a:gd name="T19" fmla="*/ 747353 h 2077"/>
                  <a:gd name="T20" fmla="*/ 319521 w 1778"/>
                  <a:gd name="T21" fmla="*/ 747353 h 2077"/>
                  <a:gd name="T22" fmla="*/ 0 w 1778"/>
                  <a:gd name="T23" fmla="*/ 373677 h 2077"/>
                  <a:gd name="T24" fmla="*/ 0 w 1778"/>
                  <a:gd name="T25" fmla="*/ 373677 h 2077"/>
                  <a:gd name="T26" fmla="*/ 319521 w 1778"/>
                  <a:gd name="T27" fmla="*/ 0 h 2077"/>
                  <a:gd name="T28" fmla="*/ 319521 w 1778"/>
                  <a:gd name="T29" fmla="*/ 0 h 2077"/>
                  <a:gd name="T30" fmla="*/ 639402 w 1778"/>
                  <a:gd name="T31" fmla="*/ 373677 h 2077"/>
                  <a:gd name="T32" fmla="*/ 639402 w 1778"/>
                  <a:gd name="T33" fmla="*/ 373677 h 2077"/>
                  <a:gd name="T34" fmla="*/ 319521 w 1778"/>
                  <a:gd name="T35" fmla="*/ 747353 h 207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778" h="2077">
                    <a:moveTo>
                      <a:pt x="888" y="181"/>
                    </a:moveTo>
                    <a:lnTo>
                      <a:pt x="888" y="181"/>
                    </a:lnTo>
                    <a:cubicBezTo>
                      <a:pt x="498" y="181"/>
                      <a:pt x="180" y="565"/>
                      <a:pt x="180" y="1038"/>
                    </a:cubicBezTo>
                    <a:cubicBezTo>
                      <a:pt x="180" y="1510"/>
                      <a:pt x="498" y="1895"/>
                      <a:pt x="888" y="1895"/>
                    </a:cubicBezTo>
                    <a:cubicBezTo>
                      <a:pt x="1279" y="1895"/>
                      <a:pt x="1596" y="1510"/>
                      <a:pt x="1596" y="1038"/>
                    </a:cubicBezTo>
                    <a:cubicBezTo>
                      <a:pt x="1596" y="565"/>
                      <a:pt x="1279" y="181"/>
                      <a:pt x="888" y="181"/>
                    </a:cubicBezTo>
                    <a:close/>
                    <a:moveTo>
                      <a:pt x="888" y="2076"/>
                    </a:moveTo>
                    <a:lnTo>
                      <a:pt x="888" y="2076"/>
                    </a:lnTo>
                    <a:cubicBezTo>
                      <a:pt x="398" y="2076"/>
                      <a:pt x="0" y="1610"/>
                      <a:pt x="0" y="1038"/>
                    </a:cubicBezTo>
                    <a:cubicBezTo>
                      <a:pt x="0" y="466"/>
                      <a:pt x="398" y="0"/>
                      <a:pt x="888" y="0"/>
                    </a:cubicBezTo>
                    <a:cubicBezTo>
                      <a:pt x="1379" y="0"/>
                      <a:pt x="1777" y="466"/>
                      <a:pt x="1777" y="1038"/>
                    </a:cubicBezTo>
                    <a:cubicBezTo>
                      <a:pt x="1777" y="1610"/>
                      <a:pt x="1379" y="2076"/>
                      <a:pt x="888" y="207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3" name="Freeform 21">
                <a:extLst>
                  <a:ext uri="{FF2B5EF4-FFF2-40B4-BE49-F238E27FC236}">
                    <a16:creationId xmlns:a16="http://schemas.microsoft.com/office/drawing/2014/main" id="{D593D49B-6A4B-A54B-978F-2E607F8AF1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6450" y="5557838"/>
                <a:ext cx="180975" cy="180975"/>
              </a:xfrm>
              <a:custGeom>
                <a:avLst/>
                <a:gdLst>
                  <a:gd name="T0" fmla="*/ 180614 w 502"/>
                  <a:gd name="T1" fmla="*/ 90307 h 501"/>
                  <a:gd name="T2" fmla="*/ 180614 w 502"/>
                  <a:gd name="T3" fmla="*/ 90307 h 501"/>
                  <a:gd name="T4" fmla="*/ 90488 w 502"/>
                  <a:gd name="T5" fmla="*/ 180614 h 501"/>
                  <a:gd name="T6" fmla="*/ 90488 w 502"/>
                  <a:gd name="T7" fmla="*/ 180614 h 501"/>
                  <a:gd name="T8" fmla="*/ 0 w 502"/>
                  <a:gd name="T9" fmla="*/ 90307 h 501"/>
                  <a:gd name="T10" fmla="*/ 0 w 502"/>
                  <a:gd name="T11" fmla="*/ 90307 h 501"/>
                  <a:gd name="T12" fmla="*/ 90488 w 502"/>
                  <a:gd name="T13" fmla="*/ 0 h 501"/>
                  <a:gd name="T14" fmla="*/ 90488 w 502"/>
                  <a:gd name="T15" fmla="*/ 0 h 501"/>
                  <a:gd name="T16" fmla="*/ 180614 w 502"/>
                  <a:gd name="T17" fmla="*/ 90307 h 5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02" h="501">
                    <a:moveTo>
                      <a:pt x="501" y="250"/>
                    </a:moveTo>
                    <a:lnTo>
                      <a:pt x="501" y="250"/>
                    </a:lnTo>
                    <a:cubicBezTo>
                      <a:pt x="501" y="388"/>
                      <a:pt x="389" y="500"/>
                      <a:pt x="251" y="500"/>
                    </a:cubicBezTo>
                    <a:cubicBezTo>
                      <a:pt x="112" y="500"/>
                      <a:pt x="0" y="388"/>
                      <a:pt x="0" y="250"/>
                    </a:cubicBezTo>
                    <a:cubicBezTo>
                      <a:pt x="0" y="111"/>
                      <a:pt x="112" y="0"/>
                      <a:pt x="251" y="0"/>
                    </a:cubicBezTo>
                    <a:cubicBezTo>
                      <a:pt x="389" y="0"/>
                      <a:pt x="501" y="111"/>
                      <a:pt x="501" y="25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4" name="Freeform 22">
                <a:extLst>
                  <a:ext uri="{FF2B5EF4-FFF2-40B4-BE49-F238E27FC236}">
                    <a16:creationId xmlns:a16="http://schemas.microsoft.com/office/drawing/2014/main" id="{243830C6-97E7-F845-A761-73B4E2BE5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0000" y="5665788"/>
                <a:ext cx="541338" cy="322262"/>
              </a:xfrm>
              <a:custGeom>
                <a:avLst/>
                <a:gdLst>
                  <a:gd name="T0" fmla="*/ 270489 w 1503"/>
                  <a:gd name="T1" fmla="*/ 0 h 895"/>
                  <a:gd name="T2" fmla="*/ 270489 w 1503"/>
                  <a:gd name="T3" fmla="*/ 0 h 895"/>
                  <a:gd name="T4" fmla="*/ 0 w 1503"/>
                  <a:gd name="T5" fmla="*/ 97219 h 895"/>
                  <a:gd name="T6" fmla="*/ 0 w 1503"/>
                  <a:gd name="T7" fmla="*/ 97219 h 895"/>
                  <a:gd name="T8" fmla="*/ 270489 w 1503"/>
                  <a:gd name="T9" fmla="*/ 321902 h 895"/>
                  <a:gd name="T10" fmla="*/ 270489 w 1503"/>
                  <a:gd name="T11" fmla="*/ 321902 h 895"/>
                  <a:gd name="T12" fmla="*/ 540978 w 1503"/>
                  <a:gd name="T13" fmla="*/ 97219 h 895"/>
                  <a:gd name="T14" fmla="*/ 540978 w 1503"/>
                  <a:gd name="T15" fmla="*/ 97219 h 895"/>
                  <a:gd name="T16" fmla="*/ 270489 w 1503"/>
                  <a:gd name="T17" fmla="*/ 0 h 8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3" h="895">
                    <a:moveTo>
                      <a:pt x="751" y="0"/>
                    </a:moveTo>
                    <a:lnTo>
                      <a:pt x="751" y="0"/>
                    </a:lnTo>
                    <a:cubicBezTo>
                      <a:pt x="466" y="0"/>
                      <a:pt x="204" y="102"/>
                      <a:pt x="0" y="270"/>
                    </a:cubicBezTo>
                    <a:cubicBezTo>
                      <a:pt x="112" y="634"/>
                      <a:pt x="406" y="894"/>
                      <a:pt x="751" y="894"/>
                    </a:cubicBezTo>
                    <a:cubicBezTo>
                      <a:pt x="1097" y="894"/>
                      <a:pt x="1391" y="634"/>
                      <a:pt x="1502" y="270"/>
                    </a:cubicBezTo>
                    <a:cubicBezTo>
                      <a:pt x="1298" y="102"/>
                      <a:pt x="1037" y="0"/>
                      <a:pt x="751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5" name="Freeform 24">
                <a:extLst>
                  <a:ext uri="{FF2B5EF4-FFF2-40B4-BE49-F238E27FC236}">
                    <a16:creationId xmlns:a16="http://schemas.microsoft.com/office/drawing/2014/main" id="{25EEA17A-BEBD-C94C-B93D-9C920E0B5A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92875" y="5381625"/>
                <a:ext cx="255588" cy="255588"/>
              </a:xfrm>
              <a:custGeom>
                <a:avLst/>
                <a:gdLst>
                  <a:gd name="T0" fmla="*/ 255229 w 711"/>
                  <a:gd name="T1" fmla="*/ 127614 h 711"/>
                  <a:gd name="T2" fmla="*/ 255229 w 711"/>
                  <a:gd name="T3" fmla="*/ 127614 h 711"/>
                  <a:gd name="T4" fmla="*/ 127614 w 711"/>
                  <a:gd name="T5" fmla="*/ 255229 h 711"/>
                  <a:gd name="T6" fmla="*/ 127614 w 711"/>
                  <a:gd name="T7" fmla="*/ 255229 h 711"/>
                  <a:gd name="T8" fmla="*/ 0 w 711"/>
                  <a:gd name="T9" fmla="*/ 127614 h 711"/>
                  <a:gd name="T10" fmla="*/ 0 w 711"/>
                  <a:gd name="T11" fmla="*/ 127614 h 711"/>
                  <a:gd name="T12" fmla="*/ 127614 w 711"/>
                  <a:gd name="T13" fmla="*/ 0 h 711"/>
                  <a:gd name="T14" fmla="*/ 127614 w 711"/>
                  <a:gd name="T15" fmla="*/ 0 h 711"/>
                  <a:gd name="T16" fmla="*/ 255229 w 711"/>
                  <a:gd name="T17" fmla="*/ 127614 h 7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11" h="711">
                    <a:moveTo>
                      <a:pt x="710" y="355"/>
                    </a:moveTo>
                    <a:lnTo>
                      <a:pt x="710" y="355"/>
                    </a:lnTo>
                    <a:cubicBezTo>
                      <a:pt x="710" y="552"/>
                      <a:pt x="551" y="710"/>
                      <a:pt x="355" y="710"/>
                    </a:cubicBezTo>
                    <a:cubicBezTo>
                      <a:pt x="159" y="710"/>
                      <a:pt x="0" y="552"/>
                      <a:pt x="0" y="355"/>
                    </a:cubicBezTo>
                    <a:cubicBezTo>
                      <a:pt x="0" y="159"/>
                      <a:pt x="159" y="0"/>
                      <a:pt x="355" y="0"/>
                    </a:cubicBezTo>
                    <a:cubicBezTo>
                      <a:pt x="551" y="0"/>
                      <a:pt x="710" y="159"/>
                      <a:pt x="710" y="35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6" name="Freeform 28">
                <a:extLst>
                  <a:ext uri="{FF2B5EF4-FFF2-40B4-BE49-F238E27FC236}">
                    <a16:creationId xmlns:a16="http://schemas.microsoft.com/office/drawing/2014/main" id="{E2526DDB-F8DF-924D-8DE2-58C7D965EC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2675" y="5230813"/>
                <a:ext cx="180975" cy="180975"/>
              </a:xfrm>
              <a:custGeom>
                <a:avLst/>
                <a:gdLst>
                  <a:gd name="T0" fmla="*/ 0 w 502"/>
                  <a:gd name="T1" fmla="*/ 0 h 501"/>
                  <a:gd name="T2" fmla="*/ 180614 w 502"/>
                  <a:gd name="T3" fmla="*/ 180614 h 501"/>
                  <a:gd name="T4" fmla="*/ 180614 w 502"/>
                  <a:gd name="T5" fmla="*/ 0 h 501"/>
                  <a:gd name="T6" fmla="*/ 0 w 502"/>
                  <a:gd name="T7" fmla="*/ 0 h 50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2" h="501">
                    <a:moveTo>
                      <a:pt x="0" y="0"/>
                    </a:moveTo>
                    <a:lnTo>
                      <a:pt x="501" y="500"/>
                    </a:lnTo>
                    <a:lnTo>
                      <a:pt x="501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sp>
          <p:nvSpPr>
            <p:cNvPr id="135" name="Freeform 29">
              <a:extLst>
                <a:ext uri="{FF2B5EF4-FFF2-40B4-BE49-F238E27FC236}">
                  <a16:creationId xmlns:a16="http://schemas.microsoft.com/office/drawing/2014/main" id="{35A54F8F-88FB-7547-B43E-06260812D7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5296" y="4520720"/>
              <a:ext cx="993704" cy="1005226"/>
            </a:xfrm>
            <a:custGeom>
              <a:avLst/>
              <a:gdLst>
                <a:gd name="T0" fmla="*/ 403066 w 3041"/>
                <a:gd name="T1" fmla="*/ 553858 h 3079"/>
                <a:gd name="T2" fmla="*/ 551470 w 3041"/>
                <a:gd name="T3" fmla="*/ 702848 h 3079"/>
                <a:gd name="T4" fmla="*/ 551470 w 3041"/>
                <a:gd name="T5" fmla="*/ 405227 h 3079"/>
                <a:gd name="T6" fmla="*/ 337870 w 3041"/>
                <a:gd name="T7" fmla="*/ 553858 h 3079"/>
                <a:gd name="T8" fmla="*/ 551470 w 3041"/>
                <a:gd name="T9" fmla="*/ 340088 h 3079"/>
                <a:gd name="T10" fmla="*/ 551470 w 3041"/>
                <a:gd name="T11" fmla="*/ 767987 h 3079"/>
                <a:gd name="T12" fmla="*/ 320580 w 3041"/>
                <a:gd name="T13" fmla="*/ 843562 h 3079"/>
                <a:gd name="T14" fmla="*/ 416394 w 3041"/>
                <a:gd name="T15" fmla="*/ 898984 h 3079"/>
                <a:gd name="T16" fmla="*/ 436925 w 3041"/>
                <a:gd name="T17" fmla="*/ 1026742 h 3079"/>
                <a:gd name="T18" fmla="*/ 650525 w 3041"/>
                <a:gd name="T19" fmla="*/ 1042577 h 3079"/>
                <a:gd name="T20" fmla="*/ 666374 w 3041"/>
                <a:gd name="T21" fmla="*/ 929214 h 3079"/>
                <a:gd name="T22" fmla="*/ 782719 w 3041"/>
                <a:gd name="T23" fmla="*/ 843562 h 3079"/>
                <a:gd name="T24" fmla="*/ 904108 w 3041"/>
                <a:gd name="T25" fmla="*/ 889987 h 3079"/>
                <a:gd name="T26" fmla="*/ 912032 w 3041"/>
                <a:gd name="T27" fmla="*/ 892146 h 3079"/>
                <a:gd name="T28" fmla="*/ 1024775 w 3041"/>
                <a:gd name="T29" fmla="*/ 712925 h 3079"/>
                <a:gd name="T30" fmla="*/ 1019012 w 3041"/>
                <a:gd name="T31" fmla="*/ 691332 h 3079"/>
                <a:gd name="T32" fmla="*/ 918516 w 3041"/>
                <a:gd name="T33" fmla="*/ 609279 h 3079"/>
                <a:gd name="T34" fmla="*/ 922478 w 3041"/>
                <a:gd name="T35" fmla="*/ 553858 h 3079"/>
                <a:gd name="T36" fmla="*/ 934365 w 3041"/>
                <a:gd name="T37" fmla="*/ 466046 h 3079"/>
                <a:gd name="T38" fmla="*/ 1026216 w 3041"/>
                <a:gd name="T39" fmla="*/ 407386 h 3079"/>
                <a:gd name="T40" fmla="*/ 925720 w 3041"/>
                <a:gd name="T41" fmla="*/ 224206 h 3079"/>
                <a:gd name="T42" fmla="*/ 912032 w 3041"/>
                <a:gd name="T43" fmla="*/ 216289 h 3079"/>
                <a:gd name="T44" fmla="*/ 819460 w 3041"/>
                <a:gd name="T45" fmla="*/ 267032 h 3079"/>
                <a:gd name="T46" fmla="*/ 687266 w 3041"/>
                <a:gd name="T47" fmla="*/ 209091 h 3079"/>
                <a:gd name="T48" fmla="*/ 666374 w 3041"/>
                <a:gd name="T49" fmla="*/ 80973 h 3079"/>
                <a:gd name="T50" fmla="*/ 452774 w 3041"/>
                <a:gd name="T51" fmla="*/ 65139 h 3079"/>
                <a:gd name="T52" fmla="*/ 436925 w 3041"/>
                <a:gd name="T53" fmla="*/ 178861 h 3079"/>
                <a:gd name="T54" fmla="*/ 416394 w 3041"/>
                <a:gd name="T55" fmla="*/ 209091 h 3079"/>
                <a:gd name="T56" fmla="*/ 283839 w 3041"/>
                <a:gd name="T57" fmla="*/ 267032 h 3079"/>
                <a:gd name="T58" fmla="*/ 191267 w 3041"/>
                <a:gd name="T59" fmla="*/ 216289 h 3079"/>
                <a:gd name="T60" fmla="*/ 78524 w 3041"/>
                <a:gd name="T61" fmla="*/ 395150 h 3079"/>
                <a:gd name="T62" fmla="*/ 77083 w 3041"/>
                <a:gd name="T63" fmla="*/ 407386 h 3079"/>
                <a:gd name="T64" fmla="*/ 169295 w 3041"/>
                <a:gd name="T65" fmla="*/ 465687 h 3079"/>
                <a:gd name="T66" fmla="*/ 180822 w 3041"/>
                <a:gd name="T67" fmla="*/ 553858 h 3079"/>
                <a:gd name="T68" fmla="*/ 184784 w 3041"/>
                <a:gd name="T69" fmla="*/ 609279 h 3079"/>
                <a:gd name="T70" fmla="*/ 84287 w 3041"/>
                <a:gd name="T71" fmla="*/ 691332 h 3079"/>
                <a:gd name="T72" fmla="*/ 177580 w 3041"/>
                <a:gd name="T73" fmla="*/ 883869 h 3079"/>
                <a:gd name="T74" fmla="*/ 199192 w 3041"/>
                <a:gd name="T75" fmla="*/ 889987 h 3079"/>
                <a:gd name="T76" fmla="*/ 300409 w 3041"/>
                <a:gd name="T77" fmla="*/ 836724 h 3079"/>
                <a:gd name="T78" fmla="*/ 452774 w 3041"/>
                <a:gd name="T79" fmla="*/ 1107715 h 3079"/>
                <a:gd name="T80" fmla="*/ 371729 w 3041"/>
                <a:gd name="T81" fmla="*/ 950807 h 3079"/>
                <a:gd name="T82" fmla="*/ 231610 w 3041"/>
                <a:gd name="T83" fmla="*/ 946128 h 3079"/>
                <a:gd name="T84" fmla="*/ 121028 w 3041"/>
                <a:gd name="T85" fmla="*/ 916618 h 3079"/>
                <a:gd name="T86" fmla="*/ 51869 w 3041"/>
                <a:gd name="T87" fmla="*/ 634831 h 3079"/>
                <a:gd name="T88" fmla="*/ 115625 w 3041"/>
                <a:gd name="T89" fmla="*/ 553858 h 3079"/>
                <a:gd name="T90" fmla="*/ 51869 w 3041"/>
                <a:gd name="T91" fmla="*/ 473244 h 3079"/>
                <a:gd name="T92" fmla="*/ 14048 w 3041"/>
                <a:gd name="T93" fmla="*/ 424300 h 3079"/>
                <a:gd name="T94" fmla="*/ 121028 w 3041"/>
                <a:gd name="T95" fmla="*/ 191457 h 3079"/>
                <a:gd name="T96" fmla="*/ 231610 w 3041"/>
                <a:gd name="T97" fmla="*/ 161947 h 3079"/>
                <a:gd name="T98" fmla="*/ 371729 w 3041"/>
                <a:gd name="T99" fmla="*/ 157268 h 3079"/>
                <a:gd name="T100" fmla="*/ 452774 w 3041"/>
                <a:gd name="T101" fmla="*/ 0 h 3079"/>
                <a:gd name="T102" fmla="*/ 731571 w 3041"/>
                <a:gd name="T103" fmla="*/ 80973 h 3079"/>
                <a:gd name="T104" fmla="*/ 805412 w 3041"/>
                <a:gd name="T105" fmla="*/ 200094 h 3079"/>
                <a:gd name="T106" fmla="*/ 912032 w 3041"/>
                <a:gd name="T107" fmla="*/ 151150 h 3079"/>
                <a:gd name="T108" fmla="*/ 1080967 w 3041"/>
                <a:gd name="T109" fmla="*/ 362761 h 3079"/>
                <a:gd name="T110" fmla="*/ 1089252 w 3041"/>
                <a:gd name="T111" fmla="*/ 424300 h 3079"/>
                <a:gd name="T112" fmla="*/ 985513 w 3041"/>
                <a:gd name="T113" fmla="*/ 511392 h 3079"/>
                <a:gd name="T114" fmla="*/ 985513 w 3041"/>
                <a:gd name="T115" fmla="*/ 596683 h 3079"/>
                <a:gd name="T116" fmla="*/ 1089252 w 3041"/>
                <a:gd name="T117" fmla="*/ 684135 h 3079"/>
                <a:gd name="T118" fmla="*/ 982271 w 3041"/>
                <a:gd name="T119" fmla="*/ 916618 h 3079"/>
                <a:gd name="T120" fmla="*/ 912032 w 3041"/>
                <a:gd name="T121" fmla="*/ 956925 h 3079"/>
                <a:gd name="T122" fmla="*/ 805412 w 3041"/>
                <a:gd name="T123" fmla="*/ 907981 h 3079"/>
                <a:gd name="T124" fmla="*/ 731571 w 3041"/>
                <a:gd name="T125" fmla="*/ 1026742 h 307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41" h="3079">
                  <a:moveTo>
                    <a:pt x="1531" y="1126"/>
                  </a:moveTo>
                  <a:lnTo>
                    <a:pt x="1531" y="1126"/>
                  </a:lnTo>
                  <a:cubicBezTo>
                    <a:pt x="1303" y="1126"/>
                    <a:pt x="1119" y="1312"/>
                    <a:pt x="1119" y="1539"/>
                  </a:cubicBezTo>
                  <a:cubicBezTo>
                    <a:pt x="1119" y="1767"/>
                    <a:pt x="1303" y="1953"/>
                    <a:pt x="1531" y="1953"/>
                  </a:cubicBezTo>
                  <a:cubicBezTo>
                    <a:pt x="1759" y="1953"/>
                    <a:pt x="1945" y="1767"/>
                    <a:pt x="1945" y="1539"/>
                  </a:cubicBezTo>
                  <a:cubicBezTo>
                    <a:pt x="1945" y="1312"/>
                    <a:pt x="1759" y="1126"/>
                    <a:pt x="1531" y="1126"/>
                  </a:cubicBezTo>
                  <a:close/>
                  <a:moveTo>
                    <a:pt x="1531" y="2134"/>
                  </a:moveTo>
                  <a:lnTo>
                    <a:pt x="1531" y="2134"/>
                  </a:lnTo>
                  <a:cubicBezTo>
                    <a:pt x="1204" y="2134"/>
                    <a:pt x="938" y="1867"/>
                    <a:pt x="938" y="1539"/>
                  </a:cubicBezTo>
                  <a:cubicBezTo>
                    <a:pt x="938" y="1212"/>
                    <a:pt x="1204" y="945"/>
                    <a:pt x="1531" y="945"/>
                  </a:cubicBezTo>
                  <a:cubicBezTo>
                    <a:pt x="1859" y="945"/>
                    <a:pt x="2126" y="1212"/>
                    <a:pt x="2126" y="1539"/>
                  </a:cubicBezTo>
                  <a:cubicBezTo>
                    <a:pt x="2126" y="1867"/>
                    <a:pt x="1859" y="2134"/>
                    <a:pt x="1531" y="2134"/>
                  </a:cubicBezTo>
                  <a:close/>
                  <a:moveTo>
                    <a:pt x="834" y="2325"/>
                  </a:moveTo>
                  <a:lnTo>
                    <a:pt x="834" y="2325"/>
                  </a:lnTo>
                  <a:cubicBezTo>
                    <a:pt x="854" y="2325"/>
                    <a:pt x="874" y="2331"/>
                    <a:pt x="890" y="2344"/>
                  </a:cubicBezTo>
                  <a:cubicBezTo>
                    <a:pt x="970" y="2409"/>
                    <a:pt x="1060" y="2460"/>
                    <a:pt x="1156" y="2498"/>
                  </a:cubicBezTo>
                  <a:cubicBezTo>
                    <a:pt x="1190" y="2511"/>
                    <a:pt x="1213" y="2545"/>
                    <a:pt x="1213" y="2582"/>
                  </a:cubicBezTo>
                  <a:lnTo>
                    <a:pt x="1213" y="2853"/>
                  </a:lnTo>
                  <a:cubicBezTo>
                    <a:pt x="1213" y="2877"/>
                    <a:pt x="1233" y="2897"/>
                    <a:pt x="1257" y="2897"/>
                  </a:cubicBezTo>
                  <a:lnTo>
                    <a:pt x="1806" y="2897"/>
                  </a:lnTo>
                  <a:cubicBezTo>
                    <a:pt x="1830" y="2897"/>
                    <a:pt x="1850" y="2877"/>
                    <a:pt x="1850" y="2853"/>
                  </a:cubicBezTo>
                  <a:lnTo>
                    <a:pt x="1850" y="2582"/>
                  </a:lnTo>
                  <a:cubicBezTo>
                    <a:pt x="1850" y="2545"/>
                    <a:pt x="1873" y="2511"/>
                    <a:pt x="1908" y="2498"/>
                  </a:cubicBezTo>
                  <a:cubicBezTo>
                    <a:pt x="2003" y="2460"/>
                    <a:pt x="2093" y="2409"/>
                    <a:pt x="2173" y="2344"/>
                  </a:cubicBezTo>
                  <a:cubicBezTo>
                    <a:pt x="2202" y="2321"/>
                    <a:pt x="2243" y="2318"/>
                    <a:pt x="2275" y="2337"/>
                  </a:cubicBezTo>
                  <a:lnTo>
                    <a:pt x="2510" y="2473"/>
                  </a:lnTo>
                  <a:cubicBezTo>
                    <a:pt x="2517" y="2476"/>
                    <a:pt x="2524" y="2479"/>
                    <a:pt x="2532" y="2479"/>
                  </a:cubicBezTo>
                  <a:cubicBezTo>
                    <a:pt x="2545" y="2479"/>
                    <a:pt x="2561" y="2473"/>
                    <a:pt x="2570" y="2456"/>
                  </a:cubicBezTo>
                  <a:lnTo>
                    <a:pt x="2845" y="1981"/>
                  </a:lnTo>
                  <a:cubicBezTo>
                    <a:pt x="2853" y="1967"/>
                    <a:pt x="2851" y="1954"/>
                    <a:pt x="2849" y="1947"/>
                  </a:cubicBezTo>
                  <a:cubicBezTo>
                    <a:pt x="2848" y="1941"/>
                    <a:pt x="2842" y="1928"/>
                    <a:pt x="2829" y="1921"/>
                  </a:cubicBezTo>
                  <a:lnTo>
                    <a:pt x="2594" y="1785"/>
                  </a:lnTo>
                  <a:cubicBezTo>
                    <a:pt x="2561" y="1766"/>
                    <a:pt x="2544" y="1730"/>
                    <a:pt x="2550" y="1693"/>
                  </a:cubicBezTo>
                  <a:cubicBezTo>
                    <a:pt x="2557" y="1642"/>
                    <a:pt x="2561" y="1590"/>
                    <a:pt x="2561" y="1539"/>
                  </a:cubicBezTo>
                  <a:cubicBezTo>
                    <a:pt x="2561" y="1488"/>
                    <a:pt x="2557" y="1437"/>
                    <a:pt x="2550" y="1386"/>
                  </a:cubicBezTo>
                  <a:cubicBezTo>
                    <a:pt x="2544" y="1349"/>
                    <a:pt x="2561" y="1313"/>
                    <a:pt x="2594" y="1295"/>
                  </a:cubicBezTo>
                  <a:lnTo>
                    <a:pt x="2829" y="1158"/>
                  </a:lnTo>
                  <a:cubicBezTo>
                    <a:pt x="2842" y="1151"/>
                    <a:pt x="2848" y="1138"/>
                    <a:pt x="2849" y="1132"/>
                  </a:cubicBezTo>
                  <a:cubicBezTo>
                    <a:pt x="2851" y="1125"/>
                    <a:pt x="2853" y="1112"/>
                    <a:pt x="2845" y="1098"/>
                  </a:cubicBezTo>
                  <a:lnTo>
                    <a:pt x="2570" y="623"/>
                  </a:lnTo>
                  <a:cubicBezTo>
                    <a:pt x="2561" y="607"/>
                    <a:pt x="2545" y="601"/>
                    <a:pt x="2532" y="601"/>
                  </a:cubicBezTo>
                  <a:cubicBezTo>
                    <a:pt x="2524" y="601"/>
                    <a:pt x="2517" y="603"/>
                    <a:pt x="2510" y="607"/>
                  </a:cubicBezTo>
                  <a:lnTo>
                    <a:pt x="2275" y="742"/>
                  </a:lnTo>
                  <a:cubicBezTo>
                    <a:pt x="2243" y="760"/>
                    <a:pt x="2202" y="758"/>
                    <a:pt x="2173" y="735"/>
                  </a:cubicBezTo>
                  <a:cubicBezTo>
                    <a:pt x="2092" y="670"/>
                    <a:pt x="2003" y="618"/>
                    <a:pt x="1908" y="581"/>
                  </a:cubicBezTo>
                  <a:cubicBezTo>
                    <a:pt x="1873" y="567"/>
                    <a:pt x="1850" y="535"/>
                    <a:pt x="1850" y="497"/>
                  </a:cubicBezTo>
                  <a:lnTo>
                    <a:pt x="1850" y="225"/>
                  </a:lnTo>
                  <a:cubicBezTo>
                    <a:pt x="1850" y="201"/>
                    <a:pt x="1830" y="181"/>
                    <a:pt x="1806" y="181"/>
                  </a:cubicBezTo>
                  <a:lnTo>
                    <a:pt x="1257" y="181"/>
                  </a:lnTo>
                  <a:cubicBezTo>
                    <a:pt x="1233" y="181"/>
                    <a:pt x="1213" y="201"/>
                    <a:pt x="1213" y="225"/>
                  </a:cubicBezTo>
                  <a:lnTo>
                    <a:pt x="1213" y="497"/>
                  </a:lnTo>
                  <a:cubicBezTo>
                    <a:pt x="1213" y="535"/>
                    <a:pt x="1190" y="567"/>
                    <a:pt x="1156" y="581"/>
                  </a:cubicBezTo>
                  <a:cubicBezTo>
                    <a:pt x="1060" y="618"/>
                    <a:pt x="970" y="670"/>
                    <a:pt x="890" y="735"/>
                  </a:cubicBezTo>
                  <a:cubicBezTo>
                    <a:pt x="861" y="758"/>
                    <a:pt x="821" y="760"/>
                    <a:pt x="788" y="742"/>
                  </a:cubicBezTo>
                  <a:lnTo>
                    <a:pt x="553" y="607"/>
                  </a:lnTo>
                  <a:cubicBezTo>
                    <a:pt x="546" y="603"/>
                    <a:pt x="539" y="601"/>
                    <a:pt x="531" y="601"/>
                  </a:cubicBezTo>
                  <a:cubicBezTo>
                    <a:pt x="519" y="601"/>
                    <a:pt x="502" y="607"/>
                    <a:pt x="493" y="623"/>
                  </a:cubicBezTo>
                  <a:lnTo>
                    <a:pt x="218" y="1098"/>
                  </a:lnTo>
                  <a:cubicBezTo>
                    <a:pt x="210" y="1112"/>
                    <a:pt x="212" y="1125"/>
                    <a:pt x="214" y="1132"/>
                  </a:cubicBezTo>
                  <a:cubicBezTo>
                    <a:pt x="216" y="1138"/>
                    <a:pt x="220" y="1151"/>
                    <a:pt x="234" y="1158"/>
                  </a:cubicBezTo>
                  <a:lnTo>
                    <a:pt x="470" y="1294"/>
                  </a:lnTo>
                  <a:cubicBezTo>
                    <a:pt x="502" y="1313"/>
                    <a:pt x="519" y="1349"/>
                    <a:pt x="513" y="1386"/>
                  </a:cubicBezTo>
                  <a:cubicBezTo>
                    <a:pt x="506" y="1437"/>
                    <a:pt x="502" y="1488"/>
                    <a:pt x="502" y="1539"/>
                  </a:cubicBezTo>
                  <a:cubicBezTo>
                    <a:pt x="502" y="1590"/>
                    <a:pt x="506" y="1642"/>
                    <a:pt x="513" y="1693"/>
                  </a:cubicBezTo>
                  <a:cubicBezTo>
                    <a:pt x="519" y="1730"/>
                    <a:pt x="501" y="1766"/>
                    <a:pt x="470" y="1785"/>
                  </a:cubicBezTo>
                  <a:lnTo>
                    <a:pt x="234" y="1921"/>
                  </a:lnTo>
                  <a:cubicBezTo>
                    <a:pt x="213" y="1932"/>
                    <a:pt x="206" y="1960"/>
                    <a:pt x="218" y="1981"/>
                  </a:cubicBezTo>
                  <a:lnTo>
                    <a:pt x="493" y="2456"/>
                  </a:lnTo>
                  <a:cubicBezTo>
                    <a:pt x="502" y="2473"/>
                    <a:pt x="519" y="2479"/>
                    <a:pt x="531" y="2479"/>
                  </a:cubicBezTo>
                  <a:cubicBezTo>
                    <a:pt x="539" y="2479"/>
                    <a:pt x="546" y="2476"/>
                    <a:pt x="553" y="2473"/>
                  </a:cubicBezTo>
                  <a:lnTo>
                    <a:pt x="788" y="2337"/>
                  </a:lnTo>
                  <a:cubicBezTo>
                    <a:pt x="803" y="2328"/>
                    <a:pt x="818" y="2325"/>
                    <a:pt x="834" y="2325"/>
                  </a:cubicBezTo>
                  <a:close/>
                  <a:moveTo>
                    <a:pt x="1806" y="3078"/>
                  </a:moveTo>
                  <a:lnTo>
                    <a:pt x="1257" y="3078"/>
                  </a:lnTo>
                  <a:cubicBezTo>
                    <a:pt x="1133" y="3078"/>
                    <a:pt x="1032" y="2978"/>
                    <a:pt x="1032" y="2853"/>
                  </a:cubicBezTo>
                  <a:lnTo>
                    <a:pt x="1032" y="2642"/>
                  </a:lnTo>
                  <a:cubicBezTo>
                    <a:pt x="960" y="2609"/>
                    <a:pt x="891" y="2570"/>
                    <a:pt x="827" y="2523"/>
                  </a:cubicBezTo>
                  <a:lnTo>
                    <a:pt x="643" y="2629"/>
                  </a:lnTo>
                  <a:cubicBezTo>
                    <a:pt x="609" y="2649"/>
                    <a:pt x="571" y="2659"/>
                    <a:pt x="531" y="2659"/>
                  </a:cubicBezTo>
                  <a:cubicBezTo>
                    <a:pt x="451" y="2659"/>
                    <a:pt x="376" y="2616"/>
                    <a:pt x="336" y="2547"/>
                  </a:cubicBezTo>
                  <a:lnTo>
                    <a:pt x="61" y="2071"/>
                  </a:lnTo>
                  <a:cubicBezTo>
                    <a:pt x="0" y="1963"/>
                    <a:pt x="37" y="1826"/>
                    <a:pt x="144" y="1764"/>
                  </a:cubicBezTo>
                  <a:lnTo>
                    <a:pt x="327" y="1658"/>
                  </a:lnTo>
                  <a:cubicBezTo>
                    <a:pt x="323" y="1619"/>
                    <a:pt x="321" y="1579"/>
                    <a:pt x="321" y="1539"/>
                  </a:cubicBezTo>
                  <a:cubicBezTo>
                    <a:pt x="321" y="1500"/>
                    <a:pt x="323" y="1460"/>
                    <a:pt x="327" y="1421"/>
                  </a:cubicBezTo>
                  <a:lnTo>
                    <a:pt x="144" y="1315"/>
                  </a:lnTo>
                  <a:cubicBezTo>
                    <a:pt x="92" y="1285"/>
                    <a:pt x="55" y="1237"/>
                    <a:pt x="39" y="1179"/>
                  </a:cubicBezTo>
                  <a:cubicBezTo>
                    <a:pt x="24" y="1121"/>
                    <a:pt x="32" y="1060"/>
                    <a:pt x="62" y="1008"/>
                  </a:cubicBezTo>
                  <a:lnTo>
                    <a:pt x="336" y="532"/>
                  </a:lnTo>
                  <a:cubicBezTo>
                    <a:pt x="376" y="463"/>
                    <a:pt x="451" y="420"/>
                    <a:pt x="531" y="420"/>
                  </a:cubicBezTo>
                  <a:cubicBezTo>
                    <a:pt x="571" y="420"/>
                    <a:pt x="609" y="431"/>
                    <a:pt x="643" y="450"/>
                  </a:cubicBezTo>
                  <a:lnTo>
                    <a:pt x="827" y="556"/>
                  </a:lnTo>
                  <a:cubicBezTo>
                    <a:pt x="891" y="509"/>
                    <a:pt x="960" y="470"/>
                    <a:pt x="1032" y="437"/>
                  </a:cubicBezTo>
                  <a:lnTo>
                    <a:pt x="1032" y="225"/>
                  </a:lnTo>
                  <a:cubicBezTo>
                    <a:pt x="1032" y="102"/>
                    <a:pt x="1133" y="0"/>
                    <a:pt x="1257" y="0"/>
                  </a:cubicBezTo>
                  <a:lnTo>
                    <a:pt x="1806" y="0"/>
                  </a:lnTo>
                  <a:cubicBezTo>
                    <a:pt x="1930" y="0"/>
                    <a:pt x="2031" y="102"/>
                    <a:pt x="2031" y="225"/>
                  </a:cubicBezTo>
                  <a:lnTo>
                    <a:pt x="2031" y="437"/>
                  </a:lnTo>
                  <a:cubicBezTo>
                    <a:pt x="2103" y="470"/>
                    <a:pt x="2172" y="510"/>
                    <a:pt x="2236" y="556"/>
                  </a:cubicBezTo>
                  <a:lnTo>
                    <a:pt x="2420" y="450"/>
                  </a:lnTo>
                  <a:cubicBezTo>
                    <a:pt x="2454" y="431"/>
                    <a:pt x="2493" y="420"/>
                    <a:pt x="2532" y="420"/>
                  </a:cubicBezTo>
                  <a:cubicBezTo>
                    <a:pt x="2612" y="420"/>
                    <a:pt x="2687" y="463"/>
                    <a:pt x="2727" y="532"/>
                  </a:cubicBezTo>
                  <a:lnTo>
                    <a:pt x="3001" y="1008"/>
                  </a:lnTo>
                  <a:cubicBezTo>
                    <a:pt x="3031" y="1060"/>
                    <a:pt x="3040" y="1121"/>
                    <a:pt x="3024" y="1179"/>
                  </a:cubicBezTo>
                  <a:cubicBezTo>
                    <a:pt x="3009" y="1236"/>
                    <a:pt x="2971" y="1285"/>
                    <a:pt x="2919" y="1315"/>
                  </a:cubicBezTo>
                  <a:lnTo>
                    <a:pt x="2736" y="1421"/>
                  </a:lnTo>
                  <a:cubicBezTo>
                    <a:pt x="2740" y="1460"/>
                    <a:pt x="2742" y="1500"/>
                    <a:pt x="2742" y="1539"/>
                  </a:cubicBezTo>
                  <a:cubicBezTo>
                    <a:pt x="2742" y="1579"/>
                    <a:pt x="2740" y="1619"/>
                    <a:pt x="2736" y="1658"/>
                  </a:cubicBezTo>
                  <a:lnTo>
                    <a:pt x="2919" y="1764"/>
                  </a:lnTo>
                  <a:cubicBezTo>
                    <a:pt x="2971" y="1794"/>
                    <a:pt x="3009" y="1842"/>
                    <a:pt x="3024" y="1901"/>
                  </a:cubicBezTo>
                  <a:cubicBezTo>
                    <a:pt x="3040" y="1959"/>
                    <a:pt x="3031" y="2019"/>
                    <a:pt x="3001" y="2071"/>
                  </a:cubicBezTo>
                  <a:lnTo>
                    <a:pt x="2727" y="2547"/>
                  </a:lnTo>
                  <a:cubicBezTo>
                    <a:pt x="2687" y="2616"/>
                    <a:pt x="2612" y="2659"/>
                    <a:pt x="2532" y="2659"/>
                  </a:cubicBezTo>
                  <a:cubicBezTo>
                    <a:pt x="2493" y="2659"/>
                    <a:pt x="2454" y="2649"/>
                    <a:pt x="2420" y="2629"/>
                  </a:cubicBezTo>
                  <a:lnTo>
                    <a:pt x="2236" y="2523"/>
                  </a:lnTo>
                  <a:cubicBezTo>
                    <a:pt x="2172" y="2570"/>
                    <a:pt x="2103" y="2609"/>
                    <a:pt x="2031" y="2642"/>
                  </a:cubicBezTo>
                  <a:lnTo>
                    <a:pt x="2031" y="2853"/>
                  </a:lnTo>
                  <a:cubicBezTo>
                    <a:pt x="2031" y="2978"/>
                    <a:pt x="1930" y="3078"/>
                    <a:pt x="1806" y="3078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sp>
          <p:nvSpPr>
            <p:cNvPr id="136" name="Freeform 30">
              <a:extLst>
                <a:ext uri="{FF2B5EF4-FFF2-40B4-BE49-F238E27FC236}">
                  <a16:creationId xmlns:a16="http://schemas.microsoft.com/office/drawing/2014/main" id="{D44FD080-A913-8E42-A0C9-63298C9D7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148540"/>
              <a:ext cx="1751224" cy="1709460"/>
            </a:xfrm>
            <a:custGeom>
              <a:avLst/>
              <a:gdLst>
                <a:gd name="T0" fmla="*/ 1748198 w 5361"/>
                <a:gd name="T1" fmla="*/ 1076676 h 5233"/>
                <a:gd name="T2" fmla="*/ 1662139 w 5361"/>
                <a:gd name="T3" fmla="*/ 1002857 h 5233"/>
                <a:gd name="T4" fmla="*/ 1669701 w 5361"/>
                <a:gd name="T5" fmla="*/ 897710 h 5233"/>
                <a:gd name="T6" fmla="*/ 1677982 w 5361"/>
                <a:gd name="T7" fmla="*/ 759435 h 5233"/>
                <a:gd name="T8" fmla="*/ 1858744 w 5361"/>
                <a:gd name="T9" fmla="*/ 636283 h 5233"/>
                <a:gd name="T10" fmla="*/ 1785647 w 5361"/>
                <a:gd name="T11" fmla="*/ 476762 h 5233"/>
                <a:gd name="T12" fmla="*/ 1797530 w 5361"/>
                <a:gd name="T13" fmla="*/ 432471 h 5233"/>
                <a:gd name="T14" fmla="*/ 1909515 w 5361"/>
                <a:gd name="T15" fmla="*/ 561384 h 5233"/>
                <a:gd name="T16" fmla="*/ 1865225 w 5361"/>
                <a:gd name="T17" fmla="*/ 726306 h 5233"/>
                <a:gd name="T18" fmla="*/ 1734875 w 5361"/>
                <a:gd name="T19" fmla="*/ 897710 h 5233"/>
                <a:gd name="T20" fmla="*/ 1780966 w 5361"/>
                <a:gd name="T21" fmla="*/ 1020141 h 5233"/>
                <a:gd name="T22" fmla="*/ 1792489 w 5361"/>
                <a:gd name="T23" fmla="*/ 1064433 h 5233"/>
                <a:gd name="T24" fmla="*/ 965020 w 5361"/>
                <a:gd name="T25" fmla="*/ 598473 h 5233"/>
                <a:gd name="T26" fmla="*/ 965020 w 5361"/>
                <a:gd name="T27" fmla="*/ 1196587 h 5233"/>
                <a:gd name="T28" fmla="*/ 1263888 w 5361"/>
                <a:gd name="T29" fmla="*/ 897710 h 5233"/>
                <a:gd name="T30" fmla="*/ 965020 w 5361"/>
                <a:gd name="T31" fmla="*/ 1261763 h 5233"/>
                <a:gd name="T32" fmla="*/ 965020 w 5361"/>
                <a:gd name="T33" fmla="*/ 533297 h 5233"/>
                <a:gd name="T34" fmla="*/ 1329063 w 5361"/>
                <a:gd name="T35" fmla="*/ 897710 h 5233"/>
                <a:gd name="T36" fmla="*/ 784259 w 5361"/>
                <a:gd name="T37" fmla="*/ 1884003 h 5233"/>
                <a:gd name="T38" fmla="*/ 662911 w 5361"/>
                <a:gd name="T39" fmla="*/ 1606012 h 5233"/>
                <a:gd name="T40" fmla="*/ 366564 w 5361"/>
                <a:gd name="T41" fmla="*/ 1591968 h 5233"/>
                <a:gd name="T42" fmla="*/ 275103 w 5361"/>
                <a:gd name="T43" fmla="*/ 1603851 h 5233"/>
                <a:gd name="T44" fmla="*/ 20165 w 5361"/>
                <a:gd name="T45" fmla="*/ 1234396 h 5233"/>
                <a:gd name="T46" fmla="*/ 64455 w 5361"/>
                <a:gd name="T47" fmla="*/ 1068754 h 5233"/>
                <a:gd name="T48" fmla="*/ 194804 w 5361"/>
                <a:gd name="T49" fmla="*/ 897710 h 5233"/>
                <a:gd name="T50" fmla="*/ 64815 w 5361"/>
                <a:gd name="T51" fmla="*/ 726306 h 5233"/>
                <a:gd name="T52" fmla="*/ 8642 w 5361"/>
                <a:gd name="T53" fmla="*/ 652847 h 5233"/>
                <a:gd name="T54" fmla="*/ 201286 w 5361"/>
                <a:gd name="T55" fmla="*/ 247744 h 5233"/>
                <a:gd name="T56" fmla="*/ 366564 w 5361"/>
                <a:gd name="T57" fmla="*/ 203452 h 5233"/>
                <a:gd name="T58" fmla="*/ 662911 w 5361"/>
                <a:gd name="T59" fmla="*/ 189409 h 5233"/>
                <a:gd name="T60" fmla="*/ 695679 w 5361"/>
                <a:gd name="T61" fmla="*/ 0 h 5233"/>
                <a:gd name="T62" fmla="*/ 728086 w 5361"/>
                <a:gd name="T63" fmla="*/ 211014 h 5233"/>
                <a:gd name="T64" fmla="*/ 707561 w 5361"/>
                <a:gd name="T65" fmla="*/ 241262 h 5233"/>
                <a:gd name="T66" fmla="*/ 488991 w 5361"/>
                <a:gd name="T67" fmla="*/ 349290 h 5233"/>
                <a:gd name="T68" fmla="*/ 291666 w 5361"/>
                <a:gd name="T69" fmla="*/ 254225 h 5233"/>
                <a:gd name="T70" fmla="*/ 76697 w 5361"/>
                <a:gd name="T71" fmla="*/ 593792 h 5233"/>
                <a:gd name="T72" fmla="*/ 71296 w 5361"/>
                <a:gd name="T73" fmla="*/ 636283 h 5233"/>
                <a:gd name="T74" fmla="*/ 252057 w 5361"/>
                <a:gd name="T75" fmla="*/ 759435 h 5233"/>
                <a:gd name="T76" fmla="*/ 259979 w 5361"/>
                <a:gd name="T77" fmla="*/ 897710 h 5233"/>
                <a:gd name="T78" fmla="*/ 267901 w 5361"/>
                <a:gd name="T79" fmla="*/ 1002857 h 5233"/>
                <a:gd name="T80" fmla="*/ 96862 w 5361"/>
                <a:gd name="T81" fmla="*/ 1125288 h 5233"/>
                <a:gd name="T82" fmla="*/ 76697 w 5361"/>
                <a:gd name="T83" fmla="*/ 1201628 h 5233"/>
                <a:gd name="T84" fmla="*/ 291666 w 5361"/>
                <a:gd name="T85" fmla="*/ 1540835 h 5233"/>
                <a:gd name="T86" fmla="*/ 488991 w 5361"/>
                <a:gd name="T87" fmla="*/ 1445771 h 5233"/>
                <a:gd name="T88" fmla="*/ 525720 w 5361"/>
                <a:gd name="T89" fmla="*/ 1448651 h 5233"/>
                <a:gd name="T90" fmla="*/ 728086 w 5361"/>
                <a:gd name="T91" fmla="*/ 1584406 h 5233"/>
                <a:gd name="T92" fmla="*/ 784259 w 5361"/>
                <a:gd name="T93" fmla="*/ 1818826 h 5233"/>
                <a:gd name="T94" fmla="*/ 1201954 w 5361"/>
                <a:gd name="T95" fmla="*/ 1763012 h 5233"/>
                <a:gd name="T96" fmla="*/ 1222479 w 5361"/>
                <a:gd name="T97" fmla="*/ 1553798 h 5233"/>
                <a:gd name="T98" fmla="*/ 1404320 w 5361"/>
                <a:gd name="T99" fmla="*/ 1448651 h 5233"/>
                <a:gd name="T100" fmla="*/ 1595884 w 5361"/>
                <a:gd name="T101" fmla="*/ 1535434 h 5233"/>
                <a:gd name="T102" fmla="*/ 1744238 w 5361"/>
                <a:gd name="T103" fmla="*/ 1391037 h 5233"/>
                <a:gd name="T104" fmla="*/ 1800410 w 5361"/>
                <a:gd name="T105" fmla="*/ 1423085 h 5233"/>
                <a:gd name="T106" fmla="*/ 1563116 w 5361"/>
                <a:gd name="T107" fmla="*/ 1591968 h 5233"/>
                <a:gd name="T108" fmla="*/ 1266769 w 5361"/>
                <a:gd name="T109" fmla="*/ 1606012 h 5233"/>
                <a:gd name="T110" fmla="*/ 1145781 w 5361"/>
                <a:gd name="T111" fmla="*/ 1884003 h 52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361" h="5233">
                  <a:moveTo>
                    <a:pt x="4901" y="3002"/>
                  </a:moveTo>
                  <a:lnTo>
                    <a:pt x="4901" y="3002"/>
                  </a:lnTo>
                  <a:cubicBezTo>
                    <a:pt x="4885" y="3002"/>
                    <a:pt x="4869" y="2998"/>
                    <a:pt x="4855" y="2990"/>
                  </a:cubicBezTo>
                  <a:lnTo>
                    <a:pt x="4660" y="2876"/>
                  </a:lnTo>
                  <a:cubicBezTo>
                    <a:pt x="4627" y="2858"/>
                    <a:pt x="4610" y="2822"/>
                    <a:pt x="4616" y="2785"/>
                  </a:cubicBezTo>
                  <a:cubicBezTo>
                    <a:pt x="4630" y="2689"/>
                    <a:pt x="4637" y="2591"/>
                    <a:pt x="4637" y="2493"/>
                  </a:cubicBezTo>
                  <a:cubicBezTo>
                    <a:pt x="4637" y="2396"/>
                    <a:pt x="4630" y="2297"/>
                    <a:pt x="4616" y="2201"/>
                  </a:cubicBezTo>
                  <a:cubicBezTo>
                    <a:pt x="4610" y="2164"/>
                    <a:pt x="4627" y="2128"/>
                    <a:pt x="4660" y="2109"/>
                  </a:cubicBezTo>
                  <a:lnTo>
                    <a:pt x="5089" y="1861"/>
                  </a:lnTo>
                  <a:cubicBezTo>
                    <a:pt x="5126" y="1841"/>
                    <a:pt x="5151" y="1807"/>
                    <a:pt x="5162" y="1767"/>
                  </a:cubicBezTo>
                  <a:cubicBezTo>
                    <a:pt x="5172" y="1727"/>
                    <a:pt x="5167" y="1684"/>
                    <a:pt x="5147" y="1649"/>
                  </a:cubicBezTo>
                  <a:lnTo>
                    <a:pt x="4959" y="1324"/>
                  </a:lnTo>
                  <a:cubicBezTo>
                    <a:pt x="4934" y="1281"/>
                    <a:pt x="4949" y="1225"/>
                    <a:pt x="4992" y="1201"/>
                  </a:cubicBezTo>
                  <a:cubicBezTo>
                    <a:pt x="5036" y="1176"/>
                    <a:pt x="5091" y="1190"/>
                    <a:pt x="5116" y="1234"/>
                  </a:cubicBezTo>
                  <a:lnTo>
                    <a:pt x="5303" y="1559"/>
                  </a:lnTo>
                  <a:cubicBezTo>
                    <a:pt x="5348" y="1636"/>
                    <a:pt x="5360" y="1727"/>
                    <a:pt x="5336" y="1813"/>
                  </a:cubicBezTo>
                  <a:cubicBezTo>
                    <a:pt x="5313" y="1900"/>
                    <a:pt x="5258" y="1973"/>
                    <a:pt x="5180" y="2017"/>
                  </a:cubicBezTo>
                  <a:lnTo>
                    <a:pt x="4802" y="2236"/>
                  </a:lnTo>
                  <a:cubicBezTo>
                    <a:pt x="4813" y="2321"/>
                    <a:pt x="4818" y="2407"/>
                    <a:pt x="4818" y="2493"/>
                  </a:cubicBezTo>
                  <a:cubicBezTo>
                    <a:pt x="4818" y="2579"/>
                    <a:pt x="4813" y="2665"/>
                    <a:pt x="4802" y="2750"/>
                  </a:cubicBezTo>
                  <a:lnTo>
                    <a:pt x="4946" y="2833"/>
                  </a:lnTo>
                  <a:cubicBezTo>
                    <a:pt x="4989" y="2858"/>
                    <a:pt x="5004" y="2914"/>
                    <a:pt x="4978" y="2956"/>
                  </a:cubicBezTo>
                  <a:cubicBezTo>
                    <a:pt x="4962" y="2986"/>
                    <a:pt x="4932" y="3002"/>
                    <a:pt x="4901" y="3002"/>
                  </a:cubicBezTo>
                  <a:close/>
                  <a:moveTo>
                    <a:pt x="2680" y="1662"/>
                  </a:moveTo>
                  <a:lnTo>
                    <a:pt x="2680" y="1662"/>
                  </a:lnTo>
                  <a:cubicBezTo>
                    <a:pt x="2222" y="1662"/>
                    <a:pt x="1849" y="2035"/>
                    <a:pt x="1849" y="2493"/>
                  </a:cubicBezTo>
                  <a:cubicBezTo>
                    <a:pt x="1849" y="2951"/>
                    <a:pt x="2222" y="3323"/>
                    <a:pt x="2680" y="3323"/>
                  </a:cubicBezTo>
                  <a:cubicBezTo>
                    <a:pt x="3138" y="3323"/>
                    <a:pt x="3510" y="2951"/>
                    <a:pt x="3510" y="2493"/>
                  </a:cubicBezTo>
                  <a:cubicBezTo>
                    <a:pt x="3510" y="2035"/>
                    <a:pt x="3138" y="1662"/>
                    <a:pt x="2680" y="1662"/>
                  </a:cubicBezTo>
                  <a:close/>
                  <a:moveTo>
                    <a:pt x="2680" y="3504"/>
                  </a:moveTo>
                  <a:lnTo>
                    <a:pt x="2680" y="3504"/>
                  </a:lnTo>
                  <a:cubicBezTo>
                    <a:pt x="2122" y="3504"/>
                    <a:pt x="1668" y="3051"/>
                    <a:pt x="1668" y="2493"/>
                  </a:cubicBezTo>
                  <a:cubicBezTo>
                    <a:pt x="1668" y="1935"/>
                    <a:pt x="2122" y="1481"/>
                    <a:pt x="2680" y="1481"/>
                  </a:cubicBezTo>
                  <a:cubicBezTo>
                    <a:pt x="3237" y="1481"/>
                    <a:pt x="3691" y="1935"/>
                    <a:pt x="3691" y="2493"/>
                  </a:cubicBezTo>
                  <a:cubicBezTo>
                    <a:pt x="3691" y="3051"/>
                    <a:pt x="3237" y="3504"/>
                    <a:pt x="2680" y="3504"/>
                  </a:cubicBezTo>
                  <a:close/>
                  <a:moveTo>
                    <a:pt x="3182" y="5232"/>
                  </a:moveTo>
                  <a:lnTo>
                    <a:pt x="2178" y="5232"/>
                  </a:lnTo>
                  <a:cubicBezTo>
                    <a:pt x="1992" y="5232"/>
                    <a:pt x="1841" y="5081"/>
                    <a:pt x="1841" y="4896"/>
                  </a:cubicBezTo>
                  <a:lnTo>
                    <a:pt x="1841" y="4460"/>
                  </a:lnTo>
                  <a:cubicBezTo>
                    <a:pt x="1683" y="4393"/>
                    <a:pt x="1533" y="4306"/>
                    <a:pt x="1395" y="4203"/>
                  </a:cubicBezTo>
                  <a:lnTo>
                    <a:pt x="1018" y="4421"/>
                  </a:lnTo>
                  <a:cubicBezTo>
                    <a:pt x="941" y="4465"/>
                    <a:pt x="850" y="4477"/>
                    <a:pt x="764" y="4454"/>
                  </a:cubicBezTo>
                  <a:cubicBezTo>
                    <a:pt x="676" y="4431"/>
                    <a:pt x="604" y="4375"/>
                    <a:pt x="559" y="4298"/>
                  </a:cubicBezTo>
                  <a:lnTo>
                    <a:pt x="56" y="3428"/>
                  </a:lnTo>
                  <a:cubicBezTo>
                    <a:pt x="12" y="3350"/>
                    <a:pt x="0" y="3259"/>
                    <a:pt x="23" y="3173"/>
                  </a:cubicBezTo>
                  <a:cubicBezTo>
                    <a:pt x="46" y="3086"/>
                    <a:pt x="102" y="3013"/>
                    <a:pt x="179" y="2968"/>
                  </a:cubicBezTo>
                  <a:lnTo>
                    <a:pt x="557" y="2750"/>
                  </a:lnTo>
                  <a:cubicBezTo>
                    <a:pt x="547" y="2664"/>
                    <a:pt x="541" y="2578"/>
                    <a:pt x="541" y="2493"/>
                  </a:cubicBezTo>
                  <a:cubicBezTo>
                    <a:pt x="541" y="2407"/>
                    <a:pt x="547" y="2321"/>
                    <a:pt x="557" y="2236"/>
                  </a:cubicBezTo>
                  <a:lnTo>
                    <a:pt x="180" y="2017"/>
                  </a:lnTo>
                  <a:cubicBezTo>
                    <a:pt x="102" y="1973"/>
                    <a:pt x="46" y="1900"/>
                    <a:pt x="24" y="1813"/>
                  </a:cubicBezTo>
                  <a:cubicBezTo>
                    <a:pt x="0" y="1727"/>
                    <a:pt x="12" y="1636"/>
                    <a:pt x="56" y="1559"/>
                  </a:cubicBezTo>
                  <a:lnTo>
                    <a:pt x="559" y="688"/>
                  </a:lnTo>
                  <a:cubicBezTo>
                    <a:pt x="604" y="611"/>
                    <a:pt x="676" y="555"/>
                    <a:pt x="763" y="532"/>
                  </a:cubicBezTo>
                  <a:cubicBezTo>
                    <a:pt x="850" y="508"/>
                    <a:pt x="940" y="521"/>
                    <a:pt x="1018" y="565"/>
                  </a:cubicBezTo>
                  <a:lnTo>
                    <a:pt x="1396" y="783"/>
                  </a:lnTo>
                  <a:cubicBezTo>
                    <a:pt x="1533" y="679"/>
                    <a:pt x="1683" y="593"/>
                    <a:pt x="1841" y="526"/>
                  </a:cubicBezTo>
                  <a:lnTo>
                    <a:pt x="1841" y="90"/>
                  </a:lnTo>
                  <a:cubicBezTo>
                    <a:pt x="1841" y="40"/>
                    <a:pt x="1882" y="0"/>
                    <a:pt x="1932" y="0"/>
                  </a:cubicBezTo>
                  <a:cubicBezTo>
                    <a:pt x="1981" y="0"/>
                    <a:pt x="2022" y="40"/>
                    <a:pt x="2022" y="90"/>
                  </a:cubicBezTo>
                  <a:lnTo>
                    <a:pt x="2022" y="586"/>
                  </a:lnTo>
                  <a:cubicBezTo>
                    <a:pt x="2022" y="624"/>
                    <a:pt x="1999" y="657"/>
                    <a:pt x="1965" y="670"/>
                  </a:cubicBezTo>
                  <a:cubicBezTo>
                    <a:pt x="1783" y="742"/>
                    <a:pt x="1613" y="840"/>
                    <a:pt x="1460" y="962"/>
                  </a:cubicBezTo>
                  <a:cubicBezTo>
                    <a:pt x="1431" y="986"/>
                    <a:pt x="1390" y="989"/>
                    <a:pt x="1358" y="970"/>
                  </a:cubicBezTo>
                  <a:lnTo>
                    <a:pt x="927" y="722"/>
                  </a:lnTo>
                  <a:cubicBezTo>
                    <a:pt x="892" y="701"/>
                    <a:pt x="850" y="696"/>
                    <a:pt x="810" y="706"/>
                  </a:cubicBezTo>
                  <a:cubicBezTo>
                    <a:pt x="769" y="717"/>
                    <a:pt x="736" y="743"/>
                    <a:pt x="715" y="779"/>
                  </a:cubicBezTo>
                  <a:lnTo>
                    <a:pt x="213" y="1649"/>
                  </a:lnTo>
                  <a:cubicBezTo>
                    <a:pt x="193" y="1685"/>
                    <a:pt x="187" y="1727"/>
                    <a:pt x="198" y="1767"/>
                  </a:cubicBezTo>
                  <a:cubicBezTo>
                    <a:pt x="208" y="1807"/>
                    <a:pt x="234" y="1841"/>
                    <a:pt x="270" y="1861"/>
                  </a:cubicBezTo>
                  <a:lnTo>
                    <a:pt x="700" y="2109"/>
                  </a:lnTo>
                  <a:cubicBezTo>
                    <a:pt x="732" y="2128"/>
                    <a:pt x="749" y="2164"/>
                    <a:pt x="744" y="2201"/>
                  </a:cubicBezTo>
                  <a:cubicBezTo>
                    <a:pt x="729" y="2298"/>
                    <a:pt x="722" y="2396"/>
                    <a:pt x="722" y="2493"/>
                  </a:cubicBezTo>
                  <a:cubicBezTo>
                    <a:pt x="722" y="2590"/>
                    <a:pt x="729" y="2688"/>
                    <a:pt x="744" y="2785"/>
                  </a:cubicBezTo>
                  <a:cubicBezTo>
                    <a:pt x="749" y="2822"/>
                    <a:pt x="732" y="2858"/>
                    <a:pt x="700" y="2876"/>
                  </a:cubicBezTo>
                  <a:lnTo>
                    <a:pt x="269" y="3125"/>
                  </a:lnTo>
                  <a:cubicBezTo>
                    <a:pt x="234" y="3146"/>
                    <a:pt x="208" y="3179"/>
                    <a:pt x="198" y="3219"/>
                  </a:cubicBezTo>
                  <a:cubicBezTo>
                    <a:pt x="187" y="3259"/>
                    <a:pt x="193" y="3301"/>
                    <a:pt x="213" y="3337"/>
                  </a:cubicBezTo>
                  <a:lnTo>
                    <a:pt x="715" y="4208"/>
                  </a:lnTo>
                  <a:cubicBezTo>
                    <a:pt x="736" y="4243"/>
                    <a:pt x="769" y="4269"/>
                    <a:pt x="810" y="4279"/>
                  </a:cubicBezTo>
                  <a:cubicBezTo>
                    <a:pt x="850" y="4290"/>
                    <a:pt x="892" y="4284"/>
                    <a:pt x="927" y="4264"/>
                  </a:cubicBezTo>
                  <a:lnTo>
                    <a:pt x="1358" y="4015"/>
                  </a:lnTo>
                  <a:cubicBezTo>
                    <a:pt x="1390" y="3997"/>
                    <a:pt x="1431" y="4000"/>
                    <a:pt x="1460" y="4023"/>
                  </a:cubicBezTo>
                  <a:cubicBezTo>
                    <a:pt x="1612" y="4145"/>
                    <a:pt x="1782" y="4244"/>
                    <a:pt x="1965" y="4315"/>
                  </a:cubicBezTo>
                  <a:cubicBezTo>
                    <a:pt x="1999" y="4329"/>
                    <a:pt x="2022" y="4362"/>
                    <a:pt x="2022" y="4400"/>
                  </a:cubicBezTo>
                  <a:lnTo>
                    <a:pt x="2022" y="4896"/>
                  </a:lnTo>
                  <a:cubicBezTo>
                    <a:pt x="2022" y="4982"/>
                    <a:pt x="2092" y="5051"/>
                    <a:pt x="2178" y="5051"/>
                  </a:cubicBezTo>
                  <a:lnTo>
                    <a:pt x="3182" y="5051"/>
                  </a:lnTo>
                  <a:cubicBezTo>
                    <a:pt x="3268" y="5051"/>
                    <a:pt x="3338" y="4982"/>
                    <a:pt x="3338" y="4896"/>
                  </a:cubicBezTo>
                  <a:lnTo>
                    <a:pt x="3338" y="4400"/>
                  </a:lnTo>
                  <a:cubicBezTo>
                    <a:pt x="3338" y="4362"/>
                    <a:pt x="3360" y="4329"/>
                    <a:pt x="3395" y="4315"/>
                  </a:cubicBezTo>
                  <a:cubicBezTo>
                    <a:pt x="3577" y="4244"/>
                    <a:pt x="3747" y="4146"/>
                    <a:pt x="3900" y="4023"/>
                  </a:cubicBezTo>
                  <a:cubicBezTo>
                    <a:pt x="3929" y="4000"/>
                    <a:pt x="3970" y="3997"/>
                    <a:pt x="4001" y="4015"/>
                  </a:cubicBezTo>
                  <a:lnTo>
                    <a:pt x="4432" y="4264"/>
                  </a:lnTo>
                  <a:cubicBezTo>
                    <a:pt x="4506" y="4307"/>
                    <a:pt x="4602" y="4282"/>
                    <a:pt x="4644" y="4207"/>
                  </a:cubicBezTo>
                  <a:lnTo>
                    <a:pt x="4844" y="3863"/>
                  </a:lnTo>
                  <a:cubicBezTo>
                    <a:pt x="4868" y="3819"/>
                    <a:pt x="4923" y="3805"/>
                    <a:pt x="4967" y="3829"/>
                  </a:cubicBezTo>
                  <a:cubicBezTo>
                    <a:pt x="5010" y="3855"/>
                    <a:pt x="5025" y="3910"/>
                    <a:pt x="5000" y="3952"/>
                  </a:cubicBezTo>
                  <a:lnTo>
                    <a:pt x="4801" y="4298"/>
                  </a:lnTo>
                  <a:cubicBezTo>
                    <a:pt x="4708" y="4458"/>
                    <a:pt x="4502" y="4514"/>
                    <a:pt x="4341" y="4421"/>
                  </a:cubicBezTo>
                  <a:lnTo>
                    <a:pt x="3964" y="4203"/>
                  </a:lnTo>
                  <a:cubicBezTo>
                    <a:pt x="3826" y="4306"/>
                    <a:pt x="3677" y="4393"/>
                    <a:pt x="3518" y="4460"/>
                  </a:cubicBezTo>
                  <a:lnTo>
                    <a:pt x="3518" y="4896"/>
                  </a:lnTo>
                  <a:cubicBezTo>
                    <a:pt x="3518" y="5081"/>
                    <a:pt x="3368" y="5232"/>
                    <a:pt x="3182" y="523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grpSp>
          <p:nvGrpSpPr>
            <p:cNvPr id="137" name="Group 6">
              <a:extLst>
                <a:ext uri="{FF2B5EF4-FFF2-40B4-BE49-F238E27FC236}">
                  <a16:creationId xmlns:a16="http://schemas.microsoft.com/office/drawing/2014/main" id="{8EFC9FEE-35DA-E64B-B4B7-E52B56C0DE58}"/>
                </a:ext>
              </a:extLst>
            </p:cNvPr>
            <p:cNvGrpSpPr>
              <a:grpSpLocks/>
            </p:cNvGrpSpPr>
            <p:nvPr/>
          </p:nvGrpSpPr>
          <p:grpSpPr bwMode="auto">
            <a:xfrm rot="19964076">
              <a:off x="-1371198" y="1551348"/>
              <a:ext cx="1666254" cy="2151586"/>
              <a:chOff x="3309938" y="4121150"/>
              <a:chExt cx="1836737" cy="2371725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170" name="Freeform 1">
                <a:extLst>
                  <a:ext uri="{FF2B5EF4-FFF2-40B4-BE49-F238E27FC236}">
                    <a16:creationId xmlns:a16="http://schemas.microsoft.com/office/drawing/2014/main" id="{B7406E07-DD5C-A44C-8B8A-56B4DCCBF8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8450" y="5248275"/>
                <a:ext cx="290513" cy="741363"/>
              </a:xfrm>
              <a:custGeom>
                <a:avLst/>
                <a:gdLst>
                  <a:gd name="T0" fmla="*/ 175099 w 808"/>
                  <a:gd name="T1" fmla="*/ 51798 h 2061"/>
                  <a:gd name="T2" fmla="*/ 175099 w 808"/>
                  <a:gd name="T3" fmla="*/ 51798 h 2061"/>
                  <a:gd name="T4" fmla="*/ 289075 w 808"/>
                  <a:gd name="T5" fmla="*/ 210431 h 2061"/>
                  <a:gd name="T6" fmla="*/ 289075 w 808"/>
                  <a:gd name="T7" fmla="*/ 227697 h 2061"/>
                  <a:gd name="T8" fmla="*/ 221840 w 808"/>
                  <a:gd name="T9" fmla="*/ 227697 h 2061"/>
                  <a:gd name="T10" fmla="*/ 221840 w 808"/>
                  <a:gd name="T11" fmla="*/ 205754 h 2061"/>
                  <a:gd name="T12" fmla="*/ 221840 w 808"/>
                  <a:gd name="T13" fmla="*/ 205754 h 2061"/>
                  <a:gd name="T14" fmla="*/ 147414 w 808"/>
                  <a:gd name="T15" fmla="*/ 113668 h 2061"/>
                  <a:gd name="T16" fmla="*/ 147414 w 808"/>
                  <a:gd name="T17" fmla="*/ 113668 h 2061"/>
                  <a:gd name="T18" fmla="*/ 73707 w 808"/>
                  <a:gd name="T19" fmla="*/ 205754 h 2061"/>
                  <a:gd name="T20" fmla="*/ 73707 w 808"/>
                  <a:gd name="T21" fmla="*/ 205754 h 2061"/>
                  <a:gd name="T22" fmla="*/ 290153 w 808"/>
                  <a:gd name="T23" fmla="*/ 532731 h 2061"/>
                  <a:gd name="T24" fmla="*/ 290153 w 808"/>
                  <a:gd name="T25" fmla="*/ 532731 h 2061"/>
                  <a:gd name="T26" fmla="*/ 175099 w 808"/>
                  <a:gd name="T27" fmla="*/ 692083 h 2061"/>
                  <a:gd name="T28" fmla="*/ 175099 w 808"/>
                  <a:gd name="T29" fmla="*/ 741003 h 2061"/>
                  <a:gd name="T30" fmla="*/ 116133 w 808"/>
                  <a:gd name="T31" fmla="*/ 741003 h 2061"/>
                  <a:gd name="T32" fmla="*/ 116133 w 808"/>
                  <a:gd name="T33" fmla="*/ 692083 h 2061"/>
                  <a:gd name="T34" fmla="*/ 116133 w 808"/>
                  <a:gd name="T35" fmla="*/ 692083 h 2061"/>
                  <a:gd name="T36" fmla="*/ 0 w 808"/>
                  <a:gd name="T37" fmla="*/ 532731 h 2061"/>
                  <a:gd name="T38" fmla="*/ 0 w 808"/>
                  <a:gd name="T39" fmla="*/ 493163 h 2061"/>
                  <a:gd name="T40" fmla="*/ 67235 w 808"/>
                  <a:gd name="T41" fmla="*/ 493163 h 2061"/>
                  <a:gd name="T42" fmla="*/ 67235 w 808"/>
                  <a:gd name="T43" fmla="*/ 537407 h 2061"/>
                  <a:gd name="T44" fmla="*/ 67235 w 808"/>
                  <a:gd name="T45" fmla="*/ 537407 h 2061"/>
                  <a:gd name="T46" fmla="*/ 142740 w 808"/>
                  <a:gd name="T47" fmla="*/ 628774 h 2061"/>
                  <a:gd name="T48" fmla="*/ 142740 w 808"/>
                  <a:gd name="T49" fmla="*/ 628774 h 2061"/>
                  <a:gd name="T50" fmla="*/ 218244 w 808"/>
                  <a:gd name="T51" fmla="*/ 537407 h 2061"/>
                  <a:gd name="T52" fmla="*/ 218244 w 808"/>
                  <a:gd name="T53" fmla="*/ 537407 h 2061"/>
                  <a:gd name="T54" fmla="*/ 2876 w 808"/>
                  <a:gd name="T55" fmla="*/ 210431 h 2061"/>
                  <a:gd name="T56" fmla="*/ 2876 w 808"/>
                  <a:gd name="T57" fmla="*/ 210431 h 2061"/>
                  <a:gd name="T58" fmla="*/ 116133 w 808"/>
                  <a:gd name="T59" fmla="*/ 51798 h 2061"/>
                  <a:gd name="T60" fmla="*/ 116133 w 808"/>
                  <a:gd name="T61" fmla="*/ 0 h 2061"/>
                  <a:gd name="T62" fmla="*/ 175099 w 808"/>
                  <a:gd name="T63" fmla="*/ 0 h 2061"/>
                  <a:gd name="T64" fmla="*/ 175099 w 808"/>
                  <a:gd name="T65" fmla="*/ 51798 h 206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8" h="2061">
                    <a:moveTo>
                      <a:pt x="487" y="144"/>
                    </a:moveTo>
                    <a:lnTo>
                      <a:pt x="487" y="144"/>
                    </a:lnTo>
                    <a:cubicBezTo>
                      <a:pt x="705" y="175"/>
                      <a:pt x="804" y="344"/>
                      <a:pt x="804" y="585"/>
                    </a:cubicBezTo>
                    <a:lnTo>
                      <a:pt x="804" y="633"/>
                    </a:lnTo>
                    <a:lnTo>
                      <a:pt x="617" y="633"/>
                    </a:lnTo>
                    <a:lnTo>
                      <a:pt x="617" y="572"/>
                    </a:lnTo>
                    <a:cubicBezTo>
                      <a:pt x="617" y="413"/>
                      <a:pt x="553" y="316"/>
                      <a:pt x="410" y="316"/>
                    </a:cubicBezTo>
                    <a:cubicBezTo>
                      <a:pt x="269" y="316"/>
                      <a:pt x="205" y="413"/>
                      <a:pt x="205" y="572"/>
                    </a:cubicBezTo>
                    <a:cubicBezTo>
                      <a:pt x="205" y="974"/>
                      <a:pt x="807" y="977"/>
                      <a:pt x="807" y="1481"/>
                    </a:cubicBezTo>
                    <a:cubicBezTo>
                      <a:pt x="807" y="1722"/>
                      <a:pt x="705" y="1893"/>
                      <a:pt x="487" y="1924"/>
                    </a:cubicBezTo>
                    <a:lnTo>
                      <a:pt x="487" y="2060"/>
                    </a:lnTo>
                    <a:lnTo>
                      <a:pt x="323" y="2060"/>
                    </a:lnTo>
                    <a:lnTo>
                      <a:pt x="323" y="1924"/>
                    </a:lnTo>
                    <a:cubicBezTo>
                      <a:pt x="100" y="1893"/>
                      <a:pt x="0" y="1724"/>
                      <a:pt x="0" y="1481"/>
                    </a:cubicBezTo>
                    <a:lnTo>
                      <a:pt x="0" y="1371"/>
                    </a:lnTo>
                    <a:lnTo>
                      <a:pt x="187" y="1371"/>
                    </a:lnTo>
                    <a:lnTo>
                      <a:pt x="187" y="1494"/>
                    </a:lnTo>
                    <a:cubicBezTo>
                      <a:pt x="187" y="1656"/>
                      <a:pt x="254" y="1748"/>
                      <a:pt x="397" y="1748"/>
                    </a:cubicBezTo>
                    <a:cubicBezTo>
                      <a:pt x="543" y="1748"/>
                      <a:pt x="607" y="1656"/>
                      <a:pt x="607" y="1494"/>
                    </a:cubicBezTo>
                    <a:cubicBezTo>
                      <a:pt x="607" y="1095"/>
                      <a:pt x="8" y="1089"/>
                      <a:pt x="8" y="585"/>
                    </a:cubicBezTo>
                    <a:cubicBezTo>
                      <a:pt x="8" y="339"/>
                      <a:pt x="107" y="177"/>
                      <a:pt x="323" y="144"/>
                    </a:cubicBezTo>
                    <a:lnTo>
                      <a:pt x="323" y="0"/>
                    </a:lnTo>
                    <a:lnTo>
                      <a:pt x="487" y="0"/>
                    </a:lnTo>
                    <a:lnTo>
                      <a:pt x="487" y="144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71" name="Freeform 31">
                <a:extLst>
                  <a:ext uri="{FF2B5EF4-FFF2-40B4-BE49-F238E27FC236}">
                    <a16:creationId xmlns:a16="http://schemas.microsoft.com/office/drawing/2014/main" id="{03EE2B46-2462-BE49-AB3F-75C4B7CF12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9938" y="4754563"/>
                <a:ext cx="1836737" cy="1738312"/>
              </a:xfrm>
              <a:custGeom>
                <a:avLst/>
                <a:gdLst>
                  <a:gd name="T0" fmla="*/ 918008 w 5102"/>
                  <a:gd name="T1" fmla="*/ 64782 h 4830"/>
                  <a:gd name="T2" fmla="*/ 918008 w 5102"/>
                  <a:gd name="T3" fmla="*/ 64782 h 4830"/>
                  <a:gd name="T4" fmla="*/ 317163 w 5102"/>
                  <a:gd name="T5" fmla="*/ 396609 h 4830"/>
                  <a:gd name="T6" fmla="*/ 317163 w 5102"/>
                  <a:gd name="T7" fmla="*/ 396609 h 4830"/>
                  <a:gd name="T8" fmla="*/ 64801 w 5102"/>
                  <a:gd name="T9" fmla="*/ 1044787 h 4830"/>
                  <a:gd name="T10" fmla="*/ 64801 w 5102"/>
                  <a:gd name="T11" fmla="*/ 1044787 h 4830"/>
                  <a:gd name="T12" fmla="*/ 918008 w 5102"/>
                  <a:gd name="T13" fmla="*/ 1672810 h 4830"/>
                  <a:gd name="T14" fmla="*/ 918008 w 5102"/>
                  <a:gd name="T15" fmla="*/ 1672810 h 4830"/>
                  <a:gd name="T16" fmla="*/ 1771216 w 5102"/>
                  <a:gd name="T17" fmla="*/ 1044787 h 4830"/>
                  <a:gd name="T18" fmla="*/ 1771216 w 5102"/>
                  <a:gd name="T19" fmla="*/ 1044787 h 4830"/>
                  <a:gd name="T20" fmla="*/ 1518854 w 5102"/>
                  <a:gd name="T21" fmla="*/ 396609 h 4830"/>
                  <a:gd name="T22" fmla="*/ 1518854 w 5102"/>
                  <a:gd name="T23" fmla="*/ 396609 h 4830"/>
                  <a:gd name="T24" fmla="*/ 918008 w 5102"/>
                  <a:gd name="T25" fmla="*/ 64782 h 4830"/>
                  <a:gd name="T26" fmla="*/ 918008 w 5102"/>
                  <a:gd name="T27" fmla="*/ 1737952 h 4830"/>
                  <a:gd name="T28" fmla="*/ 918008 w 5102"/>
                  <a:gd name="T29" fmla="*/ 1737952 h 4830"/>
                  <a:gd name="T30" fmla="*/ 0 w 5102"/>
                  <a:gd name="T31" fmla="*/ 1044787 h 4830"/>
                  <a:gd name="T32" fmla="*/ 0 w 5102"/>
                  <a:gd name="T33" fmla="*/ 1044787 h 4830"/>
                  <a:gd name="T34" fmla="*/ 918008 w 5102"/>
                  <a:gd name="T35" fmla="*/ 0 h 4830"/>
                  <a:gd name="T36" fmla="*/ 918008 w 5102"/>
                  <a:gd name="T37" fmla="*/ 0 h 4830"/>
                  <a:gd name="T38" fmla="*/ 1569615 w 5102"/>
                  <a:gd name="T39" fmla="*/ 355940 h 4830"/>
                  <a:gd name="T40" fmla="*/ 1569615 w 5102"/>
                  <a:gd name="T41" fmla="*/ 355940 h 4830"/>
                  <a:gd name="T42" fmla="*/ 1836377 w 5102"/>
                  <a:gd name="T43" fmla="*/ 1044787 h 4830"/>
                  <a:gd name="T44" fmla="*/ 1836377 w 5102"/>
                  <a:gd name="T45" fmla="*/ 1044787 h 4830"/>
                  <a:gd name="T46" fmla="*/ 918008 w 5102"/>
                  <a:gd name="T47" fmla="*/ 1737952 h 483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5102" h="4830">
                    <a:moveTo>
                      <a:pt x="2550" y="180"/>
                    </a:moveTo>
                    <a:lnTo>
                      <a:pt x="2550" y="180"/>
                    </a:lnTo>
                    <a:cubicBezTo>
                      <a:pt x="1952" y="180"/>
                      <a:pt x="1360" y="507"/>
                      <a:pt x="881" y="1102"/>
                    </a:cubicBezTo>
                    <a:cubicBezTo>
                      <a:pt x="449" y="1638"/>
                      <a:pt x="180" y="2329"/>
                      <a:pt x="180" y="2903"/>
                    </a:cubicBezTo>
                    <a:cubicBezTo>
                      <a:pt x="180" y="3963"/>
                      <a:pt x="1111" y="4648"/>
                      <a:pt x="2550" y="4648"/>
                    </a:cubicBezTo>
                    <a:cubicBezTo>
                      <a:pt x="3989" y="4648"/>
                      <a:pt x="4920" y="3963"/>
                      <a:pt x="4920" y="2903"/>
                    </a:cubicBezTo>
                    <a:cubicBezTo>
                      <a:pt x="4920" y="2329"/>
                      <a:pt x="4651" y="1638"/>
                      <a:pt x="4219" y="1102"/>
                    </a:cubicBezTo>
                    <a:cubicBezTo>
                      <a:pt x="3741" y="507"/>
                      <a:pt x="3149" y="180"/>
                      <a:pt x="2550" y="180"/>
                    </a:cubicBezTo>
                    <a:close/>
                    <a:moveTo>
                      <a:pt x="2550" y="4829"/>
                    </a:moveTo>
                    <a:lnTo>
                      <a:pt x="2550" y="4829"/>
                    </a:lnTo>
                    <a:cubicBezTo>
                      <a:pt x="1001" y="4829"/>
                      <a:pt x="0" y="4072"/>
                      <a:pt x="0" y="2903"/>
                    </a:cubicBezTo>
                    <a:cubicBezTo>
                      <a:pt x="0" y="1596"/>
                      <a:pt x="1176" y="0"/>
                      <a:pt x="2550" y="0"/>
                    </a:cubicBezTo>
                    <a:cubicBezTo>
                      <a:pt x="3204" y="0"/>
                      <a:pt x="3846" y="351"/>
                      <a:pt x="4360" y="989"/>
                    </a:cubicBezTo>
                    <a:cubicBezTo>
                      <a:pt x="4823" y="1564"/>
                      <a:pt x="5101" y="2280"/>
                      <a:pt x="5101" y="2903"/>
                    </a:cubicBezTo>
                    <a:cubicBezTo>
                      <a:pt x="5101" y="4072"/>
                      <a:pt x="4099" y="4829"/>
                      <a:pt x="2550" y="482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72" name="Freeform 32">
                <a:extLst>
                  <a:ext uri="{FF2B5EF4-FFF2-40B4-BE49-F238E27FC236}">
                    <a16:creationId xmlns:a16="http://schemas.microsoft.com/office/drawing/2014/main" id="{471C19E1-E8D5-3D4B-BFF1-301900C7AE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338" y="4121150"/>
                <a:ext cx="769937" cy="534988"/>
              </a:xfrm>
              <a:custGeom>
                <a:avLst/>
                <a:gdLst>
                  <a:gd name="T0" fmla="*/ 80705 w 2137"/>
                  <a:gd name="T1" fmla="*/ 65076 h 1488"/>
                  <a:gd name="T2" fmla="*/ 381546 w 2137"/>
                  <a:gd name="T3" fmla="*/ 466676 h 1488"/>
                  <a:gd name="T4" fmla="*/ 381546 w 2137"/>
                  <a:gd name="T5" fmla="*/ 466676 h 1488"/>
                  <a:gd name="T6" fmla="*/ 384788 w 2137"/>
                  <a:gd name="T7" fmla="*/ 469553 h 1488"/>
                  <a:gd name="T8" fmla="*/ 384788 w 2137"/>
                  <a:gd name="T9" fmla="*/ 469553 h 1488"/>
                  <a:gd name="T10" fmla="*/ 388031 w 2137"/>
                  <a:gd name="T11" fmla="*/ 466676 h 1488"/>
                  <a:gd name="T12" fmla="*/ 688872 w 2137"/>
                  <a:gd name="T13" fmla="*/ 65076 h 1488"/>
                  <a:gd name="T14" fmla="*/ 80705 w 2137"/>
                  <a:gd name="T15" fmla="*/ 65076 h 1488"/>
                  <a:gd name="T16" fmla="*/ 384788 w 2137"/>
                  <a:gd name="T17" fmla="*/ 534628 h 1488"/>
                  <a:gd name="T18" fmla="*/ 384788 w 2137"/>
                  <a:gd name="T19" fmla="*/ 534628 h 1488"/>
                  <a:gd name="T20" fmla="*/ 329664 w 2137"/>
                  <a:gd name="T21" fmla="*/ 505506 h 1488"/>
                  <a:gd name="T22" fmla="*/ 19095 w 2137"/>
                  <a:gd name="T23" fmla="*/ 90962 h 1488"/>
                  <a:gd name="T24" fmla="*/ 19095 w 2137"/>
                  <a:gd name="T25" fmla="*/ 90962 h 1488"/>
                  <a:gd name="T26" fmla="*/ 9728 w 2137"/>
                  <a:gd name="T27" fmla="*/ 29482 h 1488"/>
                  <a:gd name="T28" fmla="*/ 9728 w 2137"/>
                  <a:gd name="T29" fmla="*/ 29482 h 1488"/>
                  <a:gd name="T30" fmla="*/ 64852 w 2137"/>
                  <a:gd name="T31" fmla="*/ 0 h 1488"/>
                  <a:gd name="T32" fmla="*/ 705085 w 2137"/>
                  <a:gd name="T33" fmla="*/ 0 h 1488"/>
                  <a:gd name="T34" fmla="*/ 705085 w 2137"/>
                  <a:gd name="T35" fmla="*/ 0 h 1488"/>
                  <a:gd name="T36" fmla="*/ 760209 w 2137"/>
                  <a:gd name="T37" fmla="*/ 29482 h 1488"/>
                  <a:gd name="T38" fmla="*/ 760209 w 2137"/>
                  <a:gd name="T39" fmla="*/ 29482 h 1488"/>
                  <a:gd name="T40" fmla="*/ 750842 w 2137"/>
                  <a:gd name="T41" fmla="*/ 90962 h 1488"/>
                  <a:gd name="T42" fmla="*/ 440273 w 2137"/>
                  <a:gd name="T43" fmla="*/ 505506 h 1488"/>
                  <a:gd name="T44" fmla="*/ 440273 w 2137"/>
                  <a:gd name="T45" fmla="*/ 505506 h 1488"/>
                  <a:gd name="T46" fmla="*/ 384788 w 2137"/>
                  <a:gd name="T47" fmla="*/ 534628 h 14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137" h="1488">
                    <a:moveTo>
                      <a:pt x="224" y="181"/>
                    </a:moveTo>
                    <a:lnTo>
                      <a:pt x="1059" y="1298"/>
                    </a:lnTo>
                    <a:cubicBezTo>
                      <a:pt x="1063" y="1303"/>
                      <a:pt x="1067" y="1305"/>
                      <a:pt x="1068" y="1306"/>
                    </a:cubicBezTo>
                    <a:cubicBezTo>
                      <a:pt x="1070" y="1305"/>
                      <a:pt x="1073" y="1303"/>
                      <a:pt x="1077" y="1298"/>
                    </a:cubicBezTo>
                    <a:lnTo>
                      <a:pt x="1912" y="181"/>
                    </a:lnTo>
                    <a:lnTo>
                      <a:pt x="224" y="181"/>
                    </a:lnTo>
                    <a:close/>
                    <a:moveTo>
                      <a:pt x="1068" y="1487"/>
                    </a:moveTo>
                    <a:lnTo>
                      <a:pt x="1068" y="1487"/>
                    </a:lnTo>
                    <a:cubicBezTo>
                      <a:pt x="1009" y="1487"/>
                      <a:pt x="953" y="1457"/>
                      <a:pt x="915" y="1406"/>
                    </a:cubicBezTo>
                    <a:lnTo>
                      <a:pt x="53" y="253"/>
                    </a:lnTo>
                    <a:cubicBezTo>
                      <a:pt x="10" y="197"/>
                      <a:pt x="0" y="134"/>
                      <a:pt x="27" y="82"/>
                    </a:cubicBezTo>
                    <a:cubicBezTo>
                      <a:pt x="53" y="30"/>
                      <a:pt x="108" y="0"/>
                      <a:pt x="180" y="0"/>
                    </a:cubicBezTo>
                    <a:lnTo>
                      <a:pt x="1957" y="0"/>
                    </a:lnTo>
                    <a:cubicBezTo>
                      <a:pt x="2028" y="0"/>
                      <a:pt x="2084" y="30"/>
                      <a:pt x="2110" y="82"/>
                    </a:cubicBezTo>
                    <a:cubicBezTo>
                      <a:pt x="2136" y="134"/>
                      <a:pt x="2126" y="197"/>
                      <a:pt x="2084" y="253"/>
                    </a:cubicBezTo>
                    <a:lnTo>
                      <a:pt x="1222" y="1406"/>
                    </a:lnTo>
                    <a:cubicBezTo>
                      <a:pt x="1183" y="1457"/>
                      <a:pt x="1128" y="1487"/>
                      <a:pt x="1068" y="148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73" name="Freeform 33">
                <a:extLst>
                  <a:ext uri="{FF2B5EF4-FFF2-40B4-BE49-F238E27FC236}">
                    <a16:creationId xmlns:a16="http://schemas.microsoft.com/office/drawing/2014/main" id="{64B2E7B7-B764-F847-84F7-C5EAAC82C6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4313" y="4597400"/>
                <a:ext cx="407987" cy="222250"/>
              </a:xfrm>
              <a:custGeom>
                <a:avLst/>
                <a:gdLst>
                  <a:gd name="T0" fmla="*/ 111007 w 1132"/>
                  <a:gd name="T1" fmla="*/ 64987 h 619"/>
                  <a:gd name="T2" fmla="*/ 111007 w 1132"/>
                  <a:gd name="T3" fmla="*/ 64987 h 619"/>
                  <a:gd name="T4" fmla="*/ 64874 w 1132"/>
                  <a:gd name="T5" fmla="*/ 110945 h 619"/>
                  <a:gd name="T6" fmla="*/ 64874 w 1132"/>
                  <a:gd name="T7" fmla="*/ 110945 h 619"/>
                  <a:gd name="T8" fmla="*/ 111007 w 1132"/>
                  <a:gd name="T9" fmla="*/ 157263 h 619"/>
                  <a:gd name="T10" fmla="*/ 296259 w 1132"/>
                  <a:gd name="T11" fmla="*/ 157263 h 619"/>
                  <a:gd name="T12" fmla="*/ 296259 w 1132"/>
                  <a:gd name="T13" fmla="*/ 157263 h 619"/>
                  <a:gd name="T14" fmla="*/ 342392 w 1132"/>
                  <a:gd name="T15" fmla="*/ 110945 h 619"/>
                  <a:gd name="T16" fmla="*/ 342392 w 1132"/>
                  <a:gd name="T17" fmla="*/ 110945 h 619"/>
                  <a:gd name="T18" fmla="*/ 296259 w 1132"/>
                  <a:gd name="T19" fmla="*/ 64987 h 619"/>
                  <a:gd name="T20" fmla="*/ 111007 w 1132"/>
                  <a:gd name="T21" fmla="*/ 64987 h 619"/>
                  <a:gd name="T22" fmla="*/ 296259 w 1132"/>
                  <a:gd name="T23" fmla="*/ 221891 h 619"/>
                  <a:gd name="T24" fmla="*/ 111007 w 1132"/>
                  <a:gd name="T25" fmla="*/ 221891 h 619"/>
                  <a:gd name="T26" fmla="*/ 111007 w 1132"/>
                  <a:gd name="T27" fmla="*/ 221891 h 619"/>
                  <a:gd name="T28" fmla="*/ 0 w 1132"/>
                  <a:gd name="T29" fmla="*/ 110945 h 619"/>
                  <a:gd name="T30" fmla="*/ 0 w 1132"/>
                  <a:gd name="T31" fmla="*/ 110945 h 619"/>
                  <a:gd name="T32" fmla="*/ 111007 w 1132"/>
                  <a:gd name="T33" fmla="*/ 0 h 619"/>
                  <a:gd name="T34" fmla="*/ 296259 w 1132"/>
                  <a:gd name="T35" fmla="*/ 0 h 619"/>
                  <a:gd name="T36" fmla="*/ 296259 w 1132"/>
                  <a:gd name="T37" fmla="*/ 0 h 619"/>
                  <a:gd name="T38" fmla="*/ 407627 w 1132"/>
                  <a:gd name="T39" fmla="*/ 110945 h 619"/>
                  <a:gd name="T40" fmla="*/ 407627 w 1132"/>
                  <a:gd name="T41" fmla="*/ 110945 h 619"/>
                  <a:gd name="T42" fmla="*/ 296259 w 1132"/>
                  <a:gd name="T43" fmla="*/ 221891 h 61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2" h="619">
                    <a:moveTo>
                      <a:pt x="308" y="181"/>
                    </a:moveTo>
                    <a:lnTo>
                      <a:pt x="308" y="181"/>
                    </a:lnTo>
                    <a:cubicBezTo>
                      <a:pt x="237" y="181"/>
                      <a:pt x="180" y="239"/>
                      <a:pt x="180" y="309"/>
                    </a:cubicBezTo>
                    <a:cubicBezTo>
                      <a:pt x="180" y="380"/>
                      <a:pt x="237" y="438"/>
                      <a:pt x="308" y="438"/>
                    </a:cubicBezTo>
                    <a:lnTo>
                      <a:pt x="822" y="438"/>
                    </a:lnTo>
                    <a:cubicBezTo>
                      <a:pt x="893" y="438"/>
                      <a:pt x="950" y="380"/>
                      <a:pt x="950" y="309"/>
                    </a:cubicBezTo>
                    <a:cubicBezTo>
                      <a:pt x="950" y="239"/>
                      <a:pt x="893" y="181"/>
                      <a:pt x="822" y="181"/>
                    </a:cubicBezTo>
                    <a:lnTo>
                      <a:pt x="308" y="181"/>
                    </a:lnTo>
                    <a:close/>
                    <a:moveTo>
                      <a:pt x="822" y="618"/>
                    </a:moveTo>
                    <a:lnTo>
                      <a:pt x="308" y="618"/>
                    </a:lnTo>
                    <a:cubicBezTo>
                      <a:pt x="138" y="618"/>
                      <a:pt x="0" y="480"/>
                      <a:pt x="0" y="309"/>
                    </a:cubicBezTo>
                    <a:cubicBezTo>
                      <a:pt x="0" y="139"/>
                      <a:pt x="138" y="0"/>
                      <a:pt x="308" y="0"/>
                    </a:cubicBezTo>
                    <a:lnTo>
                      <a:pt x="822" y="0"/>
                    </a:lnTo>
                    <a:cubicBezTo>
                      <a:pt x="993" y="0"/>
                      <a:pt x="1131" y="139"/>
                      <a:pt x="1131" y="309"/>
                    </a:cubicBezTo>
                    <a:cubicBezTo>
                      <a:pt x="1131" y="480"/>
                      <a:pt x="993" y="618"/>
                      <a:pt x="822" y="61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38" name="Group 9">
              <a:extLst>
                <a:ext uri="{FF2B5EF4-FFF2-40B4-BE49-F238E27FC236}">
                  <a16:creationId xmlns:a16="http://schemas.microsoft.com/office/drawing/2014/main" id="{8C6D92B0-FD5E-564D-A2BA-AFAB90CB07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7994" y="1804368"/>
              <a:ext cx="1690738" cy="966342"/>
              <a:chOff x="5507038" y="1647825"/>
              <a:chExt cx="1863725" cy="1065213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168" name="Freeform 34">
                <a:extLst>
                  <a:ext uri="{FF2B5EF4-FFF2-40B4-BE49-F238E27FC236}">
                    <a16:creationId xmlns:a16="http://schemas.microsoft.com/office/drawing/2014/main" id="{AE5BFC2B-9355-B341-B782-2F985B857A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92950" y="1647825"/>
                <a:ext cx="277813" cy="246063"/>
              </a:xfrm>
              <a:custGeom>
                <a:avLst/>
                <a:gdLst>
                  <a:gd name="T0" fmla="*/ 15474 w 772"/>
                  <a:gd name="T1" fmla="*/ 110764 h 682"/>
                  <a:gd name="T2" fmla="*/ 15474 w 772"/>
                  <a:gd name="T3" fmla="*/ 110764 h 682"/>
                  <a:gd name="T4" fmla="*/ 17273 w 772"/>
                  <a:gd name="T5" fmla="*/ 139989 h 682"/>
                  <a:gd name="T6" fmla="*/ 250823 w 772"/>
                  <a:gd name="T7" fmla="*/ 238486 h 682"/>
                  <a:gd name="T8" fmla="*/ 250823 w 772"/>
                  <a:gd name="T9" fmla="*/ 238486 h 682"/>
                  <a:gd name="T10" fmla="*/ 272775 w 772"/>
                  <a:gd name="T11" fmla="*/ 219725 h 682"/>
                  <a:gd name="T12" fmla="*/ 224554 w 772"/>
                  <a:gd name="T13" fmla="*/ 24173 h 682"/>
                  <a:gd name="T14" fmla="*/ 224554 w 772"/>
                  <a:gd name="T15" fmla="*/ 24173 h 682"/>
                  <a:gd name="T16" fmla="*/ 188927 w 772"/>
                  <a:gd name="T17" fmla="*/ 9020 h 682"/>
                  <a:gd name="T18" fmla="*/ 15474 w 772"/>
                  <a:gd name="T19" fmla="*/ 110764 h 68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72" h="682">
                    <a:moveTo>
                      <a:pt x="43" y="307"/>
                    </a:moveTo>
                    <a:lnTo>
                      <a:pt x="43" y="307"/>
                    </a:lnTo>
                    <a:cubicBezTo>
                      <a:pt x="0" y="332"/>
                      <a:pt x="2" y="368"/>
                      <a:pt x="48" y="388"/>
                    </a:cubicBezTo>
                    <a:lnTo>
                      <a:pt x="697" y="661"/>
                    </a:lnTo>
                    <a:cubicBezTo>
                      <a:pt x="743" y="681"/>
                      <a:pt x="771" y="657"/>
                      <a:pt x="758" y="609"/>
                    </a:cubicBezTo>
                    <a:lnTo>
                      <a:pt x="624" y="67"/>
                    </a:lnTo>
                    <a:cubicBezTo>
                      <a:pt x="612" y="19"/>
                      <a:pt x="567" y="0"/>
                      <a:pt x="525" y="25"/>
                    </a:cubicBezTo>
                    <a:lnTo>
                      <a:pt x="43" y="30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69" name="Freeform 35">
                <a:extLst>
                  <a:ext uri="{FF2B5EF4-FFF2-40B4-BE49-F238E27FC236}">
                    <a16:creationId xmlns:a16="http://schemas.microsoft.com/office/drawing/2014/main" id="{E52065C6-D91C-BF46-9893-AE63281FD5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7038" y="1752600"/>
                <a:ext cx="1771650" cy="960438"/>
              </a:xfrm>
              <a:custGeom>
                <a:avLst/>
                <a:gdLst>
                  <a:gd name="T0" fmla="*/ 37067 w 4923"/>
                  <a:gd name="T1" fmla="*/ 960078 h 2666"/>
                  <a:gd name="T2" fmla="*/ 37067 w 4923"/>
                  <a:gd name="T3" fmla="*/ 960078 h 2666"/>
                  <a:gd name="T4" fmla="*/ 20873 w 4923"/>
                  <a:gd name="T5" fmla="*/ 955755 h 2666"/>
                  <a:gd name="T6" fmla="*/ 20873 w 4923"/>
                  <a:gd name="T7" fmla="*/ 955755 h 2666"/>
                  <a:gd name="T8" fmla="*/ 8637 w 4923"/>
                  <a:gd name="T9" fmla="*/ 911443 h 2666"/>
                  <a:gd name="T10" fmla="*/ 393340 w 4923"/>
                  <a:gd name="T11" fmla="*/ 235967 h 2666"/>
                  <a:gd name="T12" fmla="*/ 393340 w 4923"/>
                  <a:gd name="T13" fmla="*/ 235967 h 2666"/>
                  <a:gd name="T14" fmla="*/ 445522 w 4923"/>
                  <a:gd name="T15" fmla="*/ 201742 h 2666"/>
                  <a:gd name="T16" fmla="*/ 445522 w 4923"/>
                  <a:gd name="T17" fmla="*/ 201742 h 2666"/>
                  <a:gd name="T18" fmla="*/ 499143 w 4923"/>
                  <a:gd name="T19" fmla="*/ 233805 h 2666"/>
                  <a:gd name="T20" fmla="*/ 747814 w 4923"/>
                  <a:gd name="T21" fmla="*/ 631526 h 2666"/>
                  <a:gd name="T22" fmla="*/ 987129 w 4923"/>
                  <a:gd name="T23" fmla="*/ 284241 h 2666"/>
                  <a:gd name="T24" fmla="*/ 987129 w 4923"/>
                  <a:gd name="T25" fmla="*/ 284241 h 2666"/>
                  <a:gd name="T26" fmla="*/ 1040390 w 4923"/>
                  <a:gd name="T27" fmla="*/ 253979 h 2666"/>
                  <a:gd name="T28" fmla="*/ 1040390 w 4923"/>
                  <a:gd name="T29" fmla="*/ 253979 h 2666"/>
                  <a:gd name="T30" fmla="*/ 1041830 w 4923"/>
                  <a:gd name="T31" fmla="*/ 253979 h 2666"/>
                  <a:gd name="T32" fmla="*/ 1041830 w 4923"/>
                  <a:gd name="T33" fmla="*/ 253979 h 2666"/>
                  <a:gd name="T34" fmla="*/ 1095091 w 4923"/>
                  <a:gd name="T35" fmla="*/ 286402 h 2666"/>
                  <a:gd name="T36" fmla="*/ 1373991 w 4923"/>
                  <a:gd name="T37" fmla="*/ 730956 h 2666"/>
                  <a:gd name="T38" fmla="*/ 1704714 w 4923"/>
                  <a:gd name="T39" fmla="*/ 23056 h 2666"/>
                  <a:gd name="T40" fmla="*/ 1704714 w 4923"/>
                  <a:gd name="T41" fmla="*/ 23056 h 2666"/>
                  <a:gd name="T42" fmla="*/ 1747898 w 4923"/>
                  <a:gd name="T43" fmla="*/ 7565 h 2666"/>
                  <a:gd name="T44" fmla="*/ 1747898 w 4923"/>
                  <a:gd name="T45" fmla="*/ 7565 h 2666"/>
                  <a:gd name="T46" fmla="*/ 1763733 w 4923"/>
                  <a:gd name="T47" fmla="*/ 50796 h 2666"/>
                  <a:gd name="T48" fmla="*/ 1428332 w 4923"/>
                  <a:gd name="T49" fmla="*/ 768422 h 2666"/>
                  <a:gd name="T50" fmla="*/ 1428332 w 4923"/>
                  <a:gd name="T51" fmla="*/ 768422 h 2666"/>
                  <a:gd name="T52" fmla="*/ 1378670 w 4923"/>
                  <a:gd name="T53" fmla="*/ 806249 h 2666"/>
                  <a:gd name="T54" fmla="*/ 1378670 w 4923"/>
                  <a:gd name="T55" fmla="*/ 806249 h 2666"/>
                  <a:gd name="T56" fmla="*/ 1324329 w 4923"/>
                  <a:gd name="T57" fmla="*/ 774907 h 2666"/>
                  <a:gd name="T58" fmla="*/ 1040390 w 4923"/>
                  <a:gd name="T59" fmla="*/ 321707 h 2666"/>
                  <a:gd name="T60" fmla="*/ 801075 w 4923"/>
                  <a:gd name="T61" fmla="*/ 668992 h 2666"/>
                  <a:gd name="T62" fmla="*/ 801075 w 4923"/>
                  <a:gd name="T63" fmla="*/ 668992 h 2666"/>
                  <a:gd name="T64" fmla="*/ 746015 w 4923"/>
                  <a:gd name="T65" fmla="*/ 698893 h 2666"/>
                  <a:gd name="T66" fmla="*/ 746015 w 4923"/>
                  <a:gd name="T67" fmla="*/ 698893 h 2666"/>
                  <a:gd name="T68" fmla="*/ 692754 w 4923"/>
                  <a:gd name="T69" fmla="*/ 666470 h 2666"/>
                  <a:gd name="T70" fmla="*/ 446961 w 4923"/>
                  <a:gd name="T71" fmla="*/ 273073 h 2666"/>
                  <a:gd name="T72" fmla="*/ 65497 w 4923"/>
                  <a:gd name="T73" fmla="*/ 943506 h 2666"/>
                  <a:gd name="T74" fmla="*/ 65497 w 4923"/>
                  <a:gd name="T75" fmla="*/ 943506 h 2666"/>
                  <a:gd name="T76" fmla="*/ 37067 w 4923"/>
                  <a:gd name="T77" fmla="*/ 960078 h 26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4923" h="2666">
                    <a:moveTo>
                      <a:pt x="103" y="2665"/>
                    </a:moveTo>
                    <a:lnTo>
                      <a:pt x="103" y="2665"/>
                    </a:lnTo>
                    <a:cubicBezTo>
                      <a:pt x="88" y="2665"/>
                      <a:pt x="73" y="2661"/>
                      <a:pt x="58" y="2653"/>
                    </a:cubicBezTo>
                    <a:cubicBezTo>
                      <a:pt x="15" y="2628"/>
                      <a:pt x="0" y="2573"/>
                      <a:pt x="24" y="2530"/>
                    </a:cubicBezTo>
                    <a:lnTo>
                      <a:pt x="1093" y="655"/>
                    </a:lnTo>
                    <a:cubicBezTo>
                      <a:pt x="1127" y="596"/>
                      <a:pt x="1179" y="561"/>
                      <a:pt x="1238" y="560"/>
                    </a:cubicBezTo>
                    <a:cubicBezTo>
                      <a:pt x="1297" y="560"/>
                      <a:pt x="1351" y="591"/>
                      <a:pt x="1387" y="649"/>
                    </a:cubicBezTo>
                    <a:lnTo>
                      <a:pt x="2078" y="1753"/>
                    </a:lnTo>
                    <a:lnTo>
                      <a:pt x="2743" y="789"/>
                    </a:lnTo>
                    <a:cubicBezTo>
                      <a:pt x="2780" y="735"/>
                      <a:pt x="2834" y="705"/>
                      <a:pt x="2891" y="705"/>
                    </a:cubicBezTo>
                    <a:cubicBezTo>
                      <a:pt x="2893" y="705"/>
                      <a:pt x="2894" y="705"/>
                      <a:pt x="2895" y="705"/>
                    </a:cubicBezTo>
                    <a:cubicBezTo>
                      <a:pt x="2954" y="706"/>
                      <a:pt x="3008" y="739"/>
                      <a:pt x="3043" y="795"/>
                    </a:cubicBezTo>
                    <a:lnTo>
                      <a:pt x="3818" y="2029"/>
                    </a:lnTo>
                    <a:lnTo>
                      <a:pt x="4737" y="64"/>
                    </a:lnTo>
                    <a:cubicBezTo>
                      <a:pt x="4758" y="19"/>
                      <a:pt x="4812" y="0"/>
                      <a:pt x="4857" y="21"/>
                    </a:cubicBezTo>
                    <a:cubicBezTo>
                      <a:pt x="4903" y="42"/>
                      <a:pt x="4922" y="95"/>
                      <a:pt x="4901" y="141"/>
                    </a:cubicBezTo>
                    <a:lnTo>
                      <a:pt x="3969" y="2133"/>
                    </a:lnTo>
                    <a:cubicBezTo>
                      <a:pt x="3939" y="2197"/>
                      <a:pt x="3889" y="2235"/>
                      <a:pt x="3831" y="2238"/>
                    </a:cubicBezTo>
                    <a:cubicBezTo>
                      <a:pt x="3771" y="2242"/>
                      <a:pt x="3717" y="2210"/>
                      <a:pt x="3680" y="2151"/>
                    </a:cubicBezTo>
                    <a:lnTo>
                      <a:pt x="2891" y="893"/>
                    </a:lnTo>
                    <a:lnTo>
                      <a:pt x="2226" y="1857"/>
                    </a:lnTo>
                    <a:cubicBezTo>
                      <a:pt x="2188" y="1912"/>
                      <a:pt x="2134" y="1942"/>
                      <a:pt x="2073" y="1940"/>
                    </a:cubicBezTo>
                    <a:cubicBezTo>
                      <a:pt x="2015" y="1939"/>
                      <a:pt x="1961" y="1906"/>
                      <a:pt x="1925" y="1850"/>
                    </a:cubicBezTo>
                    <a:lnTo>
                      <a:pt x="1242" y="758"/>
                    </a:lnTo>
                    <a:lnTo>
                      <a:pt x="182" y="2619"/>
                    </a:lnTo>
                    <a:cubicBezTo>
                      <a:pt x="165" y="2648"/>
                      <a:pt x="134" y="2665"/>
                      <a:pt x="103" y="266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39" name="Group 5">
              <a:extLst>
                <a:ext uri="{FF2B5EF4-FFF2-40B4-BE49-F238E27FC236}">
                  <a16:creationId xmlns:a16="http://schemas.microsoft.com/office/drawing/2014/main" id="{1965D99A-53D1-BF47-A0ED-DE667D4A13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0143" y="2873562"/>
              <a:ext cx="1474715" cy="1356622"/>
              <a:chOff x="4892675" y="3322638"/>
              <a:chExt cx="1625600" cy="1495425"/>
            </a:xfrm>
            <a:solidFill>
              <a:schemeClr val="tx2">
                <a:lumMod val="75000"/>
              </a:schemeClr>
            </a:solidFill>
          </p:grpSpPr>
          <p:sp>
            <p:nvSpPr>
              <p:cNvPr id="165" name="Freeform 2">
                <a:extLst>
                  <a:ext uri="{FF2B5EF4-FFF2-40B4-BE49-F238E27FC236}">
                    <a16:creationId xmlns:a16="http://schemas.microsoft.com/office/drawing/2014/main" id="{CB81D91A-95E4-2046-A1CE-8333D088A3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5788" y="3751263"/>
                <a:ext cx="252412" cy="642937"/>
              </a:xfrm>
              <a:custGeom>
                <a:avLst/>
                <a:gdLst>
                  <a:gd name="T0" fmla="*/ 152311 w 701"/>
                  <a:gd name="T1" fmla="*/ 44229 h 1788"/>
                  <a:gd name="T2" fmla="*/ 152311 w 701"/>
                  <a:gd name="T3" fmla="*/ 44229 h 1788"/>
                  <a:gd name="T4" fmla="*/ 251332 w 701"/>
                  <a:gd name="T5" fmla="*/ 181950 h 1788"/>
                  <a:gd name="T6" fmla="*/ 251332 w 701"/>
                  <a:gd name="T7" fmla="*/ 197052 h 1788"/>
                  <a:gd name="T8" fmla="*/ 193000 w 701"/>
                  <a:gd name="T9" fmla="*/ 197052 h 1788"/>
                  <a:gd name="T10" fmla="*/ 193000 w 701"/>
                  <a:gd name="T11" fmla="*/ 177994 h 1788"/>
                  <a:gd name="T12" fmla="*/ 193000 w 701"/>
                  <a:gd name="T13" fmla="*/ 177994 h 1788"/>
                  <a:gd name="T14" fmla="*/ 128186 w 701"/>
                  <a:gd name="T15" fmla="*/ 97807 h 1788"/>
                  <a:gd name="T16" fmla="*/ 128186 w 701"/>
                  <a:gd name="T17" fmla="*/ 97807 h 1788"/>
                  <a:gd name="T18" fmla="*/ 64093 w 701"/>
                  <a:gd name="T19" fmla="*/ 177994 h 1788"/>
                  <a:gd name="T20" fmla="*/ 64093 w 701"/>
                  <a:gd name="T21" fmla="*/ 177994 h 1788"/>
                  <a:gd name="T22" fmla="*/ 252052 w 701"/>
                  <a:gd name="T23" fmla="*/ 461706 h 1788"/>
                  <a:gd name="T24" fmla="*/ 252052 w 701"/>
                  <a:gd name="T25" fmla="*/ 461706 h 1788"/>
                  <a:gd name="T26" fmla="*/ 152311 w 701"/>
                  <a:gd name="T27" fmla="*/ 600146 h 1788"/>
                  <a:gd name="T28" fmla="*/ 152311 w 701"/>
                  <a:gd name="T29" fmla="*/ 642577 h 1788"/>
                  <a:gd name="T30" fmla="*/ 100821 w 701"/>
                  <a:gd name="T31" fmla="*/ 642577 h 1788"/>
                  <a:gd name="T32" fmla="*/ 100821 w 701"/>
                  <a:gd name="T33" fmla="*/ 600146 h 1788"/>
                  <a:gd name="T34" fmla="*/ 100821 w 701"/>
                  <a:gd name="T35" fmla="*/ 600146 h 1788"/>
                  <a:gd name="T36" fmla="*/ 0 w 701"/>
                  <a:gd name="T37" fmla="*/ 461706 h 1788"/>
                  <a:gd name="T38" fmla="*/ 0 w 701"/>
                  <a:gd name="T39" fmla="*/ 427186 h 1788"/>
                  <a:gd name="T40" fmla="*/ 58332 w 701"/>
                  <a:gd name="T41" fmla="*/ 427186 h 1788"/>
                  <a:gd name="T42" fmla="*/ 58332 w 701"/>
                  <a:gd name="T43" fmla="*/ 465662 h 1788"/>
                  <a:gd name="T44" fmla="*/ 58332 w 701"/>
                  <a:gd name="T45" fmla="*/ 465662 h 1788"/>
                  <a:gd name="T46" fmla="*/ 124226 w 701"/>
                  <a:gd name="T47" fmla="*/ 545130 h 1788"/>
                  <a:gd name="T48" fmla="*/ 124226 w 701"/>
                  <a:gd name="T49" fmla="*/ 545130 h 1788"/>
                  <a:gd name="T50" fmla="*/ 189759 w 701"/>
                  <a:gd name="T51" fmla="*/ 465662 h 1788"/>
                  <a:gd name="T52" fmla="*/ 189759 w 701"/>
                  <a:gd name="T53" fmla="*/ 465662 h 1788"/>
                  <a:gd name="T54" fmla="*/ 2521 w 701"/>
                  <a:gd name="T55" fmla="*/ 181950 h 1788"/>
                  <a:gd name="T56" fmla="*/ 2521 w 701"/>
                  <a:gd name="T57" fmla="*/ 181950 h 1788"/>
                  <a:gd name="T58" fmla="*/ 100821 w 701"/>
                  <a:gd name="T59" fmla="*/ 44229 h 1788"/>
                  <a:gd name="T60" fmla="*/ 100821 w 701"/>
                  <a:gd name="T61" fmla="*/ 0 h 1788"/>
                  <a:gd name="T62" fmla="*/ 152311 w 701"/>
                  <a:gd name="T63" fmla="*/ 0 h 1788"/>
                  <a:gd name="T64" fmla="*/ 152311 w 701"/>
                  <a:gd name="T65" fmla="*/ 44229 h 17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01" h="1788">
                    <a:moveTo>
                      <a:pt x="423" y="123"/>
                    </a:moveTo>
                    <a:lnTo>
                      <a:pt x="423" y="123"/>
                    </a:lnTo>
                    <a:cubicBezTo>
                      <a:pt x="612" y="150"/>
                      <a:pt x="698" y="297"/>
                      <a:pt x="698" y="506"/>
                    </a:cubicBezTo>
                    <a:lnTo>
                      <a:pt x="698" y="548"/>
                    </a:lnTo>
                    <a:lnTo>
                      <a:pt x="536" y="548"/>
                    </a:lnTo>
                    <a:lnTo>
                      <a:pt x="536" y="495"/>
                    </a:lnTo>
                    <a:cubicBezTo>
                      <a:pt x="536" y="357"/>
                      <a:pt x="481" y="272"/>
                      <a:pt x="356" y="272"/>
                    </a:cubicBezTo>
                    <a:cubicBezTo>
                      <a:pt x="233" y="272"/>
                      <a:pt x="178" y="357"/>
                      <a:pt x="178" y="495"/>
                    </a:cubicBezTo>
                    <a:cubicBezTo>
                      <a:pt x="178" y="844"/>
                      <a:pt x="700" y="846"/>
                      <a:pt x="700" y="1284"/>
                    </a:cubicBezTo>
                    <a:cubicBezTo>
                      <a:pt x="700" y="1493"/>
                      <a:pt x="612" y="1642"/>
                      <a:pt x="423" y="1669"/>
                    </a:cubicBezTo>
                    <a:lnTo>
                      <a:pt x="423" y="1787"/>
                    </a:lnTo>
                    <a:lnTo>
                      <a:pt x="280" y="1787"/>
                    </a:lnTo>
                    <a:lnTo>
                      <a:pt x="280" y="1669"/>
                    </a:lnTo>
                    <a:cubicBezTo>
                      <a:pt x="87" y="1642"/>
                      <a:pt x="0" y="1496"/>
                      <a:pt x="0" y="1284"/>
                    </a:cubicBezTo>
                    <a:lnTo>
                      <a:pt x="0" y="1188"/>
                    </a:lnTo>
                    <a:lnTo>
                      <a:pt x="162" y="1188"/>
                    </a:lnTo>
                    <a:lnTo>
                      <a:pt x="162" y="1295"/>
                    </a:lnTo>
                    <a:cubicBezTo>
                      <a:pt x="162" y="1435"/>
                      <a:pt x="221" y="1516"/>
                      <a:pt x="345" y="1516"/>
                    </a:cubicBezTo>
                    <a:cubicBezTo>
                      <a:pt x="471" y="1516"/>
                      <a:pt x="527" y="1435"/>
                      <a:pt x="527" y="1295"/>
                    </a:cubicBezTo>
                    <a:cubicBezTo>
                      <a:pt x="527" y="948"/>
                      <a:pt x="7" y="944"/>
                      <a:pt x="7" y="506"/>
                    </a:cubicBezTo>
                    <a:cubicBezTo>
                      <a:pt x="7" y="292"/>
                      <a:pt x="94" y="152"/>
                      <a:pt x="280" y="123"/>
                    </a:cubicBezTo>
                    <a:lnTo>
                      <a:pt x="280" y="0"/>
                    </a:lnTo>
                    <a:lnTo>
                      <a:pt x="423" y="0"/>
                    </a:lnTo>
                    <a:lnTo>
                      <a:pt x="423" y="123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66" name="Freeform 36">
                <a:extLst>
                  <a:ext uri="{FF2B5EF4-FFF2-40B4-BE49-F238E27FC236}">
                    <a16:creationId xmlns:a16="http://schemas.microsoft.com/office/drawing/2014/main" id="{C3861E2F-4113-9C4C-9D12-E47A9A41DB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2850" y="3322638"/>
                <a:ext cx="1495425" cy="1495425"/>
              </a:xfrm>
              <a:custGeom>
                <a:avLst/>
                <a:gdLst>
                  <a:gd name="T0" fmla="*/ 747353 w 4154"/>
                  <a:gd name="T1" fmla="*/ 65175 h 4153"/>
                  <a:gd name="T2" fmla="*/ 747353 w 4154"/>
                  <a:gd name="T3" fmla="*/ 65175 h 4153"/>
                  <a:gd name="T4" fmla="*/ 65159 w 4154"/>
                  <a:gd name="T5" fmla="*/ 747172 h 4153"/>
                  <a:gd name="T6" fmla="*/ 65159 w 4154"/>
                  <a:gd name="T7" fmla="*/ 747172 h 4153"/>
                  <a:gd name="T8" fmla="*/ 747353 w 4154"/>
                  <a:gd name="T9" fmla="*/ 1429890 h 4153"/>
                  <a:gd name="T10" fmla="*/ 747353 w 4154"/>
                  <a:gd name="T11" fmla="*/ 1429890 h 4153"/>
                  <a:gd name="T12" fmla="*/ 1429906 w 4154"/>
                  <a:gd name="T13" fmla="*/ 747172 h 4153"/>
                  <a:gd name="T14" fmla="*/ 1429906 w 4154"/>
                  <a:gd name="T15" fmla="*/ 747172 h 4153"/>
                  <a:gd name="T16" fmla="*/ 747353 w 4154"/>
                  <a:gd name="T17" fmla="*/ 65175 h 4153"/>
                  <a:gd name="T18" fmla="*/ 747353 w 4154"/>
                  <a:gd name="T19" fmla="*/ 1495065 h 4153"/>
                  <a:gd name="T20" fmla="*/ 747353 w 4154"/>
                  <a:gd name="T21" fmla="*/ 1495065 h 4153"/>
                  <a:gd name="T22" fmla="*/ 0 w 4154"/>
                  <a:gd name="T23" fmla="*/ 747172 h 4153"/>
                  <a:gd name="T24" fmla="*/ 0 w 4154"/>
                  <a:gd name="T25" fmla="*/ 747172 h 4153"/>
                  <a:gd name="T26" fmla="*/ 747353 w 4154"/>
                  <a:gd name="T27" fmla="*/ 0 h 4153"/>
                  <a:gd name="T28" fmla="*/ 747353 w 4154"/>
                  <a:gd name="T29" fmla="*/ 0 h 4153"/>
                  <a:gd name="T30" fmla="*/ 1495065 w 4154"/>
                  <a:gd name="T31" fmla="*/ 747172 h 4153"/>
                  <a:gd name="T32" fmla="*/ 1495065 w 4154"/>
                  <a:gd name="T33" fmla="*/ 747172 h 4153"/>
                  <a:gd name="T34" fmla="*/ 747353 w 4154"/>
                  <a:gd name="T35" fmla="*/ 1495065 h 41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154" h="4153">
                    <a:moveTo>
                      <a:pt x="2076" y="181"/>
                    </a:moveTo>
                    <a:lnTo>
                      <a:pt x="2076" y="181"/>
                    </a:lnTo>
                    <a:cubicBezTo>
                      <a:pt x="1031" y="181"/>
                      <a:pt x="181" y="1032"/>
                      <a:pt x="181" y="2075"/>
                    </a:cubicBezTo>
                    <a:cubicBezTo>
                      <a:pt x="181" y="3121"/>
                      <a:pt x="1031" y="3971"/>
                      <a:pt x="2076" y="3971"/>
                    </a:cubicBezTo>
                    <a:cubicBezTo>
                      <a:pt x="3121" y="3971"/>
                      <a:pt x="3972" y="3121"/>
                      <a:pt x="3972" y="2075"/>
                    </a:cubicBezTo>
                    <a:cubicBezTo>
                      <a:pt x="3972" y="1032"/>
                      <a:pt x="3121" y="181"/>
                      <a:pt x="2076" y="181"/>
                    </a:cubicBezTo>
                    <a:close/>
                    <a:moveTo>
                      <a:pt x="2076" y="4152"/>
                    </a:moveTo>
                    <a:lnTo>
                      <a:pt x="2076" y="4152"/>
                    </a:lnTo>
                    <a:cubicBezTo>
                      <a:pt x="931" y="4152"/>
                      <a:pt x="0" y="3220"/>
                      <a:pt x="0" y="2075"/>
                    </a:cubicBezTo>
                    <a:cubicBezTo>
                      <a:pt x="0" y="932"/>
                      <a:pt x="931" y="0"/>
                      <a:pt x="2076" y="0"/>
                    </a:cubicBezTo>
                    <a:cubicBezTo>
                      <a:pt x="3221" y="0"/>
                      <a:pt x="4153" y="932"/>
                      <a:pt x="4153" y="2075"/>
                    </a:cubicBezTo>
                    <a:cubicBezTo>
                      <a:pt x="4153" y="3220"/>
                      <a:pt x="3221" y="4152"/>
                      <a:pt x="2076" y="415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67" name="Freeform 37">
                <a:extLst>
                  <a:ext uri="{FF2B5EF4-FFF2-40B4-BE49-F238E27FC236}">
                    <a16:creationId xmlns:a16="http://schemas.microsoft.com/office/drawing/2014/main" id="{D0D86646-A4B0-2644-9835-B7D089E59D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2675" y="3322638"/>
                <a:ext cx="909638" cy="1495425"/>
              </a:xfrm>
              <a:custGeom>
                <a:avLst/>
                <a:gdLst>
                  <a:gd name="T0" fmla="*/ 876534 w 2528"/>
                  <a:gd name="T1" fmla="*/ 1495065 h 4153"/>
                  <a:gd name="T2" fmla="*/ 746997 w 2528"/>
                  <a:gd name="T3" fmla="*/ 1495065 h 4153"/>
                  <a:gd name="T4" fmla="*/ 746997 w 2528"/>
                  <a:gd name="T5" fmla="*/ 1495065 h 4153"/>
                  <a:gd name="T6" fmla="*/ 0 w 2528"/>
                  <a:gd name="T7" fmla="*/ 747172 h 4153"/>
                  <a:gd name="T8" fmla="*/ 0 w 2528"/>
                  <a:gd name="T9" fmla="*/ 747172 h 4153"/>
                  <a:gd name="T10" fmla="*/ 746997 w 2528"/>
                  <a:gd name="T11" fmla="*/ 0 h 4153"/>
                  <a:gd name="T12" fmla="*/ 876534 w 2528"/>
                  <a:gd name="T13" fmla="*/ 0 h 4153"/>
                  <a:gd name="T14" fmla="*/ 876534 w 2528"/>
                  <a:gd name="T15" fmla="*/ 0 h 4153"/>
                  <a:gd name="T16" fmla="*/ 909278 w 2528"/>
                  <a:gd name="T17" fmla="*/ 32768 h 4153"/>
                  <a:gd name="T18" fmla="*/ 909278 w 2528"/>
                  <a:gd name="T19" fmla="*/ 32768 h 4153"/>
                  <a:gd name="T20" fmla="*/ 876534 w 2528"/>
                  <a:gd name="T21" fmla="*/ 65175 h 4153"/>
                  <a:gd name="T22" fmla="*/ 746997 w 2528"/>
                  <a:gd name="T23" fmla="*/ 65175 h 4153"/>
                  <a:gd name="T24" fmla="*/ 746997 w 2528"/>
                  <a:gd name="T25" fmla="*/ 65175 h 4153"/>
                  <a:gd name="T26" fmla="*/ 64769 w 2528"/>
                  <a:gd name="T27" fmla="*/ 747172 h 4153"/>
                  <a:gd name="T28" fmla="*/ 64769 w 2528"/>
                  <a:gd name="T29" fmla="*/ 747172 h 4153"/>
                  <a:gd name="T30" fmla="*/ 746997 w 2528"/>
                  <a:gd name="T31" fmla="*/ 1429890 h 4153"/>
                  <a:gd name="T32" fmla="*/ 876534 w 2528"/>
                  <a:gd name="T33" fmla="*/ 1429890 h 4153"/>
                  <a:gd name="T34" fmla="*/ 876534 w 2528"/>
                  <a:gd name="T35" fmla="*/ 1429890 h 4153"/>
                  <a:gd name="T36" fmla="*/ 909278 w 2528"/>
                  <a:gd name="T37" fmla="*/ 1462297 h 4153"/>
                  <a:gd name="T38" fmla="*/ 909278 w 2528"/>
                  <a:gd name="T39" fmla="*/ 1462297 h 4153"/>
                  <a:gd name="T40" fmla="*/ 876534 w 2528"/>
                  <a:gd name="T41" fmla="*/ 1495065 h 415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528" h="4153">
                    <a:moveTo>
                      <a:pt x="2436" y="4152"/>
                    </a:moveTo>
                    <a:lnTo>
                      <a:pt x="2076" y="4152"/>
                    </a:lnTo>
                    <a:cubicBezTo>
                      <a:pt x="930" y="4152"/>
                      <a:pt x="0" y="3221"/>
                      <a:pt x="0" y="2075"/>
                    </a:cubicBezTo>
                    <a:cubicBezTo>
                      <a:pt x="0" y="932"/>
                      <a:pt x="930" y="0"/>
                      <a:pt x="2076" y="0"/>
                    </a:cubicBezTo>
                    <a:lnTo>
                      <a:pt x="2436" y="0"/>
                    </a:lnTo>
                    <a:cubicBezTo>
                      <a:pt x="2486" y="0"/>
                      <a:pt x="2527" y="41"/>
                      <a:pt x="2527" y="91"/>
                    </a:cubicBezTo>
                    <a:cubicBezTo>
                      <a:pt x="2527" y="141"/>
                      <a:pt x="2486" y="181"/>
                      <a:pt x="2436" y="181"/>
                    </a:cubicBezTo>
                    <a:lnTo>
                      <a:pt x="2076" y="181"/>
                    </a:lnTo>
                    <a:cubicBezTo>
                      <a:pt x="1030" y="181"/>
                      <a:pt x="180" y="1032"/>
                      <a:pt x="180" y="2075"/>
                    </a:cubicBezTo>
                    <a:cubicBezTo>
                      <a:pt x="180" y="3121"/>
                      <a:pt x="1030" y="3971"/>
                      <a:pt x="2076" y="3971"/>
                    </a:cubicBezTo>
                    <a:lnTo>
                      <a:pt x="2436" y="3971"/>
                    </a:lnTo>
                    <a:cubicBezTo>
                      <a:pt x="2486" y="3971"/>
                      <a:pt x="2527" y="4011"/>
                      <a:pt x="2527" y="4061"/>
                    </a:cubicBezTo>
                    <a:cubicBezTo>
                      <a:pt x="2527" y="4111"/>
                      <a:pt x="2486" y="4152"/>
                      <a:pt x="2436" y="415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40" name="Group 11">
              <a:extLst>
                <a:ext uri="{FF2B5EF4-FFF2-40B4-BE49-F238E27FC236}">
                  <a16:creationId xmlns:a16="http://schemas.microsoft.com/office/drawing/2014/main" id="{EDA16F9D-DD3C-3A4B-A4F9-8E5F475B9A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954917"/>
              <a:ext cx="1765625" cy="1659054"/>
              <a:chOff x="3332163" y="2060575"/>
              <a:chExt cx="1946275" cy="1828800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7F89D4E9-4337-044F-9520-8D4898EF9A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1663" y="2060575"/>
                <a:ext cx="273050" cy="481013"/>
              </a:xfrm>
              <a:custGeom>
                <a:avLst/>
                <a:gdLst>
                  <a:gd name="T0" fmla="*/ 65115 w 759"/>
                  <a:gd name="T1" fmla="*/ 415584 h 1338"/>
                  <a:gd name="T2" fmla="*/ 207935 w 759"/>
                  <a:gd name="T3" fmla="*/ 415584 h 1338"/>
                  <a:gd name="T4" fmla="*/ 207935 w 759"/>
                  <a:gd name="T5" fmla="*/ 68305 h 1338"/>
                  <a:gd name="T6" fmla="*/ 207935 w 759"/>
                  <a:gd name="T7" fmla="*/ 68305 h 1338"/>
                  <a:gd name="T8" fmla="*/ 65115 w 759"/>
                  <a:gd name="T9" fmla="*/ 240507 h 1338"/>
                  <a:gd name="T10" fmla="*/ 65115 w 759"/>
                  <a:gd name="T11" fmla="*/ 415584 h 1338"/>
                  <a:gd name="T12" fmla="*/ 240313 w 759"/>
                  <a:gd name="T13" fmla="*/ 480653 h 1338"/>
                  <a:gd name="T14" fmla="*/ 32377 w 759"/>
                  <a:gd name="T15" fmla="*/ 480653 h 1338"/>
                  <a:gd name="T16" fmla="*/ 32377 w 759"/>
                  <a:gd name="T17" fmla="*/ 480653 h 1338"/>
                  <a:gd name="T18" fmla="*/ 0 w 759"/>
                  <a:gd name="T19" fmla="*/ 448298 h 1338"/>
                  <a:gd name="T20" fmla="*/ 0 w 759"/>
                  <a:gd name="T21" fmla="*/ 240507 h 1338"/>
                  <a:gd name="T22" fmla="*/ 0 w 759"/>
                  <a:gd name="T23" fmla="*/ 240507 h 1338"/>
                  <a:gd name="T24" fmla="*/ 240313 w 759"/>
                  <a:gd name="T25" fmla="*/ 0 h 1338"/>
                  <a:gd name="T26" fmla="*/ 240313 w 759"/>
                  <a:gd name="T27" fmla="*/ 0 h 1338"/>
                  <a:gd name="T28" fmla="*/ 272690 w 759"/>
                  <a:gd name="T29" fmla="*/ 32715 h 1338"/>
                  <a:gd name="T30" fmla="*/ 272690 w 759"/>
                  <a:gd name="T31" fmla="*/ 448298 h 1338"/>
                  <a:gd name="T32" fmla="*/ 272690 w 759"/>
                  <a:gd name="T33" fmla="*/ 448298 h 1338"/>
                  <a:gd name="T34" fmla="*/ 240313 w 759"/>
                  <a:gd name="T35" fmla="*/ 480653 h 133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59" h="1338">
                    <a:moveTo>
                      <a:pt x="181" y="1156"/>
                    </a:moveTo>
                    <a:lnTo>
                      <a:pt x="578" y="1156"/>
                    </a:lnTo>
                    <a:lnTo>
                      <a:pt x="578" y="190"/>
                    </a:lnTo>
                    <a:cubicBezTo>
                      <a:pt x="352" y="232"/>
                      <a:pt x="181" y="431"/>
                      <a:pt x="181" y="669"/>
                    </a:cubicBezTo>
                    <a:lnTo>
                      <a:pt x="181" y="1156"/>
                    </a:lnTo>
                    <a:close/>
                    <a:moveTo>
                      <a:pt x="668" y="1337"/>
                    </a:moveTo>
                    <a:lnTo>
                      <a:pt x="90" y="1337"/>
                    </a:lnTo>
                    <a:cubicBezTo>
                      <a:pt x="40" y="1337"/>
                      <a:pt x="0" y="1297"/>
                      <a:pt x="0" y="1247"/>
                    </a:cubicBezTo>
                    <a:lnTo>
                      <a:pt x="0" y="669"/>
                    </a:lnTo>
                    <a:cubicBezTo>
                      <a:pt x="0" y="300"/>
                      <a:pt x="300" y="0"/>
                      <a:pt x="668" y="0"/>
                    </a:cubicBezTo>
                    <a:cubicBezTo>
                      <a:pt x="717" y="0"/>
                      <a:pt x="758" y="41"/>
                      <a:pt x="758" y="91"/>
                    </a:cubicBezTo>
                    <a:lnTo>
                      <a:pt x="758" y="1247"/>
                    </a:lnTo>
                    <a:cubicBezTo>
                      <a:pt x="758" y="1297"/>
                      <a:pt x="717" y="1337"/>
                      <a:pt x="668" y="133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9" name="Freeform 38">
                <a:extLst>
                  <a:ext uri="{FF2B5EF4-FFF2-40B4-BE49-F238E27FC236}">
                    <a16:creationId xmlns:a16="http://schemas.microsoft.com/office/drawing/2014/main" id="{166E989C-A1BB-6041-B0CC-5312533613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1100" y="2716213"/>
                <a:ext cx="287338" cy="500062"/>
              </a:xfrm>
              <a:custGeom>
                <a:avLst/>
                <a:gdLst>
                  <a:gd name="T0" fmla="*/ 254530 w 797"/>
                  <a:gd name="T1" fmla="*/ 499702 h 1390"/>
                  <a:gd name="T2" fmla="*/ 32087 w 797"/>
                  <a:gd name="T3" fmla="*/ 499702 h 1390"/>
                  <a:gd name="T4" fmla="*/ 32087 w 797"/>
                  <a:gd name="T5" fmla="*/ 499702 h 1390"/>
                  <a:gd name="T6" fmla="*/ 0 w 797"/>
                  <a:gd name="T7" fmla="*/ 466964 h 1390"/>
                  <a:gd name="T8" fmla="*/ 0 w 797"/>
                  <a:gd name="T9" fmla="*/ 466964 h 1390"/>
                  <a:gd name="T10" fmla="*/ 32087 w 797"/>
                  <a:gd name="T11" fmla="*/ 434586 h 1390"/>
                  <a:gd name="T12" fmla="*/ 221723 w 797"/>
                  <a:gd name="T13" fmla="*/ 434586 h 1390"/>
                  <a:gd name="T14" fmla="*/ 221723 w 797"/>
                  <a:gd name="T15" fmla="*/ 64756 h 1390"/>
                  <a:gd name="T16" fmla="*/ 32087 w 797"/>
                  <a:gd name="T17" fmla="*/ 64756 h 1390"/>
                  <a:gd name="T18" fmla="*/ 32087 w 797"/>
                  <a:gd name="T19" fmla="*/ 64756 h 1390"/>
                  <a:gd name="T20" fmla="*/ 0 w 797"/>
                  <a:gd name="T21" fmla="*/ 32378 h 1390"/>
                  <a:gd name="T22" fmla="*/ 0 w 797"/>
                  <a:gd name="T23" fmla="*/ 32378 h 1390"/>
                  <a:gd name="T24" fmla="*/ 32087 w 797"/>
                  <a:gd name="T25" fmla="*/ 0 h 1390"/>
                  <a:gd name="T26" fmla="*/ 254530 w 797"/>
                  <a:gd name="T27" fmla="*/ 0 h 1390"/>
                  <a:gd name="T28" fmla="*/ 254530 w 797"/>
                  <a:gd name="T29" fmla="*/ 0 h 1390"/>
                  <a:gd name="T30" fmla="*/ 286977 w 797"/>
                  <a:gd name="T31" fmla="*/ 32378 h 1390"/>
                  <a:gd name="T32" fmla="*/ 286977 w 797"/>
                  <a:gd name="T33" fmla="*/ 466964 h 1390"/>
                  <a:gd name="T34" fmla="*/ 286977 w 797"/>
                  <a:gd name="T35" fmla="*/ 466964 h 1390"/>
                  <a:gd name="T36" fmla="*/ 254530 w 797"/>
                  <a:gd name="T37" fmla="*/ 499702 h 139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797" h="1390">
                    <a:moveTo>
                      <a:pt x="706" y="1389"/>
                    </a:moveTo>
                    <a:lnTo>
                      <a:pt x="89" y="1389"/>
                    </a:lnTo>
                    <a:cubicBezTo>
                      <a:pt x="40" y="1389"/>
                      <a:pt x="0" y="1348"/>
                      <a:pt x="0" y="1298"/>
                    </a:cubicBezTo>
                    <a:cubicBezTo>
                      <a:pt x="0" y="1248"/>
                      <a:pt x="40" y="1208"/>
                      <a:pt x="89" y="1208"/>
                    </a:cubicBezTo>
                    <a:lnTo>
                      <a:pt x="615" y="1208"/>
                    </a:lnTo>
                    <a:lnTo>
                      <a:pt x="615" y="180"/>
                    </a:lnTo>
                    <a:lnTo>
                      <a:pt x="89" y="180"/>
                    </a:lnTo>
                    <a:cubicBezTo>
                      <a:pt x="40" y="180"/>
                      <a:pt x="0" y="140"/>
                      <a:pt x="0" y="90"/>
                    </a:cubicBezTo>
                    <a:cubicBezTo>
                      <a:pt x="0" y="40"/>
                      <a:pt x="40" y="0"/>
                      <a:pt x="89" y="0"/>
                    </a:cubicBezTo>
                    <a:lnTo>
                      <a:pt x="706" y="0"/>
                    </a:lnTo>
                    <a:cubicBezTo>
                      <a:pt x="756" y="0"/>
                      <a:pt x="796" y="40"/>
                      <a:pt x="796" y="90"/>
                    </a:cubicBezTo>
                    <a:lnTo>
                      <a:pt x="796" y="1298"/>
                    </a:lnTo>
                    <a:cubicBezTo>
                      <a:pt x="796" y="1348"/>
                      <a:pt x="756" y="1389"/>
                      <a:pt x="706" y="138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60" name="Freeform 39">
                <a:extLst>
                  <a:ext uri="{FF2B5EF4-FFF2-40B4-BE49-F238E27FC236}">
                    <a16:creationId xmlns:a16="http://schemas.microsoft.com/office/drawing/2014/main" id="{B2B4F5B1-4D81-FE48-9980-0D2471D990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8363" y="2614613"/>
                <a:ext cx="153987" cy="153987"/>
              </a:xfrm>
              <a:custGeom>
                <a:avLst/>
                <a:gdLst>
                  <a:gd name="T0" fmla="*/ 153628 w 429"/>
                  <a:gd name="T1" fmla="*/ 76994 h 428"/>
                  <a:gd name="T2" fmla="*/ 153628 w 429"/>
                  <a:gd name="T3" fmla="*/ 76994 h 428"/>
                  <a:gd name="T4" fmla="*/ 76814 w 429"/>
                  <a:gd name="T5" fmla="*/ 153627 h 428"/>
                  <a:gd name="T6" fmla="*/ 76814 w 429"/>
                  <a:gd name="T7" fmla="*/ 153627 h 428"/>
                  <a:gd name="T8" fmla="*/ 0 w 429"/>
                  <a:gd name="T9" fmla="*/ 76994 h 428"/>
                  <a:gd name="T10" fmla="*/ 0 w 429"/>
                  <a:gd name="T11" fmla="*/ 76994 h 428"/>
                  <a:gd name="T12" fmla="*/ 76814 w 429"/>
                  <a:gd name="T13" fmla="*/ 0 h 428"/>
                  <a:gd name="T14" fmla="*/ 76814 w 429"/>
                  <a:gd name="T15" fmla="*/ 0 h 428"/>
                  <a:gd name="T16" fmla="*/ 153628 w 429"/>
                  <a:gd name="T17" fmla="*/ 76994 h 4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29" h="428">
                    <a:moveTo>
                      <a:pt x="428" y="214"/>
                    </a:moveTo>
                    <a:lnTo>
                      <a:pt x="428" y="214"/>
                    </a:lnTo>
                    <a:cubicBezTo>
                      <a:pt x="428" y="332"/>
                      <a:pt x="332" y="427"/>
                      <a:pt x="214" y="427"/>
                    </a:cubicBezTo>
                    <a:cubicBezTo>
                      <a:pt x="96" y="427"/>
                      <a:pt x="0" y="332"/>
                      <a:pt x="0" y="214"/>
                    </a:cubicBezTo>
                    <a:cubicBezTo>
                      <a:pt x="0" y="96"/>
                      <a:pt x="96" y="0"/>
                      <a:pt x="214" y="0"/>
                    </a:cubicBezTo>
                    <a:cubicBezTo>
                      <a:pt x="332" y="0"/>
                      <a:pt x="428" y="96"/>
                      <a:pt x="428" y="21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61" name="Freeform 40">
                <a:extLst>
                  <a:ext uri="{FF2B5EF4-FFF2-40B4-BE49-F238E27FC236}">
                    <a16:creationId xmlns:a16="http://schemas.microsoft.com/office/drawing/2014/main" id="{CF6510E1-A437-CD45-B5C5-2FB6077A67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575" y="3552825"/>
                <a:ext cx="355600" cy="336550"/>
              </a:xfrm>
              <a:custGeom>
                <a:avLst/>
                <a:gdLst>
                  <a:gd name="T0" fmla="*/ 322847 w 988"/>
                  <a:gd name="T1" fmla="*/ 336190 h 936"/>
                  <a:gd name="T2" fmla="*/ 32393 w 988"/>
                  <a:gd name="T3" fmla="*/ 336190 h 936"/>
                  <a:gd name="T4" fmla="*/ 32393 w 988"/>
                  <a:gd name="T5" fmla="*/ 336190 h 936"/>
                  <a:gd name="T6" fmla="*/ 0 w 988"/>
                  <a:gd name="T7" fmla="*/ 303830 h 936"/>
                  <a:gd name="T8" fmla="*/ 0 w 988"/>
                  <a:gd name="T9" fmla="*/ 32720 h 936"/>
                  <a:gd name="T10" fmla="*/ 0 w 988"/>
                  <a:gd name="T11" fmla="*/ 32720 h 936"/>
                  <a:gd name="T12" fmla="*/ 32393 w 988"/>
                  <a:gd name="T13" fmla="*/ 0 h 936"/>
                  <a:gd name="T14" fmla="*/ 32393 w 988"/>
                  <a:gd name="T15" fmla="*/ 0 h 936"/>
                  <a:gd name="T16" fmla="*/ 65145 w 988"/>
                  <a:gd name="T17" fmla="*/ 32720 h 936"/>
                  <a:gd name="T18" fmla="*/ 65145 w 988"/>
                  <a:gd name="T19" fmla="*/ 271469 h 936"/>
                  <a:gd name="T20" fmla="*/ 290095 w 988"/>
                  <a:gd name="T21" fmla="*/ 271469 h 936"/>
                  <a:gd name="T22" fmla="*/ 290095 w 988"/>
                  <a:gd name="T23" fmla="*/ 154612 h 936"/>
                  <a:gd name="T24" fmla="*/ 290095 w 988"/>
                  <a:gd name="T25" fmla="*/ 154612 h 936"/>
                  <a:gd name="T26" fmla="*/ 322847 w 988"/>
                  <a:gd name="T27" fmla="*/ 121892 h 936"/>
                  <a:gd name="T28" fmla="*/ 322847 w 988"/>
                  <a:gd name="T29" fmla="*/ 121892 h 936"/>
                  <a:gd name="T30" fmla="*/ 355240 w 988"/>
                  <a:gd name="T31" fmla="*/ 154612 h 936"/>
                  <a:gd name="T32" fmla="*/ 355240 w 988"/>
                  <a:gd name="T33" fmla="*/ 303830 h 936"/>
                  <a:gd name="T34" fmla="*/ 355240 w 988"/>
                  <a:gd name="T35" fmla="*/ 303830 h 936"/>
                  <a:gd name="T36" fmla="*/ 322847 w 988"/>
                  <a:gd name="T37" fmla="*/ 336190 h 9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88" h="936">
                    <a:moveTo>
                      <a:pt x="897" y="935"/>
                    </a:moveTo>
                    <a:lnTo>
                      <a:pt x="90" y="935"/>
                    </a:lnTo>
                    <a:cubicBezTo>
                      <a:pt x="41" y="935"/>
                      <a:pt x="0" y="894"/>
                      <a:pt x="0" y="845"/>
                    </a:cubicBezTo>
                    <a:lnTo>
                      <a:pt x="0" y="91"/>
                    </a:lnTo>
                    <a:cubicBezTo>
                      <a:pt x="0" y="41"/>
                      <a:pt x="41" y="0"/>
                      <a:pt x="90" y="0"/>
                    </a:cubicBezTo>
                    <a:cubicBezTo>
                      <a:pt x="140" y="0"/>
                      <a:pt x="181" y="41"/>
                      <a:pt x="181" y="91"/>
                    </a:cubicBezTo>
                    <a:lnTo>
                      <a:pt x="181" y="755"/>
                    </a:lnTo>
                    <a:lnTo>
                      <a:pt x="806" y="755"/>
                    </a:lnTo>
                    <a:lnTo>
                      <a:pt x="806" y="430"/>
                    </a:lnTo>
                    <a:cubicBezTo>
                      <a:pt x="806" y="380"/>
                      <a:pt x="847" y="339"/>
                      <a:pt x="897" y="339"/>
                    </a:cubicBezTo>
                    <a:cubicBezTo>
                      <a:pt x="947" y="339"/>
                      <a:pt x="987" y="380"/>
                      <a:pt x="987" y="430"/>
                    </a:cubicBezTo>
                    <a:lnTo>
                      <a:pt x="987" y="845"/>
                    </a:lnTo>
                    <a:cubicBezTo>
                      <a:pt x="987" y="894"/>
                      <a:pt x="947" y="935"/>
                      <a:pt x="897" y="93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62" name="Freeform 41">
                <a:extLst>
                  <a:ext uri="{FF2B5EF4-FFF2-40B4-BE49-F238E27FC236}">
                    <a16:creationId xmlns:a16="http://schemas.microsoft.com/office/drawing/2014/main" id="{7299AC9B-5295-7E4D-8327-2D152B97DD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8488" y="3552825"/>
                <a:ext cx="355600" cy="336550"/>
              </a:xfrm>
              <a:custGeom>
                <a:avLst/>
                <a:gdLst>
                  <a:gd name="T0" fmla="*/ 322814 w 987"/>
                  <a:gd name="T1" fmla="*/ 336190 h 936"/>
                  <a:gd name="T2" fmla="*/ 32426 w 987"/>
                  <a:gd name="T3" fmla="*/ 336190 h 936"/>
                  <a:gd name="T4" fmla="*/ 32426 w 987"/>
                  <a:gd name="T5" fmla="*/ 336190 h 936"/>
                  <a:gd name="T6" fmla="*/ 0 w 987"/>
                  <a:gd name="T7" fmla="*/ 303830 h 936"/>
                  <a:gd name="T8" fmla="*/ 0 w 987"/>
                  <a:gd name="T9" fmla="*/ 154612 h 936"/>
                  <a:gd name="T10" fmla="*/ 0 w 987"/>
                  <a:gd name="T11" fmla="*/ 154612 h 936"/>
                  <a:gd name="T12" fmla="*/ 32426 w 987"/>
                  <a:gd name="T13" fmla="*/ 121892 h 936"/>
                  <a:gd name="T14" fmla="*/ 32426 w 987"/>
                  <a:gd name="T15" fmla="*/ 121892 h 936"/>
                  <a:gd name="T16" fmla="*/ 65211 w 987"/>
                  <a:gd name="T17" fmla="*/ 154612 h 936"/>
                  <a:gd name="T18" fmla="*/ 65211 w 987"/>
                  <a:gd name="T19" fmla="*/ 271469 h 936"/>
                  <a:gd name="T20" fmla="*/ 290028 w 987"/>
                  <a:gd name="T21" fmla="*/ 271469 h 936"/>
                  <a:gd name="T22" fmla="*/ 290028 w 987"/>
                  <a:gd name="T23" fmla="*/ 32720 h 936"/>
                  <a:gd name="T24" fmla="*/ 290028 w 987"/>
                  <a:gd name="T25" fmla="*/ 32720 h 936"/>
                  <a:gd name="T26" fmla="*/ 322814 w 987"/>
                  <a:gd name="T27" fmla="*/ 0 h 936"/>
                  <a:gd name="T28" fmla="*/ 322814 w 987"/>
                  <a:gd name="T29" fmla="*/ 0 h 936"/>
                  <a:gd name="T30" fmla="*/ 355240 w 987"/>
                  <a:gd name="T31" fmla="*/ 32720 h 936"/>
                  <a:gd name="T32" fmla="*/ 355240 w 987"/>
                  <a:gd name="T33" fmla="*/ 303830 h 936"/>
                  <a:gd name="T34" fmla="*/ 355240 w 987"/>
                  <a:gd name="T35" fmla="*/ 303830 h 936"/>
                  <a:gd name="T36" fmla="*/ 322814 w 987"/>
                  <a:gd name="T37" fmla="*/ 336190 h 9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87" h="936">
                    <a:moveTo>
                      <a:pt x="896" y="935"/>
                    </a:moveTo>
                    <a:lnTo>
                      <a:pt x="90" y="935"/>
                    </a:lnTo>
                    <a:cubicBezTo>
                      <a:pt x="40" y="935"/>
                      <a:pt x="0" y="894"/>
                      <a:pt x="0" y="845"/>
                    </a:cubicBezTo>
                    <a:lnTo>
                      <a:pt x="0" y="430"/>
                    </a:lnTo>
                    <a:cubicBezTo>
                      <a:pt x="0" y="380"/>
                      <a:pt x="40" y="339"/>
                      <a:pt x="90" y="339"/>
                    </a:cubicBezTo>
                    <a:cubicBezTo>
                      <a:pt x="140" y="339"/>
                      <a:pt x="181" y="380"/>
                      <a:pt x="181" y="430"/>
                    </a:cubicBezTo>
                    <a:lnTo>
                      <a:pt x="181" y="755"/>
                    </a:lnTo>
                    <a:lnTo>
                      <a:pt x="805" y="755"/>
                    </a:lnTo>
                    <a:lnTo>
                      <a:pt x="805" y="91"/>
                    </a:lnTo>
                    <a:cubicBezTo>
                      <a:pt x="805" y="41"/>
                      <a:pt x="846" y="0"/>
                      <a:pt x="896" y="0"/>
                    </a:cubicBezTo>
                    <a:cubicBezTo>
                      <a:pt x="946" y="0"/>
                      <a:pt x="986" y="41"/>
                      <a:pt x="986" y="91"/>
                    </a:cubicBezTo>
                    <a:lnTo>
                      <a:pt x="986" y="845"/>
                    </a:lnTo>
                    <a:cubicBezTo>
                      <a:pt x="986" y="894"/>
                      <a:pt x="946" y="935"/>
                      <a:pt x="896" y="93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63" name="Freeform 42">
                <a:extLst>
                  <a:ext uri="{FF2B5EF4-FFF2-40B4-BE49-F238E27FC236}">
                    <a16:creationId xmlns:a16="http://schemas.microsoft.com/office/drawing/2014/main" id="{83F0CC26-197C-8B49-966D-EEB7C96E90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2163" y="2924175"/>
                <a:ext cx="236537" cy="65088"/>
              </a:xfrm>
              <a:custGeom>
                <a:avLst/>
                <a:gdLst>
                  <a:gd name="T0" fmla="*/ 203775 w 657"/>
                  <a:gd name="T1" fmla="*/ 64730 h 182"/>
                  <a:gd name="T2" fmla="*/ 32402 w 657"/>
                  <a:gd name="T3" fmla="*/ 64730 h 182"/>
                  <a:gd name="T4" fmla="*/ 32402 w 657"/>
                  <a:gd name="T5" fmla="*/ 64730 h 182"/>
                  <a:gd name="T6" fmla="*/ 0 w 657"/>
                  <a:gd name="T7" fmla="*/ 32544 h 182"/>
                  <a:gd name="T8" fmla="*/ 0 w 657"/>
                  <a:gd name="T9" fmla="*/ 32544 h 182"/>
                  <a:gd name="T10" fmla="*/ 32402 w 657"/>
                  <a:gd name="T11" fmla="*/ 0 h 182"/>
                  <a:gd name="T12" fmla="*/ 203775 w 657"/>
                  <a:gd name="T13" fmla="*/ 0 h 182"/>
                  <a:gd name="T14" fmla="*/ 203775 w 657"/>
                  <a:gd name="T15" fmla="*/ 0 h 182"/>
                  <a:gd name="T16" fmla="*/ 236177 w 657"/>
                  <a:gd name="T17" fmla="*/ 32544 h 182"/>
                  <a:gd name="T18" fmla="*/ 236177 w 657"/>
                  <a:gd name="T19" fmla="*/ 32544 h 182"/>
                  <a:gd name="T20" fmla="*/ 203775 w 657"/>
                  <a:gd name="T21" fmla="*/ 64730 h 1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57" h="182">
                    <a:moveTo>
                      <a:pt x="566" y="181"/>
                    </a:moveTo>
                    <a:lnTo>
                      <a:pt x="90" y="181"/>
                    </a:lnTo>
                    <a:cubicBezTo>
                      <a:pt x="40" y="181"/>
                      <a:pt x="0" y="141"/>
                      <a:pt x="0" y="91"/>
                    </a:cubicBezTo>
                    <a:cubicBezTo>
                      <a:pt x="0" y="41"/>
                      <a:pt x="40" y="0"/>
                      <a:pt x="90" y="0"/>
                    </a:cubicBezTo>
                    <a:lnTo>
                      <a:pt x="566" y="0"/>
                    </a:lnTo>
                    <a:cubicBezTo>
                      <a:pt x="616" y="0"/>
                      <a:pt x="656" y="41"/>
                      <a:pt x="656" y="91"/>
                    </a:cubicBezTo>
                    <a:cubicBezTo>
                      <a:pt x="656" y="141"/>
                      <a:pt x="616" y="181"/>
                      <a:pt x="566" y="18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64" name="Freeform 44">
                <a:extLst>
                  <a:ext uri="{FF2B5EF4-FFF2-40B4-BE49-F238E27FC236}">
                    <a16:creationId xmlns:a16="http://schemas.microsoft.com/office/drawing/2014/main" id="{8357A86B-CF69-174D-8615-7E2643DA31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3613" y="2165350"/>
                <a:ext cx="1581150" cy="1581150"/>
              </a:xfrm>
              <a:custGeom>
                <a:avLst/>
                <a:gdLst>
                  <a:gd name="T0" fmla="*/ 790395 w 4393"/>
                  <a:gd name="T1" fmla="*/ 1580790 h 4394"/>
                  <a:gd name="T2" fmla="*/ 790395 w 4393"/>
                  <a:gd name="T3" fmla="*/ 1580790 h 4394"/>
                  <a:gd name="T4" fmla="*/ 0 w 4393"/>
                  <a:gd name="T5" fmla="*/ 790575 h 4394"/>
                  <a:gd name="T6" fmla="*/ 0 w 4393"/>
                  <a:gd name="T7" fmla="*/ 790575 h 4394"/>
                  <a:gd name="T8" fmla="*/ 790395 w 4393"/>
                  <a:gd name="T9" fmla="*/ 0 h 4394"/>
                  <a:gd name="T10" fmla="*/ 790395 w 4393"/>
                  <a:gd name="T11" fmla="*/ 0 h 4394"/>
                  <a:gd name="T12" fmla="*/ 965678 w 4393"/>
                  <a:gd name="T13" fmla="*/ 19432 h 4394"/>
                  <a:gd name="T14" fmla="*/ 965678 w 4393"/>
                  <a:gd name="T15" fmla="*/ 19432 h 4394"/>
                  <a:gd name="T16" fmla="*/ 990513 w 4393"/>
                  <a:gd name="T17" fmla="*/ 58295 h 4394"/>
                  <a:gd name="T18" fmla="*/ 990513 w 4393"/>
                  <a:gd name="T19" fmla="*/ 58295 h 4394"/>
                  <a:gd name="T20" fmla="*/ 951281 w 4393"/>
                  <a:gd name="T21" fmla="*/ 82764 h 4394"/>
                  <a:gd name="T22" fmla="*/ 951281 w 4393"/>
                  <a:gd name="T23" fmla="*/ 82764 h 4394"/>
                  <a:gd name="T24" fmla="*/ 790395 w 4393"/>
                  <a:gd name="T25" fmla="*/ 65132 h 4394"/>
                  <a:gd name="T26" fmla="*/ 790395 w 4393"/>
                  <a:gd name="T27" fmla="*/ 65132 h 4394"/>
                  <a:gd name="T28" fmla="*/ 65146 w 4393"/>
                  <a:gd name="T29" fmla="*/ 790575 h 4394"/>
                  <a:gd name="T30" fmla="*/ 65146 w 4393"/>
                  <a:gd name="T31" fmla="*/ 790575 h 4394"/>
                  <a:gd name="T32" fmla="*/ 790395 w 4393"/>
                  <a:gd name="T33" fmla="*/ 1515659 h 4394"/>
                  <a:gd name="T34" fmla="*/ 790395 w 4393"/>
                  <a:gd name="T35" fmla="*/ 1515659 h 4394"/>
                  <a:gd name="T36" fmla="*/ 1515644 w 4393"/>
                  <a:gd name="T37" fmla="*/ 790575 h 4394"/>
                  <a:gd name="T38" fmla="*/ 1515644 w 4393"/>
                  <a:gd name="T39" fmla="*/ 790575 h 4394"/>
                  <a:gd name="T40" fmla="*/ 1133403 w 4393"/>
                  <a:gd name="T41" fmla="*/ 150774 h 4394"/>
                  <a:gd name="T42" fmla="*/ 1133403 w 4393"/>
                  <a:gd name="T43" fmla="*/ 150774 h 4394"/>
                  <a:gd name="T44" fmla="*/ 1120086 w 4393"/>
                  <a:gd name="T45" fmla="*/ 106873 h 4394"/>
                  <a:gd name="T46" fmla="*/ 1120086 w 4393"/>
                  <a:gd name="T47" fmla="*/ 106873 h 4394"/>
                  <a:gd name="T48" fmla="*/ 1163637 w 4393"/>
                  <a:gd name="T49" fmla="*/ 93559 h 4394"/>
                  <a:gd name="T50" fmla="*/ 1163637 w 4393"/>
                  <a:gd name="T51" fmla="*/ 93559 h 4394"/>
                  <a:gd name="T52" fmla="*/ 1580790 w 4393"/>
                  <a:gd name="T53" fmla="*/ 790575 h 4394"/>
                  <a:gd name="T54" fmla="*/ 1580790 w 4393"/>
                  <a:gd name="T55" fmla="*/ 790575 h 4394"/>
                  <a:gd name="T56" fmla="*/ 790395 w 4393"/>
                  <a:gd name="T57" fmla="*/ 1580790 h 439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4393" h="4394">
                    <a:moveTo>
                      <a:pt x="2196" y="4393"/>
                    </a:moveTo>
                    <a:lnTo>
                      <a:pt x="2196" y="4393"/>
                    </a:lnTo>
                    <a:cubicBezTo>
                      <a:pt x="985" y="4393"/>
                      <a:pt x="0" y="3408"/>
                      <a:pt x="0" y="2197"/>
                    </a:cubicBezTo>
                    <a:cubicBezTo>
                      <a:pt x="0" y="985"/>
                      <a:pt x="985" y="0"/>
                      <a:pt x="2196" y="0"/>
                    </a:cubicBezTo>
                    <a:cubicBezTo>
                      <a:pt x="2361" y="0"/>
                      <a:pt x="2525" y="18"/>
                      <a:pt x="2683" y="54"/>
                    </a:cubicBezTo>
                    <a:cubicBezTo>
                      <a:pt x="2732" y="65"/>
                      <a:pt x="2763" y="113"/>
                      <a:pt x="2752" y="162"/>
                    </a:cubicBezTo>
                    <a:cubicBezTo>
                      <a:pt x="2740" y="211"/>
                      <a:pt x="2692" y="241"/>
                      <a:pt x="2643" y="230"/>
                    </a:cubicBezTo>
                    <a:cubicBezTo>
                      <a:pt x="2498" y="197"/>
                      <a:pt x="2347" y="181"/>
                      <a:pt x="2196" y="181"/>
                    </a:cubicBezTo>
                    <a:cubicBezTo>
                      <a:pt x="1085" y="181"/>
                      <a:pt x="181" y="1085"/>
                      <a:pt x="181" y="2197"/>
                    </a:cubicBezTo>
                    <a:cubicBezTo>
                      <a:pt x="181" y="3308"/>
                      <a:pt x="1085" y="4212"/>
                      <a:pt x="2196" y="4212"/>
                    </a:cubicBezTo>
                    <a:cubicBezTo>
                      <a:pt x="3307" y="4212"/>
                      <a:pt x="4211" y="3308"/>
                      <a:pt x="4211" y="2197"/>
                    </a:cubicBezTo>
                    <a:cubicBezTo>
                      <a:pt x="4211" y="1452"/>
                      <a:pt x="3804" y="772"/>
                      <a:pt x="3149" y="419"/>
                    </a:cubicBezTo>
                    <a:cubicBezTo>
                      <a:pt x="3105" y="396"/>
                      <a:pt x="3088" y="341"/>
                      <a:pt x="3112" y="297"/>
                    </a:cubicBezTo>
                    <a:cubicBezTo>
                      <a:pt x="3136" y="253"/>
                      <a:pt x="3190" y="236"/>
                      <a:pt x="3233" y="260"/>
                    </a:cubicBezTo>
                    <a:cubicBezTo>
                      <a:pt x="3948" y="644"/>
                      <a:pt x="4392" y="1386"/>
                      <a:pt x="4392" y="2197"/>
                    </a:cubicBezTo>
                    <a:cubicBezTo>
                      <a:pt x="4392" y="3408"/>
                      <a:pt x="3406" y="4393"/>
                      <a:pt x="2196" y="439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41" name="Group 13">
              <a:extLst>
                <a:ext uri="{FF2B5EF4-FFF2-40B4-BE49-F238E27FC236}">
                  <a16:creationId xmlns:a16="http://schemas.microsoft.com/office/drawing/2014/main" id="{ED09FB5F-46B7-E242-A410-C77DE27D82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0830" y="774098"/>
              <a:ext cx="1607209" cy="809365"/>
              <a:chOff x="5826125" y="2760663"/>
              <a:chExt cx="1771650" cy="892175"/>
            </a:xfrm>
            <a:solidFill>
              <a:schemeClr val="accent5"/>
            </a:solidFill>
          </p:grpSpPr>
          <p:sp>
            <p:nvSpPr>
              <p:cNvPr id="152" name="Freeform 45">
                <a:extLst>
                  <a:ext uri="{FF2B5EF4-FFF2-40B4-BE49-F238E27FC236}">
                    <a16:creationId xmlns:a16="http://schemas.microsoft.com/office/drawing/2014/main" id="{ED99FC9B-DDDA-F941-A1DF-6954BB8466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6125" y="2760663"/>
                <a:ext cx="1771650" cy="892175"/>
              </a:xfrm>
              <a:custGeom>
                <a:avLst/>
                <a:gdLst>
                  <a:gd name="T0" fmla="*/ 1706153 w 4923"/>
                  <a:gd name="T1" fmla="*/ 891815 h 2477"/>
                  <a:gd name="T2" fmla="*/ 647770 w 4923"/>
                  <a:gd name="T3" fmla="*/ 891815 h 2477"/>
                  <a:gd name="T4" fmla="*/ 647770 w 4923"/>
                  <a:gd name="T5" fmla="*/ 891815 h 2477"/>
                  <a:gd name="T6" fmla="*/ 615381 w 4923"/>
                  <a:gd name="T7" fmla="*/ 859398 h 2477"/>
                  <a:gd name="T8" fmla="*/ 615381 w 4923"/>
                  <a:gd name="T9" fmla="*/ 859398 h 2477"/>
                  <a:gd name="T10" fmla="*/ 647770 w 4923"/>
                  <a:gd name="T11" fmla="*/ 826622 h 2477"/>
                  <a:gd name="T12" fmla="*/ 1706153 w 4923"/>
                  <a:gd name="T13" fmla="*/ 826622 h 2477"/>
                  <a:gd name="T14" fmla="*/ 1706153 w 4923"/>
                  <a:gd name="T15" fmla="*/ 65193 h 2477"/>
                  <a:gd name="T16" fmla="*/ 65137 w 4923"/>
                  <a:gd name="T17" fmla="*/ 65193 h 2477"/>
                  <a:gd name="T18" fmla="*/ 65137 w 4923"/>
                  <a:gd name="T19" fmla="*/ 497774 h 2477"/>
                  <a:gd name="T20" fmla="*/ 65137 w 4923"/>
                  <a:gd name="T21" fmla="*/ 497774 h 2477"/>
                  <a:gd name="T22" fmla="*/ 32748 w 4923"/>
                  <a:gd name="T23" fmla="*/ 530190 h 2477"/>
                  <a:gd name="T24" fmla="*/ 32748 w 4923"/>
                  <a:gd name="T25" fmla="*/ 530190 h 2477"/>
                  <a:gd name="T26" fmla="*/ 0 w 4923"/>
                  <a:gd name="T27" fmla="*/ 497774 h 2477"/>
                  <a:gd name="T28" fmla="*/ 0 w 4923"/>
                  <a:gd name="T29" fmla="*/ 65193 h 2477"/>
                  <a:gd name="T30" fmla="*/ 0 w 4923"/>
                  <a:gd name="T31" fmla="*/ 65193 h 2477"/>
                  <a:gd name="T32" fmla="*/ 65137 w 4923"/>
                  <a:gd name="T33" fmla="*/ 0 h 2477"/>
                  <a:gd name="T34" fmla="*/ 1706153 w 4923"/>
                  <a:gd name="T35" fmla="*/ 0 h 2477"/>
                  <a:gd name="T36" fmla="*/ 1706153 w 4923"/>
                  <a:gd name="T37" fmla="*/ 0 h 2477"/>
                  <a:gd name="T38" fmla="*/ 1771290 w 4923"/>
                  <a:gd name="T39" fmla="*/ 65193 h 2477"/>
                  <a:gd name="T40" fmla="*/ 1771290 w 4923"/>
                  <a:gd name="T41" fmla="*/ 826622 h 2477"/>
                  <a:gd name="T42" fmla="*/ 1771290 w 4923"/>
                  <a:gd name="T43" fmla="*/ 826622 h 2477"/>
                  <a:gd name="T44" fmla="*/ 1706153 w 4923"/>
                  <a:gd name="T45" fmla="*/ 891815 h 247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923" h="2477">
                    <a:moveTo>
                      <a:pt x="4741" y="2476"/>
                    </a:moveTo>
                    <a:lnTo>
                      <a:pt x="1800" y="2476"/>
                    </a:lnTo>
                    <a:cubicBezTo>
                      <a:pt x="1751" y="2476"/>
                      <a:pt x="1710" y="2436"/>
                      <a:pt x="1710" y="2386"/>
                    </a:cubicBezTo>
                    <a:cubicBezTo>
                      <a:pt x="1710" y="2336"/>
                      <a:pt x="1751" y="2295"/>
                      <a:pt x="1800" y="2295"/>
                    </a:cubicBezTo>
                    <a:lnTo>
                      <a:pt x="4741" y="2295"/>
                    </a:lnTo>
                    <a:lnTo>
                      <a:pt x="4741" y="181"/>
                    </a:lnTo>
                    <a:lnTo>
                      <a:pt x="181" y="181"/>
                    </a:lnTo>
                    <a:lnTo>
                      <a:pt x="181" y="1382"/>
                    </a:lnTo>
                    <a:cubicBezTo>
                      <a:pt x="181" y="1432"/>
                      <a:pt x="141" y="1472"/>
                      <a:pt x="91" y="1472"/>
                    </a:cubicBezTo>
                    <a:cubicBezTo>
                      <a:pt x="41" y="1472"/>
                      <a:pt x="0" y="1432"/>
                      <a:pt x="0" y="1382"/>
                    </a:cubicBezTo>
                    <a:lnTo>
                      <a:pt x="0" y="181"/>
                    </a:lnTo>
                    <a:cubicBezTo>
                      <a:pt x="0" y="82"/>
                      <a:pt x="81" y="0"/>
                      <a:pt x="181" y="0"/>
                    </a:cubicBezTo>
                    <a:lnTo>
                      <a:pt x="4741" y="0"/>
                    </a:lnTo>
                    <a:cubicBezTo>
                      <a:pt x="4841" y="0"/>
                      <a:pt x="4922" y="82"/>
                      <a:pt x="4922" y="181"/>
                    </a:cubicBezTo>
                    <a:lnTo>
                      <a:pt x="4922" y="2295"/>
                    </a:lnTo>
                    <a:cubicBezTo>
                      <a:pt x="4922" y="2395"/>
                      <a:pt x="4841" y="2476"/>
                      <a:pt x="4741" y="247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3" name="Freeform 46">
                <a:extLst>
                  <a:ext uri="{FF2B5EF4-FFF2-40B4-BE49-F238E27FC236}">
                    <a16:creationId xmlns:a16="http://schemas.microsoft.com/office/drawing/2014/main" id="{DA51E484-16CA-0D45-B436-1F2EFAA447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7588" y="2955925"/>
                <a:ext cx="923925" cy="85725"/>
              </a:xfrm>
              <a:custGeom>
                <a:avLst/>
                <a:gdLst>
                  <a:gd name="T0" fmla="*/ 923565 w 2565"/>
                  <a:gd name="T1" fmla="*/ 69156 h 238"/>
                  <a:gd name="T2" fmla="*/ 923565 w 2565"/>
                  <a:gd name="T3" fmla="*/ 69156 h 238"/>
                  <a:gd name="T4" fmla="*/ 907356 w 2565"/>
                  <a:gd name="T5" fmla="*/ 85365 h 238"/>
                  <a:gd name="T6" fmla="*/ 16209 w 2565"/>
                  <a:gd name="T7" fmla="*/ 85365 h 238"/>
                  <a:gd name="T8" fmla="*/ 16209 w 2565"/>
                  <a:gd name="T9" fmla="*/ 85365 h 238"/>
                  <a:gd name="T10" fmla="*/ 0 w 2565"/>
                  <a:gd name="T11" fmla="*/ 69156 h 238"/>
                  <a:gd name="T12" fmla="*/ 0 w 2565"/>
                  <a:gd name="T13" fmla="*/ 16209 h 238"/>
                  <a:gd name="T14" fmla="*/ 0 w 2565"/>
                  <a:gd name="T15" fmla="*/ 16209 h 238"/>
                  <a:gd name="T16" fmla="*/ 16209 w 2565"/>
                  <a:gd name="T17" fmla="*/ 0 h 238"/>
                  <a:gd name="T18" fmla="*/ 907356 w 2565"/>
                  <a:gd name="T19" fmla="*/ 0 h 238"/>
                  <a:gd name="T20" fmla="*/ 907356 w 2565"/>
                  <a:gd name="T21" fmla="*/ 0 h 238"/>
                  <a:gd name="T22" fmla="*/ 923565 w 2565"/>
                  <a:gd name="T23" fmla="*/ 16209 h 238"/>
                  <a:gd name="T24" fmla="*/ 923565 w 2565"/>
                  <a:gd name="T25" fmla="*/ 69156 h 2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65" h="238">
                    <a:moveTo>
                      <a:pt x="2564" y="192"/>
                    </a:moveTo>
                    <a:lnTo>
                      <a:pt x="2564" y="192"/>
                    </a:lnTo>
                    <a:cubicBezTo>
                      <a:pt x="2564" y="216"/>
                      <a:pt x="2543" y="237"/>
                      <a:pt x="2519" y="237"/>
                    </a:cubicBezTo>
                    <a:lnTo>
                      <a:pt x="45" y="237"/>
                    </a:lnTo>
                    <a:cubicBezTo>
                      <a:pt x="21" y="237"/>
                      <a:pt x="0" y="216"/>
                      <a:pt x="0" y="192"/>
                    </a:cubicBezTo>
                    <a:lnTo>
                      <a:pt x="0" y="45"/>
                    </a:lnTo>
                    <a:cubicBezTo>
                      <a:pt x="0" y="21"/>
                      <a:pt x="21" y="0"/>
                      <a:pt x="45" y="0"/>
                    </a:cubicBezTo>
                    <a:lnTo>
                      <a:pt x="2519" y="0"/>
                    </a:lnTo>
                    <a:cubicBezTo>
                      <a:pt x="2543" y="0"/>
                      <a:pt x="2564" y="21"/>
                      <a:pt x="2564" y="45"/>
                    </a:cubicBezTo>
                    <a:lnTo>
                      <a:pt x="2564" y="1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4" name="Freeform 47">
                <a:extLst>
                  <a:ext uri="{FF2B5EF4-FFF2-40B4-BE49-F238E27FC236}">
                    <a16:creationId xmlns:a16="http://schemas.microsoft.com/office/drawing/2014/main" id="{1F5C4DDA-E8AA-324A-A5D2-6296FEAD22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70725" y="2955925"/>
                <a:ext cx="257175" cy="85725"/>
              </a:xfrm>
              <a:custGeom>
                <a:avLst/>
                <a:gdLst>
                  <a:gd name="T0" fmla="*/ 256815 w 714"/>
                  <a:gd name="T1" fmla="*/ 69156 h 238"/>
                  <a:gd name="T2" fmla="*/ 256815 w 714"/>
                  <a:gd name="T3" fmla="*/ 69156 h 238"/>
                  <a:gd name="T4" fmla="*/ 240606 w 714"/>
                  <a:gd name="T5" fmla="*/ 85365 h 238"/>
                  <a:gd name="T6" fmla="*/ 16209 w 714"/>
                  <a:gd name="T7" fmla="*/ 85365 h 238"/>
                  <a:gd name="T8" fmla="*/ 16209 w 714"/>
                  <a:gd name="T9" fmla="*/ 85365 h 238"/>
                  <a:gd name="T10" fmla="*/ 0 w 714"/>
                  <a:gd name="T11" fmla="*/ 69156 h 238"/>
                  <a:gd name="T12" fmla="*/ 0 w 714"/>
                  <a:gd name="T13" fmla="*/ 16209 h 238"/>
                  <a:gd name="T14" fmla="*/ 0 w 714"/>
                  <a:gd name="T15" fmla="*/ 16209 h 238"/>
                  <a:gd name="T16" fmla="*/ 16209 w 714"/>
                  <a:gd name="T17" fmla="*/ 0 h 238"/>
                  <a:gd name="T18" fmla="*/ 240606 w 714"/>
                  <a:gd name="T19" fmla="*/ 0 h 238"/>
                  <a:gd name="T20" fmla="*/ 240606 w 714"/>
                  <a:gd name="T21" fmla="*/ 0 h 238"/>
                  <a:gd name="T22" fmla="*/ 256815 w 714"/>
                  <a:gd name="T23" fmla="*/ 16209 h 238"/>
                  <a:gd name="T24" fmla="*/ 256815 w 714"/>
                  <a:gd name="T25" fmla="*/ 69156 h 2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14" h="238">
                    <a:moveTo>
                      <a:pt x="713" y="192"/>
                    </a:moveTo>
                    <a:lnTo>
                      <a:pt x="713" y="192"/>
                    </a:lnTo>
                    <a:cubicBezTo>
                      <a:pt x="713" y="216"/>
                      <a:pt x="693" y="237"/>
                      <a:pt x="668" y="237"/>
                    </a:cubicBezTo>
                    <a:lnTo>
                      <a:pt x="45" y="237"/>
                    </a:lnTo>
                    <a:cubicBezTo>
                      <a:pt x="20" y="237"/>
                      <a:pt x="0" y="216"/>
                      <a:pt x="0" y="192"/>
                    </a:cubicBezTo>
                    <a:lnTo>
                      <a:pt x="0" y="45"/>
                    </a:lnTo>
                    <a:cubicBezTo>
                      <a:pt x="0" y="21"/>
                      <a:pt x="20" y="0"/>
                      <a:pt x="45" y="0"/>
                    </a:cubicBezTo>
                    <a:lnTo>
                      <a:pt x="668" y="0"/>
                    </a:lnTo>
                    <a:cubicBezTo>
                      <a:pt x="693" y="0"/>
                      <a:pt x="713" y="21"/>
                      <a:pt x="713" y="45"/>
                    </a:cubicBezTo>
                    <a:lnTo>
                      <a:pt x="713" y="1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5" name="Freeform 48">
                <a:extLst>
                  <a:ext uri="{FF2B5EF4-FFF2-40B4-BE49-F238E27FC236}">
                    <a16:creationId xmlns:a16="http://schemas.microsoft.com/office/drawing/2014/main" id="{BFF06BA5-428E-DD45-9F47-2CFD9BE23E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8700" y="3217863"/>
                <a:ext cx="1219200" cy="34925"/>
              </a:xfrm>
              <a:custGeom>
                <a:avLst/>
                <a:gdLst>
                  <a:gd name="T0" fmla="*/ 1218840 w 3388"/>
                  <a:gd name="T1" fmla="*/ 18190 h 96"/>
                  <a:gd name="T2" fmla="*/ 1218840 w 3388"/>
                  <a:gd name="T3" fmla="*/ 18190 h 96"/>
                  <a:gd name="T4" fmla="*/ 1202647 w 3388"/>
                  <a:gd name="T5" fmla="*/ 34561 h 96"/>
                  <a:gd name="T6" fmla="*/ 16194 w 3388"/>
                  <a:gd name="T7" fmla="*/ 34561 h 96"/>
                  <a:gd name="T8" fmla="*/ 16194 w 3388"/>
                  <a:gd name="T9" fmla="*/ 34561 h 96"/>
                  <a:gd name="T10" fmla="*/ 0 w 3388"/>
                  <a:gd name="T11" fmla="*/ 18190 h 96"/>
                  <a:gd name="T12" fmla="*/ 0 w 3388"/>
                  <a:gd name="T13" fmla="*/ 16371 h 96"/>
                  <a:gd name="T14" fmla="*/ 0 w 3388"/>
                  <a:gd name="T15" fmla="*/ 16371 h 96"/>
                  <a:gd name="T16" fmla="*/ 16194 w 3388"/>
                  <a:gd name="T17" fmla="*/ 0 h 96"/>
                  <a:gd name="T18" fmla="*/ 1202647 w 3388"/>
                  <a:gd name="T19" fmla="*/ 0 h 96"/>
                  <a:gd name="T20" fmla="*/ 1202647 w 3388"/>
                  <a:gd name="T21" fmla="*/ 0 h 96"/>
                  <a:gd name="T22" fmla="*/ 1218840 w 3388"/>
                  <a:gd name="T23" fmla="*/ 16371 h 96"/>
                  <a:gd name="T24" fmla="*/ 1218840 w 3388"/>
                  <a:gd name="T25" fmla="*/ 18190 h 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88" h="96">
                    <a:moveTo>
                      <a:pt x="3387" y="50"/>
                    </a:moveTo>
                    <a:lnTo>
                      <a:pt x="3387" y="50"/>
                    </a:lnTo>
                    <a:cubicBezTo>
                      <a:pt x="3387" y="75"/>
                      <a:pt x="3367" y="95"/>
                      <a:pt x="3342" y="95"/>
                    </a:cubicBezTo>
                    <a:lnTo>
                      <a:pt x="45" y="95"/>
                    </a:lnTo>
                    <a:cubicBezTo>
                      <a:pt x="20" y="95"/>
                      <a:pt x="0" y="75"/>
                      <a:pt x="0" y="50"/>
                    </a:cubicBezTo>
                    <a:lnTo>
                      <a:pt x="0" y="45"/>
                    </a:lnTo>
                    <a:cubicBezTo>
                      <a:pt x="0" y="20"/>
                      <a:pt x="20" y="0"/>
                      <a:pt x="45" y="0"/>
                    </a:cubicBezTo>
                    <a:lnTo>
                      <a:pt x="3342" y="0"/>
                    </a:lnTo>
                    <a:cubicBezTo>
                      <a:pt x="3367" y="0"/>
                      <a:pt x="3387" y="20"/>
                      <a:pt x="3387" y="45"/>
                    </a:cubicBezTo>
                    <a:lnTo>
                      <a:pt x="3387" y="5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6" name="Freeform 49">
                <a:extLst>
                  <a:ext uri="{FF2B5EF4-FFF2-40B4-BE49-F238E27FC236}">
                    <a16:creationId xmlns:a16="http://schemas.microsoft.com/office/drawing/2014/main" id="{0D772AE2-5A65-0740-A5FF-0B974E9F18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8700" y="3144838"/>
                <a:ext cx="1219200" cy="34925"/>
              </a:xfrm>
              <a:custGeom>
                <a:avLst/>
                <a:gdLst>
                  <a:gd name="T0" fmla="*/ 1218840 w 3388"/>
                  <a:gd name="T1" fmla="*/ 18003 h 97"/>
                  <a:gd name="T2" fmla="*/ 1218840 w 3388"/>
                  <a:gd name="T3" fmla="*/ 18003 h 97"/>
                  <a:gd name="T4" fmla="*/ 1202647 w 3388"/>
                  <a:gd name="T5" fmla="*/ 34565 h 97"/>
                  <a:gd name="T6" fmla="*/ 16194 w 3388"/>
                  <a:gd name="T7" fmla="*/ 34565 h 97"/>
                  <a:gd name="T8" fmla="*/ 16194 w 3388"/>
                  <a:gd name="T9" fmla="*/ 34565 h 97"/>
                  <a:gd name="T10" fmla="*/ 0 w 3388"/>
                  <a:gd name="T11" fmla="*/ 18003 h 97"/>
                  <a:gd name="T12" fmla="*/ 0 w 3388"/>
                  <a:gd name="T13" fmla="*/ 16202 h 97"/>
                  <a:gd name="T14" fmla="*/ 0 w 3388"/>
                  <a:gd name="T15" fmla="*/ 16202 h 97"/>
                  <a:gd name="T16" fmla="*/ 16194 w 3388"/>
                  <a:gd name="T17" fmla="*/ 0 h 97"/>
                  <a:gd name="T18" fmla="*/ 1202647 w 3388"/>
                  <a:gd name="T19" fmla="*/ 0 h 97"/>
                  <a:gd name="T20" fmla="*/ 1202647 w 3388"/>
                  <a:gd name="T21" fmla="*/ 0 h 97"/>
                  <a:gd name="T22" fmla="*/ 1218840 w 3388"/>
                  <a:gd name="T23" fmla="*/ 16202 h 97"/>
                  <a:gd name="T24" fmla="*/ 1218840 w 3388"/>
                  <a:gd name="T25" fmla="*/ 18003 h 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88" h="97">
                    <a:moveTo>
                      <a:pt x="3387" y="50"/>
                    </a:moveTo>
                    <a:lnTo>
                      <a:pt x="3387" y="50"/>
                    </a:lnTo>
                    <a:cubicBezTo>
                      <a:pt x="3387" y="76"/>
                      <a:pt x="3367" y="96"/>
                      <a:pt x="3342" y="96"/>
                    </a:cubicBezTo>
                    <a:lnTo>
                      <a:pt x="45" y="96"/>
                    </a:lnTo>
                    <a:cubicBezTo>
                      <a:pt x="20" y="96"/>
                      <a:pt x="0" y="76"/>
                      <a:pt x="0" y="50"/>
                    </a:cubicBezTo>
                    <a:lnTo>
                      <a:pt x="0" y="45"/>
                    </a:lnTo>
                    <a:cubicBezTo>
                      <a:pt x="0" y="20"/>
                      <a:pt x="20" y="0"/>
                      <a:pt x="45" y="0"/>
                    </a:cubicBezTo>
                    <a:lnTo>
                      <a:pt x="3342" y="0"/>
                    </a:lnTo>
                    <a:cubicBezTo>
                      <a:pt x="3367" y="0"/>
                      <a:pt x="3387" y="20"/>
                      <a:pt x="3387" y="45"/>
                    </a:cubicBezTo>
                    <a:lnTo>
                      <a:pt x="3387" y="5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7" name="Freeform 50">
                <a:extLst>
                  <a:ext uri="{FF2B5EF4-FFF2-40B4-BE49-F238E27FC236}">
                    <a16:creationId xmlns:a16="http://schemas.microsoft.com/office/drawing/2014/main" id="{8C3AFB52-9124-464F-84AF-36F19773F9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5150" y="3471863"/>
                <a:ext cx="504825" cy="33337"/>
              </a:xfrm>
              <a:custGeom>
                <a:avLst/>
                <a:gdLst>
                  <a:gd name="T0" fmla="*/ 488273 w 1403"/>
                  <a:gd name="T1" fmla="*/ 32975 h 92"/>
                  <a:gd name="T2" fmla="*/ 15832 w 1403"/>
                  <a:gd name="T3" fmla="*/ 32975 h 92"/>
                  <a:gd name="T4" fmla="*/ 15832 w 1403"/>
                  <a:gd name="T5" fmla="*/ 32975 h 92"/>
                  <a:gd name="T6" fmla="*/ 0 w 1403"/>
                  <a:gd name="T7" fmla="*/ 16669 h 92"/>
                  <a:gd name="T8" fmla="*/ 0 w 1403"/>
                  <a:gd name="T9" fmla="*/ 16669 h 92"/>
                  <a:gd name="T10" fmla="*/ 15832 w 1403"/>
                  <a:gd name="T11" fmla="*/ 0 h 92"/>
                  <a:gd name="T12" fmla="*/ 488273 w 1403"/>
                  <a:gd name="T13" fmla="*/ 0 h 92"/>
                  <a:gd name="T14" fmla="*/ 488273 w 1403"/>
                  <a:gd name="T15" fmla="*/ 0 h 92"/>
                  <a:gd name="T16" fmla="*/ 504465 w 1403"/>
                  <a:gd name="T17" fmla="*/ 16669 h 92"/>
                  <a:gd name="T18" fmla="*/ 504465 w 1403"/>
                  <a:gd name="T19" fmla="*/ 16669 h 92"/>
                  <a:gd name="T20" fmla="*/ 488273 w 1403"/>
                  <a:gd name="T21" fmla="*/ 32975 h 9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03" h="92">
                    <a:moveTo>
                      <a:pt x="1357" y="91"/>
                    </a:moveTo>
                    <a:lnTo>
                      <a:pt x="44" y="91"/>
                    </a:lnTo>
                    <a:cubicBezTo>
                      <a:pt x="20" y="91"/>
                      <a:pt x="0" y="70"/>
                      <a:pt x="0" y="46"/>
                    </a:cubicBezTo>
                    <a:cubicBezTo>
                      <a:pt x="0" y="20"/>
                      <a:pt x="20" y="0"/>
                      <a:pt x="44" y="0"/>
                    </a:cubicBezTo>
                    <a:lnTo>
                      <a:pt x="1357" y="0"/>
                    </a:lnTo>
                    <a:cubicBezTo>
                      <a:pt x="1382" y="0"/>
                      <a:pt x="1402" y="20"/>
                      <a:pt x="1402" y="46"/>
                    </a:cubicBezTo>
                    <a:cubicBezTo>
                      <a:pt x="1402" y="70"/>
                      <a:pt x="1382" y="91"/>
                      <a:pt x="1357" y="9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sp>
          <p:nvSpPr>
            <p:cNvPr id="142" name="Freeform 52">
              <a:extLst>
                <a:ext uri="{FF2B5EF4-FFF2-40B4-BE49-F238E27FC236}">
                  <a16:creationId xmlns:a16="http://schemas.microsoft.com/office/drawing/2014/main" id="{DC184EE9-785B-B24B-BABC-217A18E20F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231819">
              <a:off x="-207506" y="3563729"/>
              <a:ext cx="1337901" cy="1176604"/>
            </a:xfrm>
            <a:custGeom>
              <a:avLst/>
              <a:gdLst>
                <a:gd name="T0" fmla="*/ 519327 w 4095"/>
                <a:gd name="T1" fmla="*/ 752916 h 3602"/>
                <a:gd name="T2" fmla="*/ 737214 w 4095"/>
                <a:gd name="T3" fmla="*/ 971121 h 3602"/>
                <a:gd name="T4" fmla="*/ 737214 w 4095"/>
                <a:gd name="T5" fmla="*/ 535071 h 3602"/>
                <a:gd name="T6" fmla="*/ 454141 w 4095"/>
                <a:gd name="T7" fmla="*/ 752916 h 3602"/>
                <a:gd name="T8" fmla="*/ 737214 w 4095"/>
                <a:gd name="T9" fmla="*/ 469897 h 3602"/>
                <a:gd name="T10" fmla="*/ 737214 w 4095"/>
                <a:gd name="T11" fmla="*/ 1035934 h 3602"/>
                <a:gd name="T12" fmla="*/ 1212603 w 4095"/>
                <a:gd name="T13" fmla="*/ 1268902 h 3602"/>
                <a:gd name="T14" fmla="*/ 1240335 w 4095"/>
                <a:gd name="T15" fmla="*/ 1232175 h 3602"/>
                <a:gd name="T16" fmla="*/ 1401319 w 4095"/>
                <a:gd name="T17" fmla="*/ 978322 h 3602"/>
                <a:gd name="T18" fmla="*/ 1388714 w 4095"/>
                <a:gd name="T19" fmla="*/ 931512 h 3602"/>
                <a:gd name="T20" fmla="*/ 1255821 w 4095"/>
                <a:gd name="T21" fmla="*/ 831052 h 3602"/>
                <a:gd name="T22" fmla="*/ 1261943 w 4095"/>
                <a:gd name="T23" fmla="*/ 752916 h 3602"/>
                <a:gd name="T24" fmla="*/ 1272027 w 4095"/>
                <a:gd name="T25" fmla="*/ 641653 h 3602"/>
                <a:gd name="T26" fmla="*/ 1404560 w 4095"/>
                <a:gd name="T27" fmla="*/ 553434 h 3602"/>
                <a:gd name="T28" fmla="*/ 1264824 w 4095"/>
                <a:gd name="T29" fmla="*/ 290580 h 3602"/>
                <a:gd name="T30" fmla="*/ 1100599 w 4095"/>
                <a:gd name="T31" fmla="*/ 345671 h 3602"/>
                <a:gd name="T32" fmla="*/ 1064224 w 4095"/>
                <a:gd name="T33" fmla="*/ 342791 h 3602"/>
                <a:gd name="T34" fmla="*/ 908282 w 4095"/>
                <a:gd name="T35" fmla="*/ 234408 h 3602"/>
                <a:gd name="T36" fmla="*/ 873708 w 4095"/>
                <a:gd name="T37" fmla="*/ 65173 h 3602"/>
                <a:gd name="T38" fmla="*/ 566146 w 4095"/>
                <a:gd name="T39" fmla="*/ 99381 h 3602"/>
                <a:gd name="T40" fmla="*/ 545618 w 4095"/>
                <a:gd name="T41" fmla="*/ 264655 h 3602"/>
                <a:gd name="T42" fmla="*/ 410204 w 4095"/>
                <a:gd name="T43" fmla="*/ 342791 h 3602"/>
                <a:gd name="T44" fmla="*/ 256422 w 4095"/>
                <a:gd name="T45" fmla="*/ 277977 h 3602"/>
                <a:gd name="T46" fmla="*/ 73109 w 4095"/>
                <a:gd name="T47" fmla="*/ 527509 h 3602"/>
                <a:gd name="T48" fmla="*/ 85714 w 4095"/>
                <a:gd name="T49" fmla="*/ 573959 h 3602"/>
                <a:gd name="T50" fmla="*/ 218607 w 4095"/>
                <a:gd name="T51" fmla="*/ 674419 h 3602"/>
                <a:gd name="T52" fmla="*/ 212485 w 4095"/>
                <a:gd name="T53" fmla="*/ 752916 h 3602"/>
                <a:gd name="T54" fmla="*/ 202761 w 4095"/>
                <a:gd name="T55" fmla="*/ 864179 h 3602"/>
                <a:gd name="T56" fmla="*/ 69868 w 4095"/>
                <a:gd name="T57" fmla="*/ 952397 h 3602"/>
                <a:gd name="T58" fmla="*/ 145858 w 4095"/>
                <a:gd name="T59" fmla="*/ 1104708 h 3602"/>
                <a:gd name="T60" fmla="*/ 133973 w 4095"/>
                <a:gd name="T61" fmla="*/ 1148997 h 3602"/>
                <a:gd name="T62" fmla="*/ 16567 w 4095"/>
                <a:gd name="T63" fmla="*/ 1011089 h 3602"/>
                <a:gd name="T64" fmla="*/ 52941 w 4095"/>
                <a:gd name="T65" fmla="*/ 875341 h 3602"/>
                <a:gd name="T66" fmla="*/ 147659 w 4095"/>
                <a:gd name="T67" fmla="*/ 752916 h 3602"/>
                <a:gd name="T68" fmla="*/ 52941 w 4095"/>
                <a:gd name="T69" fmla="*/ 630490 h 3602"/>
                <a:gd name="T70" fmla="*/ 6843 w 4095"/>
                <a:gd name="T71" fmla="*/ 569998 h 3602"/>
                <a:gd name="T72" fmla="*/ 153421 w 4095"/>
                <a:gd name="T73" fmla="*/ 258173 h 3602"/>
                <a:gd name="T74" fmla="*/ 387154 w 4095"/>
                <a:gd name="T75" fmla="*/ 278338 h 3602"/>
                <a:gd name="T76" fmla="*/ 500960 w 4095"/>
                <a:gd name="T77" fmla="*/ 99381 h 3602"/>
                <a:gd name="T78" fmla="*/ 873708 w 4095"/>
                <a:gd name="T79" fmla="*/ 0 h 3602"/>
                <a:gd name="T80" fmla="*/ 973468 w 4095"/>
                <a:gd name="T81" fmla="*/ 212444 h 3602"/>
                <a:gd name="T82" fmla="*/ 1185233 w 4095"/>
                <a:gd name="T83" fmla="*/ 221806 h 3602"/>
                <a:gd name="T84" fmla="*/ 1457861 w 4095"/>
                <a:gd name="T85" fmla="*/ 494742 h 3602"/>
                <a:gd name="T86" fmla="*/ 1421487 w 4095"/>
                <a:gd name="T87" fmla="*/ 630490 h 3602"/>
                <a:gd name="T88" fmla="*/ 1326769 w 4095"/>
                <a:gd name="T89" fmla="*/ 752916 h 3602"/>
                <a:gd name="T90" fmla="*/ 1421487 w 4095"/>
                <a:gd name="T91" fmla="*/ 875341 h 3602"/>
                <a:gd name="T92" fmla="*/ 1467585 w 4095"/>
                <a:gd name="T93" fmla="*/ 935833 h 3602"/>
                <a:gd name="T94" fmla="*/ 1321007 w 4095"/>
                <a:gd name="T95" fmla="*/ 1248018 h 3602"/>
                <a:gd name="T96" fmla="*/ 1244656 w 4095"/>
                <a:gd name="T97" fmla="*/ 1296628 h 360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095" h="3602">
                  <a:moveTo>
                    <a:pt x="2047" y="1486"/>
                  </a:moveTo>
                  <a:lnTo>
                    <a:pt x="2047" y="1486"/>
                  </a:lnTo>
                  <a:cubicBezTo>
                    <a:pt x="1713" y="1486"/>
                    <a:pt x="1442" y="1757"/>
                    <a:pt x="1442" y="2091"/>
                  </a:cubicBezTo>
                  <a:cubicBezTo>
                    <a:pt x="1442" y="2425"/>
                    <a:pt x="1713" y="2697"/>
                    <a:pt x="2047" y="2697"/>
                  </a:cubicBezTo>
                  <a:cubicBezTo>
                    <a:pt x="2381" y="2697"/>
                    <a:pt x="2653" y="2425"/>
                    <a:pt x="2653" y="2091"/>
                  </a:cubicBezTo>
                  <a:cubicBezTo>
                    <a:pt x="2653" y="1757"/>
                    <a:pt x="2381" y="1486"/>
                    <a:pt x="2047" y="1486"/>
                  </a:cubicBezTo>
                  <a:close/>
                  <a:moveTo>
                    <a:pt x="2047" y="2877"/>
                  </a:moveTo>
                  <a:lnTo>
                    <a:pt x="2047" y="2877"/>
                  </a:lnTo>
                  <a:cubicBezTo>
                    <a:pt x="1613" y="2877"/>
                    <a:pt x="1261" y="2525"/>
                    <a:pt x="1261" y="2091"/>
                  </a:cubicBezTo>
                  <a:cubicBezTo>
                    <a:pt x="1261" y="1657"/>
                    <a:pt x="1613" y="1305"/>
                    <a:pt x="2047" y="1305"/>
                  </a:cubicBezTo>
                  <a:cubicBezTo>
                    <a:pt x="2481" y="1305"/>
                    <a:pt x="2833" y="1657"/>
                    <a:pt x="2833" y="2091"/>
                  </a:cubicBezTo>
                  <a:cubicBezTo>
                    <a:pt x="2833" y="2525"/>
                    <a:pt x="2481" y="2877"/>
                    <a:pt x="2047" y="2877"/>
                  </a:cubicBezTo>
                  <a:close/>
                  <a:moveTo>
                    <a:pt x="3456" y="3601"/>
                  </a:moveTo>
                  <a:lnTo>
                    <a:pt x="3456" y="3601"/>
                  </a:lnTo>
                  <a:cubicBezTo>
                    <a:pt x="3412" y="3601"/>
                    <a:pt x="3374" y="3569"/>
                    <a:pt x="3367" y="3524"/>
                  </a:cubicBezTo>
                  <a:cubicBezTo>
                    <a:pt x="3360" y="3475"/>
                    <a:pt x="3394" y="3429"/>
                    <a:pt x="3444" y="3422"/>
                  </a:cubicBezTo>
                  <a:cubicBezTo>
                    <a:pt x="3472" y="3417"/>
                    <a:pt x="3497" y="3400"/>
                    <a:pt x="3512" y="3375"/>
                  </a:cubicBezTo>
                  <a:lnTo>
                    <a:pt x="3891" y="2717"/>
                  </a:lnTo>
                  <a:cubicBezTo>
                    <a:pt x="3904" y="2696"/>
                    <a:pt x="3908" y="2670"/>
                    <a:pt x="3900" y="2645"/>
                  </a:cubicBezTo>
                  <a:cubicBezTo>
                    <a:pt x="3894" y="2620"/>
                    <a:pt x="3879" y="2600"/>
                    <a:pt x="3856" y="2587"/>
                  </a:cubicBezTo>
                  <a:lnTo>
                    <a:pt x="3532" y="2400"/>
                  </a:lnTo>
                  <a:cubicBezTo>
                    <a:pt x="3499" y="2381"/>
                    <a:pt x="3482" y="2345"/>
                    <a:pt x="3487" y="2308"/>
                  </a:cubicBezTo>
                  <a:cubicBezTo>
                    <a:pt x="3498" y="2237"/>
                    <a:pt x="3504" y="2163"/>
                    <a:pt x="3504" y="2091"/>
                  </a:cubicBezTo>
                  <a:cubicBezTo>
                    <a:pt x="3504" y="2018"/>
                    <a:pt x="3498" y="1945"/>
                    <a:pt x="3487" y="1874"/>
                  </a:cubicBezTo>
                  <a:cubicBezTo>
                    <a:pt x="3482" y="1837"/>
                    <a:pt x="3499" y="1801"/>
                    <a:pt x="3532" y="1782"/>
                  </a:cubicBezTo>
                  <a:lnTo>
                    <a:pt x="3856" y="1594"/>
                  </a:lnTo>
                  <a:cubicBezTo>
                    <a:pt x="3879" y="1582"/>
                    <a:pt x="3894" y="1561"/>
                    <a:pt x="3900" y="1537"/>
                  </a:cubicBezTo>
                  <a:cubicBezTo>
                    <a:pt x="3908" y="1512"/>
                    <a:pt x="3904" y="1486"/>
                    <a:pt x="3892" y="1465"/>
                  </a:cubicBezTo>
                  <a:lnTo>
                    <a:pt x="3512" y="807"/>
                  </a:lnTo>
                  <a:cubicBezTo>
                    <a:pt x="3486" y="761"/>
                    <a:pt x="3427" y="746"/>
                    <a:pt x="3382" y="772"/>
                  </a:cubicBezTo>
                  <a:lnTo>
                    <a:pt x="3056" y="960"/>
                  </a:lnTo>
                  <a:cubicBezTo>
                    <a:pt x="3024" y="979"/>
                    <a:pt x="2984" y="975"/>
                    <a:pt x="2955" y="952"/>
                  </a:cubicBezTo>
                  <a:cubicBezTo>
                    <a:pt x="2841" y="861"/>
                    <a:pt x="2715" y="788"/>
                    <a:pt x="2579" y="735"/>
                  </a:cubicBezTo>
                  <a:cubicBezTo>
                    <a:pt x="2544" y="721"/>
                    <a:pt x="2522" y="688"/>
                    <a:pt x="2522" y="651"/>
                  </a:cubicBezTo>
                  <a:lnTo>
                    <a:pt x="2522" y="276"/>
                  </a:lnTo>
                  <a:cubicBezTo>
                    <a:pt x="2522" y="223"/>
                    <a:pt x="2479" y="181"/>
                    <a:pt x="2426" y="181"/>
                  </a:cubicBezTo>
                  <a:lnTo>
                    <a:pt x="1667" y="181"/>
                  </a:lnTo>
                  <a:cubicBezTo>
                    <a:pt x="1615" y="181"/>
                    <a:pt x="1572" y="223"/>
                    <a:pt x="1572" y="276"/>
                  </a:cubicBezTo>
                  <a:lnTo>
                    <a:pt x="1572" y="651"/>
                  </a:lnTo>
                  <a:cubicBezTo>
                    <a:pt x="1572" y="688"/>
                    <a:pt x="1549" y="721"/>
                    <a:pt x="1515" y="735"/>
                  </a:cubicBezTo>
                  <a:cubicBezTo>
                    <a:pt x="1380" y="788"/>
                    <a:pt x="1253" y="861"/>
                    <a:pt x="1139" y="952"/>
                  </a:cubicBezTo>
                  <a:cubicBezTo>
                    <a:pt x="1110" y="975"/>
                    <a:pt x="1069" y="979"/>
                    <a:pt x="1038" y="960"/>
                  </a:cubicBezTo>
                  <a:lnTo>
                    <a:pt x="712" y="772"/>
                  </a:lnTo>
                  <a:cubicBezTo>
                    <a:pt x="667" y="746"/>
                    <a:pt x="609" y="761"/>
                    <a:pt x="582" y="807"/>
                  </a:cubicBezTo>
                  <a:lnTo>
                    <a:pt x="203" y="1465"/>
                  </a:lnTo>
                  <a:cubicBezTo>
                    <a:pt x="190" y="1486"/>
                    <a:pt x="187" y="1511"/>
                    <a:pt x="194" y="1537"/>
                  </a:cubicBezTo>
                  <a:cubicBezTo>
                    <a:pt x="200" y="1561"/>
                    <a:pt x="216" y="1582"/>
                    <a:pt x="238" y="1594"/>
                  </a:cubicBezTo>
                  <a:lnTo>
                    <a:pt x="563" y="1782"/>
                  </a:lnTo>
                  <a:cubicBezTo>
                    <a:pt x="594" y="1801"/>
                    <a:pt x="612" y="1837"/>
                    <a:pt x="607" y="1873"/>
                  </a:cubicBezTo>
                  <a:cubicBezTo>
                    <a:pt x="596" y="1946"/>
                    <a:pt x="590" y="2018"/>
                    <a:pt x="590" y="2091"/>
                  </a:cubicBezTo>
                  <a:cubicBezTo>
                    <a:pt x="590" y="2163"/>
                    <a:pt x="596" y="2236"/>
                    <a:pt x="607" y="2309"/>
                  </a:cubicBezTo>
                  <a:cubicBezTo>
                    <a:pt x="612" y="2345"/>
                    <a:pt x="594" y="2381"/>
                    <a:pt x="563" y="2400"/>
                  </a:cubicBezTo>
                  <a:lnTo>
                    <a:pt x="238" y="2587"/>
                  </a:lnTo>
                  <a:cubicBezTo>
                    <a:pt x="216" y="2600"/>
                    <a:pt x="200" y="2620"/>
                    <a:pt x="194" y="2645"/>
                  </a:cubicBezTo>
                  <a:cubicBezTo>
                    <a:pt x="187" y="2670"/>
                    <a:pt x="190" y="2696"/>
                    <a:pt x="203" y="2717"/>
                  </a:cubicBezTo>
                  <a:lnTo>
                    <a:pt x="405" y="3068"/>
                  </a:lnTo>
                  <a:cubicBezTo>
                    <a:pt x="430" y="3111"/>
                    <a:pt x="415" y="3167"/>
                    <a:pt x="372" y="3191"/>
                  </a:cubicBezTo>
                  <a:cubicBezTo>
                    <a:pt x="329" y="3217"/>
                    <a:pt x="274" y="3202"/>
                    <a:pt x="248" y="3159"/>
                  </a:cubicBezTo>
                  <a:lnTo>
                    <a:pt x="46" y="2808"/>
                  </a:lnTo>
                  <a:cubicBezTo>
                    <a:pt x="9" y="2744"/>
                    <a:pt x="0" y="2670"/>
                    <a:pt x="19" y="2599"/>
                  </a:cubicBezTo>
                  <a:cubicBezTo>
                    <a:pt x="38" y="2527"/>
                    <a:pt x="83" y="2468"/>
                    <a:pt x="147" y="2431"/>
                  </a:cubicBezTo>
                  <a:lnTo>
                    <a:pt x="420" y="2273"/>
                  </a:lnTo>
                  <a:cubicBezTo>
                    <a:pt x="413" y="2213"/>
                    <a:pt x="410" y="2152"/>
                    <a:pt x="410" y="2091"/>
                  </a:cubicBezTo>
                  <a:cubicBezTo>
                    <a:pt x="410" y="2030"/>
                    <a:pt x="413" y="1969"/>
                    <a:pt x="420" y="1908"/>
                  </a:cubicBezTo>
                  <a:lnTo>
                    <a:pt x="147" y="1751"/>
                  </a:lnTo>
                  <a:cubicBezTo>
                    <a:pt x="84" y="1714"/>
                    <a:pt x="38" y="1655"/>
                    <a:pt x="19" y="1583"/>
                  </a:cubicBezTo>
                  <a:cubicBezTo>
                    <a:pt x="0" y="1512"/>
                    <a:pt x="9" y="1438"/>
                    <a:pt x="46" y="1374"/>
                  </a:cubicBezTo>
                  <a:lnTo>
                    <a:pt x="426" y="717"/>
                  </a:lnTo>
                  <a:cubicBezTo>
                    <a:pt x="502" y="585"/>
                    <a:pt x="671" y="539"/>
                    <a:pt x="803" y="616"/>
                  </a:cubicBezTo>
                  <a:lnTo>
                    <a:pt x="1075" y="773"/>
                  </a:lnTo>
                  <a:cubicBezTo>
                    <a:pt x="1174" y="700"/>
                    <a:pt x="1280" y="639"/>
                    <a:pt x="1391" y="590"/>
                  </a:cubicBezTo>
                  <a:lnTo>
                    <a:pt x="1391" y="276"/>
                  </a:lnTo>
                  <a:cubicBezTo>
                    <a:pt x="1391" y="124"/>
                    <a:pt x="1515" y="0"/>
                    <a:pt x="1667" y="0"/>
                  </a:cubicBezTo>
                  <a:lnTo>
                    <a:pt x="2426" y="0"/>
                  </a:lnTo>
                  <a:cubicBezTo>
                    <a:pt x="2579" y="0"/>
                    <a:pt x="2703" y="124"/>
                    <a:pt x="2703" y="276"/>
                  </a:cubicBezTo>
                  <a:lnTo>
                    <a:pt x="2703" y="590"/>
                  </a:lnTo>
                  <a:cubicBezTo>
                    <a:pt x="2815" y="639"/>
                    <a:pt x="2920" y="700"/>
                    <a:pt x="3018" y="773"/>
                  </a:cubicBezTo>
                  <a:lnTo>
                    <a:pt x="3291" y="616"/>
                  </a:lnTo>
                  <a:cubicBezTo>
                    <a:pt x="3423" y="539"/>
                    <a:pt x="3592" y="585"/>
                    <a:pt x="3668" y="717"/>
                  </a:cubicBezTo>
                  <a:lnTo>
                    <a:pt x="4048" y="1374"/>
                  </a:lnTo>
                  <a:cubicBezTo>
                    <a:pt x="4085" y="1438"/>
                    <a:pt x="4094" y="1512"/>
                    <a:pt x="4075" y="1583"/>
                  </a:cubicBezTo>
                  <a:cubicBezTo>
                    <a:pt x="4056" y="1655"/>
                    <a:pt x="4011" y="1714"/>
                    <a:pt x="3947" y="1751"/>
                  </a:cubicBezTo>
                  <a:lnTo>
                    <a:pt x="3674" y="1908"/>
                  </a:lnTo>
                  <a:cubicBezTo>
                    <a:pt x="3681" y="1969"/>
                    <a:pt x="3684" y="2030"/>
                    <a:pt x="3684" y="2091"/>
                  </a:cubicBezTo>
                  <a:cubicBezTo>
                    <a:pt x="3684" y="2152"/>
                    <a:pt x="3681" y="2213"/>
                    <a:pt x="3674" y="2273"/>
                  </a:cubicBezTo>
                  <a:lnTo>
                    <a:pt x="3947" y="2431"/>
                  </a:lnTo>
                  <a:cubicBezTo>
                    <a:pt x="4010" y="2468"/>
                    <a:pt x="4056" y="2527"/>
                    <a:pt x="4075" y="2599"/>
                  </a:cubicBezTo>
                  <a:cubicBezTo>
                    <a:pt x="4094" y="2670"/>
                    <a:pt x="4085" y="2744"/>
                    <a:pt x="4048" y="2808"/>
                  </a:cubicBezTo>
                  <a:lnTo>
                    <a:pt x="3668" y="3466"/>
                  </a:lnTo>
                  <a:cubicBezTo>
                    <a:pt x="3626" y="3538"/>
                    <a:pt x="3554" y="3587"/>
                    <a:pt x="3470" y="3600"/>
                  </a:cubicBezTo>
                  <a:cubicBezTo>
                    <a:pt x="3466" y="3601"/>
                    <a:pt x="3461" y="3601"/>
                    <a:pt x="3456" y="360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grpSp>
          <p:nvGrpSpPr>
            <p:cNvPr id="143" name="Group 12">
              <a:extLst>
                <a:ext uri="{FF2B5EF4-FFF2-40B4-BE49-F238E27FC236}">
                  <a16:creationId xmlns:a16="http://schemas.microsoft.com/office/drawing/2014/main" id="{531CB5C2-5125-A148-B9BF-710D1B3A31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268319" y="-51988"/>
              <a:ext cx="1552483" cy="1202526"/>
              <a:chOff x="3065463" y="1036638"/>
              <a:chExt cx="1711325" cy="1325562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144" name="Freeform 3">
                <a:extLst>
                  <a:ext uri="{FF2B5EF4-FFF2-40B4-BE49-F238E27FC236}">
                    <a16:creationId xmlns:a16="http://schemas.microsoft.com/office/drawing/2014/main" id="{DCB8D932-949A-2249-8CAA-473AB4B4D2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338" y="1706563"/>
                <a:ext cx="166687" cy="422275"/>
              </a:xfrm>
              <a:custGeom>
                <a:avLst/>
                <a:gdLst>
                  <a:gd name="T0" fmla="*/ 100518 w 461"/>
                  <a:gd name="T1" fmla="*/ 29469 h 1175"/>
                  <a:gd name="T2" fmla="*/ 100518 w 461"/>
                  <a:gd name="T3" fmla="*/ 29469 h 1175"/>
                  <a:gd name="T4" fmla="*/ 165964 w 461"/>
                  <a:gd name="T5" fmla="*/ 119675 h 1175"/>
                  <a:gd name="T6" fmla="*/ 165964 w 461"/>
                  <a:gd name="T7" fmla="*/ 129737 h 1175"/>
                  <a:gd name="T8" fmla="*/ 127275 w 461"/>
                  <a:gd name="T9" fmla="*/ 129737 h 1175"/>
                  <a:gd name="T10" fmla="*/ 127275 w 461"/>
                  <a:gd name="T11" fmla="*/ 117159 h 1175"/>
                  <a:gd name="T12" fmla="*/ 127275 w 461"/>
                  <a:gd name="T13" fmla="*/ 117159 h 1175"/>
                  <a:gd name="T14" fmla="*/ 84609 w 461"/>
                  <a:gd name="T15" fmla="*/ 64689 h 1175"/>
                  <a:gd name="T16" fmla="*/ 84609 w 461"/>
                  <a:gd name="T17" fmla="*/ 64689 h 1175"/>
                  <a:gd name="T18" fmla="*/ 42305 w 461"/>
                  <a:gd name="T19" fmla="*/ 117159 h 1175"/>
                  <a:gd name="T20" fmla="*/ 42305 w 461"/>
                  <a:gd name="T21" fmla="*/ 117159 h 1175"/>
                  <a:gd name="T22" fmla="*/ 166325 w 461"/>
                  <a:gd name="T23" fmla="*/ 303319 h 1175"/>
                  <a:gd name="T24" fmla="*/ 166325 w 461"/>
                  <a:gd name="T25" fmla="*/ 303319 h 1175"/>
                  <a:gd name="T26" fmla="*/ 100518 w 461"/>
                  <a:gd name="T27" fmla="*/ 394243 h 1175"/>
                  <a:gd name="T28" fmla="*/ 100518 w 461"/>
                  <a:gd name="T29" fmla="*/ 421916 h 1175"/>
                  <a:gd name="T30" fmla="*/ 66530 w 461"/>
                  <a:gd name="T31" fmla="*/ 421916 h 1175"/>
                  <a:gd name="T32" fmla="*/ 66530 w 461"/>
                  <a:gd name="T33" fmla="*/ 394243 h 1175"/>
                  <a:gd name="T34" fmla="*/ 66530 w 461"/>
                  <a:gd name="T35" fmla="*/ 394243 h 1175"/>
                  <a:gd name="T36" fmla="*/ 0 w 461"/>
                  <a:gd name="T37" fmla="*/ 303319 h 1175"/>
                  <a:gd name="T38" fmla="*/ 0 w 461"/>
                  <a:gd name="T39" fmla="*/ 280678 h 1175"/>
                  <a:gd name="T40" fmla="*/ 38689 w 461"/>
                  <a:gd name="T41" fmla="*/ 280678 h 1175"/>
                  <a:gd name="T42" fmla="*/ 38689 w 461"/>
                  <a:gd name="T43" fmla="*/ 306194 h 1175"/>
                  <a:gd name="T44" fmla="*/ 38689 w 461"/>
                  <a:gd name="T45" fmla="*/ 306194 h 1175"/>
                  <a:gd name="T46" fmla="*/ 82078 w 461"/>
                  <a:gd name="T47" fmla="*/ 357945 h 1175"/>
                  <a:gd name="T48" fmla="*/ 82078 w 461"/>
                  <a:gd name="T49" fmla="*/ 357945 h 1175"/>
                  <a:gd name="T50" fmla="*/ 125106 w 461"/>
                  <a:gd name="T51" fmla="*/ 306194 h 1175"/>
                  <a:gd name="T52" fmla="*/ 125106 w 461"/>
                  <a:gd name="T53" fmla="*/ 306194 h 1175"/>
                  <a:gd name="T54" fmla="*/ 1808 w 461"/>
                  <a:gd name="T55" fmla="*/ 119675 h 1175"/>
                  <a:gd name="T56" fmla="*/ 1808 w 461"/>
                  <a:gd name="T57" fmla="*/ 119675 h 1175"/>
                  <a:gd name="T58" fmla="*/ 66530 w 461"/>
                  <a:gd name="T59" fmla="*/ 29469 h 1175"/>
                  <a:gd name="T60" fmla="*/ 66530 w 461"/>
                  <a:gd name="T61" fmla="*/ 0 h 1175"/>
                  <a:gd name="T62" fmla="*/ 100518 w 461"/>
                  <a:gd name="T63" fmla="*/ 0 h 1175"/>
                  <a:gd name="T64" fmla="*/ 100518 w 461"/>
                  <a:gd name="T65" fmla="*/ 29469 h 117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61" h="1175">
                    <a:moveTo>
                      <a:pt x="278" y="82"/>
                    </a:moveTo>
                    <a:lnTo>
                      <a:pt x="278" y="82"/>
                    </a:lnTo>
                    <a:cubicBezTo>
                      <a:pt x="402" y="100"/>
                      <a:pt x="459" y="196"/>
                      <a:pt x="459" y="333"/>
                    </a:cubicBezTo>
                    <a:lnTo>
                      <a:pt x="459" y="361"/>
                    </a:lnTo>
                    <a:lnTo>
                      <a:pt x="352" y="361"/>
                    </a:lnTo>
                    <a:lnTo>
                      <a:pt x="352" y="326"/>
                    </a:lnTo>
                    <a:cubicBezTo>
                      <a:pt x="352" y="235"/>
                      <a:pt x="316" y="180"/>
                      <a:pt x="234" y="180"/>
                    </a:cubicBezTo>
                    <a:cubicBezTo>
                      <a:pt x="154" y="180"/>
                      <a:pt x="117" y="235"/>
                      <a:pt x="117" y="326"/>
                    </a:cubicBezTo>
                    <a:cubicBezTo>
                      <a:pt x="117" y="555"/>
                      <a:pt x="460" y="557"/>
                      <a:pt x="460" y="844"/>
                    </a:cubicBezTo>
                    <a:cubicBezTo>
                      <a:pt x="460" y="982"/>
                      <a:pt x="402" y="1080"/>
                      <a:pt x="278" y="1097"/>
                    </a:cubicBezTo>
                    <a:lnTo>
                      <a:pt x="278" y="1174"/>
                    </a:lnTo>
                    <a:lnTo>
                      <a:pt x="184" y="1174"/>
                    </a:lnTo>
                    <a:lnTo>
                      <a:pt x="184" y="1097"/>
                    </a:lnTo>
                    <a:cubicBezTo>
                      <a:pt x="58" y="1080"/>
                      <a:pt x="0" y="983"/>
                      <a:pt x="0" y="844"/>
                    </a:cubicBezTo>
                    <a:lnTo>
                      <a:pt x="0" y="781"/>
                    </a:lnTo>
                    <a:lnTo>
                      <a:pt x="107" y="781"/>
                    </a:lnTo>
                    <a:lnTo>
                      <a:pt x="107" y="852"/>
                    </a:lnTo>
                    <a:cubicBezTo>
                      <a:pt x="107" y="944"/>
                      <a:pt x="145" y="996"/>
                      <a:pt x="227" y="996"/>
                    </a:cubicBezTo>
                    <a:cubicBezTo>
                      <a:pt x="310" y="996"/>
                      <a:pt x="346" y="944"/>
                      <a:pt x="346" y="852"/>
                    </a:cubicBezTo>
                    <a:cubicBezTo>
                      <a:pt x="346" y="624"/>
                      <a:pt x="5" y="621"/>
                      <a:pt x="5" y="333"/>
                    </a:cubicBezTo>
                    <a:cubicBezTo>
                      <a:pt x="5" y="193"/>
                      <a:pt x="62" y="101"/>
                      <a:pt x="184" y="82"/>
                    </a:cubicBezTo>
                    <a:lnTo>
                      <a:pt x="184" y="0"/>
                    </a:lnTo>
                    <a:lnTo>
                      <a:pt x="278" y="0"/>
                    </a:lnTo>
                    <a:lnTo>
                      <a:pt x="278" y="8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45" name="Freeform 51">
                <a:extLst>
                  <a:ext uri="{FF2B5EF4-FFF2-40B4-BE49-F238E27FC236}">
                    <a16:creationId xmlns:a16="http://schemas.microsoft.com/office/drawing/2014/main" id="{9EC8A386-F916-1544-AC34-592B691021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9950" y="1414463"/>
                <a:ext cx="1004888" cy="947737"/>
              </a:xfrm>
              <a:custGeom>
                <a:avLst/>
                <a:gdLst>
                  <a:gd name="T0" fmla="*/ 278315 w 2791"/>
                  <a:gd name="T1" fmla="*/ 947377 h 2634"/>
                  <a:gd name="T2" fmla="*/ 278315 w 2791"/>
                  <a:gd name="T3" fmla="*/ 947377 h 2634"/>
                  <a:gd name="T4" fmla="*/ 262833 w 2791"/>
                  <a:gd name="T5" fmla="*/ 943419 h 2634"/>
                  <a:gd name="T6" fmla="*/ 262833 w 2791"/>
                  <a:gd name="T7" fmla="*/ 943419 h 2634"/>
                  <a:gd name="T8" fmla="*/ 85691 w 2791"/>
                  <a:gd name="T9" fmla="*/ 782585 h 2634"/>
                  <a:gd name="T10" fmla="*/ 85691 w 2791"/>
                  <a:gd name="T11" fmla="*/ 782585 h 2634"/>
                  <a:gd name="T12" fmla="*/ 0 w 2791"/>
                  <a:gd name="T13" fmla="*/ 501934 h 2634"/>
                  <a:gd name="T14" fmla="*/ 0 w 2791"/>
                  <a:gd name="T15" fmla="*/ 501934 h 2634"/>
                  <a:gd name="T16" fmla="*/ 502264 w 2791"/>
                  <a:gd name="T17" fmla="*/ 0 h 2634"/>
                  <a:gd name="T18" fmla="*/ 502264 w 2791"/>
                  <a:gd name="T19" fmla="*/ 0 h 2634"/>
                  <a:gd name="T20" fmla="*/ 1004528 w 2791"/>
                  <a:gd name="T21" fmla="*/ 501934 h 2634"/>
                  <a:gd name="T22" fmla="*/ 1004528 w 2791"/>
                  <a:gd name="T23" fmla="*/ 501934 h 2634"/>
                  <a:gd name="T24" fmla="*/ 964923 w 2791"/>
                  <a:gd name="T25" fmla="*/ 697310 h 2634"/>
                  <a:gd name="T26" fmla="*/ 964923 w 2791"/>
                  <a:gd name="T27" fmla="*/ 697310 h 2634"/>
                  <a:gd name="T28" fmla="*/ 922437 w 2791"/>
                  <a:gd name="T29" fmla="*/ 714581 h 2634"/>
                  <a:gd name="T30" fmla="*/ 922437 w 2791"/>
                  <a:gd name="T31" fmla="*/ 714581 h 2634"/>
                  <a:gd name="T32" fmla="*/ 905155 w 2791"/>
                  <a:gd name="T33" fmla="*/ 672123 h 2634"/>
                  <a:gd name="T34" fmla="*/ 905155 w 2791"/>
                  <a:gd name="T35" fmla="*/ 672123 h 2634"/>
                  <a:gd name="T36" fmla="*/ 939360 w 2791"/>
                  <a:gd name="T37" fmla="*/ 501934 h 2634"/>
                  <a:gd name="T38" fmla="*/ 939360 w 2791"/>
                  <a:gd name="T39" fmla="*/ 501934 h 2634"/>
                  <a:gd name="T40" fmla="*/ 502264 w 2791"/>
                  <a:gd name="T41" fmla="*/ 65125 h 2634"/>
                  <a:gd name="T42" fmla="*/ 502264 w 2791"/>
                  <a:gd name="T43" fmla="*/ 65125 h 2634"/>
                  <a:gd name="T44" fmla="*/ 65168 w 2791"/>
                  <a:gd name="T45" fmla="*/ 501934 h 2634"/>
                  <a:gd name="T46" fmla="*/ 65168 w 2791"/>
                  <a:gd name="T47" fmla="*/ 501934 h 2634"/>
                  <a:gd name="T48" fmla="*/ 139698 w 2791"/>
                  <a:gd name="T49" fmla="*/ 746244 h 2634"/>
                  <a:gd name="T50" fmla="*/ 139698 w 2791"/>
                  <a:gd name="T51" fmla="*/ 746244 h 2634"/>
                  <a:gd name="T52" fmla="*/ 293797 w 2791"/>
                  <a:gd name="T53" fmla="*/ 886210 h 2634"/>
                  <a:gd name="T54" fmla="*/ 293797 w 2791"/>
                  <a:gd name="T55" fmla="*/ 886210 h 2634"/>
                  <a:gd name="T56" fmla="*/ 307119 w 2791"/>
                  <a:gd name="T57" fmla="*/ 930466 h 2634"/>
                  <a:gd name="T58" fmla="*/ 307119 w 2791"/>
                  <a:gd name="T59" fmla="*/ 930466 h 2634"/>
                  <a:gd name="T60" fmla="*/ 278315 w 2791"/>
                  <a:gd name="T61" fmla="*/ 947377 h 263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791" h="2634">
                    <a:moveTo>
                      <a:pt x="773" y="2633"/>
                    </a:moveTo>
                    <a:lnTo>
                      <a:pt x="773" y="2633"/>
                    </a:lnTo>
                    <a:cubicBezTo>
                      <a:pt x="759" y="2633"/>
                      <a:pt x="743" y="2629"/>
                      <a:pt x="730" y="2622"/>
                    </a:cubicBezTo>
                    <a:cubicBezTo>
                      <a:pt x="534" y="2515"/>
                      <a:pt x="363" y="2361"/>
                      <a:pt x="238" y="2175"/>
                    </a:cubicBezTo>
                    <a:cubicBezTo>
                      <a:pt x="82" y="1945"/>
                      <a:pt x="0" y="1675"/>
                      <a:pt x="0" y="1395"/>
                    </a:cubicBezTo>
                    <a:cubicBezTo>
                      <a:pt x="0" y="626"/>
                      <a:pt x="626" y="0"/>
                      <a:pt x="1395" y="0"/>
                    </a:cubicBezTo>
                    <a:cubicBezTo>
                      <a:pt x="2164" y="0"/>
                      <a:pt x="2790" y="626"/>
                      <a:pt x="2790" y="1395"/>
                    </a:cubicBezTo>
                    <a:cubicBezTo>
                      <a:pt x="2790" y="1584"/>
                      <a:pt x="2753" y="1766"/>
                      <a:pt x="2680" y="1938"/>
                    </a:cubicBezTo>
                    <a:cubicBezTo>
                      <a:pt x="2660" y="1984"/>
                      <a:pt x="2608" y="2006"/>
                      <a:pt x="2562" y="1986"/>
                    </a:cubicBezTo>
                    <a:cubicBezTo>
                      <a:pt x="2515" y="1967"/>
                      <a:pt x="2494" y="1914"/>
                      <a:pt x="2514" y="1868"/>
                    </a:cubicBezTo>
                    <a:cubicBezTo>
                      <a:pt x="2577" y="1718"/>
                      <a:pt x="2609" y="1559"/>
                      <a:pt x="2609" y="1395"/>
                    </a:cubicBezTo>
                    <a:cubicBezTo>
                      <a:pt x="2609" y="726"/>
                      <a:pt x="2064" y="181"/>
                      <a:pt x="1395" y="181"/>
                    </a:cubicBezTo>
                    <a:cubicBezTo>
                      <a:pt x="725" y="181"/>
                      <a:pt x="181" y="726"/>
                      <a:pt x="181" y="1395"/>
                    </a:cubicBezTo>
                    <a:cubicBezTo>
                      <a:pt x="181" y="1638"/>
                      <a:pt x="252" y="1873"/>
                      <a:pt x="388" y="2074"/>
                    </a:cubicBezTo>
                    <a:cubicBezTo>
                      <a:pt x="497" y="2236"/>
                      <a:pt x="645" y="2370"/>
                      <a:pt x="816" y="2463"/>
                    </a:cubicBezTo>
                    <a:cubicBezTo>
                      <a:pt x="860" y="2487"/>
                      <a:pt x="876" y="2542"/>
                      <a:pt x="853" y="2586"/>
                    </a:cubicBezTo>
                    <a:cubicBezTo>
                      <a:pt x="836" y="2616"/>
                      <a:pt x="805" y="2633"/>
                      <a:pt x="773" y="263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46" name="Freeform 53">
                <a:extLst>
                  <a:ext uri="{FF2B5EF4-FFF2-40B4-BE49-F238E27FC236}">
                    <a16:creationId xmlns:a16="http://schemas.microsoft.com/office/drawing/2014/main" id="{E8373B56-DF26-B443-BB45-CE146F27DD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8263" y="1036638"/>
                <a:ext cx="65087" cy="288925"/>
              </a:xfrm>
              <a:custGeom>
                <a:avLst/>
                <a:gdLst>
                  <a:gd name="T0" fmla="*/ 32544 w 182"/>
                  <a:gd name="T1" fmla="*/ 288566 h 804"/>
                  <a:gd name="T2" fmla="*/ 32544 w 182"/>
                  <a:gd name="T3" fmla="*/ 288566 h 804"/>
                  <a:gd name="T4" fmla="*/ 0 w 182"/>
                  <a:gd name="T5" fmla="*/ 256223 h 804"/>
                  <a:gd name="T6" fmla="*/ 0 w 182"/>
                  <a:gd name="T7" fmla="*/ 32342 h 804"/>
                  <a:gd name="T8" fmla="*/ 0 w 182"/>
                  <a:gd name="T9" fmla="*/ 32342 h 804"/>
                  <a:gd name="T10" fmla="*/ 32544 w 182"/>
                  <a:gd name="T11" fmla="*/ 0 h 804"/>
                  <a:gd name="T12" fmla="*/ 32544 w 182"/>
                  <a:gd name="T13" fmla="*/ 0 h 804"/>
                  <a:gd name="T14" fmla="*/ 64729 w 182"/>
                  <a:gd name="T15" fmla="*/ 32342 h 804"/>
                  <a:gd name="T16" fmla="*/ 64729 w 182"/>
                  <a:gd name="T17" fmla="*/ 256223 h 804"/>
                  <a:gd name="T18" fmla="*/ 64729 w 182"/>
                  <a:gd name="T19" fmla="*/ 256223 h 804"/>
                  <a:gd name="T20" fmla="*/ 32544 w 182"/>
                  <a:gd name="T21" fmla="*/ 288566 h 8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2" h="804">
                    <a:moveTo>
                      <a:pt x="91" y="803"/>
                    </a:moveTo>
                    <a:lnTo>
                      <a:pt x="91" y="803"/>
                    </a:lnTo>
                    <a:cubicBezTo>
                      <a:pt x="41" y="803"/>
                      <a:pt x="0" y="763"/>
                      <a:pt x="0" y="713"/>
                    </a:cubicBezTo>
                    <a:lnTo>
                      <a:pt x="0" y="90"/>
                    </a:lnTo>
                    <a:cubicBezTo>
                      <a:pt x="0" y="41"/>
                      <a:pt x="41" y="0"/>
                      <a:pt x="91" y="0"/>
                    </a:cubicBezTo>
                    <a:cubicBezTo>
                      <a:pt x="141" y="0"/>
                      <a:pt x="181" y="41"/>
                      <a:pt x="181" y="90"/>
                    </a:cubicBezTo>
                    <a:lnTo>
                      <a:pt x="181" y="713"/>
                    </a:lnTo>
                    <a:cubicBezTo>
                      <a:pt x="181" y="763"/>
                      <a:pt x="141" y="803"/>
                      <a:pt x="91" y="80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47" name="Freeform 54">
                <a:extLst>
                  <a:ext uri="{FF2B5EF4-FFF2-40B4-BE49-F238E27FC236}">
                    <a16:creationId xmlns:a16="http://schemas.microsoft.com/office/drawing/2014/main" id="{89116E2F-0248-9842-AED0-8470ADF91A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0263" y="1204913"/>
                <a:ext cx="206375" cy="250825"/>
              </a:xfrm>
              <a:custGeom>
                <a:avLst/>
                <a:gdLst>
                  <a:gd name="T0" fmla="*/ 168852 w 572"/>
                  <a:gd name="T1" fmla="*/ 250465 h 697"/>
                  <a:gd name="T2" fmla="*/ 168852 w 572"/>
                  <a:gd name="T3" fmla="*/ 250465 h 697"/>
                  <a:gd name="T4" fmla="*/ 142514 w 572"/>
                  <a:gd name="T5" fmla="*/ 237150 h 697"/>
                  <a:gd name="T6" fmla="*/ 10824 w 572"/>
                  <a:gd name="T7" fmla="*/ 56139 h 697"/>
                  <a:gd name="T8" fmla="*/ 10824 w 572"/>
                  <a:gd name="T9" fmla="*/ 56139 h 697"/>
                  <a:gd name="T10" fmla="*/ 17679 w 572"/>
                  <a:gd name="T11" fmla="*/ 10796 h 697"/>
                  <a:gd name="T12" fmla="*/ 17679 w 572"/>
                  <a:gd name="T13" fmla="*/ 10796 h 697"/>
                  <a:gd name="T14" fmla="*/ 63500 w 572"/>
                  <a:gd name="T15" fmla="*/ 17993 h 697"/>
                  <a:gd name="T16" fmla="*/ 195551 w 572"/>
                  <a:gd name="T17" fmla="*/ 198645 h 697"/>
                  <a:gd name="T18" fmla="*/ 195551 w 572"/>
                  <a:gd name="T19" fmla="*/ 198645 h 697"/>
                  <a:gd name="T20" fmla="*/ 188335 w 572"/>
                  <a:gd name="T21" fmla="*/ 244347 h 697"/>
                  <a:gd name="T22" fmla="*/ 188335 w 572"/>
                  <a:gd name="T23" fmla="*/ 244347 h 697"/>
                  <a:gd name="T24" fmla="*/ 168852 w 572"/>
                  <a:gd name="T25" fmla="*/ 250465 h 6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72" h="697">
                    <a:moveTo>
                      <a:pt x="468" y="696"/>
                    </a:moveTo>
                    <a:lnTo>
                      <a:pt x="468" y="696"/>
                    </a:lnTo>
                    <a:cubicBezTo>
                      <a:pt x="441" y="696"/>
                      <a:pt x="413" y="683"/>
                      <a:pt x="395" y="659"/>
                    </a:cubicBezTo>
                    <a:lnTo>
                      <a:pt x="30" y="156"/>
                    </a:lnTo>
                    <a:cubicBezTo>
                      <a:pt x="0" y="115"/>
                      <a:pt x="10" y="59"/>
                      <a:pt x="49" y="30"/>
                    </a:cubicBezTo>
                    <a:cubicBezTo>
                      <a:pt x="90" y="0"/>
                      <a:pt x="147" y="9"/>
                      <a:pt x="176" y="50"/>
                    </a:cubicBezTo>
                    <a:lnTo>
                      <a:pt x="542" y="552"/>
                    </a:lnTo>
                    <a:cubicBezTo>
                      <a:pt x="571" y="593"/>
                      <a:pt x="562" y="649"/>
                      <a:pt x="522" y="679"/>
                    </a:cubicBezTo>
                    <a:cubicBezTo>
                      <a:pt x="505" y="690"/>
                      <a:pt x="487" y="696"/>
                      <a:pt x="468" y="69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48" name="Freeform 55">
                <a:extLst>
                  <a:ext uri="{FF2B5EF4-FFF2-40B4-BE49-F238E27FC236}">
                    <a16:creationId xmlns:a16="http://schemas.microsoft.com/office/drawing/2014/main" id="{72B76E62-4C3C-2341-A575-31D870FC09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5463" y="1641475"/>
                <a:ext cx="285750" cy="138113"/>
              </a:xfrm>
              <a:custGeom>
                <a:avLst/>
                <a:gdLst>
                  <a:gd name="T0" fmla="*/ 248728 w 795"/>
                  <a:gd name="T1" fmla="*/ 137754 h 385"/>
                  <a:gd name="T2" fmla="*/ 248728 w 795"/>
                  <a:gd name="T3" fmla="*/ 137754 h 385"/>
                  <a:gd name="T4" fmla="*/ 239024 w 795"/>
                  <a:gd name="T5" fmla="*/ 136319 h 385"/>
                  <a:gd name="T6" fmla="*/ 26239 w 795"/>
                  <a:gd name="T7" fmla="*/ 67442 h 385"/>
                  <a:gd name="T8" fmla="*/ 26239 w 795"/>
                  <a:gd name="T9" fmla="*/ 67442 h 385"/>
                  <a:gd name="T10" fmla="*/ 5392 w 795"/>
                  <a:gd name="T11" fmla="*/ 26546 h 385"/>
                  <a:gd name="T12" fmla="*/ 5392 w 795"/>
                  <a:gd name="T13" fmla="*/ 26546 h 385"/>
                  <a:gd name="T14" fmla="*/ 46367 w 795"/>
                  <a:gd name="T15" fmla="*/ 5740 h 385"/>
                  <a:gd name="T16" fmla="*/ 258792 w 795"/>
                  <a:gd name="T17" fmla="*/ 74617 h 385"/>
                  <a:gd name="T18" fmla="*/ 258792 w 795"/>
                  <a:gd name="T19" fmla="*/ 74617 h 385"/>
                  <a:gd name="T20" fmla="*/ 279999 w 795"/>
                  <a:gd name="T21" fmla="*/ 115513 h 385"/>
                  <a:gd name="T22" fmla="*/ 279999 w 795"/>
                  <a:gd name="T23" fmla="*/ 115513 h 385"/>
                  <a:gd name="T24" fmla="*/ 248728 w 795"/>
                  <a:gd name="T25" fmla="*/ 137754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5" h="385">
                    <a:moveTo>
                      <a:pt x="692" y="384"/>
                    </a:moveTo>
                    <a:lnTo>
                      <a:pt x="692" y="384"/>
                    </a:lnTo>
                    <a:cubicBezTo>
                      <a:pt x="683" y="384"/>
                      <a:pt x="673" y="383"/>
                      <a:pt x="665" y="380"/>
                    </a:cubicBezTo>
                    <a:lnTo>
                      <a:pt x="73" y="188"/>
                    </a:lnTo>
                    <a:cubicBezTo>
                      <a:pt x="25" y="172"/>
                      <a:pt x="0" y="121"/>
                      <a:pt x="15" y="74"/>
                    </a:cubicBezTo>
                    <a:cubicBezTo>
                      <a:pt x="31" y="26"/>
                      <a:pt x="81" y="0"/>
                      <a:pt x="129" y="16"/>
                    </a:cubicBezTo>
                    <a:lnTo>
                      <a:pt x="720" y="208"/>
                    </a:lnTo>
                    <a:cubicBezTo>
                      <a:pt x="768" y="223"/>
                      <a:pt x="794" y="274"/>
                      <a:pt x="779" y="322"/>
                    </a:cubicBezTo>
                    <a:cubicBezTo>
                      <a:pt x="766" y="360"/>
                      <a:pt x="730" y="384"/>
                      <a:pt x="692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49" name="Freeform 56">
                <a:extLst>
                  <a:ext uri="{FF2B5EF4-FFF2-40B4-BE49-F238E27FC236}">
                    <a16:creationId xmlns:a16="http://schemas.microsoft.com/office/drawing/2014/main" id="{8F547342-C9C3-F949-AE1F-73AD053D94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4988" y="2103438"/>
                <a:ext cx="285750" cy="138112"/>
              </a:xfrm>
              <a:custGeom>
                <a:avLst/>
                <a:gdLst>
                  <a:gd name="T0" fmla="*/ 36303 w 795"/>
                  <a:gd name="T1" fmla="*/ 137753 h 385"/>
                  <a:gd name="T2" fmla="*/ 36303 w 795"/>
                  <a:gd name="T3" fmla="*/ 137753 h 385"/>
                  <a:gd name="T4" fmla="*/ 5751 w 795"/>
                  <a:gd name="T5" fmla="*/ 115153 h 385"/>
                  <a:gd name="T6" fmla="*/ 5751 w 795"/>
                  <a:gd name="T7" fmla="*/ 115153 h 385"/>
                  <a:gd name="T8" fmla="*/ 26598 w 795"/>
                  <a:gd name="T9" fmla="*/ 74258 h 385"/>
                  <a:gd name="T10" fmla="*/ 239024 w 795"/>
                  <a:gd name="T11" fmla="*/ 5381 h 385"/>
                  <a:gd name="T12" fmla="*/ 239024 w 795"/>
                  <a:gd name="T13" fmla="*/ 5381 h 385"/>
                  <a:gd name="T14" fmla="*/ 279640 w 795"/>
                  <a:gd name="T15" fmla="*/ 26187 h 385"/>
                  <a:gd name="T16" fmla="*/ 279640 w 795"/>
                  <a:gd name="T17" fmla="*/ 26187 h 385"/>
                  <a:gd name="T18" fmla="*/ 258792 w 795"/>
                  <a:gd name="T19" fmla="*/ 67083 h 385"/>
                  <a:gd name="T20" fmla="*/ 46726 w 795"/>
                  <a:gd name="T21" fmla="*/ 135960 h 385"/>
                  <a:gd name="T22" fmla="*/ 46726 w 795"/>
                  <a:gd name="T23" fmla="*/ 135960 h 385"/>
                  <a:gd name="T24" fmla="*/ 36303 w 795"/>
                  <a:gd name="T25" fmla="*/ 137753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5" h="385">
                    <a:moveTo>
                      <a:pt x="101" y="384"/>
                    </a:moveTo>
                    <a:lnTo>
                      <a:pt x="101" y="384"/>
                    </a:lnTo>
                    <a:cubicBezTo>
                      <a:pt x="63" y="384"/>
                      <a:pt x="28" y="359"/>
                      <a:pt x="16" y="321"/>
                    </a:cubicBezTo>
                    <a:cubicBezTo>
                      <a:pt x="0" y="274"/>
                      <a:pt x="26" y="223"/>
                      <a:pt x="74" y="207"/>
                    </a:cubicBezTo>
                    <a:lnTo>
                      <a:pt x="665" y="15"/>
                    </a:lnTo>
                    <a:cubicBezTo>
                      <a:pt x="712" y="0"/>
                      <a:pt x="763" y="26"/>
                      <a:pt x="778" y="73"/>
                    </a:cubicBezTo>
                    <a:cubicBezTo>
                      <a:pt x="794" y="121"/>
                      <a:pt x="768" y="172"/>
                      <a:pt x="720" y="187"/>
                    </a:cubicBezTo>
                    <a:lnTo>
                      <a:pt x="130" y="379"/>
                    </a:lnTo>
                    <a:cubicBezTo>
                      <a:pt x="120" y="382"/>
                      <a:pt x="111" y="384"/>
                      <a:pt x="101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0" name="Freeform 57">
                <a:extLst>
                  <a:ext uri="{FF2B5EF4-FFF2-40B4-BE49-F238E27FC236}">
                    <a16:creationId xmlns:a16="http://schemas.microsoft.com/office/drawing/2014/main" id="{89ED4B4A-704B-9843-8199-56A2D4F19D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1038" y="1614488"/>
                <a:ext cx="285750" cy="138112"/>
              </a:xfrm>
              <a:custGeom>
                <a:avLst/>
                <a:gdLst>
                  <a:gd name="T0" fmla="*/ 36394 w 793"/>
                  <a:gd name="T1" fmla="*/ 137753 h 385"/>
                  <a:gd name="T2" fmla="*/ 36394 w 793"/>
                  <a:gd name="T3" fmla="*/ 137753 h 385"/>
                  <a:gd name="T4" fmla="*/ 5405 w 793"/>
                  <a:gd name="T5" fmla="*/ 115153 h 385"/>
                  <a:gd name="T6" fmla="*/ 5405 w 793"/>
                  <a:gd name="T7" fmla="*/ 115153 h 385"/>
                  <a:gd name="T8" fmla="*/ 26305 w 793"/>
                  <a:gd name="T9" fmla="*/ 74258 h 385"/>
                  <a:gd name="T10" fmla="*/ 238906 w 793"/>
                  <a:gd name="T11" fmla="*/ 5381 h 385"/>
                  <a:gd name="T12" fmla="*/ 238906 w 793"/>
                  <a:gd name="T13" fmla="*/ 5381 h 385"/>
                  <a:gd name="T14" fmla="*/ 279985 w 793"/>
                  <a:gd name="T15" fmla="*/ 26546 h 385"/>
                  <a:gd name="T16" fmla="*/ 279985 w 793"/>
                  <a:gd name="T17" fmla="*/ 26546 h 385"/>
                  <a:gd name="T18" fmla="*/ 259085 w 793"/>
                  <a:gd name="T19" fmla="*/ 67083 h 385"/>
                  <a:gd name="T20" fmla="*/ 46484 w 793"/>
                  <a:gd name="T21" fmla="*/ 135960 h 385"/>
                  <a:gd name="T22" fmla="*/ 46484 w 793"/>
                  <a:gd name="T23" fmla="*/ 135960 h 385"/>
                  <a:gd name="T24" fmla="*/ 36394 w 793"/>
                  <a:gd name="T25" fmla="*/ 137753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3" h="385">
                    <a:moveTo>
                      <a:pt x="101" y="384"/>
                    </a:moveTo>
                    <a:lnTo>
                      <a:pt x="101" y="384"/>
                    </a:lnTo>
                    <a:cubicBezTo>
                      <a:pt x="63" y="384"/>
                      <a:pt x="28" y="359"/>
                      <a:pt x="15" y="321"/>
                    </a:cubicBezTo>
                    <a:cubicBezTo>
                      <a:pt x="0" y="274"/>
                      <a:pt x="26" y="223"/>
                      <a:pt x="73" y="207"/>
                    </a:cubicBezTo>
                    <a:lnTo>
                      <a:pt x="663" y="15"/>
                    </a:lnTo>
                    <a:cubicBezTo>
                      <a:pt x="711" y="0"/>
                      <a:pt x="762" y="26"/>
                      <a:pt x="777" y="74"/>
                    </a:cubicBezTo>
                    <a:cubicBezTo>
                      <a:pt x="792" y="121"/>
                      <a:pt x="767" y="172"/>
                      <a:pt x="719" y="187"/>
                    </a:cubicBezTo>
                    <a:lnTo>
                      <a:pt x="129" y="379"/>
                    </a:lnTo>
                    <a:cubicBezTo>
                      <a:pt x="120" y="382"/>
                      <a:pt x="111" y="384"/>
                      <a:pt x="101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1" name="Freeform 58">
                <a:extLst>
                  <a:ext uri="{FF2B5EF4-FFF2-40B4-BE49-F238E27FC236}">
                    <a16:creationId xmlns:a16="http://schemas.microsoft.com/office/drawing/2014/main" id="{E188E6E7-AF7E-DC42-8A38-94C41FA6D7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1325" y="1189038"/>
                <a:ext cx="206375" cy="250825"/>
              </a:xfrm>
              <a:custGeom>
                <a:avLst/>
                <a:gdLst>
                  <a:gd name="T0" fmla="*/ 36801 w 572"/>
                  <a:gd name="T1" fmla="*/ 250465 h 696"/>
                  <a:gd name="T2" fmla="*/ 36801 w 572"/>
                  <a:gd name="T3" fmla="*/ 250465 h 696"/>
                  <a:gd name="T4" fmla="*/ 18040 w 572"/>
                  <a:gd name="T5" fmla="*/ 244338 h 696"/>
                  <a:gd name="T6" fmla="*/ 18040 w 572"/>
                  <a:gd name="T7" fmla="*/ 244338 h 696"/>
                  <a:gd name="T8" fmla="*/ 10824 w 572"/>
                  <a:gd name="T9" fmla="*/ 198930 h 696"/>
                  <a:gd name="T10" fmla="*/ 142153 w 572"/>
                  <a:gd name="T11" fmla="*/ 17659 h 696"/>
                  <a:gd name="T12" fmla="*/ 142153 w 572"/>
                  <a:gd name="T13" fmla="*/ 17659 h 696"/>
                  <a:gd name="T14" fmla="*/ 187974 w 572"/>
                  <a:gd name="T15" fmla="*/ 10451 h 696"/>
                  <a:gd name="T16" fmla="*/ 187974 w 572"/>
                  <a:gd name="T17" fmla="*/ 10451 h 696"/>
                  <a:gd name="T18" fmla="*/ 195190 w 572"/>
                  <a:gd name="T19" fmla="*/ 55859 h 696"/>
                  <a:gd name="T20" fmla="*/ 63500 w 572"/>
                  <a:gd name="T21" fmla="*/ 237131 h 696"/>
                  <a:gd name="T22" fmla="*/ 63500 w 572"/>
                  <a:gd name="T23" fmla="*/ 237131 h 696"/>
                  <a:gd name="T24" fmla="*/ 36801 w 572"/>
                  <a:gd name="T25" fmla="*/ 250465 h 6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72" h="696">
                    <a:moveTo>
                      <a:pt x="102" y="695"/>
                    </a:moveTo>
                    <a:lnTo>
                      <a:pt x="102" y="695"/>
                    </a:lnTo>
                    <a:cubicBezTo>
                      <a:pt x="84" y="695"/>
                      <a:pt x="66" y="690"/>
                      <a:pt x="50" y="678"/>
                    </a:cubicBezTo>
                    <a:cubicBezTo>
                      <a:pt x="9" y="649"/>
                      <a:pt x="0" y="592"/>
                      <a:pt x="30" y="552"/>
                    </a:cubicBezTo>
                    <a:lnTo>
                      <a:pt x="394" y="49"/>
                    </a:lnTo>
                    <a:cubicBezTo>
                      <a:pt x="424" y="9"/>
                      <a:pt x="481" y="0"/>
                      <a:pt x="521" y="29"/>
                    </a:cubicBezTo>
                    <a:cubicBezTo>
                      <a:pt x="561" y="59"/>
                      <a:pt x="571" y="115"/>
                      <a:pt x="541" y="155"/>
                    </a:cubicBezTo>
                    <a:lnTo>
                      <a:pt x="176" y="658"/>
                    </a:lnTo>
                    <a:cubicBezTo>
                      <a:pt x="158" y="682"/>
                      <a:pt x="131" y="695"/>
                      <a:pt x="102" y="69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</p:grpSp>
      <p:pic>
        <p:nvPicPr>
          <p:cNvPr id="2" name="Paveikslėlis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" y="0"/>
            <a:ext cx="1592042" cy="159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216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43886" y="2434510"/>
            <a:ext cx="6926804" cy="3218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af-ZA" sz="2800" b="1" u="sng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Idėjų teikime nedalyvauja</a:t>
            </a:r>
            <a:r>
              <a:rPr lang="lt-LT" sz="2800" b="1" u="sng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:</a:t>
            </a:r>
          </a:p>
          <a:p>
            <a:pPr marL="457200" indent="-457200">
              <a:lnSpc>
                <a:spcPts val="3500"/>
              </a:lnSpc>
              <a:buFont typeface="Wingdings" panose="05000000000000000000" pitchFamily="2" charset="2"/>
              <a:buChar char="v"/>
            </a:pPr>
            <a:r>
              <a:rPr lang="af-ZA" sz="2800" b="1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gatvių/kelių apšvietimo įrengimo, rekonstrukcijos ir remonto</a:t>
            </a:r>
            <a:r>
              <a:rPr lang="lt-LT" sz="2800" b="1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 projektai;</a:t>
            </a:r>
          </a:p>
          <a:p>
            <a:pPr marL="457200" indent="-457200">
              <a:lnSpc>
                <a:spcPts val="3500"/>
              </a:lnSpc>
              <a:buFont typeface="Wingdings" panose="05000000000000000000" pitchFamily="2" charset="2"/>
              <a:buChar char="v"/>
            </a:pPr>
            <a:r>
              <a:rPr lang="af-ZA" sz="2800" b="1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gatvių/kelių, šaligatvių, pėsčiųjų, dviračių takų įrengimo, rekonstrukcijos ir remonto projektai</a:t>
            </a:r>
            <a:r>
              <a:rPr lang="lt-LT" sz="2800" b="1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  <a:endParaRPr lang="af-ZA" sz="2800" b="1" dirty="0">
              <a:latin typeface="Quicksand" panose="02070303000000060000" pitchFamily="18" charset="77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ctr">
              <a:lnSpc>
                <a:spcPts val="3500"/>
              </a:lnSpc>
            </a:pPr>
            <a:endParaRPr lang="en-US" sz="2800" dirty="0">
              <a:latin typeface="Quicksand" panose="02070303000000060000" pitchFamily="18" charset="77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83408" y="627512"/>
            <a:ext cx="26196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t-LT" sz="4800" b="1" spc="-150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SVARBU</a:t>
            </a:r>
            <a:r>
              <a:rPr lang="en-US" sz="4800" b="1" spc="-150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!</a:t>
            </a: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4D3AE9B2-D269-1740-836C-DFA4C38374C7}"/>
              </a:ext>
            </a:extLst>
          </p:cNvPr>
          <p:cNvGrpSpPr/>
          <p:nvPr/>
        </p:nvGrpSpPr>
        <p:grpSpPr>
          <a:xfrm>
            <a:off x="6621780" y="-1743629"/>
            <a:ext cx="6877217" cy="8859417"/>
            <a:chOff x="-1371198" y="-51988"/>
            <a:chExt cx="5363952" cy="6909988"/>
          </a:xfrm>
        </p:grpSpPr>
        <p:grpSp>
          <p:nvGrpSpPr>
            <p:cNvPr id="133" name="Group 7">
              <a:extLst>
                <a:ext uri="{FF2B5EF4-FFF2-40B4-BE49-F238E27FC236}">
                  <a16:creationId xmlns:a16="http://schemas.microsoft.com/office/drawing/2014/main" id="{1D90745B-15EE-DC4C-940E-13ED46EDF8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9944" y="4214227"/>
              <a:ext cx="1483356" cy="1350862"/>
              <a:chOff x="2135188" y="3590925"/>
              <a:chExt cx="1635125" cy="1489075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187" name="Freeform 4">
                <a:extLst>
                  <a:ext uri="{FF2B5EF4-FFF2-40B4-BE49-F238E27FC236}">
                    <a16:creationId xmlns:a16="http://schemas.microsoft.com/office/drawing/2014/main" id="{0D9F7E6B-A955-3A43-AB83-8D70ED6B4D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5188" y="3590925"/>
                <a:ext cx="1635125" cy="1489075"/>
              </a:xfrm>
              <a:custGeom>
                <a:avLst/>
                <a:gdLst>
                  <a:gd name="T0" fmla="*/ 817383 w 4543"/>
                  <a:gd name="T1" fmla="*/ 172010 h 4138"/>
                  <a:gd name="T2" fmla="*/ 817383 w 4543"/>
                  <a:gd name="T3" fmla="*/ 172010 h 4138"/>
                  <a:gd name="T4" fmla="*/ 412470 w 4543"/>
                  <a:gd name="T5" fmla="*/ 338982 h 4138"/>
                  <a:gd name="T6" fmla="*/ 412470 w 4543"/>
                  <a:gd name="T7" fmla="*/ 338982 h 4138"/>
                  <a:gd name="T8" fmla="*/ 412470 w 4543"/>
                  <a:gd name="T9" fmla="*/ 1149013 h 4138"/>
                  <a:gd name="T10" fmla="*/ 412470 w 4543"/>
                  <a:gd name="T11" fmla="*/ 1149013 h 4138"/>
                  <a:gd name="T12" fmla="*/ 817383 w 4543"/>
                  <a:gd name="T13" fmla="*/ 1316345 h 4138"/>
                  <a:gd name="T14" fmla="*/ 817383 w 4543"/>
                  <a:gd name="T15" fmla="*/ 1316345 h 4138"/>
                  <a:gd name="T16" fmla="*/ 817383 w 4543"/>
                  <a:gd name="T17" fmla="*/ 1316345 h 4138"/>
                  <a:gd name="T18" fmla="*/ 1222295 w 4543"/>
                  <a:gd name="T19" fmla="*/ 1149013 h 4138"/>
                  <a:gd name="T20" fmla="*/ 1222295 w 4543"/>
                  <a:gd name="T21" fmla="*/ 1149013 h 4138"/>
                  <a:gd name="T22" fmla="*/ 1222655 w 4543"/>
                  <a:gd name="T23" fmla="*/ 338982 h 4138"/>
                  <a:gd name="T24" fmla="*/ 1222655 w 4543"/>
                  <a:gd name="T25" fmla="*/ 338982 h 4138"/>
                  <a:gd name="T26" fmla="*/ 817383 w 4543"/>
                  <a:gd name="T27" fmla="*/ 172010 h 4138"/>
                  <a:gd name="T28" fmla="*/ 817383 w 4543"/>
                  <a:gd name="T29" fmla="*/ 1381479 h 4138"/>
                  <a:gd name="T30" fmla="*/ 817383 w 4543"/>
                  <a:gd name="T31" fmla="*/ 1381479 h 4138"/>
                  <a:gd name="T32" fmla="*/ 817383 w 4543"/>
                  <a:gd name="T33" fmla="*/ 1381479 h 4138"/>
                  <a:gd name="T34" fmla="*/ 366400 w 4543"/>
                  <a:gd name="T35" fmla="*/ 1195074 h 4138"/>
                  <a:gd name="T36" fmla="*/ 366400 w 4543"/>
                  <a:gd name="T37" fmla="*/ 1195074 h 4138"/>
                  <a:gd name="T38" fmla="*/ 366400 w 4543"/>
                  <a:gd name="T39" fmla="*/ 293281 h 4138"/>
                  <a:gd name="T40" fmla="*/ 366400 w 4543"/>
                  <a:gd name="T41" fmla="*/ 293281 h 4138"/>
                  <a:gd name="T42" fmla="*/ 817383 w 4543"/>
                  <a:gd name="T43" fmla="*/ 106877 h 4138"/>
                  <a:gd name="T44" fmla="*/ 817383 w 4543"/>
                  <a:gd name="T45" fmla="*/ 106877 h 4138"/>
                  <a:gd name="T46" fmla="*/ 1268365 w 4543"/>
                  <a:gd name="T47" fmla="*/ 293281 h 4138"/>
                  <a:gd name="T48" fmla="*/ 1268365 w 4543"/>
                  <a:gd name="T49" fmla="*/ 293281 h 4138"/>
                  <a:gd name="T50" fmla="*/ 1268365 w 4543"/>
                  <a:gd name="T51" fmla="*/ 1195074 h 4138"/>
                  <a:gd name="T52" fmla="*/ 1268365 w 4543"/>
                  <a:gd name="T53" fmla="*/ 1195074 h 4138"/>
                  <a:gd name="T54" fmla="*/ 817383 w 4543"/>
                  <a:gd name="T55" fmla="*/ 1381479 h 4138"/>
                  <a:gd name="T56" fmla="*/ 817383 w 4543"/>
                  <a:gd name="T57" fmla="*/ 65134 h 4138"/>
                  <a:gd name="T58" fmla="*/ 817383 w 4543"/>
                  <a:gd name="T59" fmla="*/ 65134 h 4138"/>
                  <a:gd name="T60" fmla="*/ 336527 w 4543"/>
                  <a:gd name="T61" fmla="*/ 263413 h 4138"/>
                  <a:gd name="T62" fmla="*/ 336527 w 4543"/>
                  <a:gd name="T63" fmla="*/ 263413 h 4138"/>
                  <a:gd name="T64" fmla="*/ 336527 w 4543"/>
                  <a:gd name="T65" fmla="*/ 1224942 h 4138"/>
                  <a:gd name="T66" fmla="*/ 336527 w 4543"/>
                  <a:gd name="T67" fmla="*/ 1224942 h 4138"/>
                  <a:gd name="T68" fmla="*/ 817383 w 4543"/>
                  <a:gd name="T69" fmla="*/ 1423582 h 4138"/>
                  <a:gd name="T70" fmla="*/ 817383 w 4543"/>
                  <a:gd name="T71" fmla="*/ 1423582 h 4138"/>
                  <a:gd name="T72" fmla="*/ 1298238 w 4543"/>
                  <a:gd name="T73" fmla="*/ 1224942 h 4138"/>
                  <a:gd name="T74" fmla="*/ 1298238 w 4543"/>
                  <a:gd name="T75" fmla="*/ 1224942 h 4138"/>
                  <a:gd name="T76" fmla="*/ 1298238 w 4543"/>
                  <a:gd name="T77" fmla="*/ 263413 h 4138"/>
                  <a:gd name="T78" fmla="*/ 1298238 w 4543"/>
                  <a:gd name="T79" fmla="*/ 263413 h 4138"/>
                  <a:gd name="T80" fmla="*/ 817383 w 4543"/>
                  <a:gd name="T81" fmla="*/ 65134 h 4138"/>
                  <a:gd name="T82" fmla="*/ 817383 w 4543"/>
                  <a:gd name="T83" fmla="*/ 1488715 h 4138"/>
                  <a:gd name="T84" fmla="*/ 817383 w 4543"/>
                  <a:gd name="T85" fmla="*/ 1488715 h 4138"/>
                  <a:gd name="T86" fmla="*/ 290457 w 4543"/>
                  <a:gd name="T87" fmla="*/ 1270644 h 4138"/>
                  <a:gd name="T88" fmla="*/ 290457 w 4543"/>
                  <a:gd name="T89" fmla="*/ 1270644 h 4138"/>
                  <a:gd name="T90" fmla="*/ 290457 w 4543"/>
                  <a:gd name="T91" fmla="*/ 217352 h 4138"/>
                  <a:gd name="T92" fmla="*/ 290457 w 4543"/>
                  <a:gd name="T93" fmla="*/ 217352 h 4138"/>
                  <a:gd name="T94" fmla="*/ 817383 w 4543"/>
                  <a:gd name="T95" fmla="*/ 0 h 4138"/>
                  <a:gd name="T96" fmla="*/ 817383 w 4543"/>
                  <a:gd name="T97" fmla="*/ 0 h 4138"/>
                  <a:gd name="T98" fmla="*/ 1344308 w 4543"/>
                  <a:gd name="T99" fmla="*/ 217352 h 4138"/>
                  <a:gd name="T100" fmla="*/ 1344308 w 4543"/>
                  <a:gd name="T101" fmla="*/ 217352 h 4138"/>
                  <a:gd name="T102" fmla="*/ 1344308 w 4543"/>
                  <a:gd name="T103" fmla="*/ 1270644 h 4138"/>
                  <a:gd name="T104" fmla="*/ 1344308 w 4543"/>
                  <a:gd name="T105" fmla="*/ 1270644 h 4138"/>
                  <a:gd name="T106" fmla="*/ 817383 w 4543"/>
                  <a:gd name="T107" fmla="*/ 1488715 h 413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543" h="4138">
                    <a:moveTo>
                      <a:pt x="2271" y="478"/>
                    </a:moveTo>
                    <a:lnTo>
                      <a:pt x="2271" y="478"/>
                    </a:lnTo>
                    <a:cubicBezTo>
                      <a:pt x="1845" y="478"/>
                      <a:pt x="1446" y="642"/>
                      <a:pt x="1146" y="942"/>
                    </a:cubicBezTo>
                    <a:cubicBezTo>
                      <a:pt x="525" y="1563"/>
                      <a:pt x="525" y="2573"/>
                      <a:pt x="1146" y="3193"/>
                    </a:cubicBezTo>
                    <a:cubicBezTo>
                      <a:pt x="1445" y="3493"/>
                      <a:pt x="1845" y="3658"/>
                      <a:pt x="2271" y="3658"/>
                    </a:cubicBezTo>
                    <a:cubicBezTo>
                      <a:pt x="2696" y="3658"/>
                      <a:pt x="3096" y="3493"/>
                      <a:pt x="3396" y="3193"/>
                    </a:cubicBezTo>
                    <a:cubicBezTo>
                      <a:pt x="4017" y="2573"/>
                      <a:pt x="4017" y="1563"/>
                      <a:pt x="3397" y="942"/>
                    </a:cubicBezTo>
                    <a:cubicBezTo>
                      <a:pt x="3096" y="642"/>
                      <a:pt x="2696" y="478"/>
                      <a:pt x="2271" y="478"/>
                    </a:cubicBezTo>
                    <a:close/>
                    <a:moveTo>
                      <a:pt x="2271" y="3839"/>
                    </a:moveTo>
                    <a:lnTo>
                      <a:pt x="2271" y="3839"/>
                    </a:lnTo>
                    <a:cubicBezTo>
                      <a:pt x="1797" y="3839"/>
                      <a:pt x="1352" y="3655"/>
                      <a:pt x="1018" y="3321"/>
                    </a:cubicBezTo>
                    <a:cubicBezTo>
                      <a:pt x="327" y="2630"/>
                      <a:pt x="327" y="1506"/>
                      <a:pt x="1018" y="815"/>
                    </a:cubicBezTo>
                    <a:cubicBezTo>
                      <a:pt x="1352" y="481"/>
                      <a:pt x="1797" y="297"/>
                      <a:pt x="2271" y="297"/>
                    </a:cubicBezTo>
                    <a:cubicBezTo>
                      <a:pt x="2744" y="297"/>
                      <a:pt x="3190" y="481"/>
                      <a:pt x="3524" y="815"/>
                    </a:cubicBezTo>
                    <a:cubicBezTo>
                      <a:pt x="4215" y="1506"/>
                      <a:pt x="4215" y="2630"/>
                      <a:pt x="3524" y="3321"/>
                    </a:cubicBezTo>
                    <a:cubicBezTo>
                      <a:pt x="3190" y="3655"/>
                      <a:pt x="2744" y="3839"/>
                      <a:pt x="2271" y="3839"/>
                    </a:cubicBezTo>
                    <a:close/>
                    <a:moveTo>
                      <a:pt x="2271" y="181"/>
                    </a:moveTo>
                    <a:lnTo>
                      <a:pt x="2271" y="181"/>
                    </a:lnTo>
                    <a:cubicBezTo>
                      <a:pt x="1766" y="181"/>
                      <a:pt x="1292" y="377"/>
                      <a:pt x="935" y="732"/>
                    </a:cubicBezTo>
                    <a:cubicBezTo>
                      <a:pt x="199" y="1469"/>
                      <a:pt x="199" y="2667"/>
                      <a:pt x="935" y="3404"/>
                    </a:cubicBezTo>
                    <a:cubicBezTo>
                      <a:pt x="1292" y="3760"/>
                      <a:pt x="1766" y="3956"/>
                      <a:pt x="2271" y="3956"/>
                    </a:cubicBezTo>
                    <a:cubicBezTo>
                      <a:pt x="2776" y="3956"/>
                      <a:pt x="3251" y="3760"/>
                      <a:pt x="3607" y="3404"/>
                    </a:cubicBezTo>
                    <a:cubicBezTo>
                      <a:pt x="4343" y="2667"/>
                      <a:pt x="4343" y="1469"/>
                      <a:pt x="3607" y="732"/>
                    </a:cubicBezTo>
                    <a:cubicBezTo>
                      <a:pt x="3251" y="377"/>
                      <a:pt x="2776" y="181"/>
                      <a:pt x="2271" y="181"/>
                    </a:cubicBezTo>
                    <a:close/>
                    <a:moveTo>
                      <a:pt x="2271" y="4137"/>
                    </a:moveTo>
                    <a:lnTo>
                      <a:pt x="2271" y="4137"/>
                    </a:lnTo>
                    <a:cubicBezTo>
                      <a:pt x="1717" y="4137"/>
                      <a:pt x="1198" y="3922"/>
                      <a:pt x="807" y="3531"/>
                    </a:cubicBezTo>
                    <a:cubicBezTo>
                      <a:pt x="0" y="2724"/>
                      <a:pt x="0" y="1411"/>
                      <a:pt x="807" y="604"/>
                    </a:cubicBezTo>
                    <a:cubicBezTo>
                      <a:pt x="1198" y="214"/>
                      <a:pt x="1717" y="0"/>
                      <a:pt x="2271" y="0"/>
                    </a:cubicBezTo>
                    <a:cubicBezTo>
                      <a:pt x="2824" y="0"/>
                      <a:pt x="3344" y="214"/>
                      <a:pt x="3735" y="604"/>
                    </a:cubicBezTo>
                    <a:cubicBezTo>
                      <a:pt x="4542" y="1411"/>
                      <a:pt x="4542" y="2724"/>
                      <a:pt x="3735" y="3531"/>
                    </a:cubicBezTo>
                    <a:cubicBezTo>
                      <a:pt x="3344" y="3922"/>
                      <a:pt x="2824" y="4137"/>
                      <a:pt x="2271" y="413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8" name="Freeform 5">
                <a:extLst>
                  <a:ext uri="{FF2B5EF4-FFF2-40B4-BE49-F238E27FC236}">
                    <a16:creationId xmlns:a16="http://schemas.microsoft.com/office/drawing/2014/main" id="{705EC6E0-7EEF-2543-A24A-65B5A9D85C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600" y="3898900"/>
                <a:ext cx="92075" cy="92075"/>
              </a:xfrm>
              <a:custGeom>
                <a:avLst/>
                <a:gdLst>
                  <a:gd name="T0" fmla="*/ 85241 w 256"/>
                  <a:gd name="T1" fmla="*/ 82004 h 256"/>
                  <a:gd name="T2" fmla="*/ 85241 w 256"/>
                  <a:gd name="T3" fmla="*/ 82004 h 256"/>
                  <a:gd name="T4" fmla="*/ 85241 w 256"/>
                  <a:gd name="T5" fmla="*/ 58986 h 256"/>
                  <a:gd name="T6" fmla="*/ 33809 w 256"/>
                  <a:gd name="T7" fmla="*/ 7553 h 256"/>
                  <a:gd name="T8" fmla="*/ 33809 w 256"/>
                  <a:gd name="T9" fmla="*/ 7553 h 256"/>
                  <a:gd name="T10" fmla="*/ 13308 w 256"/>
                  <a:gd name="T11" fmla="*/ 4676 h 256"/>
                  <a:gd name="T12" fmla="*/ 8992 w 256"/>
                  <a:gd name="T13" fmla="*/ 8632 h 256"/>
                  <a:gd name="T14" fmla="*/ 4676 w 256"/>
                  <a:gd name="T15" fmla="*/ 13308 h 256"/>
                  <a:gd name="T16" fmla="*/ 4676 w 256"/>
                  <a:gd name="T17" fmla="*/ 13308 h 256"/>
                  <a:gd name="T18" fmla="*/ 7553 w 256"/>
                  <a:gd name="T19" fmla="*/ 33809 h 256"/>
                  <a:gd name="T20" fmla="*/ 58986 w 256"/>
                  <a:gd name="T21" fmla="*/ 85241 h 256"/>
                  <a:gd name="T22" fmla="*/ 58986 w 256"/>
                  <a:gd name="T23" fmla="*/ 85241 h 256"/>
                  <a:gd name="T24" fmla="*/ 82004 w 256"/>
                  <a:gd name="T25" fmla="*/ 85241 h 256"/>
                  <a:gd name="T26" fmla="*/ 85241 w 256"/>
                  <a:gd name="T27" fmla="*/ 82004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6" h="256">
                    <a:moveTo>
                      <a:pt x="237" y="228"/>
                    </a:moveTo>
                    <a:lnTo>
                      <a:pt x="237" y="228"/>
                    </a:lnTo>
                    <a:cubicBezTo>
                      <a:pt x="255" y="211"/>
                      <a:pt x="255" y="182"/>
                      <a:pt x="237" y="164"/>
                    </a:cubicBezTo>
                    <a:lnTo>
                      <a:pt x="94" y="21"/>
                    </a:lnTo>
                    <a:cubicBezTo>
                      <a:pt x="76" y="3"/>
                      <a:pt x="51" y="0"/>
                      <a:pt x="37" y="13"/>
                    </a:cubicBezTo>
                    <a:lnTo>
                      <a:pt x="25" y="24"/>
                    </a:lnTo>
                    <a:lnTo>
                      <a:pt x="13" y="37"/>
                    </a:lnTo>
                    <a:cubicBezTo>
                      <a:pt x="0" y="51"/>
                      <a:pt x="4" y="77"/>
                      <a:pt x="21" y="94"/>
                    </a:cubicBezTo>
                    <a:lnTo>
                      <a:pt x="164" y="237"/>
                    </a:lnTo>
                    <a:cubicBezTo>
                      <a:pt x="182" y="255"/>
                      <a:pt x="210" y="255"/>
                      <a:pt x="228" y="237"/>
                    </a:cubicBezTo>
                    <a:lnTo>
                      <a:pt x="237" y="22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9" name="Freeform 6">
                <a:extLst>
                  <a:ext uri="{FF2B5EF4-FFF2-40B4-BE49-F238E27FC236}">
                    <a16:creationId xmlns:a16="http://schemas.microsoft.com/office/drawing/2014/main" id="{DFF5DB40-9FCD-4647-9A8A-A877713FC4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6325" y="4316413"/>
                <a:ext cx="106363" cy="38100"/>
              </a:xfrm>
              <a:custGeom>
                <a:avLst/>
                <a:gdLst>
                  <a:gd name="T0" fmla="*/ 106001 w 294"/>
                  <a:gd name="T1" fmla="*/ 16486 h 104"/>
                  <a:gd name="T2" fmla="*/ 106001 w 294"/>
                  <a:gd name="T3" fmla="*/ 16486 h 104"/>
                  <a:gd name="T4" fmla="*/ 89721 w 294"/>
                  <a:gd name="T5" fmla="*/ 0 h 104"/>
                  <a:gd name="T6" fmla="*/ 17004 w 294"/>
                  <a:gd name="T7" fmla="*/ 0 h 104"/>
                  <a:gd name="T8" fmla="*/ 17004 w 294"/>
                  <a:gd name="T9" fmla="*/ 0 h 104"/>
                  <a:gd name="T10" fmla="*/ 362 w 294"/>
                  <a:gd name="T11" fmla="*/ 12822 h 104"/>
                  <a:gd name="T12" fmla="*/ 362 w 294"/>
                  <a:gd name="T13" fmla="*/ 12822 h 104"/>
                  <a:gd name="T14" fmla="*/ 17004 w 294"/>
                  <a:gd name="T15" fmla="*/ 37734 h 104"/>
                  <a:gd name="T16" fmla="*/ 89721 w 294"/>
                  <a:gd name="T17" fmla="*/ 37734 h 104"/>
                  <a:gd name="T18" fmla="*/ 89721 w 294"/>
                  <a:gd name="T19" fmla="*/ 37734 h 104"/>
                  <a:gd name="T20" fmla="*/ 106001 w 294"/>
                  <a:gd name="T21" fmla="*/ 21248 h 104"/>
                  <a:gd name="T22" fmla="*/ 106001 w 294"/>
                  <a:gd name="T23" fmla="*/ 16486 h 10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94" h="104">
                    <a:moveTo>
                      <a:pt x="293" y="45"/>
                    </a:moveTo>
                    <a:lnTo>
                      <a:pt x="293" y="45"/>
                    </a:lnTo>
                    <a:cubicBezTo>
                      <a:pt x="293" y="21"/>
                      <a:pt x="273" y="0"/>
                      <a:pt x="248" y="0"/>
                    </a:cubicBezTo>
                    <a:lnTo>
                      <a:pt x="47" y="0"/>
                    </a:lnTo>
                    <a:cubicBezTo>
                      <a:pt x="21" y="0"/>
                      <a:pt x="1" y="15"/>
                      <a:pt x="1" y="35"/>
                    </a:cubicBezTo>
                    <a:cubicBezTo>
                      <a:pt x="0" y="53"/>
                      <a:pt x="21" y="103"/>
                      <a:pt x="47" y="103"/>
                    </a:cubicBezTo>
                    <a:lnTo>
                      <a:pt x="248" y="103"/>
                    </a:lnTo>
                    <a:cubicBezTo>
                      <a:pt x="273" y="103"/>
                      <a:pt x="293" y="83"/>
                      <a:pt x="293" y="58"/>
                    </a:cubicBezTo>
                    <a:lnTo>
                      <a:pt x="293" y="4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0" name="Freeform 7">
                <a:extLst>
                  <a:ext uri="{FF2B5EF4-FFF2-40B4-BE49-F238E27FC236}">
                    <a16:creationId xmlns:a16="http://schemas.microsoft.com/office/drawing/2014/main" id="{02F5DFDB-A503-E54B-AAE0-EFB481FC26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600" y="4679950"/>
                <a:ext cx="92075" cy="92075"/>
              </a:xfrm>
              <a:custGeom>
                <a:avLst/>
                <a:gdLst>
                  <a:gd name="T0" fmla="*/ 82004 w 256"/>
                  <a:gd name="T1" fmla="*/ 6114 h 256"/>
                  <a:gd name="T2" fmla="*/ 82004 w 256"/>
                  <a:gd name="T3" fmla="*/ 6114 h 256"/>
                  <a:gd name="T4" fmla="*/ 58986 w 256"/>
                  <a:gd name="T5" fmla="*/ 6114 h 256"/>
                  <a:gd name="T6" fmla="*/ 7553 w 256"/>
                  <a:gd name="T7" fmla="*/ 57907 h 256"/>
                  <a:gd name="T8" fmla="*/ 7553 w 256"/>
                  <a:gd name="T9" fmla="*/ 57907 h 256"/>
                  <a:gd name="T10" fmla="*/ 4676 w 256"/>
                  <a:gd name="T11" fmla="*/ 78408 h 256"/>
                  <a:gd name="T12" fmla="*/ 8992 w 256"/>
                  <a:gd name="T13" fmla="*/ 82724 h 256"/>
                  <a:gd name="T14" fmla="*/ 13308 w 256"/>
                  <a:gd name="T15" fmla="*/ 87399 h 256"/>
                  <a:gd name="T16" fmla="*/ 13308 w 256"/>
                  <a:gd name="T17" fmla="*/ 87399 h 256"/>
                  <a:gd name="T18" fmla="*/ 33809 w 256"/>
                  <a:gd name="T19" fmla="*/ 84162 h 256"/>
                  <a:gd name="T20" fmla="*/ 85241 w 256"/>
                  <a:gd name="T21" fmla="*/ 32370 h 256"/>
                  <a:gd name="T22" fmla="*/ 85241 w 256"/>
                  <a:gd name="T23" fmla="*/ 32370 h 256"/>
                  <a:gd name="T24" fmla="*/ 85241 w 256"/>
                  <a:gd name="T25" fmla="*/ 9711 h 256"/>
                  <a:gd name="T26" fmla="*/ 82004 w 256"/>
                  <a:gd name="T27" fmla="*/ 6114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6" h="256">
                    <a:moveTo>
                      <a:pt x="228" y="17"/>
                    </a:moveTo>
                    <a:lnTo>
                      <a:pt x="228" y="17"/>
                    </a:lnTo>
                    <a:cubicBezTo>
                      <a:pt x="210" y="0"/>
                      <a:pt x="182" y="0"/>
                      <a:pt x="164" y="17"/>
                    </a:cubicBezTo>
                    <a:lnTo>
                      <a:pt x="21" y="161"/>
                    </a:lnTo>
                    <a:cubicBezTo>
                      <a:pt x="4" y="178"/>
                      <a:pt x="0" y="204"/>
                      <a:pt x="13" y="218"/>
                    </a:cubicBezTo>
                    <a:lnTo>
                      <a:pt x="25" y="230"/>
                    </a:lnTo>
                    <a:lnTo>
                      <a:pt x="37" y="243"/>
                    </a:lnTo>
                    <a:cubicBezTo>
                      <a:pt x="51" y="255"/>
                      <a:pt x="76" y="251"/>
                      <a:pt x="94" y="234"/>
                    </a:cubicBezTo>
                    <a:lnTo>
                      <a:pt x="237" y="90"/>
                    </a:lnTo>
                    <a:cubicBezTo>
                      <a:pt x="255" y="73"/>
                      <a:pt x="255" y="44"/>
                      <a:pt x="237" y="27"/>
                    </a:cubicBezTo>
                    <a:lnTo>
                      <a:pt x="228" y="1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1" name="Freeform 8">
                <a:extLst>
                  <a:ext uri="{FF2B5EF4-FFF2-40B4-BE49-F238E27FC236}">
                    <a16:creationId xmlns:a16="http://schemas.microsoft.com/office/drawing/2014/main" id="{FCF88512-927A-9341-B343-DE868B6D8C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700" y="4835525"/>
                <a:ext cx="38100" cy="104775"/>
              </a:xfrm>
              <a:custGeom>
                <a:avLst/>
                <a:gdLst>
                  <a:gd name="T0" fmla="*/ 16329 w 105"/>
                  <a:gd name="T1" fmla="*/ 0 h 293"/>
                  <a:gd name="T2" fmla="*/ 16329 w 105"/>
                  <a:gd name="T3" fmla="*/ 0 h 293"/>
                  <a:gd name="T4" fmla="*/ 0 w 105"/>
                  <a:gd name="T5" fmla="*/ 16092 h 293"/>
                  <a:gd name="T6" fmla="*/ 0 w 105"/>
                  <a:gd name="T7" fmla="*/ 87968 h 293"/>
                  <a:gd name="T8" fmla="*/ 0 w 105"/>
                  <a:gd name="T9" fmla="*/ 87968 h 293"/>
                  <a:gd name="T10" fmla="*/ 12700 w 105"/>
                  <a:gd name="T11" fmla="*/ 104417 h 293"/>
                  <a:gd name="T12" fmla="*/ 12700 w 105"/>
                  <a:gd name="T13" fmla="*/ 104417 h 293"/>
                  <a:gd name="T14" fmla="*/ 37737 w 105"/>
                  <a:gd name="T15" fmla="*/ 87968 h 293"/>
                  <a:gd name="T16" fmla="*/ 37737 w 105"/>
                  <a:gd name="T17" fmla="*/ 16092 h 293"/>
                  <a:gd name="T18" fmla="*/ 37737 w 105"/>
                  <a:gd name="T19" fmla="*/ 16092 h 293"/>
                  <a:gd name="T20" fmla="*/ 21046 w 105"/>
                  <a:gd name="T21" fmla="*/ 0 h 293"/>
                  <a:gd name="T22" fmla="*/ 16329 w 105"/>
                  <a:gd name="T23" fmla="*/ 0 h 29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5" h="293">
                    <a:moveTo>
                      <a:pt x="45" y="0"/>
                    </a:moveTo>
                    <a:lnTo>
                      <a:pt x="45" y="0"/>
                    </a:lnTo>
                    <a:cubicBezTo>
                      <a:pt x="20" y="0"/>
                      <a:pt x="0" y="20"/>
                      <a:pt x="0" y="45"/>
                    </a:cubicBezTo>
                    <a:lnTo>
                      <a:pt x="0" y="246"/>
                    </a:lnTo>
                    <a:cubicBezTo>
                      <a:pt x="0" y="271"/>
                      <a:pt x="16" y="292"/>
                      <a:pt x="35" y="292"/>
                    </a:cubicBezTo>
                    <a:cubicBezTo>
                      <a:pt x="54" y="292"/>
                      <a:pt x="104" y="271"/>
                      <a:pt x="104" y="246"/>
                    </a:cubicBezTo>
                    <a:lnTo>
                      <a:pt x="104" y="45"/>
                    </a:lnTo>
                    <a:cubicBezTo>
                      <a:pt x="104" y="20"/>
                      <a:pt x="83" y="0"/>
                      <a:pt x="58" y="0"/>
                    </a:cubicBezTo>
                    <a:lnTo>
                      <a:pt x="45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2" name="Freeform 9">
                <a:extLst>
                  <a:ext uri="{FF2B5EF4-FFF2-40B4-BE49-F238E27FC236}">
                    <a16:creationId xmlns:a16="http://schemas.microsoft.com/office/drawing/2014/main" id="{B5992300-9592-A549-9E76-4C4FED620F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7238" y="4679950"/>
                <a:ext cx="92075" cy="92075"/>
              </a:xfrm>
              <a:custGeom>
                <a:avLst/>
                <a:gdLst>
                  <a:gd name="T0" fmla="*/ 6449 w 257"/>
                  <a:gd name="T1" fmla="*/ 9711 h 256"/>
                  <a:gd name="T2" fmla="*/ 6449 w 257"/>
                  <a:gd name="T3" fmla="*/ 9711 h 256"/>
                  <a:gd name="T4" fmla="*/ 6449 w 257"/>
                  <a:gd name="T5" fmla="*/ 32370 h 256"/>
                  <a:gd name="T6" fmla="*/ 57681 w 257"/>
                  <a:gd name="T7" fmla="*/ 84162 h 256"/>
                  <a:gd name="T8" fmla="*/ 57681 w 257"/>
                  <a:gd name="T9" fmla="*/ 84162 h 256"/>
                  <a:gd name="T10" fmla="*/ 78461 w 257"/>
                  <a:gd name="T11" fmla="*/ 87399 h 256"/>
                  <a:gd name="T12" fmla="*/ 82760 w 257"/>
                  <a:gd name="T13" fmla="*/ 82724 h 256"/>
                  <a:gd name="T14" fmla="*/ 87059 w 257"/>
                  <a:gd name="T15" fmla="*/ 78408 h 256"/>
                  <a:gd name="T16" fmla="*/ 87059 w 257"/>
                  <a:gd name="T17" fmla="*/ 78408 h 256"/>
                  <a:gd name="T18" fmla="*/ 83835 w 257"/>
                  <a:gd name="T19" fmla="*/ 57907 h 256"/>
                  <a:gd name="T20" fmla="*/ 32961 w 257"/>
                  <a:gd name="T21" fmla="*/ 6114 h 256"/>
                  <a:gd name="T22" fmla="*/ 32961 w 257"/>
                  <a:gd name="T23" fmla="*/ 6114 h 256"/>
                  <a:gd name="T24" fmla="*/ 10032 w 257"/>
                  <a:gd name="T25" fmla="*/ 6114 h 256"/>
                  <a:gd name="T26" fmla="*/ 6449 w 257"/>
                  <a:gd name="T27" fmla="*/ 9711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7" h="256">
                    <a:moveTo>
                      <a:pt x="18" y="27"/>
                    </a:moveTo>
                    <a:lnTo>
                      <a:pt x="18" y="27"/>
                    </a:lnTo>
                    <a:cubicBezTo>
                      <a:pt x="0" y="44"/>
                      <a:pt x="0" y="73"/>
                      <a:pt x="18" y="90"/>
                    </a:cubicBezTo>
                    <a:lnTo>
                      <a:pt x="161" y="234"/>
                    </a:lnTo>
                    <a:cubicBezTo>
                      <a:pt x="179" y="251"/>
                      <a:pt x="205" y="255"/>
                      <a:pt x="219" y="243"/>
                    </a:cubicBezTo>
                    <a:lnTo>
                      <a:pt x="231" y="230"/>
                    </a:lnTo>
                    <a:lnTo>
                      <a:pt x="243" y="218"/>
                    </a:lnTo>
                    <a:cubicBezTo>
                      <a:pt x="256" y="204"/>
                      <a:pt x="252" y="178"/>
                      <a:pt x="234" y="161"/>
                    </a:cubicBezTo>
                    <a:lnTo>
                      <a:pt x="92" y="17"/>
                    </a:lnTo>
                    <a:cubicBezTo>
                      <a:pt x="74" y="0"/>
                      <a:pt x="45" y="0"/>
                      <a:pt x="28" y="17"/>
                    </a:cubicBezTo>
                    <a:lnTo>
                      <a:pt x="18" y="2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3" name="Freeform 10">
                <a:extLst>
                  <a:ext uri="{FF2B5EF4-FFF2-40B4-BE49-F238E27FC236}">
                    <a16:creationId xmlns:a16="http://schemas.microsoft.com/office/drawing/2014/main" id="{571ED0AA-8B1F-7F4D-83DD-BBA1C9D743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1225" y="4316413"/>
                <a:ext cx="106363" cy="38100"/>
              </a:xfrm>
              <a:custGeom>
                <a:avLst/>
                <a:gdLst>
                  <a:gd name="T0" fmla="*/ 0 w 294"/>
                  <a:gd name="T1" fmla="*/ 21046 h 105"/>
                  <a:gd name="T2" fmla="*/ 0 w 294"/>
                  <a:gd name="T3" fmla="*/ 21046 h 105"/>
                  <a:gd name="T4" fmla="*/ 16642 w 294"/>
                  <a:gd name="T5" fmla="*/ 37374 h 105"/>
                  <a:gd name="T6" fmla="*/ 89721 w 294"/>
                  <a:gd name="T7" fmla="*/ 37737 h 105"/>
                  <a:gd name="T8" fmla="*/ 89721 w 294"/>
                  <a:gd name="T9" fmla="*/ 37737 h 105"/>
                  <a:gd name="T10" fmla="*/ 106001 w 294"/>
                  <a:gd name="T11" fmla="*/ 25037 h 105"/>
                  <a:gd name="T12" fmla="*/ 106001 w 294"/>
                  <a:gd name="T13" fmla="*/ 25037 h 105"/>
                  <a:gd name="T14" fmla="*/ 89721 w 294"/>
                  <a:gd name="T15" fmla="*/ 0 h 105"/>
                  <a:gd name="T16" fmla="*/ 16642 w 294"/>
                  <a:gd name="T17" fmla="*/ 0 h 105"/>
                  <a:gd name="T18" fmla="*/ 16642 w 294"/>
                  <a:gd name="T19" fmla="*/ 0 h 105"/>
                  <a:gd name="T20" fmla="*/ 0 w 294"/>
                  <a:gd name="T21" fmla="*/ 16329 h 105"/>
                  <a:gd name="T22" fmla="*/ 0 w 294"/>
                  <a:gd name="T23" fmla="*/ 21046 h 10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94" h="105">
                    <a:moveTo>
                      <a:pt x="0" y="58"/>
                    </a:moveTo>
                    <a:lnTo>
                      <a:pt x="0" y="58"/>
                    </a:lnTo>
                    <a:cubicBezTo>
                      <a:pt x="0" y="83"/>
                      <a:pt x="21" y="103"/>
                      <a:pt x="46" y="103"/>
                    </a:cubicBezTo>
                    <a:lnTo>
                      <a:pt x="248" y="104"/>
                    </a:lnTo>
                    <a:cubicBezTo>
                      <a:pt x="272" y="104"/>
                      <a:pt x="293" y="88"/>
                      <a:pt x="293" y="69"/>
                    </a:cubicBezTo>
                    <a:cubicBezTo>
                      <a:pt x="293" y="50"/>
                      <a:pt x="272" y="0"/>
                      <a:pt x="248" y="0"/>
                    </a:cubicBezTo>
                    <a:lnTo>
                      <a:pt x="46" y="0"/>
                    </a:lnTo>
                    <a:cubicBezTo>
                      <a:pt x="21" y="0"/>
                      <a:pt x="0" y="21"/>
                      <a:pt x="0" y="45"/>
                    </a:cubicBezTo>
                    <a:lnTo>
                      <a:pt x="0" y="5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4" name="Freeform 11">
                <a:extLst>
                  <a:ext uri="{FF2B5EF4-FFF2-40B4-BE49-F238E27FC236}">
                    <a16:creationId xmlns:a16="http://schemas.microsoft.com/office/drawing/2014/main" id="{5B65A93A-0053-7C4B-8D19-65FE99F60A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7238" y="3898900"/>
                <a:ext cx="92075" cy="92075"/>
              </a:xfrm>
              <a:custGeom>
                <a:avLst/>
                <a:gdLst>
                  <a:gd name="T0" fmla="*/ 10032 w 257"/>
                  <a:gd name="T1" fmla="*/ 85601 h 256"/>
                  <a:gd name="T2" fmla="*/ 10032 w 257"/>
                  <a:gd name="T3" fmla="*/ 85601 h 256"/>
                  <a:gd name="T4" fmla="*/ 32961 w 257"/>
                  <a:gd name="T5" fmla="*/ 85601 h 256"/>
                  <a:gd name="T6" fmla="*/ 84193 w 257"/>
                  <a:gd name="T7" fmla="*/ 33809 h 256"/>
                  <a:gd name="T8" fmla="*/ 84193 w 257"/>
                  <a:gd name="T9" fmla="*/ 33809 h 256"/>
                  <a:gd name="T10" fmla="*/ 87059 w 257"/>
                  <a:gd name="T11" fmla="*/ 13308 h 256"/>
                  <a:gd name="T12" fmla="*/ 82760 w 257"/>
                  <a:gd name="T13" fmla="*/ 8632 h 256"/>
                  <a:gd name="T14" fmla="*/ 78461 w 257"/>
                  <a:gd name="T15" fmla="*/ 4676 h 256"/>
                  <a:gd name="T16" fmla="*/ 78461 w 257"/>
                  <a:gd name="T17" fmla="*/ 4676 h 256"/>
                  <a:gd name="T18" fmla="*/ 57681 w 257"/>
                  <a:gd name="T19" fmla="*/ 7553 h 256"/>
                  <a:gd name="T20" fmla="*/ 6449 w 257"/>
                  <a:gd name="T21" fmla="*/ 58986 h 256"/>
                  <a:gd name="T22" fmla="*/ 6449 w 257"/>
                  <a:gd name="T23" fmla="*/ 58986 h 256"/>
                  <a:gd name="T24" fmla="*/ 6449 w 257"/>
                  <a:gd name="T25" fmla="*/ 82004 h 256"/>
                  <a:gd name="T26" fmla="*/ 10032 w 257"/>
                  <a:gd name="T27" fmla="*/ 85601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7" h="256">
                    <a:moveTo>
                      <a:pt x="28" y="238"/>
                    </a:moveTo>
                    <a:lnTo>
                      <a:pt x="28" y="238"/>
                    </a:lnTo>
                    <a:cubicBezTo>
                      <a:pt x="45" y="255"/>
                      <a:pt x="74" y="255"/>
                      <a:pt x="92" y="238"/>
                    </a:cubicBezTo>
                    <a:lnTo>
                      <a:pt x="235" y="94"/>
                    </a:lnTo>
                    <a:cubicBezTo>
                      <a:pt x="252" y="77"/>
                      <a:pt x="256" y="51"/>
                      <a:pt x="243" y="37"/>
                    </a:cubicBezTo>
                    <a:lnTo>
                      <a:pt x="231" y="24"/>
                    </a:lnTo>
                    <a:lnTo>
                      <a:pt x="219" y="13"/>
                    </a:lnTo>
                    <a:cubicBezTo>
                      <a:pt x="205" y="0"/>
                      <a:pt x="179" y="3"/>
                      <a:pt x="161" y="21"/>
                    </a:cubicBezTo>
                    <a:lnTo>
                      <a:pt x="18" y="164"/>
                    </a:lnTo>
                    <a:cubicBezTo>
                      <a:pt x="0" y="182"/>
                      <a:pt x="0" y="211"/>
                      <a:pt x="18" y="228"/>
                    </a:cubicBezTo>
                    <a:lnTo>
                      <a:pt x="28" y="23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5" name="Freeform 12">
                <a:extLst>
                  <a:ext uri="{FF2B5EF4-FFF2-40B4-BE49-F238E27FC236}">
                    <a16:creationId xmlns:a16="http://schemas.microsoft.com/office/drawing/2014/main" id="{72B64128-5BC3-DE48-9556-235CF5B1BC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700" y="3730625"/>
                <a:ext cx="38100" cy="104775"/>
              </a:xfrm>
              <a:custGeom>
                <a:avLst/>
                <a:gdLst>
                  <a:gd name="T0" fmla="*/ 21046 w 105"/>
                  <a:gd name="T1" fmla="*/ 104417 h 293"/>
                  <a:gd name="T2" fmla="*/ 21046 w 105"/>
                  <a:gd name="T3" fmla="*/ 104417 h 293"/>
                  <a:gd name="T4" fmla="*/ 37737 w 105"/>
                  <a:gd name="T5" fmla="*/ 88326 h 293"/>
                  <a:gd name="T6" fmla="*/ 37737 w 105"/>
                  <a:gd name="T7" fmla="*/ 16449 h 293"/>
                  <a:gd name="T8" fmla="*/ 37737 w 105"/>
                  <a:gd name="T9" fmla="*/ 16449 h 293"/>
                  <a:gd name="T10" fmla="*/ 25037 w 105"/>
                  <a:gd name="T11" fmla="*/ 0 h 293"/>
                  <a:gd name="T12" fmla="*/ 25037 w 105"/>
                  <a:gd name="T13" fmla="*/ 0 h 293"/>
                  <a:gd name="T14" fmla="*/ 0 w 105"/>
                  <a:gd name="T15" fmla="*/ 16449 h 293"/>
                  <a:gd name="T16" fmla="*/ 0 w 105"/>
                  <a:gd name="T17" fmla="*/ 88326 h 293"/>
                  <a:gd name="T18" fmla="*/ 0 w 105"/>
                  <a:gd name="T19" fmla="*/ 88326 h 293"/>
                  <a:gd name="T20" fmla="*/ 16329 w 105"/>
                  <a:gd name="T21" fmla="*/ 104417 h 293"/>
                  <a:gd name="T22" fmla="*/ 21046 w 105"/>
                  <a:gd name="T23" fmla="*/ 104417 h 29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5" h="293">
                    <a:moveTo>
                      <a:pt x="58" y="292"/>
                    </a:moveTo>
                    <a:lnTo>
                      <a:pt x="58" y="292"/>
                    </a:lnTo>
                    <a:cubicBezTo>
                      <a:pt x="83" y="292"/>
                      <a:pt x="104" y="272"/>
                      <a:pt x="104" y="247"/>
                    </a:cubicBezTo>
                    <a:lnTo>
                      <a:pt x="104" y="46"/>
                    </a:lnTo>
                    <a:cubicBezTo>
                      <a:pt x="104" y="21"/>
                      <a:pt x="88" y="1"/>
                      <a:pt x="69" y="0"/>
                    </a:cubicBezTo>
                    <a:cubicBezTo>
                      <a:pt x="50" y="0"/>
                      <a:pt x="0" y="21"/>
                      <a:pt x="0" y="46"/>
                    </a:cubicBezTo>
                    <a:lnTo>
                      <a:pt x="0" y="247"/>
                    </a:lnTo>
                    <a:cubicBezTo>
                      <a:pt x="0" y="272"/>
                      <a:pt x="20" y="292"/>
                      <a:pt x="45" y="292"/>
                    </a:cubicBezTo>
                    <a:lnTo>
                      <a:pt x="58" y="2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6" name="Freeform 13">
                <a:extLst>
                  <a:ext uri="{FF2B5EF4-FFF2-40B4-BE49-F238E27FC236}">
                    <a16:creationId xmlns:a16="http://schemas.microsoft.com/office/drawing/2014/main" id="{4F72570E-2639-A94C-9B2C-E8F40D8AB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0663" y="4143375"/>
                <a:ext cx="250825" cy="250825"/>
              </a:xfrm>
              <a:custGeom>
                <a:avLst/>
                <a:gdLst>
                  <a:gd name="T0" fmla="*/ 237529 w 698"/>
                  <a:gd name="T1" fmla="*/ 185064 h 698"/>
                  <a:gd name="T2" fmla="*/ 237529 w 698"/>
                  <a:gd name="T3" fmla="*/ 185064 h 698"/>
                  <a:gd name="T4" fmla="*/ 237529 w 698"/>
                  <a:gd name="T5" fmla="*/ 231420 h 698"/>
                  <a:gd name="T6" fmla="*/ 230702 w 698"/>
                  <a:gd name="T7" fmla="*/ 237888 h 698"/>
                  <a:gd name="T8" fmla="*/ 230702 w 698"/>
                  <a:gd name="T9" fmla="*/ 237888 h 698"/>
                  <a:gd name="T10" fmla="*/ 185064 w 698"/>
                  <a:gd name="T11" fmla="*/ 237888 h 698"/>
                  <a:gd name="T12" fmla="*/ 23717 w 698"/>
                  <a:gd name="T13" fmla="*/ 76901 h 698"/>
                  <a:gd name="T14" fmla="*/ 23717 w 698"/>
                  <a:gd name="T15" fmla="*/ 76901 h 698"/>
                  <a:gd name="T16" fmla="*/ 0 w 698"/>
                  <a:gd name="T17" fmla="*/ 26951 h 698"/>
                  <a:gd name="T18" fmla="*/ 0 w 698"/>
                  <a:gd name="T19" fmla="*/ 26951 h 698"/>
                  <a:gd name="T20" fmla="*/ 26592 w 698"/>
                  <a:gd name="T21" fmla="*/ 719 h 698"/>
                  <a:gd name="T22" fmla="*/ 26592 w 698"/>
                  <a:gd name="T23" fmla="*/ 719 h 698"/>
                  <a:gd name="T24" fmla="*/ 76182 w 698"/>
                  <a:gd name="T25" fmla="*/ 24076 h 698"/>
                  <a:gd name="T26" fmla="*/ 237529 w 698"/>
                  <a:gd name="T27" fmla="*/ 185064 h 6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98" h="698">
                    <a:moveTo>
                      <a:pt x="661" y="515"/>
                    </a:moveTo>
                    <a:lnTo>
                      <a:pt x="661" y="515"/>
                    </a:lnTo>
                    <a:cubicBezTo>
                      <a:pt x="697" y="551"/>
                      <a:pt x="697" y="608"/>
                      <a:pt x="661" y="644"/>
                    </a:cubicBezTo>
                    <a:lnTo>
                      <a:pt x="642" y="662"/>
                    </a:lnTo>
                    <a:cubicBezTo>
                      <a:pt x="608" y="697"/>
                      <a:pt x="550" y="697"/>
                      <a:pt x="515" y="662"/>
                    </a:cubicBezTo>
                    <a:lnTo>
                      <a:pt x="66" y="214"/>
                    </a:lnTo>
                    <a:cubicBezTo>
                      <a:pt x="31" y="178"/>
                      <a:pt x="2" y="116"/>
                      <a:pt x="0" y="75"/>
                    </a:cubicBezTo>
                    <a:cubicBezTo>
                      <a:pt x="0" y="34"/>
                      <a:pt x="33" y="0"/>
                      <a:pt x="74" y="2"/>
                    </a:cubicBezTo>
                    <a:cubicBezTo>
                      <a:pt x="115" y="2"/>
                      <a:pt x="177" y="32"/>
                      <a:pt x="212" y="67"/>
                    </a:cubicBezTo>
                    <a:lnTo>
                      <a:pt x="661" y="51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7" name="Freeform 14">
                <a:extLst>
                  <a:ext uri="{FF2B5EF4-FFF2-40B4-BE49-F238E27FC236}">
                    <a16:creationId xmlns:a16="http://schemas.microsoft.com/office/drawing/2014/main" id="{076971A0-41A2-8C41-B2A9-4E6688A585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9250" y="4049713"/>
                <a:ext cx="349250" cy="349250"/>
              </a:xfrm>
              <a:custGeom>
                <a:avLst/>
                <a:gdLst>
                  <a:gd name="T0" fmla="*/ 52154 w 971"/>
                  <a:gd name="T1" fmla="*/ 334518 h 972"/>
                  <a:gd name="T2" fmla="*/ 52154 w 971"/>
                  <a:gd name="T3" fmla="*/ 334518 h 972"/>
                  <a:gd name="T4" fmla="*/ 10071 w 971"/>
                  <a:gd name="T5" fmla="*/ 338471 h 972"/>
                  <a:gd name="T6" fmla="*/ 10071 w 971"/>
                  <a:gd name="T7" fmla="*/ 338471 h 972"/>
                  <a:gd name="T8" fmla="*/ 14387 w 971"/>
                  <a:gd name="T9" fmla="*/ 296431 h 972"/>
                  <a:gd name="T10" fmla="*/ 287745 w 971"/>
                  <a:gd name="T11" fmla="*/ 23715 h 972"/>
                  <a:gd name="T12" fmla="*/ 287745 w 971"/>
                  <a:gd name="T13" fmla="*/ 23715 h 972"/>
                  <a:gd name="T14" fmla="*/ 329827 w 971"/>
                  <a:gd name="T15" fmla="*/ 359 h 972"/>
                  <a:gd name="T16" fmla="*/ 329827 w 971"/>
                  <a:gd name="T17" fmla="*/ 359 h 972"/>
                  <a:gd name="T18" fmla="*/ 348890 w 971"/>
                  <a:gd name="T19" fmla="*/ 19403 h 972"/>
                  <a:gd name="T20" fmla="*/ 348890 w 971"/>
                  <a:gd name="T21" fmla="*/ 19403 h 972"/>
                  <a:gd name="T22" fmla="*/ 325511 w 971"/>
                  <a:gd name="T23" fmla="*/ 61801 h 972"/>
                  <a:gd name="T24" fmla="*/ 52154 w 971"/>
                  <a:gd name="T25" fmla="*/ 334518 h 9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71" h="972">
                    <a:moveTo>
                      <a:pt x="145" y="931"/>
                    </a:moveTo>
                    <a:lnTo>
                      <a:pt x="145" y="931"/>
                    </a:lnTo>
                    <a:cubicBezTo>
                      <a:pt x="110" y="966"/>
                      <a:pt x="58" y="971"/>
                      <a:pt x="28" y="942"/>
                    </a:cubicBezTo>
                    <a:cubicBezTo>
                      <a:pt x="0" y="913"/>
                      <a:pt x="4" y="861"/>
                      <a:pt x="40" y="825"/>
                    </a:cubicBezTo>
                    <a:lnTo>
                      <a:pt x="800" y="66"/>
                    </a:lnTo>
                    <a:cubicBezTo>
                      <a:pt x="834" y="31"/>
                      <a:pt x="888" y="1"/>
                      <a:pt x="917" y="1"/>
                    </a:cubicBezTo>
                    <a:cubicBezTo>
                      <a:pt x="947" y="0"/>
                      <a:pt x="970" y="24"/>
                      <a:pt x="970" y="54"/>
                    </a:cubicBezTo>
                    <a:cubicBezTo>
                      <a:pt x="969" y="84"/>
                      <a:pt x="940" y="136"/>
                      <a:pt x="905" y="172"/>
                    </a:cubicBezTo>
                    <a:lnTo>
                      <a:pt x="145" y="93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34" name="Group 4">
              <a:extLst>
                <a:ext uri="{FF2B5EF4-FFF2-40B4-BE49-F238E27FC236}">
                  <a16:creationId xmlns:a16="http://schemas.microsoft.com/office/drawing/2014/main" id="{ACFE0215-C4B5-044F-B5B1-B712A198A8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41798" y="5616590"/>
              <a:ext cx="2250956" cy="1241410"/>
              <a:chOff x="5265738" y="5084763"/>
              <a:chExt cx="2481262" cy="1368425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174" name="Freeform 20">
                <a:extLst>
                  <a:ext uri="{FF2B5EF4-FFF2-40B4-BE49-F238E27FC236}">
                    <a16:creationId xmlns:a16="http://schemas.microsoft.com/office/drawing/2014/main" id="{12CB2CD0-47F2-6F40-A2A0-547E182195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3913" y="5557838"/>
                <a:ext cx="180975" cy="180975"/>
              </a:xfrm>
              <a:custGeom>
                <a:avLst/>
                <a:gdLst>
                  <a:gd name="T0" fmla="*/ 180614 w 502"/>
                  <a:gd name="T1" fmla="*/ 90307 h 501"/>
                  <a:gd name="T2" fmla="*/ 180614 w 502"/>
                  <a:gd name="T3" fmla="*/ 90307 h 501"/>
                  <a:gd name="T4" fmla="*/ 90488 w 502"/>
                  <a:gd name="T5" fmla="*/ 180614 h 501"/>
                  <a:gd name="T6" fmla="*/ 90488 w 502"/>
                  <a:gd name="T7" fmla="*/ 180614 h 501"/>
                  <a:gd name="T8" fmla="*/ 0 w 502"/>
                  <a:gd name="T9" fmla="*/ 90307 h 501"/>
                  <a:gd name="T10" fmla="*/ 0 w 502"/>
                  <a:gd name="T11" fmla="*/ 90307 h 501"/>
                  <a:gd name="T12" fmla="*/ 90488 w 502"/>
                  <a:gd name="T13" fmla="*/ 0 h 501"/>
                  <a:gd name="T14" fmla="*/ 90488 w 502"/>
                  <a:gd name="T15" fmla="*/ 0 h 501"/>
                  <a:gd name="T16" fmla="*/ 180614 w 502"/>
                  <a:gd name="T17" fmla="*/ 90307 h 5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02" h="501">
                    <a:moveTo>
                      <a:pt x="501" y="250"/>
                    </a:moveTo>
                    <a:lnTo>
                      <a:pt x="501" y="250"/>
                    </a:lnTo>
                    <a:cubicBezTo>
                      <a:pt x="501" y="388"/>
                      <a:pt x="389" y="500"/>
                      <a:pt x="251" y="500"/>
                    </a:cubicBezTo>
                    <a:cubicBezTo>
                      <a:pt x="112" y="500"/>
                      <a:pt x="0" y="388"/>
                      <a:pt x="0" y="250"/>
                    </a:cubicBezTo>
                    <a:cubicBezTo>
                      <a:pt x="0" y="111"/>
                      <a:pt x="112" y="0"/>
                      <a:pt x="251" y="0"/>
                    </a:cubicBezTo>
                    <a:cubicBezTo>
                      <a:pt x="389" y="0"/>
                      <a:pt x="501" y="111"/>
                      <a:pt x="501" y="25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75" name="Freeform 25">
                <a:extLst>
                  <a:ext uri="{FF2B5EF4-FFF2-40B4-BE49-F238E27FC236}">
                    <a16:creationId xmlns:a16="http://schemas.microsoft.com/office/drawing/2014/main" id="{C3CC11D2-253C-C64D-8869-1F9B26C740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7688" y="5230813"/>
                <a:ext cx="180975" cy="180975"/>
              </a:xfrm>
              <a:custGeom>
                <a:avLst/>
                <a:gdLst>
                  <a:gd name="T0" fmla="*/ 0 w 501"/>
                  <a:gd name="T1" fmla="*/ 180614 h 501"/>
                  <a:gd name="T2" fmla="*/ 180614 w 501"/>
                  <a:gd name="T3" fmla="*/ 0 h 501"/>
                  <a:gd name="T4" fmla="*/ 0 w 501"/>
                  <a:gd name="T5" fmla="*/ 0 h 501"/>
                  <a:gd name="T6" fmla="*/ 0 w 501"/>
                  <a:gd name="T7" fmla="*/ 180614 h 50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1" h="501">
                    <a:moveTo>
                      <a:pt x="0" y="500"/>
                    </a:moveTo>
                    <a:lnTo>
                      <a:pt x="500" y="0"/>
                    </a:lnTo>
                    <a:lnTo>
                      <a:pt x="0" y="0"/>
                    </a:lnTo>
                    <a:lnTo>
                      <a:pt x="0" y="50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76" name="Freeform 26">
                <a:extLst>
                  <a:ext uri="{FF2B5EF4-FFF2-40B4-BE49-F238E27FC236}">
                    <a16:creationId xmlns:a16="http://schemas.microsoft.com/office/drawing/2014/main" id="{328C4521-31CF-D24B-9CCD-02E1F84D90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7688" y="5884863"/>
                <a:ext cx="180975" cy="180975"/>
              </a:xfrm>
              <a:custGeom>
                <a:avLst/>
                <a:gdLst>
                  <a:gd name="T0" fmla="*/ 180614 w 501"/>
                  <a:gd name="T1" fmla="*/ 180614 h 502"/>
                  <a:gd name="T2" fmla="*/ 0 w 501"/>
                  <a:gd name="T3" fmla="*/ 0 h 502"/>
                  <a:gd name="T4" fmla="*/ 0 w 501"/>
                  <a:gd name="T5" fmla="*/ 180614 h 502"/>
                  <a:gd name="T6" fmla="*/ 180614 w 501"/>
                  <a:gd name="T7" fmla="*/ 180614 h 5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1" h="502">
                    <a:moveTo>
                      <a:pt x="500" y="501"/>
                    </a:moveTo>
                    <a:lnTo>
                      <a:pt x="0" y="0"/>
                    </a:lnTo>
                    <a:lnTo>
                      <a:pt x="0" y="501"/>
                    </a:lnTo>
                    <a:lnTo>
                      <a:pt x="500" y="50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77" name="Freeform 27">
                <a:extLst>
                  <a:ext uri="{FF2B5EF4-FFF2-40B4-BE49-F238E27FC236}">
                    <a16:creationId xmlns:a16="http://schemas.microsoft.com/office/drawing/2014/main" id="{CE817CAB-F295-A54C-9D69-6A5352168E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2675" y="5884863"/>
                <a:ext cx="180975" cy="180975"/>
              </a:xfrm>
              <a:custGeom>
                <a:avLst/>
                <a:gdLst>
                  <a:gd name="T0" fmla="*/ 180614 w 502"/>
                  <a:gd name="T1" fmla="*/ 0 h 502"/>
                  <a:gd name="T2" fmla="*/ 0 w 502"/>
                  <a:gd name="T3" fmla="*/ 180614 h 502"/>
                  <a:gd name="T4" fmla="*/ 180614 w 502"/>
                  <a:gd name="T5" fmla="*/ 180614 h 502"/>
                  <a:gd name="T6" fmla="*/ 180614 w 502"/>
                  <a:gd name="T7" fmla="*/ 0 h 5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2" h="502">
                    <a:moveTo>
                      <a:pt x="501" y="0"/>
                    </a:moveTo>
                    <a:lnTo>
                      <a:pt x="0" y="501"/>
                    </a:lnTo>
                    <a:lnTo>
                      <a:pt x="501" y="501"/>
                    </a:lnTo>
                    <a:lnTo>
                      <a:pt x="501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78" name="Freeform 15">
                <a:extLst>
                  <a:ext uri="{FF2B5EF4-FFF2-40B4-BE49-F238E27FC236}">
                    <a16:creationId xmlns:a16="http://schemas.microsoft.com/office/drawing/2014/main" id="{CE7C93C8-4859-9E4D-9DED-9432423ECC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5738" y="5329238"/>
                <a:ext cx="2252662" cy="1123950"/>
              </a:xfrm>
              <a:custGeom>
                <a:avLst/>
                <a:gdLst>
                  <a:gd name="T0" fmla="*/ 2219905 w 6258"/>
                  <a:gd name="T1" fmla="*/ 1123590 h 3124"/>
                  <a:gd name="T2" fmla="*/ 64794 w 6258"/>
                  <a:gd name="T3" fmla="*/ 1123590 h 3124"/>
                  <a:gd name="T4" fmla="*/ 64794 w 6258"/>
                  <a:gd name="T5" fmla="*/ 1123590 h 3124"/>
                  <a:gd name="T6" fmla="*/ 0 w 6258"/>
                  <a:gd name="T7" fmla="*/ 1058470 h 3124"/>
                  <a:gd name="T8" fmla="*/ 0 w 6258"/>
                  <a:gd name="T9" fmla="*/ 32380 h 3124"/>
                  <a:gd name="T10" fmla="*/ 0 w 6258"/>
                  <a:gd name="T11" fmla="*/ 32380 h 3124"/>
                  <a:gd name="T12" fmla="*/ 32397 w 6258"/>
                  <a:gd name="T13" fmla="*/ 0 h 3124"/>
                  <a:gd name="T14" fmla="*/ 32397 w 6258"/>
                  <a:gd name="T15" fmla="*/ 0 h 3124"/>
                  <a:gd name="T16" fmla="*/ 64794 w 6258"/>
                  <a:gd name="T17" fmla="*/ 32380 h 3124"/>
                  <a:gd name="T18" fmla="*/ 64794 w 6258"/>
                  <a:gd name="T19" fmla="*/ 1058470 h 3124"/>
                  <a:gd name="T20" fmla="*/ 2219905 w 6258"/>
                  <a:gd name="T21" fmla="*/ 1058470 h 3124"/>
                  <a:gd name="T22" fmla="*/ 2219905 w 6258"/>
                  <a:gd name="T23" fmla="*/ 1058470 h 3124"/>
                  <a:gd name="T24" fmla="*/ 2252302 w 6258"/>
                  <a:gd name="T25" fmla="*/ 1090850 h 3124"/>
                  <a:gd name="T26" fmla="*/ 2252302 w 6258"/>
                  <a:gd name="T27" fmla="*/ 1090850 h 3124"/>
                  <a:gd name="T28" fmla="*/ 2219905 w 6258"/>
                  <a:gd name="T29" fmla="*/ 1123590 h 31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58" h="3124">
                    <a:moveTo>
                      <a:pt x="6167" y="3123"/>
                    </a:moveTo>
                    <a:lnTo>
                      <a:pt x="180" y="3123"/>
                    </a:lnTo>
                    <a:cubicBezTo>
                      <a:pt x="81" y="3123"/>
                      <a:pt x="0" y="3042"/>
                      <a:pt x="0" y="2942"/>
                    </a:cubicBezTo>
                    <a:lnTo>
                      <a:pt x="0" y="90"/>
                    </a:lnTo>
                    <a:cubicBezTo>
                      <a:pt x="0" y="40"/>
                      <a:pt x="40" y="0"/>
                      <a:pt x="90" y="0"/>
                    </a:cubicBezTo>
                    <a:cubicBezTo>
                      <a:pt x="140" y="0"/>
                      <a:pt x="180" y="40"/>
                      <a:pt x="180" y="90"/>
                    </a:cubicBezTo>
                    <a:lnTo>
                      <a:pt x="180" y="2942"/>
                    </a:lnTo>
                    <a:lnTo>
                      <a:pt x="6167" y="2942"/>
                    </a:lnTo>
                    <a:cubicBezTo>
                      <a:pt x="6217" y="2942"/>
                      <a:pt x="6257" y="2982"/>
                      <a:pt x="6257" y="3032"/>
                    </a:cubicBezTo>
                    <a:cubicBezTo>
                      <a:pt x="6257" y="3082"/>
                      <a:pt x="6217" y="3123"/>
                      <a:pt x="6167" y="3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79" name="Freeform 16">
                <a:extLst>
                  <a:ext uri="{FF2B5EF4-FFF2-40B4-BE49-F238E27FC236}">
                    <a16:creationId xmlns:a16="http://schemas.microsoft.com/office/drawing/2014/main" id="{51BC20E1-8FE2-D541-AC4F-331BA0C611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0038" y="5214938"/>
                <a:ext cx="2254250" cy="1123950"/>
              </a:xfrm>
              <a:custGeom>
                <a:avLst/>
                <a:gdLst>
                  <a:gd name="T0" fmla="*/ 2221120 w 6260"/>
                  <a:gd name="T1" fmla="*/ 1123590 h 3124"/>
                  <a:gd name="T2" fmla="*/ 65179 w 6260"/>
                  <a:gd name="T3" fmla="*/ 1123590 h 3124"/>
                  <a:gd name="T4" fmla="*/ 65179 w 6260"/>
                  <a:gd name="T5" fmla="*/ 1123590 h 3124"/>
                  <a:gd name="T6" fmla="*/ 0 w 6260"/>
                  <a:gd name="T7" fmla="*/ 1058470 h 3124"/>
                  <a:gd name="T8" fmla="*/ 0 w 6260"/>
                  <a:gd name="T9" fmla="*/ 32740 h 3124"/>
                  <a:gd name="T10" fmla="*/ 0 w 6260"/>
                  <a:gd name="T11" fmla="*/ 32740 h 3124"/>
                  <a:gd name="T12" fmla="*/ 32769 w 6260"/>
                  <a:gd name="T13" fmla="*/ 0 h 3124"/>
                  <a:gd name="T14" fmla="*/ 32769 w 6260"/>
                  <a:gd name="T15" fmla="*/ 0 h 3124"/>
                  <a:gd name="T16" fmla="*/ 65179 w 6260"/>
                  <a:gd name="T17" fmla="*/ 32740 h 3124"/>
                  <a:gd name="T18" fmla="*/ 65179 w 6260"/>
                  <a:gd name="T19" fmla="*/ 1058470 h 3124"/>
                  <a:gd name="T20" fmla="*/ 2221120 w 6260"/>
                  <a:gd name="T21" fmla="*/ 1058470 h 3124"/>
                  <a:gd name="T22" fmla="*/ 2221120 w 6260"/>
                  <a:gd name="T23" fmla="*/ 1058470 h 3124"/>
                  <a:gd name="T24" fmla="*/ 2253890 w 6260"/>
                  <a:gd name="T25" fmla="*/ 1091210 h 3124"/>
                  <a:gd name="T26" fmla="*/ 2253890 w 6260"/>
                  <a:gd name="T27" fmla="*/ 1091210 h 3124"/>
                  <a:gd name="T28" fmla="*/ 2221120 w 6260"/>
                  <a:gd name="T29" fmla="*/ 1123590 h 31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60" h="3124">
                    <a:moveTo>
                      <a:pt x="6168" y="3123"/>
                    </a:moveTo>
                    <a:lnTo>
                      <a:pt x="181" y="3123"/>
                    </a:lnTo>
                    <a:cubicBezTo>
                      <a:pt x="81" y="3123"/>
                      <a:pt x="0" y="3042"/>
                      <a:pt x="0" y="2942"/>
                    </a:cubicBezTo>
                    <a:lnTo>
                      <a:pt x="0" y="91"/>
                    </a:lnTo>
                    <a:cubicBezTo>
                      <a:pt x="0" y="41"/>
                      <a:pt x="41" y="0"/>
                      <a:pt x="91" y="0"/>
                    </a:cubicBezTo>
                    <a:cubicBezTo>
                      <a:pt x="141" y="0"/>
                      <a:pt x="181" y="41"/>
                      <a:pt x="181" y="91"/>
                    </a:cubicBezTo>
                    <a:lnTo>
                      <a:pt x="181" y="2942"/>
                    </a:lnTo>
                    <a:lnTo>
                      <a:pt x="6168" y="2942"/>
                    </a:lnTo>
                    <a:cubicBezTo>
                      <a:pt x="6218" y="2942"/>
                      <a:pt x="6259" y="2983"/>
                      <a:pt x="6259" y="3033"/>
                    </a:cubicBezTo>
                    <a:cubicBezTo>
                      <a:pt x="6259" y="3083"/>
                      <a:pt x="6218" y="3123"/>
                      <a:pt x="6168" y="3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0" name="Freeform 17">
                <a:extLst>
                  <a:ext uri="{FF2B5EF4-FFF2-40B4-BE49-F238E27FC236}">
                    <a16:creationId xmlns:a16="http://schemas.microsoft.com/office/drawing/2014/main" id="{F5FCF497-3822-8D47-8BB1-025EBC9E25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4350" y="5195888"/>
                <a:ext cx="2051050" cy="903287"/>
              </a:xfrm>
              <a:custGeom>
                <a:avLst/>
                <a:gdLst>
                  <a:gd name="T0" fmla="*/ 65141 w 5699"/>
                  <a:gd name="T1" fmla="*/ 65215 h 2507"/>
                  <a:gd name="T2" fmla="*/ 65141 w 5699"/>
                  <a:gd name="T3" fmla="*/ 837711 h 2507"/>
                  <a:gd name="T4" fmla="*/ 1985549 w 5699"/>
                  <a:gd name="T5" fmla="*/ 837711 h 2507"/>
                  <a:gd name="T6" fmla="*/ 1985549 w 5699"/>
                  <a:gd name="T7" fmla="*/ 65215 h 2507"/>
                  <a:gd name="T8" fmla="*/ 65141 w 5699"/>
                  <a:gd name="T9" fmla="*/ 65215 h 2507"/>
                  <a:gd name="T10" fmla="*/ 1985549 w 5699"/>
                  <a:gd name="T11" fmla="*/ 837711 h 2507"/>
                  <a:gd name="T12" fmla="*/ 1985549 w 5699"/>
                  <a:gd name="T13" fmla="*/ 870499 h 2507"/>
                  <a:gd name="T14" fmla="*/ 1985549 w 5699"/>
                  <a:gd name="T15" fmla="*/ 837711 h 2507"/>
                  <a:gd name="T16" fmla="*/ 1985549 w 5699"/>
                  <a:gd name="T17" fmla="*/ 902927 h 2507"/>
                  <a:gd name="T18" fmla="*/ 65141 w 5699"/>
                  <a:gd name="T19" fmla="*/ 902927 h 2507"/>
                  <a:gd name="T20" fmla="*/ 65141 w 5699"/>
                  <a:gd name="T21" fmla="*/ 902927 h 2507"/>
                  <a:gd name="T22" fmla="*/ 0 w 5699"/>
                  <a:gd name="T23" fmla="*/ 837711 h 2507"/>
                  <a:gd name="T24" fmla="*/ 0 w 5699"/>
                  <a:gd name="T25" fmla="*/ 65215 h 2507"/>
                  <a:gd name="T26" fmla="*/ 0 w 5699"/>
                  <a:gd name="T27" fmla="*/ 65215 h 2507"/>
                  <a:gd name="T28" fmla="*/ 65141 w 5699"/>
                  <a:gd name="T29" fmla="*/ 0 h 2507"/>
                  <a:gd name="T30" fmla="*/ 1985549 w 5699"/>
                  <a:gd name="T31" fmla="*/ 0 h 2507"/>
                  <a:gd name="T32" fmla="*/ 1985549 w 5699"/>
                  <a:gd name="T33" fmla="*/ 0 h 2507"/>
                  <a:gd name="T34" fmla="*/ 2050690 w 5699"/>
                  <a:gd name="T35" fmla="*/ 65215 h 2507"/>
                  <a:gd name="T36" fmla="*/ 2050690 w 5699"/>
                  <a:gd name="T37" fmla="*/ 837711 h 2507"/>
                  <a:gd name="T38" fmla="*/ 2050690 w 5699"/>
                  <a:gd name="T39" fmla="*/ 837711 h 2507"/>
                  <a:gd name="T40" fmla="*/ 1985549 w 5699"/>
                  <a:gd name="T41" fmla="*/ 902927 h 250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699" h="2507">
                    <a:moveTo>
                      <a:pt x="181" y="181"/>
                    </a:moveTo>
                    <a:lnTo>
                      <a:pt x="181" y="2325"/>
                    </a:lnTo>
                    <a:lnTo>
                      <a:pt x="5517" y="2325"/>
                    </a:lnTo>
                    <a:lnTo>
                      <a:pt x="5517" y="181"/>
                    </a:lnTo>
                    <a:lnTo>
                      <a:pt x="181" y="181"/>
                    </a:lnTo>
                    <a:close/>
                    <a:moveTo>
                      <a:pt x="5517" y="2325"/>
                    </a:moveTo>
                    <a:lnTo>
                      <a:pt x="5517" y="2416"/>
                    </a:lnTo>
                    <a:lnTo>
                      <a:pt x="5517" y="2325"/>
                    </a:lnTo>
                    <a:close/>
                    <a:moveTo>
                      <a:pt x="5517" y="2506"/>
                    </a:moveTo>
                    <a:lnTo>
                      <a:pt x="181" y="2506"/>
                    </a:lnTo>
                    <a:cubicBezTo>
                      <a:pt x="81" y="2506"/>
                      <a:pt x="0" y="2425"/>
                      <a:pt x="0" y="2325"/>
                    </a:cubicBezTo>
                    <a:lnTo>
                      <a:pt x="0" y="181"/>
                    </a:lnTo>
                    <a:cubicBezTo>
                      <a:pt x="0" y="81"/>
                      <a:pt x="81" y="0"/>
                      <a:pt x="181" y="0"/>
                    </a:cubicBezTo>
                    <a:lnTo>
                      <a:pt x="5517" y="0"/>
                    </a:lnTo>
                    <a:cubicBezTo>
                      <a:pt x="5617" y="0"/>
                      <a:pt x="5698" y="81"/>
                      <a:pt x="5698" y="181"/>
                    </a:cubicBezTo>
                    <a:lnTo>
                      <a:pt x="5698" y="2325"/>
                    </a:lnTo>
                    <a:cubicBezTo>
                      <a:pt x="5698" y="2425"/>
                      <a:pt x="5617" y="2506"/>
                      <a:pt x="5517" y="250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1" name="Freeform 18">
                <a:extLst>
                  <a:ext uri="{FF2B5EF4-FFF2-40B4-BE49-F238E27FC236}">
                    <a16:creationId xmlns:a16="http://schemas.microsoft.com/office/drawing/2014/main" id="{3A8677AF-4F77-834F-AC38-E9DEE2580A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4338" y="5084763"/>
                <a:ext cx="2252662" cy="1123950"/>
              </a:xfrm>
              <a:custGeom>
                <a:avLst/>
                <a:gdLst>
                  <a:gd name="T0" fmla="*/ 65143 w 6259"/>
                  <a:gd name="T1" fmla="*/ 64781 h 3123"/>
                  <a:gd name="T2" fmla="*/ 65143 w 6259"/>
                  <a:gd name="T3" fmla="*/ 1058809 h 3123"/>
                  <a:gd name="T4" fmla="*/ 2187519 w 6259"/>
                  <a:gd name="T5" fmla="*/ 1058809 h 3123"/>
                  <a:gd name="T6" fmla="*/ 2187519 w 6259"/>
                  <a:gd name="T7" fmla="*/ 64781 h 3123"/>
                  <a:gd name="T8" fmla="*/ 65143 w 6259"/>
                  <a:gd name="T9" fmla="*/ 64781 h 3123"/>
                  <a:gd name="T10" fmla="*/ 2187519 w 6259"/>
                  <a:gd name="T11" fmla="*/ 1058809 h 3123"/>
                  <a:gd name="T12" fmla="*/ 2187519 w 6259"/>
                  <a:gd name="T13" fmla="*/ 1091200 h 3123"/>
                  <a:gd name="T14" fmla="*/ 2187519 w 6259"/>
                  <a:gd name="T15" fmla="*/ 1058809 h 3123"/>
                  <a:gd name="T16" fmla="*/ 2187519 w 6259"/>
                  <a:gd name="T17" fmla="*/ 1123590 h 3123"/>
                  <a:gd name="T18" fmla="*/ 65143 w 6259"/>
                  <a:gd name="T19" fmla="*/ 1123590 h 3123"/>
                  <a:gd name="T20" fmla="*/ 65143 w 6259"/>
                  <a:gd name="T21" fmla="*/ 1123590 h 3123"/>
                  <a:gd name="T22" fmla="*/ 0 w 6259"/>
                  <a:gd name="T23" fmla="*/ 1058809 h 3123"/>
                  <a:gd name="T24" fmla="*/ 0 w 6259"/>
                  <a:gd name="T25" fmla="*/ 64781 h 3123"/>
                  <a:gd name="T26" fmla="*/ 0 w 6259"/>
                  <a:gd name="T27" fmla="*/ 64781 h 3123"/>
                  <a:gd name="T28" fmla="*/ 65143 w 6259"/>
                  <a:gd name="T29" fmla="*/ 0 h 3123"/>
                  <a:gd name="T30" fmla="*/ 2187519 w 6259"/>
                  <a:gd name="T31" fmla="*/ 0 h 3123"/>
                  <a:gd name="T32" fmla="*/ 2187519 w 6259"/>
                  <a:gd name="T33" fmla="*/ 0 h 3123"/>
                  <a:gd name="T34" fmla="*/ 2252302 w 6259"/>
                  <a:gd name="T35" fmla="*/ 64781 h 3123"/>
                  <a:gd name="T36" fmla="*/ 2252302 w 6259"/>
                  <a:gd name="T37" fmla="*/ 1058809 h 3123"/>
                  <a:gd name="T38" fmla="*/ 2252302 w 6259"/>
                  <a:gd name="T39" fmla="*/ 1058809 h 3123"/>
                  <a:gd name="T40" fmla="*/ 2187519 w 6259"/>
                  <a:gd name="T41" fmla="*/ 1123590 h 312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259" h="3123">
                    <a:moveTo>
                      <a:pt x="181" y="180"/>
                    </a:moveTo>
                    <a:lnTo>
                      <a:pt x="181" y="2942"/>
                    </a:lnTo>
                    <a:lnTo>
                      <a:pt x="6078" y="2942"/>
                    </a:lnTo>
                    <a:lnTo>
                      <a:pt x="6078" y="180"/>
                    </a:lnTo>
                    <a:lnTo>
                      <a:pt x="181" y="180"/>
                    </a:lnTo>
                    <a:close/>
                    <a:moveTo>
                      <a:pt x="6078" y="2942"/>
                    </a:moveTo>
                    <a:lnTo>
                      <a:pt x="6078" y="3032"/>
                    </a:lnTo>
                    <a:lnTo>
                      <a:pt x="6078" y="2942"/>
                    </a:lnTo>
                    <a:close/>
                    <a:moveTo>
                      <a:pt x="6078" y="3122"/>
                    </a:moveTo>
                    <a:lnTo>
                      <a:pt x="181" y="3122"/>
                    </a:lnTo>
                    <a:cubicBezTo>
                      <a:pt x="81" y="3122"/>
                      <a:pt x="0" y="3041"/>
                      <a:pt x="0" y="2942"/>
                    </a:cubicBezTo>
                    <a:lnTo>
                      <a:pt x="0" y="180"/>
                    </a:lnTo>
                    <a:cubicBezTo>
                      <a:pt x="0" y="81"/>
                      <a:pt x="81" y="0"/>
                      <a:pt x="181" y="0"/>
                    </a:cubicBezTo>
                    <a:lnTo>
                      <a:pt x="6078" y="0"/>
                    </a:lnTo>
                    <a:cubicBezTo>
                      <a:pt x="6177" y="0"/>
                      <a:pt x="6258" y="81"/>
                      <a:pt x="6258" y="180"/>
                    </a:cubicBezTo>
                    <a:lnTo>
                      <a:pt x="6258" y="2942"/>
                    </a:lnTo>
                    <a:cubicBezTo>
                      <a:pt x="6258" y="3041"/>
                      <a:pt x="6177" y="3122"/>
                      <a:pt x="6078" y="312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2" name="Freeform 19">
                <a:extLst>
                  <a:ext uri="{FF2B5EF4-FFF2-40B4-BE49-F238E27FC236}">
                    <a16:creationId xmlns:a16="http://schemas.microsoft.com/office/drawing/2014/main" id="{AFC6BBEA-7D6F-D640-96FA-C55D95126F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0788" y="5273675"/>
                <a:ext cx="639762" cy="747713"/>
              </a:xfrm>
              <a:custGeom>
                <a:avLst/>
                <a:gdLst>
                  <a:gd name="T0" fmla="*/ 319521 w 1778"/>
                  <a:gd name="T1" fmla="*/ 65159 h 2077"/>
                  <a:gd name="T2" fmla="*/ 319521 w 1778"/>
                  <a:gd name="T3" fmla="*/ 65159 h 2077"/>
                  <a:gd name="T4" fmla="*/ 64768 w 1778"/>
                  <a:gd name="T5" fmla="*/ 373677 h 2077"/>
                  <a:gd name="T6" fmla="*/ 64768 w 1778"/>
                  <a:gd name="T7" fmla="*/ 373677 h 2077"/>
                  <a:gd name="T8" fmla="*/ 319521 w 1778"/>
                  <a:gd name="T9" fmla="*/ 682194 h 2077"/>
                  <a:gd name="T10" fmla="*/ 319521 w 1778"/>
                  <a:gd name="T11" fmla="*/ 682194 h 2077"/>
                  <a:gd name="T12" fmla="*/ 574275 w 1778"/>
                  <a:gd name="T13" fmla="*/ 373677 h 2077"/>
                  <a:gd name="T14" fmla="*/ 574275 w 1778"/>
                  <a:gd name="T15" fmla="*/ 373677 h 2077"/>
                  <a:gd name="T16" fmla="*/ 319521 w 1778"/>
                  <a:gd name="T17" fmla="*/ 65159 h 2077"/>
                  <a:gd name="T18" fmla="*/ 319521 w 1778"/>
                  <a:gd name="T19" fmla="*/ 747353 h 2077"/>
                  <a:gd name="T20" fmla="*/ 319521 w 1778"/>
                  <a:gd name="T21" fmla="*/ 747353 h 2077"/>
                  <a:gd name="T22" fmla="*/ 0 w 1778"/>
                  <a:gd name="T23" fmla="*/ 373677 h 2077"/>
                  <a:gd name="T24" fmla="*/ 0 w 1778"/>
                  <a:gd name="T25" fmla="*/ 373677 h 2077"/>
                  <a:gd name="T26" fmla="*/ 319521 w 1778"/>
                  <a:gd name="T27" fmla="*/ 0 h 2077"/>
                  <a:gd name="T28" fmla="*/ 319521 w 1778"/>
                  <a:gd name="T29" fmla="*/ 0 h 2077"/>
                  <a:gd name="T30" fmla="*/ 639402 w 1778"/>
                  <a:gd name="T31" fmla="*/ 373677 h 2077"/>
                  <a:gd name="T32" fmla="*/ 639402 w 1778"/>
                  <a:gd name="T33" fmla="*/ 373677 h 2077"/>
                  <a:gd name="T34" fmla="*/ 319521 w 1778"/>
                  <a:gd name="T35" fmla="*/ 747353 h 207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778" h="2077">
                    <a:moveTo>
                      <a:pt x="888" y="181"/>
                    </a:moveTo>
                    <a:lnTo>
                      <a:pt x="888" y="181"/>
                    </a:lnTo>
                    <a:cubicBezTo>
                      <a:pt x="498" y="181"/>
                      <a:pt x="180" y="565"/>
                      <a:pt x="180" y="1038"/>
                    </a:cubicBezTo>
                    <a:cubicBezTo>
                      <a:pt x="180" y="1510"/>
                      <a:pt x="498" y="1895"/>
                      <a:pt x="888" y="1895"/>
                    </a:cubicBezTo>
                    <a:cubicBezTo>
                      <a:pt x="1279" y="1895"/>
                      <a:pt x="1596" y="1510"/>
                      <a:pt x="1596" y="1038"/>
                    </a:cubicBezTo>
                    <a:cubicBezTo>
                      <a:pt x="1596" y="565"/>
                      <a:pt x="1279" y="181"/>
                      <a:pt x="888" y="181"/>
                    </a:cubicBezTo>
                    <a:close/>
                    <a:moveTo>
                      <a:pt x="888" y="2076"/>
                    </a:moveTo>
                    <a:lnTo>
                      <a:pt x="888" y="2076"/>
                    </a:lnTo>
                    <a:cubicBezTo>
                      <a:pt x="398" y="2076"/>
                      <a:pt x="0" y="1610"/>
                      <a:pt x="0" y="1038"/>
                    </a:cubicBezTo>
                    <a:cubicBezTo>
                      <a:pt x="0" y="466"/>
                      <a:pt x="398" y="0"/>
                      <a:pt x="888" y="0"/>
                    </a:cubicBezTo>
                    <a:cubicBezTo>
                      <a:pt x="1379" y="0"/>
                      <a:pt x="1777" y="466"/>
                      <a:pt x="1777" y="1038"/>
                    </a:cubicBezTo>
                    <a:cubicBezTo>
                      <a:pt x="1777" y="1610"/>
                      <a:pt x="1379" y="2076"/>
                      <a:pt x="888" y="207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3" name="Freeform 21">
                <a:extLst>
                  <a:ext uri="{FF2B5EF4-FFF2-40B4-BE49-F238E27FC236}">
                    <a16:creationId xmlns:a16="http://schemas.microsoft.com/office/drawing/2014/main" id="{D593D49B-6A4B-A54B-978F-2E607F8AF1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6450" y="5557838"/>
                <a:ext cx="180975" cy="180975"/>
              </a:xfrm>
              <a:custGeom>
                <a:avLst/>
                <a:gdLst>
                  <a:gd name="T0" fmla="*/ 180614 w 502"/>
                  <a:gd name="T1" fmla="*/ 90307 h 501"/>
                  <a:gd name="T2" fmla="*/ 180614 w 502"/>
                  <a:gd name="T3" fmla="*/ 90307 h 501"/>
                  <a:gd name="T4" fmla="*/ 90488 w 502"/>
                  <a:gd name="T5" fmla="*/ 180614 h 501"/>
                  <a:gd name="T6" fmla="*/ 90488 w 502"/>
                  <a:gd name="T7" fmla="*/ 180614 h 501"/>
                  <a:gd name="T8" fmla="*/ 0 w 502"/>
                  <a:gd name="T9" fmla="*/ 90307 h 501"/>
                  <a:gd name="T10" fmla="*/ 0 w 502"/>
                  <a:gd name="T11" fmla="*/ 90307 h 501"/>
                  <a:gd name="T12" fmla="*/ 90488 w 502"/>
                  <a:gd name="T13" fmla="*/ 0 h 501"/>
                  <a:gd name="T14" fmla="*/ 90488 w 502"/>
                  <a:gd name="T15" fmla="*/ 0 h 501"/>
                  <a:gd name="T16" fmla="*/ 180614 w 502"/>
                  <a:gd name="T17" fmla="*/ 90307 h 5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02" h="501">
                    <a:moveTo>
                      <a:pt x="501" y="250"/>
                    </a:moveTo>
                    <a:lnTo>
                      <a:pt x="501" y="250"/>
                    </a:lnTo>
                    <a:cubicBezTo>
                      <a:pt x="501" y="388"/>
                      <a:pt x="389" y="500"/>
                      <a:pt x="251" y="500"/>
                    </a:cubicBezTo>
                    <a:cubicBezTo>
                      <a:pt x="112" y="500"/>
                      <a:pt x="0" y="388"/>
                      <a:pt x="0" y="250"/>
                    </a:cubicBezTo>
                    <a:cubicBezTo>
                      <a:pt x="0" y="111"/>
                      <a:pt x="112" y="0"/>
                      <a:pt x="251" y="0"/>
                    </a:cubicBezTo>
                    <a:cubicBezTo>
                      <a:pt x="389" y="0"/>
                      <a:pt x="501" y="111"/>
                      <a:pt x="501" y="25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4" name="Freeform 22">
                <a:extLst>
                  <a:ext uri="{FF2B5EF4-FFF2-40B4-BE49-F238E27FC236}">
                    <a16:creationId xmlns:a16="http://schemas.microsoft.com/office/drawing/2014/main" id="{243830C6-97E7-F845-A761-73B4E2BE5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0000" y="5665788"/>
                <a:ext cx="541338" cy="322262"/>
              </a:xfrm>
              <a:custGeom>
                <a:avLst/>
                <a:gdLst>
                  <a:gd name="T0" fmla="*/ 270489 w 1503"/>
                  <a:gd name="T1" fmla="*/ 0 h 895"/>
                  <a:gd name="T2" fmla="*/ 270489 w 1503"/>
                  <a:gd name="T3" fmla="*/ 0 h 895"/>
                  <a:gd name="T4" fmla="*/ 0 w 1503"/>
                  <a:gd name="T5" fmla="*/ 97219 h 895"/>
                  <a:gd name="T6" fmla="*/ 0 w 1503"/>
                  <a:gd name="T7" fmla="*/ 97219 h 895"/>
                  <a:gd name="T8" fmla="*/ 270489 w 1503"/>
                  <a:gd name="T9" fmla="*/ 321902 h 895"/>
                  <a:gd name="T10" fmla="*/ 270489 w 1503"/>
                  <a:gd name="T11" fmla="*/ 321902 h 895"/>
                  <a:gd name="T12" fmla="*/ 540978 w 1503"/>
                  <a:gd name="T13" fmla="*/ 97219 h 895"/>
                  <a:gd name="T14" fmla="*/ 540978 w 1503"/>
                  <a:gd name="T15" fmla="*/ 97219 h 895"/>
                  <a:gd name="T16" fmla="*/ 270489 w 1503"/>
                  <a:gd name="T17" fmla="*/ 0 h 8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3" h="895">
                    <a:moveTo>
                      <a:pt x="751" y="0"/>
                    </a:moveTo>
                    <a:lnTo>
                      <a:pt x="751" y="0"/>
                    </a:lnTo>
                    <a:cubicBezTo>
                      <a:pt x="466" y="0"/>
                      <a:pt x="204" y="102"/>
                      <a:pt x="0" y="270"/>
                    </a:cubicBezTo>
                    <a:cubicBezTo>
                      <a:pt x="112" y="634"/>
                      <a:pt x="406" y="894"/>
                      <a:pt x="751" y="894"/>
                    </a:cubicBezTo>
                    <a:cubicBezTo>
                      <a:pt x="1097" y="894"/>
                      <a:pt x="1391" y="634"/>
                      <a:pt x="1502" y="270"/>
                    </a:cubicBezTo>
                    <a:cubicBezTo>
                      <a:pt x="1298" y="102"/>
                      <a:pt x="1037" y="0"/>
                      <a:pt x="751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5" name="Freeform 24">
                <a:extLst>
                  <a:ext uri="{FF2B5EF4-FFF2-40B4-BE49-F238E27FC236}">
                    <a16:creationId xmlns:a16="http://schemas.microsoft.com/office/drawing/2014/main" id="{25EEA17A-BEBD-C94C-B93D-9C920E0B5A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92875" y="5381625"/>
                <a:ext cx="255588" cy="255588"/>
              </a:xfrm>
              <a:custGeom>
                <a:avLst/>
                <a:gdLst>
                  <a:gd name="T0" fmla="*/ 255229 w 711"/>
                  <a:gd name="T1" fmla="*/ 127614 h 711"/>
                  <a:gd name="T2" fmla="*/ 255229 w 711"/>
                  <a:gd name="T3" fmla="*/ 127614 h 711"/>
                  <a:gd name="T4" fmla="*/ 127614 w 711"/>
                  <a:gd name="T5" fmla="*/ 255229 h 711"/>
                  <a:gd name="T6" fmla="*/ 127614 w 711"/>
                  <a:gd name="T7" fmla="*/ 255229 h 711"/>
                  <a:gd name="T8" fmla="*/ 0 w 711"/>
                  <a:gd name="T9" fmla="*/ 127614 h 711"/>
                  <a:gd name="T10" fmla="*/ 0 w 711"/>
                  <a:gd name="T11" fmla="*/ 127614 h 711"/>
                  <a:gd name="T12" fmla="*/ 127614 w 711"/>
                  <a:gd name="T13" fmla="*/ 0 h 711"/>
                  <a:gd name="T14" fmla="*/ 127614 w 711"/>
                  <a:gd name="T15" fmla="*/ 0 h 711"/>
                  <a:gd name="T16" fmla="*/ 255229 w 711"/>
                  <a:gd name="T17" fmla="*/ 127614 h 7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11" h="711">
                    <a:moveTo>
                      <a:pt x="710" y="355"/>
                    </a:moveTo>
                    <a:lnTo>
                      <a:pt x="710" y="355"/>
                    </a:lnTo>
                    <a:cubicBezTo>
                      <a:pt x="710" y="552"/>
                      <a:pt x="551" y="710"/>
                      <a:pt x="355" y="710"/>
                    </a:cubicBezTo>
                    <a:cubicBezTo>
                      <a:pt x="159" y="710"/>
                      <a:pt x="0" y="552"/>
                      <a:pt x="0" y="355"/>
                    </a:cubicBezTo>
                    <a:cubicBezTo>
                      <a:pt x="0" y="159"/>
                      <a:pt x="159" y="0"/>
                      <a:pt x="355" y="0"/>
                    </a:cubicBezTo>
                    <a:cubicBezTo>
                      <a:pt x="551" y="0"/>
                      <a:pt x="710" y="159"/>
                      <a:pt x="710" y="35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6" name="Freeform 28">
                <a:extLst>
                  <a:ext uri="{FF2B5EF4-FFF2-40B4-BE49-F238E27FC236}">
                    <a16:creationId xmlns:a16="http://schemas.microsoft.com/office/drawing/2014/main" id="{E2526DDB-F8DF-924D-8DE2-58C7D965EC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2675" y="5230813"/>
                <a:ext cx="180975" cy="180975"/>
              </a:xfrm>
              <a:custGeom>
                <a:avLst/>
                <a:gdLst>
                  <a:gd name="T0" fmla="*/ 0 w 502"/>
                  <a:gd name="T1" fmla="*/ 0 h 501"/>
                  <a:gd name="T2" fmla="*/ 180614 w 502"/>
                  <a:gd name="T3" fmla="*/ 180614 h 501"/>
                  <a:gd name="T4" fmla="*/ 180614 w 502"/>
                  <a:gd name="T5" fmla="*/ 0 h 501"/>
                  <a:gd name="T6" fmla="*/ 0 w 502"/>
                  <a:gd name="T7" fmla="*/ 0 h 50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2" h="501">
                    <a:moveTo>
                      <a:pt x="0" y="0"/>
                    </a:moveTo>
                    <a:lnTo>
                      <a:pt x="501" y="500"/>
                    </a:lnTo>
                    <a:lnTo>
                      <a:pt x="501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sp>
          <p:nvSpPr>
            <p:cNvPr id="135" name="Freeform 29">
              <a:extLst>
                <a:ext uri="{FF2B5EF4-FFF2-40B4-BE49-F238E27FC236}">
                  <a16:creationId xmlns:a16="http://schemas.microsoft.com/office/drawing/2014/main" id="{35A54F8F-88FB-7547-B43E-06260812D7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5296" y="4520720"/>
              <a:ext cx="993704" cy="1005226"/>
            </a:xfrm>
            <a:custGeom>
              <a:avLst/>
              <a:gdLst>
                <a:gd name="T0" fmla="*/ 403066 w 3041"/>
                <a:gd name="T1" fmla="*/ 553858 h 3079"/>
                <a:gd name="T2" fmla="*/ 551470 w 3041"/>
                <a:gd name="T3" fmla="*/ 702848 h 3079"/>
                <a:gd name="T4" fmla="*/ 551470 w 3041"/>
                <a:gd name="T5" fmla="*/ 405227 h 3079"/>
                <a:gd name="T6" fmla="*/ 337870 w 3041"/>
                <a:gd name="T7" fmla="*/ 553858 h 3079"/>
                <a:gd name="T8" fmla="*/ 551470 w 3041"/>
                <a:gd name="T9" fmla="*/ 340088 h 3079"/>
                <a:gd name="T10" fmla="*/ 551470 w 3041"/>
                <a:gd name="T11" fmla="*/ 767987 h 3079"/>
                <a:gd name="T12" fmla="*/ 320580 w 3041"/>
                <a:gd name="T13" fmla="*/ 843562 h 3079"/>
                <a:gd name="T14" fmla="*/ 416394 w 3041"/>
                <a:gd name="T15" fmla="*/ 898984 h 3079"/>
                <a:gd name="T16" fmla="*/ 436925 w 3041"/>
                <a:gd name="T17" fmla="*/ 1026742 h 3079"/>
                <a:gd name="T18" fmla="*/ 650525 w 3041"/>
                <a:gd name="T19" fmla="*/ 1042577 h 3079"/>
                <a:gd name="T20" fmla="*/ 666374 w 3041"/>
                <a:gd name="T21" fmla="*/ 929214 h 3079"/>
                <a:gd name="T22" fmla="*/ 782719 w 3041"/>
                <a:gd name="T23" fmla="*/ 843562 h 3079"/>
                <a:gd name="T24" fmla="*/ 904108 w 3041"/>
                <a:gd name="T25" fmla="*/ 889987 h 3079"/>
                <a:gd name="T26" fmla="*/ 912032 w 3041"/>
                <a:gd name="T27" fmla="*/ 892146 h 3079"/>
                <a:gd name="T28" fmla="*/ 1024775 w 3041"/>
                <a:gd name="T29" fmla="*/ 712925 h 3079"/>
                <a:gd name="T30" fmla="*/ 1019012 w 3041"/>
                <a:gd name="T31" fmla="*/ 691332 h 3079"/>
                <a:gd name="T32" fmla="*/ 918516 w 3041"/>
                <a:gd name="T33" fmla="*/ 609279 h 3079"/>
                <a:gd name="T34" fmla="*/ 922478 w 3041"/>
                <a:gd name="T35" fmla="*/ 553858 h 3079"/>
                <a:gd name="T36" fmla="*/ 934365 w 3041"/>
                <a:gd name="T37" fmla="*/ 466046 h 3079"/>
                <a:gd name="T38" fmla="*/ 1026216 w 3041"/>
                <a:gd name="T39" fmla="*/ 407386 h 3079"/>
                <a:gd name="T40" fmla="*/ 925720 w 3041"/>
                <a:gd name="T41" fmla="*/ 224206 h 3079"/>
                <a:gd name="T42" fmla="*/ 912032 w 3041"/>
                <a:gd name="T43" fmla="*/ 216289 h 3079"/>
                <a:gd name="T44" fmla="*/ 819460 w 3041"/>
                <a:gd name="T45" fmla="*/ 267032 h 3079"/>
                <a:gd name="T46" fmla="*/ 687266 w 3041"/>
                <a:gd name="T47" fmla="*/ 209091 h 3079"/>
                <a:gd name="T48" fmla="*/ 666374 w 3041"/>
                <a:gd name="T49" fmla="*/ 80973 h 3079"/>
                <a:gd name="T50" fmla="*/ 452774 w 3041"/>
                <a:gd name="T51" fmla="*/ 65139 h 3079"/>
                <a:gd name="T52" fmla="*/ 436925 w 3041"/>
                <a:gd name="T53" fmla="*/ 178861 h 3079"/>
                <a:gd name="T54" fmla="*/ 416394 w 3041"/>
                <a:gd name="T55" fmla="*/ 209091 h 3079"/>
                <a:gd name="T56" fmla="*/ 283839 w 3041"/>
                <a:gd name="T57" fmla="*/ 267032 h 3079"/>
                <a:gd name="T58" fmla="*/ 191267 w 3041"/>
                <a:gd name="T59" fmla="*/ 216289 h 3079"/>
                <a:gd name="T60" fmla="*/ 78524 w 3041"/>
                <a:gd name="T61" fmla="*/ 395150 h 3079"/>
                <a:gd name="T62" fmla="*/ 77083 w 3041"/>
                <a:gd name="T63" fmla="*/ 407386 h 3079"/>
                <a:gd name="T64" fmla="*/ 169295 w 3041"/>
                <a:gd name="T65" fmla="*/ 465687 h 3079"/>
                <a:gd name="T66" fmla="*/ 180822 w 3041"/>
                <a:gd name="T67" fmla="*/ 553858 h 3079"/>
                <a:gd name="T68" fmla="*/ 184784 w 3041"/>
                <a:gd name="T69" fmla="*/ 609279 h 3079"/>
                <a:gd name="T70" fmla="*/ 84287 w 3041"/>
                <a:gd name="T71" fmla="*/ 691332 h 3079"/>
                <a:gd name="T72" fmla="*/ 177580 w 3041"/>
                <a:gd name="T73" fmla="*/ 883869 h 3079"/>
                <a:gd name="T74" fmla="*/ 199192 w 3041"/>
                <a:gd name="T75" fmla="*/ 889987 h 3079"/>
                <a:gd name="T76" fmla="*/ 300409 w 3041"/>
                <a:gd name="T77" fmla="*/ 836724 h 3079"/>
                <a:gd name="T78" fmla="*/ 452774 w 3041"/>
                <a:gd name="T79" fmla="*/ 1107715 h 3079"/>
                <a:gd name="T80" fmla="*/ 371729 w 3041"/>
                <a:gd name="T81" fmla="*/ 950807 h 3079"/>
                <a:gd name="T82" fmla="*/ 231610 w 3041"/>
                <a:gd name="T83" fmla="*/ 946128 h 3079"/>
                <a:gd name="T84" fmla="*/ 121028 w 3041"/>
                <a:gd name="T85" fmla="*/ 916618 h 3079"/>
                <a:gd name="T86" fmla="*/ 51869 w 3041"/>
                <a:gd name="T87" fmla="*/ 634831 h 3079"/>
                <a:gd name="T88" fmla="*/ 115625 w 3041"/>
                <a:gd name="T89" fmla="*/ 553858 h 3079"/>
                <a:gd name="T90" fmla="*/ 51869 w 3041"/>
                <a:gd name="T91" fmla="*/ 473244 h 3079"/>
                <a:gd name="T92" fmla="*/ 14048 w 3041"/>
                <a:gd name="T93" fmla="*/ 424300 h 3079"/>
                <a:gd name="T94" fmla="*/ 121028 w 3041"/>
                <a:gd name="T95" fmla="*/ 191457 h 3079"/>
                <a:gd name="T96" fmla="*/ 231610 w 3041"/>
                <a:gd name="T97" fmla="*/ 161947 h 3079"/>
                <a:gd name="T98" fmla="*/ 371729 w 3041"/>
                <a:gd name="T99" fmla="*/ 157268 h 3079"/>
                <a:gd name="T100" fmla="*/ 452774 w 3041"/>
                <a:gd name="T101" fmla="*/ 0 h 3079"/>
                <a:gd name="T102" fmla="*/ 731571 w 3041"/>
                <a:gd name="T103" fmla="*/ 80973 h 3079"/>
                <a:gd name="T104" fmla="*/ 805412 w 3041"/>
                <a:gd name="T105" fmla="*/ 200094 h 3079"/>
                <a:gd name="T106" fmla="*/ 912032 w 3041"/>
                <a:gd name="T107" fmla="*/ 151150 h 3079"/>
                <a:gd name="T108" fmla="*/ 1080967 w 3041"/>
                <a:gd name="T109" fmla="*/ 362761 h 3079"/>
                <a:gd name="T110" fmla="*/ 1089252 w 3041"/>
                <a:gd name="T111" fmla="*/ 424300 h 3079"/>
                <a:gd name="T112" fmla="*/ 985513 w 3041"/>
                <a:gd name="T113" fmla="*/ 511392 h 3079"/>
                <a:gd name="T114" fmla="*/ 985513 w 3041"/>
                <a:gd name="T115" fmla="*/ 596683 h 3079"/>
                <a:gd name="T116" fmla="*/ 1089252 w 3041"/>
                <a:gd name="T117" fmla="*/ 684135 h 3079"/>
                <a:gd name="T118" fmla="*/ 982271 w 3041"/>
                <a:gd name="T119" fmla="*/ 916618 h 3079"/>
                <a:gd name="T120" fmla="*/ 912032 w 3041"/>
                <a:gd name="T121" fmla="*/ 956925 h 3079"/>
                <a:gd name="T122" fmla="*/ 805412 w 3041"/>
                <a:gd name="T123" fmla="*/ 907981 h 3079"/>
                <a:gd name="T124" fmla="*/ 731571 w 3041"/>
                <a:gd name="T125" fmla="*/ 1026742 h 307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41" h="3079">
                  <a:moveTo>
                    <a:pt x="1531" y="1126"/>
                  </a:moveTo>
                  <a:lnTo>
                    <a:pt x="1531" y="1126"/>
                  </a:lnTo>
                  <a:cubicBezTo>
                    <a:pt x="1303" y="1126"/>
                    <a:pt x="1119" y="1312"/>
                    <a:pt x="1119" y="1539"/>
                  </a:cubicBezTo>
                  <a:cubicBezTo>
                    <a:pt x="1119" y="1767"/>
                    <a:pt x="1303" y="1953"/>
                    <a:pt x="1531" y="1953"/>
                  </a:cubicBezTo>
                  <a:cubicBezTo>
                    <a:pt x="1759" y="1953"/>
                    <a:pt x="1945" y="1767"/>
                    <a:pt x="1945" y="1539"/>
                  </a:cubicBezTo>
                  <a:cubicBezTo>
                    <a:pt x="1945" y="1312"/>
                    <a:pt x="1759" y="1126"/>
                    <a:pt x="1531" y="1126"/>
                  </a:cubicBezTo>
                  <a:close/>
                  <a:moveTo>
                    <a:pt x="1531" y="2134"/>
                  </a:moveTo>
                  <a:lnTo>
                    <a:pt x="1531" y="2134"/>
                  </a:lnTo>
                  <a:cubicBezTo>
                    <a:pt x="1204" y="2134"/>
                    <a:pt x="938" y="1867"/>
                    <a:pt x="938" y="1539"/>
                  </a:cubicBezTo>
                  <a:cubicBezTo>
                    <a:pt x="938" y="1212"/>
                    <a:pt x="1204" y="945"/>
                    <a:pt x="1531" y="945"/>
                  </a:cubicBezTo>
                  <a:cubicBezTo>
                    <a:pt x="1859" y="945"/>
                    <a:pt x="2126" y="1212"/>
                    <a:pt x="2126" y="1539"/>
                  </a:cubicBezTo>
                  <a:cubicBezTo>
                    <a:pt x="2126" y="1867"/>
                    <a:pt x="1859" y="2134"/>
                    <a:pt x="1531" y="2134"/>
                  </a:cubicBezTo>
                  <a:close/>
                  <a:moveTo>
                    <a:pt x="834" y="2325"/>
                  </a:moveTo>
                  <a:lnTo>
                    <a:pt x="834" y="2325"/>
                  </a:lnTo>
                  <a:cubicBezTo>
                    <a:pt x="854" y="2325"/>
                    <a:pt x="874" y="2331"/>
                    <a:pt x="890" y="2344"/>
                  </a:cubicBezTo>
                  <a:cubicBezTo>
                    <a:pt x="970" y="2409"/>
                    <a:pt x="1060" y="2460"/>
                    <a:pt x="1156" y="2498"/>
                  </a:cubicBezTo>
                  <a:cubicBezTo>
                    <a:pt x="1190" y="2511"/>
                    <a:pt x="1213" y="2545"/>
                    <a:pt x="1213" y="2582"/>
                  </a:cubicBezTo>
                  <a:lnTo>
                    <a:pt x="1213" y="2853"/>
                  </a:lnTo>
                  <a:cubicBezTo>
                    <a:pt x="1213" y="2877"/>
                    <a:pt x="1233" y="2897"/>
                    <a:pt x="1257" y="2897"/>
                  </a:cubicBezTo>
                  <a:lnTo>
                    <a:pt x="1806" y="2897"/>
                  </a:lnTo>
                  <a:cubicBezTo>
                    <a:pt x="1830" y="2897"/>
                    <a:pt x="1850" y="2877"/>
                    <a:pt x="1850" y="2853"/>
                  </a:cubicBezTo>
                  <a:lnTo>
                    <a:pt x="1850" y="2582"/>
                  </a:lnTo>
                  <a:cubicBezTo>
                    <a:pt x="1850" y="2545"/>
                    <a:pt x="1873" y="2511"/>
                    <a:pt x="1908" y="2498"/>
                  </a:cubicBezTo>
                  <a:cubicBezTo>
                    <a:pt x="2003" y="2460"/>
                    <a:pt x="2093" y="2409"/>
                    <a:pt x="2173" y="2344"/>
                  </a:cubicBezTo>
                  <a:cubicBezTo>
                    <a:pt x="2202" y="2321"/>
                    <a:pt x="2243" y="2318"/>
                    <a:pt x="2275" y="2337"/>
                  </a:cubicBezTo>
                  <a:lnTo>
                    <a:pt x="2510" y="2473"/>
                  </a:lnTo>
                  <a:cubicBezTo>
                    <a:pt x="2517" y="2476"/>
                    <a:pt x="2524" y="2479"/>
                    <a:pt x="2532" y="2479"/>
                  </a:cubicBezTo>
                  <a:cubicBezTo>
                    <a:pt x="2545" y="2479"/>
                    <a:pt x="2561" y="2473"/>
                    <a:pt x="2570" y="2456"/>
                  </a:cubicBezTo>
                  <a:lnTo>
                    <a:pt x="2845" y="1981"/>
                  </a:lnTo>
                  <a:cubicBezTo>
                    <a:pt x="2853" y="1967"/>
                    <a:pt x="2851" y="1954"/>
                    <a:pt x="2849" y="1947"/>
                  </a:cubicBezTo>
                  <a:cubicBezTo>
                    <a:pt x="2848" y="1941"/>
                    <a:pt x="2842" y="1928"/>
                    <a:pt x="2829" y="1921"/>
                  </a:cubicBezTo>
                  <a:lnTo>
                    <a:pt x="2594" y="1785"/>
                  </a:lnTo>
                  <a:cubicBezTo>
                    <a:pt x="2561" y="1766"/>
                    <a:pt x="2544" y="1730"/>
                    <a:pt x="2550" y="1693"/>
                  </a:cubicBezTo>
                  <a:cubicBezTo>
                    <a:pt x="2557" y="1642"/>
                    <a:pt x="2561" y="1590"/>
                    <a:pt x="2561" y="1539"/>
                  </a:cubicBezTo>
                  <a:cubicBezTo>
                    <a:pt x="2561" y="1488"/>
                    <a:pt x="2557" y="1437"/>
                    <a:pt x="2550" y="1386"/>
                  </a:cubicBezTo>
                  <a:cubicBezTo>
                    <a:pt x="2544" y="1349"/>
                    <a:pt x="2561" y="1313"/>
                    <a:pt x="2594" y="1295"/>
                  </a:cubicBezTo>
                  <a:lnTo>
                    <a:pt x="2829" y="1158"/>
                  </a:lnTo>
                  <a:cubicBezTo>
                    <a:pt x="2842" y="1151"/>
                    <a:pt x="2848" y="1138"/>
                    <a:pt x="2849" y="1132"/>
                  </a:cubicBezTo>
                  <a:cubicBezTo>
                    <a:pt x="2851" y="1125"/>
                    <a:pt x="2853" y="1112"/>
                    <a:pt x="2845" y="1098"/>
                  </a:cubicBezTo>
                  <a:lnTo>
                    <a:pt x="2570" y="623"/>
                  </a:lnTo>
                  <a:cubicBezTo>
                    <a:pt x="2561" y="607"/>
                    <a:pt x="2545" y="601"/>
                    <a:pt x="2532" y="601"/>
                  </a:cubicBezTo>
                  <a:cubicBezTo>
                    <a:pt x="2524" y="601"/>
                    <a:pt x="2517" y="603"/>
                    <a:pt x="2510" y="607"/>
                  </a:cubicBezTo>
                  <a:lnTo>
                    <a:pt x="2275" y="742"/>
                  </a:lnTo>
                  <a:cubicBezTo>
                    <a:pt x="2243" y="760"/>
                    <a:pt x="2202" y="758"/>
                    <a:pt x="2173" y="735"/>
                  </a:cubicBezTo>
                  <a:cubicBezTo>
                    <a:pt x="2092" y="670"/>
                    <a:pt x="2003" y="618"/>
                    <a:pt x="1908" y="581"/>
                  </a:cubicBezTo>
                  <a:cubicBezTo>
                    <a:pt x="1873" y="567"/>
                    <a:pt x="1850" y="535"/>
                    <a:pt x="1850" y="497"/>
                  </a:cubicBezTo>
                  <a:lnTo>
                    <a:pt x="1850" y="225"/>
                  </a:lnTo>
                  <a:cubicBezTo>
                    <a:pt x="1850" y="201"/>
                    <a:pt x="1830" y="181"/>
                    <a:pt x="1806" y="181"/>
                  </a:cubicBezTo>
                  <a:lnTo>
                    <a:pt x="1257" y="181"/>
                  </a:lnTo>
                  <a:cubicBezTo>
                    <a:pt x="1233" y="181"/>
                    <a:pt x="1213" y="201"/>
                    <a:pt x="1213" y="225"/>
                  </a:cubicBezTo>
                  <a:lnTo>
                    <a:pt x="1213" y="497"/>
                  </a:lnTo>
                  <a:cubicBezTo>
                    <a:pt x="1213" y="535"/>
                    <a:pt x="1190" y="567"/>
                    <a:pt x="1156" y="581"/>
                  </a:cubicBezTo>
                  <a:cubicBezTo>
                    <a:pt x="1060" y="618"/>
                    <a:pt x="970" y="670"/>
                    <a:pt x="890" y="735"/>
                  </a:cubicBezTo>
                  <a:cubicBezTo>
                    <a:pt x="861" y="758"/>
                    <a:pt x="821" y="760"/>
                    <a:pt x="788" y="742"/>
                  </a:cubicBezTo>
                  <a:lnTo>
                    <a:pt x="553" y="607"/>
                  </a:lnTo>
                  <a:cubicBezTo>
                    <a:pt x="546" y="603"/>
                    <a:pt x="539" y="601"/>
                    <a:pt x="531" y="601"/>
                  </a:cubicBezTo>
                  <a:cubicBezTo>
                    <a:pt x="519" y="601"/>
                    <a:pt x="502" y="607"/>
                    <a:pt x="493" y="623"/>
                  </a:cubicBezTo>
                  <a:lnTo>
                    <a:pt x="218" y="1098"/>
                  </a:lnTo>
                  <a:cubicBezTo>
                    <a:pt x="210" y="1112"/>
                    <a:pt x="212" y="1125"/>
                    <a:pt x="214" y="1132"/>
                  </a:cubicBezTo>
                  <a:cubicBezTo>
                    <a:pt x="216" y="1138"/>
                    <a:pt x="220" y="1151"/>
                    <a:pt x="234" y="1158"/>
                  </a:cubicBezTo>
                  <a:lnTo>
                    <a:pt x="470" y="1294"/>
                  </a:lnTo>
                  <a:cubicBezTo>
                    <a:pt x="502" y="1313"/>
                    <a:pt x="519" y="1349"/>
                    <a:pt x="513" y="1386"/>
                  </a:cubicBezTo>
                  <a:cubicBezTo>
                    <a:pt x="506" y="1437"/>
                    <a:pt x="502" y="1488"/>
                    <a:pt x="502" y="1539"/>
                  </a:cubicBezTo>
                  <a:cubicBezTo>
                    <a:pt x="502" y="1590"/>
                    <a:pt x="506" y="1642"/>
                    <a:pt x="513" y="1693"/>
                  </a:cubicBezTo>
                  <a:cubicBezTo>
                    <a:pt x="519" y="1730"/>
                    <a:pt x="501" y="1766"/>
                    <a:pt x="470" y="1785"/>
                  </a:cubicBezTo>
                  <a:lnTo>
                    <a:pt x="234" y="1921"/>
                  </a:lnTo>
                  <a:cubicBezTo>
                    <a:pt x="213" y="1932"/>
                    <a:pt x="206" y="1960"/>
                    <a:pt x="218" y="1981"/>
                  </a:cubicBezTo>
                  <a:lnTo>
                    <a:pt x="493" y="2456"/>
                  </a:lnTo>
                  <a:cubicBezTo>
                    <a:pt x="502" y="2473"/>
                    <a:pt x="519" y="2479"/>
                    <a:pt x="531" y="2479"/>
                  </a:cubicBezTo>
                  <a:cubicBezTo>
                    <a:pt x="539" y="2479"/>
                    <a:pt x="546" y="2476"/>
                    <a:pt x="553" y="2473"/>
                  </a:cubicBezTo>
                  <a:lnTo>
                    <a:pt x="788" y="2337"/>
                  </a:lnTo>
                  <a:cubicBezTo>
                    <a:pt x="803" y="2328"/>
                    <a:pt x="818" y="2325"/>
                    <a:pt x="834" y="2325"/>
                  </a:cubicBezTo>
                  <a:close/>
                  <a:moveTo>
                    <a:pt x="1806" y="3078"/>
                  </a:moveTo>
                  <a:lnTo>
                    <a:pt x="1257" y="3078"/>
                  </a:lnTo>
                  <a:cubicBezTo>
                    <a:pt x="1133" y="3078"/>
                    <a:pt x="1032" y="2978"/>
                    <a:pt x="1032" y="2853"/>
                  </a:cubicBezTo>
                  <a:lnTo>
                    <a:pt x="1032" y="2642"/>
                  </a:lnTo>
                  <a:cubicBezTo>
                    <a:pt x="960" y="2609"/>
                    <a:pt x="891" y="2570"/>
                    <a:pt x="827" y="2523"/>
                  </a:cubicBezTo>
                  <a:lnTo>
                    <a:pt x="643" y="2629"/>
                  </a:lnTo>
                  <a:cubicBezTo>
                    <a:pt x="609" y="2649"/>
                    <a:pt x="571" y="2659"/>
                    <a:pt x="531" y="2659"/>
                  </a:cubicBezTo>
                  <a:cubicBezTo>
                    <a:pt x="451" y="2659"/>
                    <a:pt x="376" y="2616"/>
                    <a:pt x="336" y="2547"/>
                  </a:cubicBezTo>
                  <a:lnTo>
                    <a:pt x="61" y="2071"/>
                  </a:lnTo>
                  <a:cubicBezTo>
                    <a:pt x="0" y="1963"/>
                    <a:pt x="37" y="1826"/>
                    <a:pt x="144" y="1764"/>
                  </a:cubicBezTo>
                  <a:lnTo>
                    <a:pt x="327" y="1658"/>
                  </a:lnTo>
                  <a:cubicBezTo>
                    <a:pt x="323" y="1619"/>
                    <a:pt x="321" y="1579"/>
                    <a:pt x="321" y="1539"/>
                  </a:cubicBezTo>
                  <a:cubicBezTo>
                    <a:pt x="321" y="1500"/>
                    <a:pt x="323" y="1460"/>
                    <a:pt x="327" y="1421"/>
                  </a:cubicBezTo>
                  <a:lnTo>
                    <a:pt x="144" y="1315"/>
                  </a:lnTo>
                  <a:cubicBezTo>
                    <a:pt x="92" y="1285"/>
                    <a:pt x="55" y="1237"/>
                    <a:pt x="39" y="1179"/>
                  </a:cubicBezTo>
                  <a:cubicBezTo>
                    <a:pt x="24" y="1121"/>
                    <a:pt x="32" y="1060"/>
                    <a:pt x="62" y="1008"/>
                  </a:cubicBezTo>
                  <a:lnTo>
                    <a:pt x="336" y="532"/>
                  </a:lnTo>
                  <a:cubicBezTo>
                    <a:pt x="376" y="463"/>
                    <a:pt x="451" y="420"/>
                    <a:pt x="531" y="420"/>
                  </a:cubicBezTo>
                  <a:cubicBezTo>
                    <a:pt x="571" y="420"/>
                    <a:pt x="609" y="431"/>
                    <a:pt x="643" y="450"/>
                  </a:cubicBezTo>
                  <a:lnTo>
                    <a:pt x="827" y="556"/>
                  </a:lnTo>
                  <a:cubicBezTo>
                    <a:pt x="891" y="509"/>
                    <a:pt x="960" y="470"/>
                    <a:pt x="1032" y="437"/>
                  </a:cubicBezTo>
                  <a:lnTo>
                    <a:pt x="1032" y="225"/>
                  </a:lnTo>
                  <a:cubicBezTo>
                    <a:pt x="1032" y="102"/>
                    <a:pt x="1133" y="0"/>
                    <a:pt x="1257" y="0"/>
                  </a:cubicBezTo>
                  <a:lnTo>
                    <a:pt x="1806" y="0"/>
                  </a:lnTo>
                  <a:cubicBezTo>
                    <a:pt x="1930" y="0"/>
                    <a:pt x="2031" y="102"/>
                    <a:pt x="2031" y="225"/>
                  </a:cubicBezTo>
                  <a:lnTo>
                    <a:pt x="2031" y="437"/>
                  </a:lnTo>
                  <a:cubicBezTo>
                    <a:pt x="2103" y="470"/>
                    <a:pt x="2172" y="510"/>
                    <a:pt x="2236" y="556"/>
                  </a:cubicBezTo>
                  <a:lnTo>
                    <a:pt x="2420" y="450"/>
                  </a:lnTo>
                  <a:cubicBezTo>
                    <a:pt x="2454" y="431"/>
                    <a:pt x="2493" y="420"/>
                    <a:pt x="2532" y="420"/>
                  </a:cubicBezTo>
                  <a:cubicBezTo>
                    <a:pt x="2612" y="420"/>
                    <a:pt x="2687" y="463"/>
                    <a:pt x="2727" y="532"/>
                  </a:cubicBezTo>
                  <a:lnTo>
                    <a:pt x="3001" y="1008"/>
                  </a:lnTo>
                  <a:cubicBezTo>
                    <a:pt x="3031" y="1060"/>
                    <a:pt x="3040" y="1121"/>
                    <a:pt x="3024" y="1179"/>
                  </a:cubicBezTo>
                  <a:cubicBezTo>
                    <a:pt x="3009" y="1236"/>
                    <a:pt x="2971" y="1285"/>
                    <a:pt x="2919" y="1315"/>
                  </a:cubicBezTo>
                  <a:lnTo>
                    <a:pt x="2736" y="1421"/>
                  </a:lnTo>
                  <a:cubicBezTo>
                    <a:pt x="2740" y="1460"/>
                    <a:pt x="2742" y="1500"/>
                    <a:pt x="2742" y="1539"/>
                  </a:cubicBezTo>
                  <a:cubicBezTo>
                    <a:pt x="2742" y="1579"/>
                    <a:pt x="2740" y="1619"/>
                    <a:pt x="2736" y="1658"/>
                  </a:cubicBezTo>
                  <a:lnTo>
                    <a:pt x="2919" y="1764"/>
                  </a:lnTo>
                  <a:cubicBezTo>
                    <a:pt x="2971" y="1794"/>
                    <a:pt x="3009" y="1842"/>
                    <a:pt x="3024" y="1901"/>
                  </a:cubicBezTo>
                  <a:cubicBezTo>
                    <a:pt x="3040" y="1959"/>
                    <a:pt x="3031" y="2019"/>
                    <a:pt x="3001" y="2071"/>
                  </a:cubicBezTo>
                  <a:lnTo>
                    <a:pt x="2727" y="2547"/>
                  </a:lnTo>
                  <a:cubicBezTo>
                    <a:pt x="2687" y="2616"/>
                    <a:pt x="2612" y="2659"/>
                    <a:pt x="2532" y="2659"/>
                  </a:cubicBezTo>
                  <a:cubicBezTo>
                    <a:pt x="2493" y="2659"/>
                    <a:pt x="2454" y="2649"/>
                    <a:pt x="2420" y="2629"/>
                  </a:cubicBezTo>
                  <a:lnTo>
                    <a:pt x="2236" y="2523"/>
                  </a:lnTo>
                  <a:cubicBezTo>
                    <a:pt x="2172" y="2570"/>
                    <a:pt x="2103" y="2609"/>
                    <a:pt x="2031" y="2642"/>
                  </a:cubicBezTo>
                  <a:lnTo>
                    <a:pt x="2031" y="2853"/>
                  </a:lnTo>
                  <a:cubicBezTo>
                    <a:pt x="2031" y="2978"/>
                    <a:pt x="1930" y="3078"/>
                    <a:pt x="1806" y="3078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sp>
          <p:nvSpPr>
            <p:cNvPr id="136" name="Freeform 30">
              <a:extLst>
                <a:ext uri="{FF2B5EF4-FFF2-40B4-BE49-F238E27FC236}">
                  <a16:creationId xmlns:a16="http://schemas.microsoft.com/office/drawing/2014/main" id="{D44FD080-A913-8E42-A0C9-63298C9D7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148540"/>
              <a:ext cx="1751224" cy="1709460"/>
            </a:xfrm>
            <a:custGeom>
              <a:avLst/>
              <a:gdLst>
                <a:gd name="T0" fmla="*/ 1748198 w 5361"/>
                <a:gd name="T1" fmla="*/ 1076676 h 5233"/>
                <a:gd name="T2" fmla="*/ 1662139 w 5361"/>
                <a:gd name="T3" fmla="*/ 1002857 h 5233"/>
                <a:gd name="T4" fmla="*/ 1669701 w 5361"/>
                <a:gd name="T5" fmla="*/ 897710 h 5233"/>
                <a:gd name="T6" fmla="*/ 1677982 w 5361"/>
                <a:gd name="T7" fmla="*/ 759435 h 5233"/>
                <a:gd name="T8" fmla="*/ 1858744 w 5361"/>
                <a:gd name="T9" fmla="*/ 636283 h 5233"/>
                <a:gd name="T10" fmla="*/ 1785647 w 5361"/>
                <a:gd name="T11" fmla="*/ 476762 h 5233"/>
                <a:gd name="T12" fmla="*/ 1797530 w 5361"/>
                <a:gd name="T13" fmla="*/ 432471 h 5233"/>
                <a:gd name="T14" fmla="*/ 1909515 w 5361"/>
                <a:gd name="T15" fmla="*/ 561384 h 5233"/>
                <a:gd name="T16" fmla="*/ 1865225 w 5361"/>
                <a:gd name="T17" fmla="*/ 726306 h 5233"/>
                <a:gd name="T18" fmla="*/ 1734875 w 5361"/>
                <a:gd name="T19" fmla="*/ 897710 h 5233"/>
                <a:gd name="T20" fmla="*/ 1780966 w 5361"/>
                <a:gd name="T21" fmla="*/ 1020141 h 5233"/>
                <a:gd name="T22" fmla="*/ 1792489 w 5361"/>
                <a:gd name="T23" fmla="*/ 1064433 h 5233"/>
                <a:gd name="T24" fmla="*/ 965020 w 5361"/>
                <a:gd name="T25" fmla="*/ 598473 h 5233"/>
                <a:gd name="T26" fmla="*/ 965020 w 5361"/>
                <a:gd name="T27" fmla="*/ 1196587 h 5233"/>
                <a:gd name="T28" fmla="*/ 1263888 w 5361"/>
                <a:gd name="T29" fmla="*/ 897710 h 5233"/>
                <a:gd name="T30" fmla="*/ 965020 w 5361"/>
                <a:gd name="T31" fmla="*/ 1261763 h 5233"/>
                <a:gd name="T32" fmla="*/ 965020 w 5361"/>
                <a:gd name="T33" fmla="*/ 533297 h 5233"/>
                <a:gd name="T34" fmla="*/ 1329063 w 5361"/>
                <a:gd name="T35" fmla="*/ 897710 h 5233"/>
                <a:gd name="T36" fmla="*/ 784259 w 5361"/>
                <a:gd name="T37" fmla="*/ 1884003 h 5233"/>
                <a:gd name="T38" fmla="*/ 662911 w 5361"/>
                <a:gd name="T39" fmla="*/ 1606012 h 5233"/>
                <a:gd name="T40" fmla="*/ 366564 w 5361"/>
                <a:gd name="T41" fmla="*/ 1591968 h 5233"/>
                <a:gd name="T42" fmla="*/ 275103 w 5361"/>
                <a:gd name="T43" fmla="*/ 1603851 h 5233"/>
                <a:gd name="T44" fmla="*/ 20165 w 5361"/>
                <a:gd name="T45" fmla="*/ 1234396 h 5233"/>
                <a:gd name="T46" fmla="*/ 64455 w 5361"/>
                <a:gd name="T47" fmla="*/ 1068754 h 5233"/>
                <a:gd name="T48" fmla="*/ 194804 w 5361"/>
                <a:gd name="T49" fmla="*/ 897710 h 5233"/>
                <a:gd name="T50" fmla="*/ 64815 w 5361"/>
                <a:gd name="T51" fmla="*/ 726306 h 5233"/>
                <a:gd name="T52" fmla="*/ 8642 w 5361"/>
                <a:gd name="T53" fmla="*/ 652847 h 5233"/>
                <a:gd name="T54" fmla="*/ 201286 w 5361"/>
                <a:gd name="T55" fmla="*/ 247744 h 5233"/>
                <a:gd name="T56" fmla="*/ 366564 w 5361"/>
                <a:gd name="T57" fmla="*/ 203452 h 5233"/>
                <a:gd name="T58" fmla="*/ 662911 w 5361"/>
                <a:gd name="T59" fmla="*/ 189409 h 5233"/>
                <a:gd name="T60" fmla="*/ 695679 w 5361"/>
                <a:gd name="T61" fmla="*/ 0 h 5233"/>
                <a:gd name="T62" fmla="*/ 728086 w 5361"/>
                <a:gd name="T63" fmla="*/ 211014 h 5233"/>
                <a:gd name="T64" fmla="*/ 707561 w 5361"/>
                <a:gd name="T65" fmla="*/ 241262 h 5233"/>
                <a:gd name="T66" fmla="*/ 488991 w 5361"/>
                <a:gd name="T67" fmla="*/ 349290 h 5233"/>
                <a:gd name="T68" fmla="*/ 291666 w 5361"/>
                <a:gd name="T69" fmla="*/ 254225 h 5233"/>
                <a:gd name="T70" fmla="*/ 76697 w 5361"/>
                <a:gd name="T71" fmla="*/ 593792 h 5233"/>
                <a:gd name="T72" fmla="*/ 71296 w 5361"/>
                <a:gd name="T73" fmla="*/ 636283 h 5233"/>
                <a:gd name="T74" fmla="*/ 252057 w 5361"/>
                <a:gd name="T75" fmla="*/ 759435 h 5233"/>
                <a:gd name="T76" fmla="*/ 259979 w 5361"/>
                <a:gd name="T77" fmla="*/ 897710 h 5233"/>
                <a:gd name="T78" fmla="*/ 267901 w 5361"/>
                <a:gd name="T79" fmla="*/ 1002857 h 5233"/>
                <a:gd name="T80" fmla="*/ 96862 w 5361"/>
                <a:gd name="T81" fmla="*/ 1125288 h 5233"/>
                <a:gd name="T82" fmla="*/ 76697 w 5361"/>
                <a:gd name="T83" fmla="*/ 1201628 h 5233"/>
                <a:gd name="T84" fmla="*/ 291666 w 5361"/>
                <a:gd name="T85" fmla="*/ 1540835 h 5233"/>
                <a:gd name="T86" fmla="*/ 488991 w 5361"/>
                <a:gd name="T87" fmla="*/ 1445771 h 5233"/>
                <a:gd name="T88" fmla="*/ 525720 w 5361"/>
                <a:gd name="T89" fmla="*/ 1448651 h 5233"/>
                <a:gd name="T90" fmla="*/ 728086 w 5361"/>
                <a:gd name="T91" fmla="*/ 1584406 h 5233"/>
                <a:gd name="T92" fmla="*/ 784259 w 5361"/>
                <a:gd name="T93" fmla="*/ 1818826 h 5233"/>
                <a:gd name="T94" fmla="*/ 1201954 w 5361"/>
                <a:gd name="T95" fmla="*/ 1763012 h 5233"/>
                <a:gd name="T96" fmla="*/ 1222479 w 5361"/>
                <a:gd name="T97" fmla="*/ 1553798 h 5233"/>
                <a:gd name="T98" fmla="*/ 1404320 w 5361"/>
                <a:gd name="T99" fmla="*/ 1448651 h 5233"/>
                <a:gd name="T100" fmla="*/ 1595884 w 5361"/>
                <a:gd name="T101" fmla="*/ 1535434 h 5233"/>
                <a:gd name="T102" fmla="*/ 1744238 w 5361"/>
                <a:gd name="T103" fmla="*/ 1391037 h 5233"/>
                <a:gd name="T104" fmla="*/ 1800410 w 5361"/>
                <a:gd name="T105" fmla="*/ 1423085 h 5233"/>
                <a:gd name="T106" fmla="*/ 1563116 w 5361"/>
                <a:gd name="T107" fmla="*/ 1591968 h 5233"/>
                <a:gd name="T108" fmla="*/ 1266769 w 5361"/>
                <a:gd name="T109" fmla="*/ 1606012 h 5233"/>
                <a:gd name="T110" fmla="*/ 1145781 w 5361"/>
                <a:gd name="T111" fmla="*/ 1884003 h 52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361" h="5233">
                  <a:moveTo>
                    <a:pt x="4901" y="3002"/>
                  </a:moveTo>
                  <a:lnTo>
                    <a:pt x="4901" y="3002"/>
                  </a:lnTo>
                  <a:cubicBezTo>
                    <a:pt x="4885" y="3002"/>
                    <a:pt x="4869" y="2998"/>
                    <a:pt x="4855" y="2990"/>
                  </a:cubicBezTo>
                  <a:lnTo>
                    <a:pt x="4660" y="2876"/>
                  </a:lnTo>
                  <a:cubicBezTo>
                    <a:pt x="4627" y="2858"/>
                    <a:pt x="4610" y="2822"/>
                    <a:pt x="4616" y="2785"/>
                  </a:cubicBezTo>
                  <a:cubicBezTo>
                    <a:pt x="4630" y="2689"/>
                    <a:pt x="4637" y="2591"/>
                    <a:pt x="4637" y="2493"/>
                  </a:cubicBezTo>
                  <a:cubicBezTo>
                    <a:pt x="4637" y="2396"/>
                    <a:pt x="4630" y="2297"/>
                    <a:pt x="4616" y="2201"/>
                  </a:cubicBezTo>
                  <a:cubicBezTo>
                    <a:pt x="4610" y="2164"/>
                    <a:pt x="4627" y="2128"/>
                    <a:pt x="4660" y="2109"/>
                  </a:cubicBezTo>
                  <a:lnTo>
                    <a:pt x="5089" y="1861"/>
                  </a:lnTo>
                  <a:cubicBezTo>
                    <a:pt x="5126" y="1841"/>
                    <a:pt x="5151" y="1807"/>
                    <a:pt x="5162" y="1767"/>
                  </a:cubicBezTo>
                  <a:cubicBezTo>
                    <a:pt x="5172" y="1727"/>
                    <a:pt x="5167" y="1684"/>
                    <a:pt x="5147" y="1649"/>
                  </a:cubicBezTo>
                  <a:lnTo>
                    <a:pt x="4959" y="1324"/>
                  </a:lnTo>
                  <a:cubicBezTo>
                    <a:pt x="4934" y="1281"/>
                    <a:pt x="4949" y="1225"/>
                    <a:pt x="4992" y="1201"/>
                  </a:cubicBezTo>
                  <a:cubicBezTo>
                    <a:pt x="5036" y="1176"/>
                    <a:pt x="5091" y="1190"/>
                    <a:pt x="5116" y="1234"/>
                  </a:cubicBezTo>
                  <a:lnTo>
                    <a:pt x="5303" y="1559"/>
                  </a:lnTo>
                  <a:cubicBezTo>
                    <a:pt x="5348" y="1636"/>
                    <a:pt x="5360" y="1727"/>
                    <a:pt x="5336" y="1813"/>
                  </a:cubicBezTo>
                  <a:cubicBezTo>
                    <a:pt x="5313" y="1900"/>
                    <a:pt x="5258" y="1973"/>
                    <a:pt x="5180" y="2017"/>
                  </a:cubicBezTo>
                  <a:lnTo>
                    <a:pt x="4802" y="2236"/>
                  </a:lnTo>
                  <a:cubicBezTo>
                    <a:pt x="4813" y="2321"/>
                    <a:pt x="4818" y="2407"/>
                    <a:pt x="4818" y="2493"/>
                  </a:cubicBezTo>
                  <a:cubicBezTo>
                    <a:pt x="4818" y="2579"/>
                    <a:pt x="4813" y="2665"/>
                    <a:pt x="4802" y="2750"/>
                  </a:cubicBezTo>
                  <a:lnTo>
                    <a:pt x="4946" y="2833"/>
                  </a:lnTo>
                  <a:cubicBezTo>
                    <a:pt x="4989" y="2858"/>
                    <a:pt x="5004" y="2914"/>
                    <a:pt x="4978" y="2956"/>
                  </a:cubicBezTo>
                  <a:cubicBezTo>
                    <a:pt x="4962" y="2986"/>
                    <a:pt x="4932" y="3002"/>
                    <a:pt x="4901" y="3002"/>
                  </a:cubicBezTo>
                  <a:close/>
                  <a:moveTo>
                    <a:pt x="2680" y="1662"/>
                  </a:moveTo>
                  <a:lnTo>
                    <a:pt x="2680" y="1662"/>
                  </a:lnTo>
                  <a:cubicBezTo>
                    <a:pt x="2222" y="1662"/>
                    <a:pt x="1849" y="2035"/>
                    <a:pt x="1849" y="2493"/>
                  </a:cubicBezTo>
                  <a:cubicBezTo>
                    <a:pt x="1849" y="2951"/>
                    <a:pt x="2222" y="3323"/>
                    <a:pt x="2680" y="3323"/>
                  </a:cubicBezTo>
                  <a:cubicBezTo>
                    <a:pt x="3138" y="3323"/>
                    <a:pt x="3510" y="2951"/>
                    <a:pt x="3510" y="2493"/>
                  </a:cubicBezTo>
                  <a:cubicBezTo>
                    <a:pt x="3510" y="2035"/>
                    <a:pt x="3138" y="1662"/>
                    <a:pt x="2680" y="1662"/>
                  </a:cubicBezTo>
                  <a:close/>
                  <a:moveTo>
                    <a:pt x="2680" y="3504"/>
                  </a:moveTo>
                  <a:lnTo>
                    <a:pt x="2680" y="3504"/>
                  </a:lnTo>
                  <a:cubicBezTo>
                    <a:pt x="2122" y="3504"/>
                    <a:pt x="1668" y="3051"/>
                    <a:pt x="1668" y="2493"/>
                  </a:cubicBezTo>
                  <a:cubicBezTo>
                    <a:pt x="1668" y="1935"/>
                    <a:pt x="2122" y="1481"/>
                    <a:pt x="2680" y="1481"/>
                  </a:cubicBezTo>
                  <a:cubicBezTo>
                    <a:pt x="3237" y="1481"/>
                    <a:pt x="3691" y="1935"/>
                    <a:pt x="3691" y="2493"/>
                  </a:cubicBezTo>
                  <a:cubicBezTo>
                    <a:pt x="3691" y="3051"/>
                    <a:pt x="3237" y="3504"/>
                    <a:pt x="2680" y="3504"/>
                  </a:cubicBezTo>
                  <a:close/>
                  <a:moveTo>
                    <a:pt x="3182" y="5232"/>
                  </a:moveTo>
                  <a:lnTo>
                    <a:pt x="2178" y="5232"/>
                  </a:lnTo>
                  <a:cubicBezTo>
                    <a:pt x="1992" y="5232"/>
                    <a:pt x="1841" y="5081"/>
                    <a:pt x="1841" y="4896"/>
                  </a:cubicBezTo>
                  <a:lnTo>
                    <a:pt x="1841" y="4460"/>
                  </a:lnTo>
                  <a:cubicBezTo>
                    <a:pt x="1683" y="4393"/>
                    <a:pt x="1533" y="4306"/>
                    <a:pt x="1395" y="4203"/>
                  </a:cubicBezTo>
                  <a:lnTo>
                    <a:pt x="1018" y="4421"/>
                  </a:lnTo>
                  <a:cubicBezTo>
                    <a:pt x="941" y="4465"/>
                    <a:pt x="850" y="4477"/>
                    <a:pt x="764" y="4454"/>
                  </a:cubicBezTo>
                  <a:cubicBezTo>
                    <a:pt x="676" y="4431"/>
                    <a:pt x="604" y="4375"/>
                    <a:pt x="559" y="4298"/>
                  </a:cubicBezTo>
                  <a:lnTo>
                    <a:pt x="56" y="3428"/>
                  </a:lnTo>
                  <a:cubicBezTo>
                    <a:pt x="12" y="3350"/>
                    <a:pt x="0" y="3259"/>
                    <a:pt x="23" y="3173"/>
                  </a:cubicBezTo>
                  <a:cubicBezTo>
                    <a:pt x="46" y="3086"/>
                    <a:pt x="102" y="3013"/>
                    <a:pt x="179" y="2968"/>
                  </a:cubicBezTo>
                  <a:lnTo>
                    <a:pt x="557" y="2750"/>
                  </a:lnTo>
                  <a:cubicBezTo>
                    <a:pt x="547" y="2664"/>
                    <a:pt x="541" y="2578"/>
                    <a:pt x="541" y="2493"/>
                  </a:cubicBezTo>
                  <a:cubicBezTo>
                    <a:pt x="541" y="2407"/>
                    <a:pt x="547" y="2321"/>
                    <a:pt x="557" y="2236"/>
                  </a:cubicBezTo>
                  <a:lnTo>
                    <a:pt x="180" y="2017"/>
                  </a:lnTo>
                  <a:cubicBezTo>
                    <a:pt x="102" y="1973"/>
                    <a:pt x="46" y="1900"/>
                    <a:pt x="24" y="1813"/>
                  </a:cubicBezTo>
                  <a:cubicBezTo>
                    <a:pt x="0" y="1727"/>
                    <a:pt x="12" y="1636"/>
                    <a:pt x="56" y="1559"/>
                  </a:cubicBezTo>
                  <a:lnTo>
                    <a:pt x="559" y="688"/>
                  </a:lnTo>
                  <a:cubicBezTo>
                    <a:pt x="604" y="611"/>
                    <a:pt x="676" y="555"/>
                    <a:pt x="763" y="532"/>
                  </a:cubicBezTo>
                  <a:cubicBezTo>
                    <a:pt x="850" y="508"/>
                    <a:pt x="940" y="521"/>
                    <a:pt x="1018" y="565"/>
                  </a:cubicBezTo>
                  <a:lnTo>
                    <a:pt x="1396" y="783"/>
                  </a:lnTo>
                  <a:cubicBezTo>
                    <a:pt x="1533" y="679"/>
                    <a:pt x="1683" y="593"/>
                    <a:pt x="1841" y="526"/>
                  </a:cubicBezTo>
                  <a:lnTo>
                    <a:pt x="1841" y="90"/>
                  </a:lnTo>
                  <a:cubicBezTo>
                    <a:pt x="1841" y="40"/>
                    <a:pt x="1882" y="0"/>
                    <a:pt x="1932" y="0"/>
                  </a:cubicBezTo>
                  <a:cubicBezTo>
                    <a:pt x="1981" y="0"/>
                    <a:pt x="2022" y="40"/>
                    <a:pt x="2022" y="90"/>
                  </a:cubicBezTo>
                  <a:lnTo>
                    <a:pt x="2022" y="586"/>
                  </a:lnTo>
                  <a:cubicBezTo>
                    <a:pt x="2022" y="624"/>
                    <a:pt x="1999" y="657"/>
                    <a:pt x="1965" y="670"/>
                  </a:cubicBezTo>
                  <a:cubicBezTo>
                    <a:pt x="1783" y="742"/>
                    <a:pt x="1613" y="840"/>
                    <a:pt x="1460" y="962"/>
                  </a:cubicBezTo>
                  <a:cubicBezTo>
                    <a:pt x="1431" y="986"/>
                    <a:pt x="1390" y="989"/>
                    <a:pt x="1358" y="970"/>
                  </a:cubicBezTo>
                  <a:lnTo>
                    <a:pt x="927" y="722"/>
                  </a:lnTo>
                  <a:cubicBezTo>
                    <a:pt x="892" y="701"/>
                    <a:pt x="850" y="696"/>
                    <a:pt x="810" y="706"/>
                  </a:cubicBezTo>
                  <a:cubicBezTo>
                    <a:pt x="769" y="717"/>
                    <a:pt x="736" y="743"/>
                    <a:pt x="715" y="779"/>
                  </a:cubicBezTo>
                  <a:lnTo>
                    <a:pt x="213" y="1649"/>
                  </a:lnTo>
                  <a:cubicBezTo>
                    <a:pt x="193" y="1685"/>
                    <a:pt x="187" y="1727"/>
                    <a:pt x="198" y="1767"/>
                  </a:cubicBezTo>
                  <a:cubicBezTo>
                    <a:pt x="208" y="1807"/>
                    <a:pt x="234" y="1841"/>
                    <a:pt x="270" y="1861"/>
                  </a:cubicBezTo>
                  <a:lnTo>
                    <a:pt x="700" y="2109"/>
                  </a:lnTo>
                  <a:cubicBezTo>
                    <a:pt x="732" y="2128"/>
                    <a:pt x="749" y="2164"/>
                    <a:pt x="744" y="2201"/>
                  </a:cubicBezTo>
                  <a:cubicBezTo>
                    <a:pt x="729" y="2298"/>
                    <a:pt x="722" y="2396"/>
                    <a:pt x="722" y="2493"/>
                  </a:cubicBezTo>
                  <a:cubicBezTo>
                    <a:pt x="722" y="2590"/>
                    <a:pt x="729" y="2688"/>
                    <a:pt x="744" y="2785"/>
                  </a:cubicBezTo>
                  <a:cubicBezTo>
                    <a:pt x="749" y="2822"/>
                    <a:pt x="732" y="2858"/>
                    <a:pt x="700" y="2876"/>
                  </a:cubicBezTo>
                  <a:lnTo>
                    <a:pt x="269" y="3125"/>
                  </a:lnTo>
                  <a:cubicBezTo>
                    <a:pt x="234" y="3146"/>
                    <a:pt x="208" y="3179"/>
                    <a:pt x="198" y="3219"/>
                  </a:cubicBezTo>
                  <a:cubicBezTo>
                    <a:pt x="187" y="3259"/>
                    <a:pt x="193" y="3301"/>
                    <a:pt x="213" y="3337"/>
                  </a:cubicBezTo>
                  <a:lnTo>
                    <a:pt x="715" y="4208"/>
                  </a:lnTo>
                  <a:cubicBezTo>
                    <a:pt x="736" y="4243"/>
                    <a:pt x="769" y="4269"/>
                    <a:pt x="810" y="4279"/>
                  </a:cubicBezTo>
                  <a:cubicBezTo>
                    <a:pt x="850" y="4290"/>
                    <a:pt x="892" y="4284"/>
                    <a:pt x="927" y="4264"/>
                  </a:cubicBezTo>
                  <a:lnTo>
                    <a:pt x="1358" y="4015"/>
                  </a:lnTo>
                  <a:cubicBezTo>
                    <a:pt x="1390" y="3997"/>
                    <a:pt x="1431" y="4000"/>
                    <a:pt x="1460" y="4023"/>
                  </a:cubicBezTo>
                  <a:cubicBezTo>
                    <a:pt x="1612" y="4145"/>
                    <a:pt x="1782" y="4244"/>
                    <a:pt x="1965" y="4315"/>
                  </a:cubicBezTo>
                  <a:cubicBezTo>
                    <a:pt x="1999" y="4329"/>
                    <a:pt x="2022" y="4362"/>
                    <a:pt x="2022" y="4400"/>
                  </a:cubicBezTo>
                  <a:lnTo>
                    <a:pt x="2022" y="4896"/>
                  </a:lnTo>
                  <a:cubicBezTo>
                    <a:pt x="2022" y="4982"/>
                    <a:pt x="2092" y="5051"/>
                    <a:pt x="2178" y="5051"/>
                  </a:cubicBezTo>
                  <a:lnTo>
                    <a:pt x="3182" y="5051"/>
                  </a:lnTo>
                  <a:cubicBezTo>
                    <a:pt x="3268" y="5051"/>
                    <a:pt x="3338" y="4982"/>
                    <a:pt x="3338" y="4896"/>
                  </a:cubicBezTo>
                  <a:lnTo>
                    <a:pt x="3338" y="4400"/>
                  </a:lnTo>
                  <a:cubicBezTo>
                    <a:pt x="3338" y="4362"/>
                    <a:pt x="3360" y="4329"/>
                    <a:pt x="3395" y="4315"/>
                  </a:cubicBezTo>
                  <a:cubicBezTo>
                    <a:pt x="3577" y="4244"/>
                    <a:pt x="3747" y="4146"/>
                    <a:pt x="3900" y="4023"/>
                  </a:cubicBezTo>
                  <a:cubicBezTo>
                    <a:pt x="3929" y="4000"/>
                    <a:pt x="3970" y="3997"/>
                    <a:pt x="4001" y="4015"/>
                  </a:cubicBezTo>
                  <a:lnTo>
                    <a:pt x="4432" y="4264"/>
                  </a:lnTo>
                  <a:cubicBezTo>
                    <a:pt x="4506" y="4307"/>
                    <a:pt x="4602" y="4282"/>
                    <a:pt x="4644" y="4207"/>
                  </a:cubicBezTo>
                  <a:lnTo>
                    <a:pt x="4844" y="3863"/>
                  </a:lnTo>
                  <a:cubicBezTo>
                    <a:pt x="4868" y="3819"/>
                    <a:pt x="4923" y="3805"/>
                    <a:pt x="4967" y="3829"/>
                  </a:cubicBezTo>
                  <a:cubicBezTo>
                    <a:pt x="5010" y="3855"/>
                    <a:pt x="5025" y="3910"/>
                    <a:pt x="5000" y="3952"/>
                  </a:cubicBezTo>
                  <a:lnTo>
                    <a:pt x="4801" y="4298"/>
                  </a:lnTo>
                  <a:cubicBezTo>
                    <a:pt x="4708" y="4458"/>
                    <a:pt x="4502" y="4514"/>
                    <a:pt x="4341" y="4421"/>
                  </a:cubicBezTo>
                  <a:lnTo>
                    <a:pt x="3964" y="4203"/>
                  </a:lnTo>
                  <a:cubicBezTo>
                    <a:pt x="3826" y="4306"/>
                    <a:pt x="3677" y="4393"/>
                    <a:pt x="3518" y="4460"/>
                  </a:cubicBezTo>
                  <a:lnTo>
                    <a:pt x="3518" y="4896"/>
                  </a:lnTo>
                  <a:cubicBezTo>
                    <a:pt x="3518" y="5081"/>
                    <a:pt x="3368" y="5232"/>
                    <a:pt x="3182" y="523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grpSp>
          <p:nvGrpSpPr>
            <p:cNvPr id="137" name="Group 6">
              <a:extLst>
                <a:ext uri="{FF2B5EF4-FFF2-40B4-BE49-F238E27FC236}">
                  <a16:creationId xmlns:a16="http://schemas.microsoft.com/office/drawing/2014/main" id="{8EFC9FEE-35DA-E64B-B4B7-E52B56C0DE58}"/>
                </a:ext>
              </a:extLst>
            </p:cNvPr>
            <p:cNvGrpSpPr>
              <a:grpSpLocks/>
            </p:cNvGrpSpPr>
            <p:nvPr/>
          </p:nvGrpSpPr>
          <p:grpSpPr bwMode="auto">
            <a:xfrm rot="19964076">
              <a:off x="-1371198" y="1551348"/>
              <a:ext cx="1666254" cy="2151586"/>
              <a:chOff x="3309938" y="4121150"/>
              <a:chExt cx="1836737" cy="2371725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170" name="Freeform 1">
                <a:extLst>
                  <a:ext uri="{FF2B5EF4-FFF2-40B4-BE49-F238E27FC236}">
                    <a16:creationId xmlns:a16="http://schemas.microsoft.com/office/drawing/2014/main" id="{B7406E07-DD5C-A44C-8B8A-56B4DCCBF8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8450" y="5248275"/>
                <a:ext cx="290513" cy="741363"/>
              </a:xfrm>
              <a:custGeom>
                <a:avLst/>
                <a:gdLst>
                  <a:gd name="T0" fmla="*/ 175099 w 808"/>
                  <a:gd name="T1" fmla="*/ 51798 h 2061"/>
                  <a:gd name="T2" fmla="*/ 175099 w 808"/>
                  <a:gd name="T3" fmla="*/ 51798 h 2061"/>
                  <a:gd name="T4" fmla="*/ 289075 w 808"/>
                  <a:gd name="T5" fmla="*/ 210431 h 2061"/>
                  <a:gd name="T6" fmla="*/ 289075 w 808"/>
                  <a:gd name="T7" fmla="*/ 227697 h 2061"/>
                  <a:gd name="T8" fmla="*/ 221840 w 808"/>
                  <a:gd name="T9" fmla="*/ 227697 h 2061"/>
                  <a:gd name="T10" fmla="*/ 221840 w 808"/>
                  <a:gd name="T11" fmla="*/ 205754 h 2061"/>
                  <a:gd name="T12" fmla="*/ 221840 w 808"/>
                  <a:gd name="T13" fmla="*/ 205754 h 2061"/>
                  <a:gd name="T14" fmla="*/ 147414 w 808"/>
                  <a:gd name="T15" fmla="*/ 113668 h 2061"/>
                  <a:gd name="T16" fmla="*/ 147414 w 808"/>
                  <a:gd name="T17" fmla="*/ 113668 h 2061"/>
                  <a:gd name="T18" fmla="*/ 73707 w 808"/>
                  <a:gd name="T19" fmla="*/ 205754 h 2061"/>
                  <a:gd name="T20" fmla="*/ 73707 w 808"/>
                  <a:gd name="T21" fmla="*/ 205754 h 2061"/>
                  <a:gd name="T22" fmla="*/ 290153 w 808"/>
                  <a:gd name="T23" fmla="*/ 532731 h 2061"/>
                  <a:gd name="T24" fmla="*/ 290153 w 808"/>
                  <a:gd name="T25" fmla="*/ 532731 h 2061"/>
                  <a:gd name="T26" fmla="*/ 175099 w 808"/>
                  <a:gd name="T27" fmla="*/ 692083 h 2061"/>
                  <a:gd name="T28" fmla="*/ 175099 w 808"/>
                  <a:gd name="T29" fmla="*/ 741003 h 2061"/>
                  <a:gd name="T30" fmla="*/ 116133 w 808"/>
                  <a:gd name="T31" fmla="*/ 741003 h 2061"/>
                  <a:gd name="T32" fmla="*/ 116133 w 808"/>
                  <a:gd name="T33" fmla="*/ 692083 h 2061"/>
                  <a:gd name="T34" fmla="*/ 116133 w 808"/>
                  <a:gd name="T35" fmla="*/ 692083 h 2061"/>
                  <a:gd name="T36" fmla="*/ 0 w 808"/>
                  <a:gd name="T37" fmla="*/ 532731 h 2061"/>
                  <a:gd name="T38" fmla="*/ 0 w 808"/>
                  <a:gd name="T39" fmla="*/ 493163 h 2061"/>
                  <a:gd name="T40" fmla="*/ 67235 w 808"/>
                  <a:gd name="T41" fmla="*/ 493163 h 2061"/>
                  <a:gd name="T42" fmla="*/ 67235 w 808"/>
                  <a:gd name="T43" fmla="*/ 537407 h 2061"/>
                  <a:gd name="T44" fmla="*/ 67235 w 808"/>
                  <a:gd name="T45" fmla="*/ 537407 h 2061"/>
                  <a:gd name="T46" fmla="*/ 142740 w 808"/>
                  <a:gd name="T47" fmla="*/ 628774 h 2061"/>
                  <a:gd name="T48" fmla="*/ 142740 w 808"/>
                  <a:gd name="T49" fmla="*/ 628774 h 2061"/>
                  <a:gd name="T50" fmla="*/ 218244 w 808"/>
                  <a:gd name="T51" fmla="*/ 537407 h 2061"/>
                  <a:gd name="T52" fmla="*/ 218244 w 808"/>
                  <a:gd name="T53" fmla="*/ 537407 h 2061"/>
                  <a:gd name="T54" fmla="*/ 2876 w 808"/>
                  <a:gd name="T55" fmla="*/ 210431 h 2061"/>
                  <a:gd name="T56" fmla="*/ 2876 w 808"/>
                  <a:gd name="T57" fmla="*/ 210431 h 2061"/>
                  <a:gd name="T58" fmla="*/ 116133 w 808"/>
                  <a:gd name="T59" fmla="*/ 51798 h 2061"/>
                  <a:gd name="T60" fmla="*/ 116133 w 808"/>
                  <a:gd name="T61" fmla="*/ 0 h 2061"/>
                  <a:gd name="T62" fmla="*/ 175099 w 808"/>
                  <a:gd name="T63" fmla="*/ 0 h 2061"/>
                  <a:gd name="T64" fmla="*/ 175099 w 808"/>
                  <a:gd name="T65" fmla="*/ 51798 h 206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8" h="2061">
                    <a:moveTo>
                      <a:pt x="487" y="144"/>
                    </a:moveTo>
                    <a:lnTo>
                      <a:pt x="487" y="144"/>
                    </a:lnTo>
                    <a:cubicBezTo>
                      <a:pt x="705" y="175"/>
                      <a:pt x="804" y="344"/>
                      <a:pt x="804" y="585"/>
                    </a:cubicBezTo>
                    <a:lnTo>
                      <a:pt x="804" y="633"/>
                    </a:lnTo>
                    <a:lnTo>
                      <a:pt x="617" y="633"/>
                    </a:lnTo>
                    <a:lnTo>
                      <a:pt x="617" y="572"/>
                    </a:lnTo>
                    <a:cubicBezTo>
                      <a:pt x="617" y="413"/>
                      <a:pt x="553" y="316"/>
                      <a:pt x="410" y="316"/>
                    </a:cubicBezTo>
                    <a:cubicBezTo>
                      <a:pt x="269" y="316"/>
                      <a:pt x="205" y="413"/>
                      <a:pt x="205" y="572"/>
                    </a:cubicBezTo>
                    <a:cubicBezTo>
                      <a:pt x="205" y="974"/>
                      <a:pt x="807" y="977"/>
                      <a:pt x="807" y="1481"/>
                    </a:cubicBezTo>
                    <a:cubicBezTo>
                      <a:pt x="807" y="1722"/>
                      <a:pt x="705" y="1893"/>
                      <a:pt x="487" y="1924"/>
                    </a:cubicBezTo>
                    <a:lnTo>
                      <a:pt x="487" y="2060"/>
                    </a:lnTo>
                    <a:lnTo>
                      <a:pt x="323" y="2060"/>
                    </a:lnTo>
                    <a:lnTo>
                      <a:pt x="323" y="1924"/>
                    </a:lnTo>
                    <a:cubicBezTo>
                      <a:pt x="100" y="1893"/>
                      <a:pt x="0" y="1724"/>
                      <a:pt x="0" y="1481"/>
                    </a:cubicBezTo>
                    <a:lnTo>
                      <a:pt x="0" y="1371"/>
                    </a:lnTo>
                    <a:lnTo>
                      <a:pt x="187" y="1371"/>
                    </a:lnTo>
                    <a:lnTo>
                      <a:pt x="187" y="1494"/>
                    </a:lnTo>
                    <a:cubicBezTo>
                      <a:pt x="187" y="1656"/>
                      <a:pt x="254" y="1748"/>
                      <a:pt x="397" y="1748"/>
                    </a:cubicBezTo>
                    <a:cubicBezTo>
                      <a:pt x="543" y="1748"/>
                      <a:pt x="607" y="1656"/>
                      <a:pt x="607" y="1494"/>
                    </a:cubicBezTo>
                    <a:cubicBezTo>
                      <a:pt x="607" y="1095"/>
                      <a:pt x="8" y="1089"/>
                      <a:pt x="8" y="585"/>
                    </a:cubicBezTo>
                    <a:cubicBezTo>
                      <a:pt x="8" y="339"/>
                      <a:pt x="107" y="177"/>
                      <a:pt x="323" y="144"/>
                    </a:cubicBezTo>
                    <a:lnTo>
                      <a:pt x="323" y="0"/>
                    </a:lnTo>
                    <a:lnTo>
                      <a:pt x="487" y="0"/>
                    </a:lnTo>
                    <a:lnTo>
                      <a:pt x="487" y="144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71" name="Freeform 31">
                <a:extLst>
                  <a:ext uri="{FF2B5EF4-FFF2-40B4-BE49-F238E27FC236}">
                    <a16:creationId xmlns:a16="http://schemas.microsoft.com/office/drawing/2014/main" id="{03EE2B46-2462-BE49-AB3F-75C4B7CF12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9938" y="4754563"/>
                <a:ext cx="1836737" cy="1738312"/>
              </a:xfrm>
              <a:custGeom>
                <a:avLst/>
                <a:gdLst>
                  <a:gd name="T0" fmla="*/ 918008 w 5102"/>
                  <a:gd name="T1" fmla="*/ 64782 h 4830"/>
                  <a:gd name="T2" fmla="*/ 918008 w 5102"/>
                  <a:gd name="T3" fmla="*/ 64782 h 4830"/>
                  <a:gd name="T4" fmla="*/ 317163 w 5102"/>
                  <a:gd name="T5" fmla="*/ 396609 h 4830"/>
                  <a:gd name="T6" fmla="*/ 317163 w 5102"/>
                  <a:gd name="T7" fmla="*/ 396609 h 4830"/>
                  <a:gd name="T8" fmla="*/ 64801 w 5102"/>
                  <a:gd name="T9" fmla="*/ 1044787 h 4830"/>
                  <a:gd name="T10" fmla="*/ 64801 w 5102"/>
                  <a:gd name="T11" fmla="*/ 1044787 h 4830"/>
                  <a:gd name="T12" fmla="*/ 918008 w 5102"/>
                  <a:gd name="T13" fmla="*/ 1672810 h 4830"/>
                  <a:gd name="T14" fmla="*/ 918008 w 5102"/>
                  <a:gd name="T15" fmla="*/ 1672810 h 4830"/>
                  <a:gd name="T16" fmla="*/ 1771216 w 5102"/>
                  <a:gd name="T17" fmla="*/ 1044787 h 4830"/>
                  <a:gd name="T18" fmla="*/ 1771216 w 5102"/>
                  <a:gd name="T19" fmla="*/ 1044787 h 4830"/>
                  <a:gd name="T20" fmla="*/ 1518854 w 5102"/>
                  <a:gd name="T21" fmla="*/ 396609 h 4830"/>
                  <a:gd name="T22" fmla="*/ 1518854 w 5102"/>
                  <a:gd name="T23" fmla="*/ 396609 h 4830"/>
                  <a:gd name="T24" fmla="*/ 918008 w 5102"/>
                  <a:gd name="T25" fmla="*/ 64782 h 4830"/>
                  <a:gd name="T26" fmla="*/ 918008 w 5102"/>
                  <a:gd name="T27" fmla="*/ 1737952 h 4830"/>
                  <a:gd name="T28" fmla="*/ 918008 w 5102"/>
                  <a:gd name="T29" fmla="*/ 1737952 h 4830"/>
                  <a:gd name="T30" fmla="*/ 0 w 5102"/>
                  <a:gd name="T31" fmla="*/ 1044787 h 4830"/>
                  <a:gd name="T32" fmla="*/ 0 w 5102"/>
                  <a:gd name="T33" fmla="*/ 1044787 h 4830"/>
                  <a:gd name="T34" fmla="*/ 918008 w 5102"/>
                  <a:gd name="T35" fmla="*/ 0 h 4830"/>
                  <a:gd name="T36" fmla="*/ 918008 w 5102"/>
                  <a:gd name="T37" fmla="*/ 0 h 4830"/>
                  <a:gd name="T38" fmla="*/ 1569615 w 5102"/>
                  <a:gd name="T39" fmla="*/ 355940 h 4830"/>
                  <a:gd name="T40" fmla="*/ 1569615 w 5102"/>
                  <a:gd name="T41" fmla="*/ 355940 h 4830"/>
                  <a:gd name="T42" fmla="*/ 1836377 w 5102"/>
                  <a:gd name="T43" fmla="*/ 1044787 h 4830"/>
                  <a:gd name="T44" fmla="*/ 1836377 w 5102"/>
                  <a:gd name="T45" fmla="*/ 1044787 h 4830"/>
                  <a:gd name="T46" fmla="*/ 918008 w 5102"/>
                  <a:gd name="T47" fmla="*/ 1737952 h 483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5102" h="4830">
                    <a:moveTo>
                      <a:pt x="2550" y="180"/>
                    </a:moveTo>
                    <a:lnTo>
                      <a:pt x="2550" y="180"/>
                    </a:lnTo>
                    <a:cubicBezTo>
                      <a:pt x="1952" y="180"/>
                      <a:pt x="1360" y="507"/>
                      <a:pt x="881" y="1102"/>
                    </a:cubicBezTo>
                    <a:cubicBezTo>
                      <a:pt x="449" y="1638"/>
                      <a:pt x="180" y="2329"/>
                      <a:pt x="180" y="2903"/>
                    </a:cubicBezTo>
                    <a:cubicBezTo>
                      <a:pt x="180" y="3963"/>
                      <a:pt x="1111" y="4648"/>
                      <a:pt x="2550" y="4648"/>
                    </a:cubicBezTo>
                    <a:cubicBezTo>
                      <a:pt x="3989" y="4648"/>
                      <a:pt x="4920" y="3963"/>
                      <a:pt x="4920" y="2903"/>
                    </a:cubicBezTo>
                    <a:cubicBezTo>
                      <a:pt x="4920" y="2329"/>
                      <a:pt x="4651" y="1638"/>
                      <a:pt x="4219" y="1102"/>
                    </a:cubicBezTo>
                    <a:cubicBezTo>
                      <a:pt x="3741" y="507"/>
                      <a:pt x="3149" y="180"/>
                      <a:pt x="2550" y="180"/>
                    </a:cubicBezTo>
                    <a:close/>
                    <a:moveTo>
                      <a:pt x="2550" y="4829"/>
                    </a:moveTo>
                    <a:lnTo>
                      <a:pt x="2550" y="4829"/>
                    </a:lnTo>
                    <a:cubicBezTo>
                      <a:pt x="1001" y="4829"/>
                      <a:pt x="0" y="4072"/>
                      <a:pt x="0" y="2903"/>
                    </a:cubicBezTo>
                    <a:cubicBezTo>
                      <a:pt x="0" y="1596"/>
                      <a:pt x="1176" y="0"/>
                      <a:pt x="2550" y="0"/>
                    </a:cubicBezTo>
                    <a:cubicBezTo>
                      <a:pt x="3204" y="0"/>
                      <a:pt x="3846" y="351"/>
                      <a:pt x="4360" y="989"/>
                    </a:cubicBezTo>
                    <a:cubicBezTo>
                      <a:pt x="4823" y="1564"/>
                      <a:pt x="5101" y="2280"/>
                      <a:pt x="5101" y="2903"/>
                    </a:cubicBezTo>
                    <a:cubicBezTo>
                      <a:pt x="5101" y="4072"/>
                      <a:pt x="4099" y="4829"/>
                      <a:pt x="2550" y="482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72" name="Freeform 32">
                <a:extLst>
                  <a:ext uri="{FF2B5EF4-FFF2-40B4-BE49-F238E27FC236}">
                    <a16:creationId xmlns:a16="http://schemas.microsoft.com/office/drawing/2014/main" id="{471C19E1-E8D5-3D4B-BFF1-301900C7AE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338" y="4121150"/>
                <a:ext cx="769937" cy="534988"/>
              </a:xfrm>
              <a:custGeom>
                <a:avLst/>
                <a:gdLst>
                  <a:gd name="T0" fmla="*/ 80705 w 2137"/>
                  <a:gd name="T1" fmla="*/ 65076 h 1488"/>
                  <a:gd name="T2" fmla="*/ 381546 w 2137"/>
                  <a:gd name="T3" fmla="*/ 466676 h 1488"/>
                  <a:gd name="T4" fmla="*/ 381546 w 2137"/>
                  <a:gd name="T5" fmla="*/ 466676 h 1488"/>
                  <a:gd name="T6" fmla="*/ 384788 w 2137"/>
                  <a:gd name="T7" fmla="*/ 469553 h 1488"/>
                  <a:gd name="T8" fmla="*/ 384788 w 2137"/>
                  <a:gd name="T9" fmla="*/ 469553 h 1488"/>
                  <a:gd name="T10" fmla="*/ 388031 w 2137"/>
                  <a:gd name="T11" fmla="*/ 466676 h 1488"/>
                  <a:gd name="T12" fmla="*/ 688872 w 2137"/>
                  <a:gd name="T13" fmla="*/ 65076 h 1488"/>
                  <a:gd name="T14" fmla="*/ 80705 w 2137"/>
                  <a:gd name="T15" fmla="*/ 65076 h 1488"/>
                  <a:gd name="T16" fmla="*/ 384788 w 2137"/>
                  <a:gd name="T17" fmla="*/ 534628 h 1488"/>
                  <a:gd name="T18" fmla="*/ 384788 w 2137"/>
                  <a:gd name="T19" fmla="*/ 534628 h 1488"/>
                  <a:gd name="T20" fmla="*/ 329664 w 2137"/>
                  <a:gd name="T21" fmla="*/ 505506 h 1488"/>
                  <a:gd name="T22" fmla="*/ 19095 w 2137"/>
                  <a:gd name="T23" fmla="*/ 90962 h 1488"/>
                  <a:gd name="T24" fmla="*/ 19095 w 2137"/>
                  <a:gd name="T25" fmla="*/ 90962 h 1488"/>
                  <a:gd name="T26" fmla="*/ 9728 w 2137"/>
                  <a:gd name="T27" fmla="*/ 29482 h 1488"/>
                  <a:gd name="T28" fmla="*/ 9728 w 2137"/>
                  <a:gd name="T29" fmla="*/ 29482 h 1488"/>
                  <a:gd name="T30" fmla="*/ 64852 w 2137"/>
                  <a:gd name="T31" fmla="*/ 0 h 1488"/>
                  <a:gd name="T32" fmla="*/ 705085 w 2137"/>
                  <a:gd name="T33" fmla="*/ 0 h 1488"/>
                  <a:gd name="T34" fmla="*/ 705085 w 2137"/>
                  <a:gd name="T35" fmla="*/ 0 h 1488"/>
                  <a:gd name="T36" fmla="*/ 760209 w 2137"/>
                  <a:gd name="T37" fmla="*/ 29482 h 1488"/>
                  <a:gd name="T38" fmla="*/ 760209 w 2137"/>
                  <a:gd name="T39" fmla="*/ 29482 h 1488"/>
                  <a:gd name="T40" fmla="*/ 750842 w 2137"/>
                  <a:gd name="T41" fmla="*/ 90962 h 1488"/>
                  <a:gd name="T42" fmla="*/ 440273 w 2137"/>
                  <a:gd name="T43" fmla="*/ 505506 h 1488"/>
                  <a:gd name="T44" fmla="*/ 440273 w 2137"/>
                  <a:gd name="T45" fmla="*/ 505506 h 1488"/>
                  <a:gd name="T46" fmla="*/ 384788 w 2137"/>
                  <a:gd name="T47" fmla="*/ 534628 h 14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137" h="1488">
                    <a:moveTo>
                      <a:pt x="224" y="181"/>
                    </a:moveTo>
                    <a:lnTo>
                      <a:pt x="1059" y="1298"/>
                    </a:lnTo>
                    <a:cubicBezTo>
                      <a:pt x="1063" y="1303"/>
                      <a:pt x="1067" y="1305"/>
                      <a:pt x="1068" y="1306"/>
                    </a:cubicBezTo>
                    <a:cubicBezTo>
                      <a:pt x="1070" y="1305"/>
                      <a:pt x="1073" y="1303"/>
                      <a:pt x="1077" y="1298"/>
                    </a:cubicBezTo>
                    <a:lnTo>
                      <a:pt x="1912" y="181"/>
                    </a:lnTo>
                    <a:lnTo>
                      <a:pt x="224" y="181"/>
                    </a:lnTo>
                    <a:close/>
                    <a:moveTo>
                      <a:pt x="1068" y="1487"/>
                    </a:moveTo>
                    <a:lnTo>
                      <a:pt x="1068" y="1487"/>
                    </a:lnTo>
                    <a:cubicBezTo>
                      <a:pt x="1009" y="1487"/>
                      <a:pt x="953" y="1457"/>
                      <a:pt x="915" y="1406"/>
                    </a:cubicBezTo>
                    <a:lnTo>
                      <a:pt x="53" y="253"/>
                    </a:lnTo>
                    <a:cubicBezTo>
                      <a:pt x="10" y="197"/>
                      <a:pt x="0" y="134"/>
                      <a:pt x="27" y="82"/>
                    </a:cubicBezTo>
                    <a:cubicBezTo>
                      <a:pt x="53" y="30"/>
                      <a:pt x="108" y="0"/>
                      <a:pt x="180" y="0"/>
                    </a:cubicBezTo>
                    <a:lnTo>
                      <a:pt x="1957" y="0"/>
                    </a:lnTo>
                    <a:cubicBezTo>
                      <a:pt x="2028" y="0"/>
                      <a:pt x="2084" y="30"/>
                      <a:pt x="2110" y="82"/>
                    </a:cubicBezTo>
                    <a:cubicBezTo>
                      <a:pt x="2136" y="134"/>
                      <a:pt x="2126" y="197"/>
                      <a:pt x="2084" y="253"/>
                    </a:cubicBezTo>
                    <a:lnTo>
                      <a:pt x="1222" y="1406"/>
                    </a:lnTo>
                    <a:cubicBezTo>
                      <a:pt x="1183" y="1457"/>
                      <a:pt x="1128" y="1487"/>
                      <a:pt x="1068" y="148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73" name="Freeform 33">
                <a:extLst>
                  <a:ext uri="{FF2B5EF4-FFF2-40B4-BE49-F238E27FC236}">
                    <a16:creationId xmlns:a16="http://schemas.microsoft.com/office/drawing/2014/main" id="{64B2E7B7-B764-F847-84F7-C5EAAC82C6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4313" y="4597400"/>
                <a:ext cx="407987" cy="222250"/>
              </a:xfrm>
              <a:custGeom>
                <a:avLst/>
                <a:gdLst>
                  <a:gd name="T0" fmla="*/ 111007 w 1132"/>
                  <a:gd name="T1" fmla="*/ 64987 h 619"/>
                  <a:gd name="T2" fmla="*/ 111007 w 1132"/>
                  <a:gd name="T3" fmla="*/ 64987 h 619"/>
                  <a:gd name="T4" fmla="*/ 64874 w 1132"/>
                  <a:gd name="T5" fmla="*/ 110945 h 619"/>
                  <a:gd name="T6" fmla="*/ 64874 w 1132"/>
                  <a:gd name="T7" fmla="*/ 110945 h 619"/>
                  <a:gd name="T8" fmla="*/ 111007 w 1132"/>
                  <a:gd name="T9" fmla="*/ 157263 h 619"/>
                  <a:gd name="T10" fmla="*/ 296259 w 1132"/>
                  <a:gd name="T11" fmla="*/ 157263 h 619"/>
                  <a:gd name="T12" fmla="*/ 296259 w 1132"/>
                  <a:gd name="T13" fmla="*/ 157263 h 619"/>
                  <a:gd name="T14" fmla="*/ 342392 w 1132"/>
                  <a:gd name="T15" fmla="*/ 110945 h 619"/>
                  <a:gd name="T16" fmla="*/ 342392 w 1132"/>
                  <a:gd name="T17" fmla="*/ 110945 h 619"/>
                  <a:gd name="T18" fmla="*/ 296259 w 1132"/>
                  <a:gd name="T19" fmla="*/ 64987 h 619"/>
                  <a:gd name="T20" fmla="*/ 111007 w 1132"/>
                  <a:gd name="T21" fmla="*/ 64987 h 619"/>
                  <a:gd name="T22" fmla="*/ 296259 w 1132"/>
                  <a:gd name="T23" fmla="*/ 221891 h 619"/>
                  <a:gd name="T24" fmla="*/ 111007 w 1132"/>
                  <a:gd name="T25" fmla="*/ 221891 h 619"/>
                  <a:gd name="T26" fmla="*/ 111007 w 1132"/>
                  <a:gd name="T27" fmla="*/ 221891 h 619"/>
                  <a:gd name="T28" fmla="*/ 0 w 1132"/>
                  <a:gd name="T29" fmla="*/ 110945 h 619"/>
                  <a:gd name="T30" fmla="*/ 0 w 1132"/>
                  <a:gd name="T31" fmla="*/ 110945 h 619"/>
                  <a:gd name="T32" fmla="*/ 111007 w 1132"/>
                  <a:gd name="T33" fmla="*/ 0 h 619"/>
                  <a:gd name="T34" fmla="*/ 296259 w 1132"/>
                  <a:gd name="T35" fmla="*/ 0 h 619"/>
                  <a:gd name="T36" fmla="*/ 296259 w 1132"/>
                  <a:gd name="T37" fmla="*/ 0 h 619"/>
                  <a:gd name="T38" fmla="*/ 407627 w 1132"/>
                  <a:gd name="T39" fmla="*/ 110945 h 619"/>
                  <a:gd name="T40" fmla="*/ 407627 w 1132"/>
                  <a:gd name="T41" fmla="*/ 110945 h 619"/>
                  <a:gd name="T42" fmla="*/ 296259 w 1132"/>
                  <a:gd name="T43" fmla="*/ 221891 h 61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2" h="619">
                    <a:moveTo>
                      <a:pt x="308" y="181"/>
                    </a:moveTo>
                    <a:lnTo>
                      <a:pt x="308" y="181"/>
                    </a:lnTo>
                    <a:cubicBezTo>
                      <a:pt x="237" y="181"/>
                      <a:pt x="180" y="239"/>
                      <a:pt x="180" y="309"/>
                    </a:cubicBezTo>
                    <a:cubicBezTo>
                      <a:pt x="180" y="380"/>
                      <a:pt x="237" y="438"/>
                      <a:pt x="308" y="438"/>
                    </a:cubicBezTo>
                    <a:lnTo>
                      <a:pt x="822" y="438"/>
                    </a:lnTo>
                    <a:cubicBezTo>
                      <a:pt x="893" y="438"/>
                      <a:pt x="950" y="380"/>
                      <a:pt x="950" y="309"/>
                    </a:cubicBezTo>
                    <a:cubicBezTo>
                      <a:pt x="950" y="239"/>
                      <a:pt x="893" y="181"/>
                      <a:pt x="822" y="181"/>
                    </a:cubicBezTo>
                    <a:lnTo>
                      <a:pt x="308" y="181"/>
                    </a:lnTo>
                    <a:close/>
                    <a:moveTo>
                      <a:pt x="822" y="618"/>
                    </a:moveTo>
                    <a:lnTo>
                      <a:pt x="308" y="618"/>
                    </a:lnTo>
                    <a:cubicBezTo>
                      <a:pt x="138" y="618"/>
                      <a:pt x="0" y="480"/>
                      <a:pt x="0" y="309"/>
                    </a:cubicBezTo>
                    <a:cubicBezTo>
                      <a:pt x="0" y="139"/>
                      <a:pt x="138" y="0"/>
                      <a:pt x="308" y="0"/>
                    </a:cubicBezTo>
                    <a:lnTo>
                      <a:pt x="822" y="0"/>
                    </a:lnTo>
                    <a:cubicBezTo>
                      <a:pt x="993" y="0"/>
                      <a:pt x="1131" y="139"/>
                      <a:pt x="1131" y="309"/>
                    </a:cubicBezTo>
                    <a:cubicBezTo>
                      <a:pt x="1131" y="480"/>
                      <a:pt x="993" y="618"/>
                      <a:pt x="822" y="61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38" name="Group 9">
              <a:extLst>
                <a:ext uri="{FF2B5EF4-FFF2-40B4-BE49-F238E27FC236}">
                  <a16:creationId xmlns:a16="http://schemas.microsoft.com/office/drawing/2014/main" id="{8C6D92B0-FD5E-564D-A2BA-AFAB90CB07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7994" y="1804368"/>
              <a:ext cx="1690738" cy="966342"/>
              <a:chOff x="5507038" y="1647825"/>
              <a:chExt cx="1863725" cy="1065213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168" name="Freeform 34">
                <a:extLst>
                  <a:ext uri="{FF2B5EF4-FFF2-40B4-BE49-F238E27FC236}">
                    <a16:creationId xmlns:a16="http://schemas.microsoft.com/office/drawing/2014/main" id="{AE5BFC2B-9355-B341-B782-2F985B857A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92950" y="1647825"/>
                <a:ext cx="277813" cy="246063"/>
              </a:xfrm>
              <a:custGeom>
                <a:avLst/>
                <a:gdLst>
                  <a:gd name="T0" fmla="*/ 15474 w 772"/>
                  <a:gd name="T1" fmla="*/ 110764 h 682"/>
                  <a:gd name="T2" fmla="*/ 15474 w 772"/>
                  <a:gd name="T3" fmla="*/ 110764 h 682"/>
                  <a:gd name="T4" fmla="*/ 17273 w 772"/>
                  <a:gd name="T5" fmla="*/ 139989 h 682"/>
                  <a:gd name="T6" fmla="*/ 250823 w 772"/>
                  <a:gd name="T7" fmla="*/ 238486 h 682"/>
                  <a:gd name="T8" fmla="*/ 250823 w 772"/>
                  <a:gd name="T9" fmla="*/ 238486 h 682"/>
                  <a:gd name="T10" fmla="*/ 272775 w 772"/>
                  <a:gd name="T11" fmla="*/ 219725 h 682"/>
                  <a:gd name="T12" fmla="*/ 224554 w 772"/>
                  <a:gd name="T13" fmla="*/ 24173 h 682"/>
                  <a:gd name="T14" fmla="*/ 224554 w 772"/>
                  <a:gd name="T15" fmla="*/ 24173 h 682"/>
                  <a:gd name="T16" fmla="*/ 188927 w 772"/>
                  <a:gd name="T17" fmla="*/ 9020 h 682"/>
                  <a:gd name="T18" fmla="*/ 15474 w 772"/>
                  <a:gd name="T19" fmla="*/ 110764 h 68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72" h="682">
                    <a:moveTo>
                      <a:pt x="43" y="307"/>
                    </a:moveTo>
                    <a:lnTo>
                      <a:pt x="43" y="307"/>
                    </a:lnTo>
                    <a:cubicBezTo>
                      <a:pt x="0" y="332"/>
                      <a:pt x="2" y="368"/>
                      <a:pt x="48" y="388"/>
                    </a:cubicBezTo>
                    <a:lnTo>
                      <a:pt x="697" y="661"/>
                    </a:lnTo>
                    <a:cubicBezTo>
                      <a:pt x="743" y="681"/>
                      <a:pt x="771" y="657"/>
                      <a:pt x="758" y="609"/>
                    </a:cubicBezTo>
                    <a:lnTo>
                      <a:pt x="624" y="67"/>
                    </a:lnTo>
                    <a:cubicBezTo>
                      <a:pt x="612" y="19"/>
                      <a:pt x="567" y="0"/>
                      <a:pt x="525" y="25"/>
                    </a:cubicBezTo>
                    <a:lnTo>
                      <a:pt x="43" y="30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69" name="Freeform 35">
                <a:extLst>
                  <a:ext uri="{FF2B5EF4-FFF2-40B4-BE49-F238E27FC236}">
                    <a16:creationId xmlns:a16="http://schemas.microsoft.com/office/drawing/2014/main" id="{E52065C6-D91C-BF46-9893-AE63281FD5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7038" y="1752600"/>
                <a:ext cx="1771650" cy="960438"/>
              </a:xfrm>
              <a:custGeom>
                <a:avLst/>
                <a:gdLst>
                  <a:gd name="T0" fmla="*/ 37067 w 4923"/>
                  <a:gd name="T1" fmla="*/ 960078 h 2666"/>
                  <a:gd name="T2" fmla="*/ 37067 w 4923"/>
                  <a:gd name="T3" fmla="*/ 960078 h 2666"/>
                  <a:gd name="T4" fmla="*/ 20873 w 4923"/>
                  <a:gd name="T5" fmla="*/ 955755 h 2666"/>
                  <a:gd name="T6" fmla="*/ 20873 w 4923"/>
                  <a:gd name="T7" fmla="*/ 955755 h 2666"/>
                  <a:gd name="T8" fmla="*/ 8637 w 4923"/>
                  <a:gd name="T9" fmla="*/ 911443 h 2666"/>
                  <a:gd name="T10" fmla="*/ 393340 w 4923"/>
                  <a:gd name="T11" fmla="*/ 235967 h 2666"/>
                  <a:gd name="T12" fmla="*/ 393340 w 4923"/>
                  <a:gd name="T13" fmla="*/ 235967 h 2666"/>
                  <a:gd name="T14" fmla="*/ 445522 w 4923"/>
                  <a:gd name="T15" fmla="*/ 201742 h 2666"/>
                  <a:gd name="T16" fmla="*/ 445522 w 4923"/>
                  <a:gd name="T17" fmla="*/ 201742 h 2666"/>
                  <a:gd name="T18" fmla="*/ 499143 w 4923"/>
                  <a:gd name="T19" fmla="*/ 233805 h 2666"/>
                  <a:gd name="T20" fmla="*/ 747814 w 4923"/>
                  <a:gd name="T21" fmla="*/ 631526 h 2666"/>
                  <a:gd name="T22" fmla="*/ 987129 w 4923"/>
                  <a:gd name="T23" fmla="*/ 284241 h 2666"/>
                  <a:gd name="T24" fmla="*/ 987129 w 4923"/>
                  <a:gd name="T25" fmla="*/ 284241 h 2666"/>
                  <a:gd name="T26" fmla="*/ 1040390 w 4923"/>
                  <a:gd name="T27" fmla="*/ 253979 h 2666"/>
                  <a:gd name="T28" fmla="*/ 1040390 w 4923"/>
                  <a:gd name="T29" fmla="*/ 253979 h 2666"/>
                  <a:gd name="T30" fmla="*/ 1041830 w 4923"/>
                  <a:gd name="T31" fmla="*/ 253979 h 2666"/>
                  <a:gd name="T32" fmla="*/ 1041830 w 4923"/>
                  <a:gd name="T33" fmla="*/ 253979 h 2666"/>
                  <a:gd name="T34" fmla="*/ 1095091 w 4923"/>
                  <a:gd name="T35" fmla="*/ 286402 h 2666"/>
                  <a:gd name="T36" fmla="*/ 1373991 w 4923"/>
                  <a:gd name="T37" fmla="*/ 730956 h 2666"/>
                  <a:gd name="T38" fmla="*/ 1704714 w 4923"/>
                  <a:gd name="T39" fmla="*/ 23056 h 2666"/>
                  <a:gd name="T40" fmla="*/ 1704714 w 4923"/>
                  <a:gd name="T41" fmla="*/ 23056 h 2666"/>
                  <a:gd name="T42" fmla="*/ 1747898 w 4923"/>
                  <a:gd name="T43" fmla="*/ 7565 h 2666"/>
                  <a:gd name="T44" fmla="*/ 1747898 w 4923"/>
                  <a:gd name="T45" fmla="*/ 7565 h 2666"/>
                  <a:gd name="T46" fmla="*/ 1763733 w 4923"/>
                  <a:gd name="T47" fmla="*/ 50796 h 2666"/>
                  <a:gd name="T48" fmla="*/ 1428332 w 4923"/>
                  <a:gd name="T49" fmla="*/ 768422 h 2666"/>
                  <a:gd name="T50" fmla="*/ 1428332 w 4923"/>
                  <a:gd name="T51" fmla="*/ 768422 h 2666"/>
                  <a:gd name="T52" fmla="*/ 1378670 w 4923"/>
                  <a:gd name="T53" fmla="*/ 806249 h 2666"/>
                  <a:gd name="T54" fmla="*/ 1378670 w 4923"/>
                  <a:gd name="T55" fmla="*/ 806249 h 2666"/>
                  <a:gd name="T56" fmla="*/ 1324329 w 4923"/>
                  <a:gd name="T57" fmla="*/ 774907 h 2666"/>
                  <a:gd name="T58" fmla="*/ 1040390 w 4923"/>
                  <a:gd name="T59" fmla="*/ 321707 h 2666"/>
                  <a:gd name="T60" fmla="*/ 801075 w 4923"/>
                  <a:gd name="T61" fmla="*/ 668992 h 2666"/>
                  <a:gd name="T62" fmla="*/ 801075 w 4923"/>
                  <a:gd name="T63" fmla="*/ 668992 h 2666"/>
                  <a:gd name="T64" fmla="*/ 746015 w 4923"/>
                  <a:gd name="T65" fmla="*/ 698893 h 2666"/>
                  <a:gd name="T66" fmla="*/ 746015 w 4923"/>
                  <a:gd name="T67" fmla="*/ 698893 h 2666"/>
                  <a:gd name="T68" fmla="*/ 692754 w 4923"/>
                  <a:gd name="T69" fmla="*/ 666470 h 2666"/>
                  <a:gd name="T70" fmla="*/ 446961 w 4923"/>
                  <a:gd name="T71" fmla="*/ 273073 h 2666"/>
                  <a:gd name="T72" fmla="*/ 65497 w 4923"/>
                  <a:gd name="T73" fmla="*/ 943506 h 2666"/>
                  <a:gd name="T74" fmla="*/ 65497 w 4923"/>
                  <a:gd name="T75" fmla="*/ 943506 h 2666"/>
                  <a:gd name="T76" fmla="*/ 37067 w 4923"/>
                  <a:gd name="T77" fmla="*/ 960078 h 26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4923" h="2666">
                    <a:moveTo>
                      <a:pt x="103" y="2665"/>
                    </a:moveTo>
                    <a:lnTo>
                      <a:pt x="103" y="2665"/>
                    </a:lnTo>
                    <a:cubicBezTo>
                      <a:pt x="88" y="2665"/>
                      <a:pt x="73" y="2661"/>
                      <a:pt x="58" y="2653"/>
                    </a:cubicBezTo>
                    <a:cubicBezTo>
                      <a:pt x="15" y="2628"/>
                      <a:pt x="0" y="2573"/>
                      <a:pt x="24" y="2530"/>
                    </a:cubicBezTo>
                    <a:lnTo>
                      <a:pt x="1093" y="655"/>
                    </a:lnTo>
                    <a:cubicBezTo>
                      <a:pt x="1127" y="596"/>
                      <a:pt x="1179" y="561"/>
                      <a:pt x="1238" y="560"/>
                    </a:cubicBezTo>
                    <a:cubicBezTo>
                      <a:pt x="1297" y="560"/>
                      <a:pt x="1351" y="591"/>
                      <a:pt x="1387" y="649"/>
                    </a:cubicBezTo>
                    <a:lnTo>
                      <a:pt x="2078" y="1753"/>
                    </a:lnTo>
                    <a:lnTo>
                      <a:pt x="2743" y="789"/>
                    </a:lnTo>
                    <a:cubicBezTo>
                      <a:pt x="2780" y="735"/>
                      <a:pt x="2834" y="705"/>
                      <a:pt x="2891" y="705"/>
                    </a:cubicBezTo>
                    <a:cubicBezTo>
                      <a:pt x="2893" y="705"/>
                      <a:pt x="2894" y="705"/>
                      <a:pt x="2895" y="705"/>
                    </a:cubicBezTo>
                    <a:cubicBezTo>
                      <a:pt x="2954" y="706"/>
                      <a:pt x="3008" y="739"/>
                      <a:pt x="3043" y="795"/>
                    </a:cubicBezTo>
                    <a:lnTo>
                      <a:pt x="3818" y="2029"/>
                    </a:lnTo>
                    <a:lnTo>
                      <a:pt x="4737" y="64"/>
                    </a:lnTo>
                    <a:cubicBezTo>
                      <a:pt x="4758" y="19"/>
                      <a:pt x="4812" y="0"/>
                      <a:pt x="4857" y="21"/>
                    </a:cubicBezTo>
                    <a:cubicBezTo>
                      <a:pt x="4903" y="42"/>
                      <a:pt x="4922" y="95"/>
                      <a:pt x="4901" y="141"/>
                    </a:cubicBezTo>
                    <a:lnTo>
                      <a:pt x="3969" y="2133"/>
                    </a:lnTo>
                    <a:cubicBezTo>
                      <a:pt x="3939" y="2197"/>
                      <a:pt x="3889" y="2235"/>
                      <a:pt x="3831" y="2238"/>
                    </a:cubicBezTo>
                    <a:cubicBezTo>
                      <a:pt x="3771" y="2242"/>
                      <a:pt x="3717" y="2210"/>
                      <a:pt x="3680" y="2151"/>
                    </a:cubicBezTo>
                    <a:lnTo>
                      <a:pt x="2891" y="893"/>
                    </a:lnTo>
                    <a:lnTo>
                      <a:pt x="2226" y="1857"/>
                    </a:lnTo>
                    <a:cubicBezTo>
                      <a:pt x="2188" y="1912"/>
                      <a:pt x="2134" y="1942"/>
                      <a:pt x="2073" y="1940"/>
                    </a:cubicBezTo>
                    <a:cubicBezTo>
                      <a:pt x="2015" y="1939"/>
                      <a:pt x="1961" y="1906"/>
                      <a:pt x="1925" y="1850"/>
                    </a:cubicBezTo>
                    <a:lnTo>
                      <a:pt x="1242" y="758"/>
                    </a:lnTo>
                    <a:lnTo>
                      <a:pt x="182" y="2619"/>
                    </a:lnTo>
                    <a:cubicBezTo>
                      <a:pt x="165" y="2648"/>
                      <a:pt x="134" y="2665"/>
                      <a:pt x="103" y="266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39" name="Group 5">
              <a:extLst>
                <a:ext uri="{FF2B5EF4-FFF2-40B4-BE49-F238E27FC236}">
                  <a16:creationId xmlns:a16="http://schemas.microsoft.com/office/drawing/2014/main" id="{1965D99A-53D1-BF47-A0ED-DE667D4A13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0143" y="2873562"/>
              <a:ext cx="1474715" cy="1356622"/>
              <a:chOff x="4892675" y="3322638"/>
              <a:chExt cx="1625600" cy="1495425"/>
            </a:xfrm>
            <a:solidFill>
              <a:schemeClr val="tx2">
                <a:lumMod val="75000"/>
              </a:schemeClr>
            </a:solidFill>
          </p:grpSpPr>
          <p:sp>
            <p:nvSpPr>
              <p:cNvPr id="165" name="Freeform 2">
                <a:extLst>
                  <a:ext uri="{FF2B5EF4-FFF2-40B4-BE49-F238E27FC236}">
                    <a16:creationId xmlns:a16="http://schemas.microsoft.com/office/drawing/2014/main" id="{CB81D91A-95E4-2046-A1CE-8333D088A3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5788" y="3751263"/>
                <a:ext cx="252412" cy="642937"/>
              </a:xfrm>
              <a:custGeom>
                <a:avLst/>
                <a:gdLst>
                  <a:gd name="T0" fmla="*/ 152311 w 701"/>
                  <a:gd name="T1" fmla="*/ 44229 h 1788"/>
                  <a:gd name="T2" fmla="*/ 152311 w 701"/>
                  <a:gd name="T3" fmla="*/ 44229 h 1788"/>
                  <a:gd name="T4" fmla="*/ 251332 w 701"/>
                  <a:gd name="T5" fmla="*/ 181950 h 1788"/>
                  <a:gd name="T6" fmla="*/ 251332 w 701"/>
                  <a:gd name="T7" fmla="*/ 197052 h 1788"/>
                  <a:gd name="T8" fmla="*/ 193000 w 701"/>
                  <a:gd name="T9" fmla="*/ 197052 h 1788"/>
                  <a:gd name="T10" fmla="*/ 193000 w 701"/>
                  <a:gd name="T11" fmla="*/ 177994 h 1788"/>
                  <a:gd name="T12" fmla="*/ 193000 w 701"/>
                  <a:gd name="T13" fmla="*/ 177994 h 1788"/>
                  <a:gd name="T14" fmla="*/ 128186 w 701"/>
                  <a:gd name="T15" fmla="*/ 97807 h 1788"/>
                  <a:gd name="T16" fmla="*/ 128186 w 701"/>
                  <a:gd name="T17" fmla="*/ 97807 h 1788"/>
                  <a:gd name="T18" fmla="*/ 64093 w 701"/>
                  <a:gd name="T19" fmla="*/ 177994 h 1788"/>
                  <a:gd name="T20" fmla="*/ 64093 w 701"/>
                  <a:gd name="T21" fmla="*/ 177994 h 1788"/>
                  <a:gd name="T22" fmla="*/ 252052 w 701"/>
                  <a:gd name="T23" fmla="*/ 461706 h 1788"/>
                  <a:gd name="T24" fmla="*/ 252052 w 701"/>
                  <a:gd name="T25" fmla="*/ 461706 h 1788"/>
                  <a:gd name="T26" fmla="*/ 152311 w 701"/>
                  <a:gd name="T27" fmla="*/ 600146 h 1788"/>
                  <a:gd name="T28" fmla="*/ 152311 w 701"/>
                  <a:gd name="T29" fmla="*/ 642577 h 1788"/>
                  <a:gd name="T30" fmla="*/ 100821 w 701"/>
                  <a:gd name="T31" fmla="*/ 642577 h 1788"/>
                  <a:gd name="T32" fmla="*/ 100821 w 701"/>
                  <a:gd name="T33" fmla="*/ 600146 h 1788"/>
                  <a:gd name="T34" fmla="*/ 100821 w 701"/>
                  <a:gd name="T35" fmla="*/ 600146 h 1788"/>
                  <a:gd name="T36" fmla="*/ 0 w 701"/>
                  <a:gd name="T37" fmla="*/ 461706 h 1788"/>
                  <a:gd name="T38" fmla="*/ 0 w 701"/>
                  <a:gd name="T39" fmla="*/ 427186 h 1788"/>
                  <a:gd name="T40" fmla="*/ 58332 w 701"/>
                  <a:gd name="T41" fmla="*/ 427186 h 1788"/>
                  <a:gd name="T42" fmla="*/ 58332 w 701"/>
                  <a:gd name="T43" fmla="*/ 465662 h 1788"/>
                  <a:gd name="T44" fmla="*/ 58332 w 701"/>
                  <a:gd name="T45" fmla="*/ 465662 h 1788"/>
                  <a:gd name="T46" fmla="*/ 124226 w 701"/>
                  <a:gd name="T47" fmla="*/ 545130 h 1788"/>
                  <a:gd name="T48" fmla="*/ 124226 w 701"/>
                  <a:gd name="T49" fmla="*/ 545130 h 1788"/>
                  <a:gd name="T50" fmla="*/ 189759 w 701"/>
                  <a:gd name="T51" fmla="*/ 465662 h 1788"/>
                  <a:gd name="T52" fmla="*/ 189759 w 701"/>
                  <a:gd name="T53" fmla="*/ 465662 h 1788"/>
                  <a:gd name="T54" fmla="*/ 2521 w 701"/>
                  <a:gd name="T55" fmla="*/ 181950 h 1788"/>
                  <a:gd name="T56" fmla="*/ 2521 w 701"/>
                  <a:gd name="T57" fmla="*/ 181950 h 1788"/>
                  <a:gd name="T58" fmla="*/ 100821 w 701"/>
                  <a:gd name="T59" fmla="*/ 44229 h 1788"/>
                  <a:gd name="T60" fmla="*/ 100821 w 701"/>
                  <a:gd name="T61" fmla="*/ 0 h 1788"/>
                  <a:gd name="T62" fmla="*/ 152311 w 701"/>
                  <a:gd name="T63" fmla="*/ 0 h 1788"/>
                  <a:gd name="T64" fmla="*/ 152311 w 701"/>
                  <a:gd name="T65" fmla="*/ 44229 h 17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01" h="1788">
                    <a:moveTo>
                      <a:pt x="423" y="123"/>
                    </a:moveTo>
                    <a:lnTo>
                      <a:pt x="423" y="123"/>
                    </a:lnTo>
                    <a:cubicBezTo>
                      <a:pt x="612" y="150"/>
                      <a:pt x="698" y="297"/>
                      <a:pt x="698" y="506"/>
                    </a:cubicBezTo>
                    <a:lnTo>
                      <a:pt x="698" y="548"/>
                    </a:lnTo>
                    <a:lnTo>
                      <a:pt x="536" y="548"/>
                    </a:lnTo>
                    <a:lnTo>
                      <a:pt x="536" y="495"/>
                    </a:lnTo>
                    <a:cubicBezTo>
                      <a:pt x="536" y="357"/>
                      <a:pt x="481" y="272"/>
                      <a:pt x="356" y="272"/>
                    </a:cubicBezTo>
                    <a:cubicBezTo>
                      <a:pt x="233" y="272"/>
                      <a:pt x="178" y="357"/>
                      <a:pt x="178" y="495"/>
                    </a:cubicBezTo>
                    <a:cubicBezTo>
                      <a:pt x="178" y="844"/>
                      <a:pt x="700" y="846"/>
                      <a:pt x="700" y="1284"/>
                    </a:cubicBezTo>
                    <a:cubicBezTo>
                      <a:pt x="700" y="1493"/>
                      <a:pt x="612" y="1642"/>
                      <a:pt x="423" y="1669"/>
                    </a:cubicBezTo>
                    <a:lnTo>
                      <a:pt x="423" y="1787"/>
                    </a:lnTo>
                    <a:lnTo>
                      <a:pt x="280" y="1787"/>
                    </a:lnTo>
                    <a:lnTo>
                      <a:pt x="280" y="1669"/>
                    </a:lnTo>
                    <a:cubicBezTo>
                      <a:pt x="87" y="1642"/>
                      <a:pt x="0" y="1496"/>
                      <a:pt x="0" y="1284"/>
                    </a:cubicBezTo>
                    <a:lnTo>
                      <a:pt x="0" y="1188"/>
                    </a:lnTo>
                    <a:lnTo>
                      <a:pt x="162" y="1188"/>
                    </a:lnTo>
                    <a:lnTo>
                      <a:pt x="162" y="1295"/>
                    </a:lnTo>
                    <a:cubicBezTo>
                      <a:pt x="162" y="1435"/>
                      <a:pt x="221" y="1516"/>
                      <a:pt x="345" y="1516"/>
                    </a:cubicBezTo>
                    <a:cubicBezTo>
                      <a:pt x="471" y="1516"/>
                      <a:pt x="527" y="1435"/>
                      <a:pt x="527" y="1295"/>
                    </a:cubicBezTo>
                    <a:cubicBezTo>
                      <a:pt x="527" y="948"/>
                      <a:pt x="7" y="944"/>
                      <a:pt x="7" y="506"/>
                    </a:cubicBezTo>
                    <a:cubicBezTo>
                      <a:pt x="7" y="292"/>
                      <a:pt x="94" y="152"/>
                      <a:pt x="280" y="123"/>
                    </a:cubicBezTo>
                    <a:lnTo>
                      <a:pt x="280" y="0"/>
                    </a:lnTo>
                    <a:lnTo>
                      <a:pt x="423" y="0"/>
                    </a:lnTo>
                    <a:lnTo>
                      <a:pt x="423" y="123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66" name="Freeform 36">
                <a:extLst>
                  <a:ext uri="{FF2B5EF4-FFF2-40B4-BE49-F238E27FC236}">
                    <a16:creationId xmlns:a16="http://schemas.microsoft.com/office/drawing/2014/main" id="{C3861E2F-4113-9C4C-9D12-E47A9A41DB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2850" y="3322638"/>
                <a:ext cx="1495425" cy="1495425"/>
              </a:xfrm>
              <a:custGeom>
                <a:avLst/>
                <a:gdLst>
                  <a:gd name="T0" fmla="*/ 747353 w 4154"/>
                  <a:gd name="T1" fmla="*/ 65175 h 4153"/>
                  <a:gd name="T2" fmla="*/ 747353 w 4154"/>
                  <a:gd name="T3" fmla="*/ 65175 h 4153"/>
                  <a:gd name="T4" fmla="*/ 65159 w 4154"/>
                  <a:gd name="T5" fmla="*/ 747172 h 4153"/>
                  <a:gd name="T6" fmla="*/ 65159 w 4154"/>
                  <a:gd name="T7" fmla="*/ 747172 h 4153"/>
                  <a:gd name="T8" fmla="*/ 747353 w 4154"/>
                  <a:gd name="T9" fmla="*/ 1429890 h 4153"/>
                  <a:gd name="T10" fmla="*/ 747353 w 4154"/>
                  <a:gd name="T11" fmla="*/ 1429890 h 4153"/>
                  <a:gd name="T12" fmla="*/ 1429906 w 4154"/>
                  <a:gd name="T13" fmla="*/ 747172 h 4153"/>
                  <a:gd name="T14" fmla="*/ 1429906 w 4154"/>
                  <a:gd name="T15" fmla="*/ 747172 h 4153"/>
                  <a:gd name="T16" fmla="*/ 747353 w 4154"/>
                  <a:gd name="T17" fmla="*/ 65175 h 4153"/>
                  <a:gd name="T18" fmla="*/ 747353 w 4154"/>
                  <a:gd name="T19" fmla="*/ 1495065 h 4153"/>
                  <a:gd name="T20" fmla="*/ 747353 w 4154"/>
                  <a:gd name="T21" fmla="*/ 1495065 h 4153"/>
                  <a:gd name="T22" fmla="*/ 0 w 4154"/>
                  <a:gd name="T23" fmla="*/ 747172 h 4153"/>
                  <a:gd name="T24" fmla="*/ 0 w 4154"/>
                  <a:gd name="T25" fmla="*/ 747172 h 4153"/>
                  <a:gd name="T26" fmla="*/ 747353 w 4154"/>
                  <a:gd name="T27" fmla="*/ 0 h 4153"/>
                  <a:gd name="T28" fmla="*/ 747353 w 4154"/>
                  <a:gd name="T29" fmla="*/ 0 h 4153"/>
                  <a:gd name="T30" fmla="*/ 1495065 w 4154"/>
                  <a:gd name="T31" fmla="*/ 747172 h 4153"/>
                  <a:gd name="T32" fmla="*/ 1495065 w 4154"/>
                  <a:gd name="T33" fmla="*/ 747172 h 4153"/>
                  <a:gd name="T34" fmla="*/ 747353 w 4154"/>
                  <a:gd name="T35" fmla="*/ 1495065 h 41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154" h="4153">
                    <a:moveTo>
                      <a:pt x="2076" y="181"/>
                    </a:moveTo>
                    <a:lnTo>
                      <a:pt x="2076" y="181"/>
                    </a:lnTo>
                    <a:cubicBezTo>
                      <a:pt x="1031" y="181"/>
                      <a:pt x="181" y="1032"/>
                      <a:pt x="181" y="2075"/>
                    </a:cubicBezTo>
                    <a:cubicBezTo>
                      <a:pt x="181" y="3121"/>
                      <a:pt x="1031" y="3971"/>
                      <a:pt x="2076" y="3971"/>
                    </a:cubicBezTo>
                    <a:cubicBezTo>
                      <a:pt x="3121" y="3971"/>
                      <a:pt x="3972" y="3121"/>
                      <a:pt x="3972" y="2075"/>
                    </a:cubicBezTo>
                    <a:cubicBezTo>
                      <a:pt x="3972" y="1032"/>
                      <a:pt x="3121" y="181"/>
                      <a:pt x="2076" y="181"/>
                    </a:cubicBezTo>
                    <a:close/>
                    <a:moveTo>
                      <a:pt x="2076" y="4152"/>
                    </a:moveTo>
                    <a:lnTo>
                      <a:pt x="2076" y="4152"/>
                    </a:lnTo>
                    <a:cubicBezTo>
                      <a:pt x="931" y="4152"/>
                      <a:pt x="0" y="3220"/>
                      <a:pt x="0" y="2075"/>
                    </a:cubicBezTo>
                    <a:cubicBezTo>
                      <a:pt x="0" y="932"/>
                      <a:pt x="931" y="0"/>
                      <a:pt x="2076" y="0"/>
                    </a:cubicBezTo>
                    <a:cubicBezTo>
                      <a:pt x="3221" y="0"/>
                      <a:pt x="4153" y="932"/>
                      <a:pt x="4153" y="2075"/>
                    </a:cubicBezTo>
                    <a:cubicBezTo>
                      <a:pt x="4153" y="3220"/>
                      <a:pt x="3221" y="4152"/>
                      <a:pt x="2076" y="415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67" name="Freeform 37">
                <a:extLst>
                  <a:ext uri="{FF2B5EF4-FFF2-40B4-BE49-F238E27FC236}">
                    <a16:creationId xmlns:a16="http://schemas.microsoft.com/office/drawing/2014/main" id="{D0D86646-A4B0-2644-9835-B7D089E59D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2675" y="3322638"/>
                <a:ext cx="909638" cy="1495425"/>
              </a:xfrm>
              <a:custGeom>
                <a:avLst/>
                <a:gdLst>
                  <a:gd name="T0" fmla="*/ 876534 w 2528"/>
                  <a:gd name="T1" fmla="*/ 1495065 h 4153"/>
                  <a:gd name="T2" fmla="*/ 746997 w 2528"/>
                  <a:gd name="T3" fmla="*/ 1495065 h 4153"/>
                  <a:gd name="T4" fmla="*/ 746997 w 2528"/>
                  <a:gd name="T5" fmla="*/ 1495065 h 4153"/>
                  <a:gd name="T6" fmla="*/ 0 w 2528"/>
                  <a:gd name="T7" fmla="*/ 747172 h 4153"/>
                  <a:gd name="T8" fmla="*/ 0 w 2528"/>
                  <a:gd name="T9" fmla="*/ 747172 h 4153"/>
                  <a:gd name="T10" fmla="*/ 746997 w 2528"/>
                  <a:gd name="T11" fmla="*/ 0 h 4153"/>
                  <a:gd name="T12" fmla="*/ 876534 w 2528"/>
                  <a:gd name="T13" fmla="*/ 0 h 4153"/>
                  <a:gd name="T14" fmla="*/ 876534 w 2528"/>
                  <a:gd name="T15" fmla="*/ 0 h 4153"/>
                  <a:gd name="T16" fmla="*/ 909278 w 2528"/>
                  <a:gd name="T17" fmla="*/ 32768 h 4153"/>
                  <a:gd name="T18" fmla="*/ 909278 w 2528"/>
                  <a:gd name="T19" fmla="*/ 32768 h 4153"/>
                  <a:gd name="T20" fmla="*/ 876534 w 2528"/>
                  <a:gd name="T21" fmla="*/ 65175 h 4153"/>
                  <a:gd name="T22" fmla="*/ 746997 w 2528"/>
                  <a:gd name="T23" fmla="*/ 65175 h 4153"/>
                  <a:gd name="T24" fmla="*/ 746997 w 2528"/>
                  <a:gd name="T25" fmla="*/ 65175 h 4153"/>
                  <a:gd name="T26" fmla="*/ 64769 w 2528"/>
                  <a:gd name="T27" fmla="*/ 747172 h 4153"/>
                  <a:gd name="T28" fmla="*/ 64769 w 2528"/>
                  <a:gd name="T29" fmla="*/ 747172 h 4153"/>
                  <a:gd name="T30" fmla="*/ 746997 w 2528"/>
                  <a:gd name="T31" fmla="*/ 1429890 h 4153"/>
                  <a:gd name="T32" fmla="*/ 876534 w 2528"/>
                  <a:gd name="T33" fmla="*/ 1429890 h 4153"/>
                  <a:gd name="T34" fmla="*/ 876534 w 2528"/>
                  <a:gd name="T35" fmla="*/ 1429890 h 4153"/>
                  <a:gd name="T36" fmla="*/ 909278 w 2528"/>
                  <a:gd name="T37" fmla="*/ 1462297 h 4153"/>
                  <a:gd name="T38" fmla="*/ 909278 w 2528"/>
                  <a:gd name="T39" fmla="*/ 1462297 h 4153"/>
                  <a:gd name="T40" fmla="*/ 876534 w 2528"/>
                  <a:gd name="T41" fmla="*/ 1495065 h 415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528" h="4153">
                    <a:moveTo>
                      <a:pt x="2436" y="4152"/>
                    </a:moveTo>
                    <a:lnTo>
                      <a:pt x="2076" y="4152"/>
                    </a:lnTo>
                    <a:cubicBezTo>
                      <a:pt x="930" y="4152"/>
                      <a:pt x="0" y="3221"/>
                      <a:pt x="0" y="2075"/>
                    </a:cubicBezTo>
                    <a:cubicBezTo>
                      <a:pt x="0" y="932"/>
                      <a:pt x="930" y="0"/>
                      <a:pt x="2076" y="0"/>
                    </a:cubicBezTo>
                    <a:lnTo>
                      <a:pt x="2436" y="0"/>
                    </a:lnTo>
                    <a:cubicBezTo>
                      <a:pt x="2486" y="0"/>
                      <a:pt x="2527" y="41"/>
                      <a:pt x="2527" y="91"/>
                    </a:cubicBezTo>
                    <a:cubicBezTo>
                      <a:pt x="2527" y="141"/>
                      <a:pt x="2486" y="181"/>
                      <a:pt x="2436" y="181"/>
                    </a:cubicBezTo>
                    <a:lnTo>
                      <a:pt x="2076" y="181"/>
                    </a:lnTo>
                    <a:cubicBezTo>
                      <a:pt x="1030" y="181"/>
                      <a:pt x="180" y="1032"/>
                      <a:pt x="180" y="2075"/>
                    </a:cubicBezTo>
                    <a:cubicBezTo>
                      <a:pt x="180" y="3121"/>
                      <a:pt x="1030" y="3971"/>
                      <a:pt x="2076" y="3971"/>
                    </a:cubicBezTo>
                    <a:lnTo>
                      <a:pt x="2436" y="3971"/>
                    </a:lnTo>
                    <a:cubicBezTo>
                      <a:pt x="2486" y="3971"/>
                      <a:pt x="2527" y="4011"/>
                      <a:pt x="2527" y="4061"/>
                    </a:cubicBezTo>
                    <a:cubicBezTo>
                      <a:pt x="2527" y="4111"/>
                      <a:pt x="2486" y="4152"/>
                      <a:pt x="2436" y="415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40" name="Group 11">
              <a:extLst>
                <a:ext uri="{FF2B5EF4-FFF2-40B4-BE49-F238E27FC236}">
                  <a16:creationId xmlns:a16="http://schemas.microsoft.com/office/drawing/2014/main" id="{EDA16F9D-DD3C-3A4B-A4F9-8E5F475B9A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954917"/>
              <a:ext cx="1765625" cy="1659054"/>
              <a:chOff x="3332163" y="2060575"/>
              <a:chExt cx="1946275" cy="1828800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7F89D4E9-4337-044F-9520-8D4898EF9A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1663" y="2060575"/>
                <a:ext cx="273050" cy="481013"/>
              </a:xfrm>
              <a:custGeom>
                <a:avLst/>
                <a:gdLst>
                  <a:gd name="T0" fmla="*/ 65115 w 759"/>
                  <a:gd name="T1" fmla="*/ 415584 h 1338"/>
                  <a:gd name="T2" fmla="*/ 207935 w 759"/>
                  <a:gd name="T3" fmla="*/ 415584 h 1338"/>
                  <a:gd name="T4" fmla="*/ 207935 w 759"/>
                  <a:gd name="T5" fmla="*/ 68305 h 1338"/>
                  <a:gd name="T6" fmla="*/ 207935 w 759"/>
                  <a:gd name="T7" fmla="*/ 68305 h 1338"/>
                  <a:gd name="T8" fmla="*/ 65115 w 759"/>
                  <a:gd name="T9" fmla="*/ 240507 h 1338"/>
                  <a:gd name="T10" fmla="*/ 65115 w 759"/>
                  <a:gd name="T11" fmla="*/ 415584 h 1338"/>
                  <a:gd name="T12" fmla="*/ 240313 w 759"/>
                  <a:gd name="T13" fmla="*/ 480653 h 1338"/>
                  <a:gd name="T14" fmla="*/ 32377 w 759"/>
                  <a:gd name="T15" fmla="*/ 480653 h 1338"/>
                  <a:gd name="T16" fmla="*/ 32377 w 759"/>
                  <a:gd name="T17" fmla="*/ 480653 h 1338"/>
                  <a:gd name="T18" fmla="*/ 0 w 759"/>
                  <a:gd name="T19" fmla="*/ 448298 h 1338"/>
                  <a:gd name="T20" fmla="*/ 0 w 759"/>
                  <a:gd name="T21" fmla="*/ 240507 h 1338"/>
                  <a:gd name="T22" fmla="*/ 0 w 759"/>
                  <a:gd name="T23" fmla="*/ 240507 h 1338"/>
                  <a:gd name="T24" fmla="*/ 240313 w 759"/>
                  <a:gd name="T25" fmla="*/ 0 h 1338"/>
                  <a:gd name="T26" fmla="*/ 240313 w 759"/>
                  <a:gd name="T27" fmla="*/ 0 h 1338"/>
                  <a:gd name="T28" fmla="*/ 272690 w 759"/>
                  <a:gd name="T29" fmla="*/ 32715 h 1338"/>
                  <a:gd name="T30" fmla="*/ 272690 w 759"/>
                  <a:gd name="T31" fmla="*/ 448298 h 1338"/>
                  <a:gd name="T32" fmla="*/ 272690 w 759"/>
                  <a:gd name="T33" fmla="*/ 448298 h 1338"/>
                  <a:gd name="T34" fmla="*/ 240313 w 759"/>
                  <a:gd name="T35" fmla="*/ 480653 h 133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59" h="1338">
                    <a:moveTo>
                      <a:pt x="181" y="1156"/>
                    </a:moveTo>
                    <a:lnTo>
                      <a:pt x="578" y="1156"/>
                    </a:lnTo>
                    <a:lnTo>
                      <a:pt x="578" y="190"/>
                    </a:lnTo>
                    <a:cubicBezTo>
                      <a:pt x="352" y="232"/>
                      <a:pt x="181" y="431"/>
                      <a:pt x="181" y="669"/>
                    </a:cubicBezTo>
                    <a:lnTo>
                      <a:pt x="181" y="1156"/>
                    </a:lnTo>
                    <a:close/>
                    <a:moveTo>
                      <a:pt x="668" y="1337"/>
                    </a:moveTo>
                    <a:lnTo>
                      <a:pt x="90" y="1337"/>
                    </a:lnTo>
                    <a:cubicBezTo>
                      <a:pt x="40" y="1337"/>
                      <a:pt x="0" y="1297"/>
                      <a:pt x="0" y="1247"/>
                    </a:cubicBezTo>
                    <a:lnTo>
                      <a:pt x="0" y="669"/>
                    </a:lnTo>
                    <a:cubicBezTo>
                      <a:pt x="0" y="300"/>
                      <a:pt x="300" y="0"/>
                      <a:pt x="668" y="0"/>
                    </a:cubicBezTo>
                    <a:cubicBezTo>
                      <a:pt x="717" y="0"/>
                      <a:pt x="758" y="41"/>
                      <a:pt x="758" y="91"/>
                    </a:cubicBezTo>
                    <a:lnTo>
                      <a:pt x="758" y="1247"/>
                    </a:lnTo>
                    <a:cubicBezTo>
                      <a:pt x="758" y="1297"/>
                      <a:pt x="717" y="1337"/>
                      <a:pt x="668" y="133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9" name="Freeform 38">
                <a:extLst>
                  <a:ext uri="{FF2B5EF4-FFF2-40B4-BE49-F238E27FC236}">
                    <a16:creationId xmlns:a16="http://schemas.microsoft.com/office/drawing/2014/main" id="{166E989C-A1BB-6041-B0CC-5312533613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1100" y="2716213"/>
                <a:ext cx="287338" cy="500062"/>
              </a:xfrm>
              <a:custGeom>
                <a:avLst/>
                <a:gdLst>
                  <a:gd name="T0" fmla="*/ 254530 w 797"/>
                  <a:gd name="T1" fmla="*/ 499702 h 1390"/>
                  <a:gd name="T2" fmla="*/ 32087 w 797"/>
                  <a:gd name="T3" fmla="*/ 499702 h 1390"/>
                  <a:gd name="T4" fmla="*/ 32087 w 797"/>
                  <a:gd name="T5" fmla="*/ 499702 h 1390"/>
                  <a:gd name="T6" fmla="*/ 0 w 797"/>
                  <a:gd name="T7" fmla="*/ 466964 h 1390"/>
                  <a:gd name="T8" fmla="*/ 0 w 797"/>
                  <a:gd name="T9" fmla="*/ 466964 h 1390"/>
                  <a:gd name="T10" fmla="*/ 32087 w 797"/>
                  <a:gd name="T11" fmla="*/ 434586 h 1390"/>
                  <a:gd name="T12" fmla="*/ 221723 w 797"/>
                  <a:gd name="T13" fmla="*/ 434586 h 1390"/>
                  <a:gd name="T14" fmla="*/ 221723 w 797"/>
                  <a:gd name="T15" fmla="*/ 64756 h 1390"/>
                  <a:gd name="T16" fmla="*/ 32087 w 797"/>
                  <a:gd name="T17" fmla="*/ 64756 h 1390"/>
                  <a:gd name="T18" fmla="*/ 32087 w 797"/>
                  <a:gd name="T19" fmla="*/ 64756 h 1390"/>
                  <a:gd name="T20" fmla="*/ 0 w 797"/>
                  <a:gd name="T21" fmla="*/ 32378 h 1390"/>
                  <a:gd name="T22" fmla="*/ 0 w 797"/>
                  <a:gd name="T23" fmla="*/ 32378 h 1390"/>
                  <a:gd name="T24" fmla="*/ 32087 w 797"/>
                  <a:gd name="T25" fmla="*/ 0 h 1390"/>
                  <a:gd name="T26" fmla="*/ 254530 w 797"/>
                  <a:gd name="T27" fmla="*/ 0 h 1390"/>
                  <a:gd name="T28" fmla="*/ 254530 w 797"/>
                  <a:gd name="T29" fmla="*/ 0 h 1390"/>
                  <a:gd name="T30" fmla="*/ 286977 w 797"/>
                  <a:gd name="T31" fmla="*/ 32378 h 1390"/>
                  <a:gd name="T32" fmla="*/ 286977 w 797"/>
                  <a:gd name="T33" fmla="*/ 466964 h 1390"/>
                  <a:gd name="T34" fmla="*/ 286977 w 797"/>
                  <a:gd name="T35" fmla="*/ 466964 h 1390"/>
                  <a:gd name="T36" fmla="*/ 254530 w 797"/>
                  <a:gd name="T37" fmla="*/ 499702 h 139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797" h="1390">
                    <a:moveTo>
                      <a:pt x="706" y="1389"/>
                    </a:moveTo>
                    <a:lnTo>
                      <a:pt x="89" y="1389"/>
                    </a:lnTo>
                    <a:cubicBezTo>
                      <a:pt x="40" y="1389"/>
                      <a:pt x="0" y="1348"/>
                      <a:pt x="0" y="1298"/>
                    </a:cubicBezTo>
                    <a:cubicBezTo>
                      <a:pt x="0" y="1248"/>
                      <a:pt x="40" y="1208"/>
                      <a:pt x="89" y="1208"/>
                    </a:cubicBezTo>
                    <a:lnTo>
                      <a:pt x="615" y="1208"/>
                    </a:lnTo>
                    <a:lnTo>
                      <a:pt x="615" y="180"/>
                    </a:lnTo>
                    <a:lnTo>
                      <a:pt x="89" y="180"/>
                    </a:lnTo>
                    <a:cubicBezTo>
                      <a:pt x="40" y="180"/>
                      <a:pt x="0" y="140"/>
                      <a:pt x="0" y="90"/>
                    </a:cubicBezTo>
                    <a:cubicBezTo>
                      <a:pt x="0" y="40"/>
                      <a:pt x="40" y="0"/>
                      <a:pt x="89" y="0"/>
                    </a:cubicBezTo>
                    <a:lnTo>
                      <a:pt x="706" y="0"/>
                    </a:lnTo>
                    <a:cubicBezTo>
                      <a:pt x="756" y="0"/>
                      <a:pt x="796" y="40"/>
                      <a:pt x="796" y="90"/>
                    </a:cubicBezTo>
                    <a:lnTo>
                      <a:pt x="796" y="1298"/>
                    </a:lnTo>
                    <a:cubicBezTo>
                      <a:pt x="796" y="1348"/>
                      <a:pt x="756" y="1389"/>
                      <a:pt x="706" y="138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60" name="Freeform 39">
                <a:extLst>
                  <a:ext uri="{FF2B5EF4-FFF2-40B4-BE49-F238E27FC236}">
                    <a16:creationId xmlns:a16="http://schemas.microsoft.com/office/drawing/2014/main" id="{B2B4F5B1-4D81-FE48-9980-0D2471D990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8363" y="2614613"/>
                <a:ext cx="153987" cy="153987"/>
              </a:xfrm>
              <a:custGeom>
                <a:avLst/>
                <a:gdLst>
                  <a:gd name="T0" fmla="*/ 153628 w 429"/>
                  <a:gd name="T1" fmla="*/ 76994 h 428"/>
                  <a:gd name="T2" fmla="*/ 153628 w 429"/>
                  <a:gd name="T3" fmla="*/ 76994 h 428"/>
                  <a:gd name="T4" fmla="*/ 76814 w 429"/>
                  <a:gd name="T5" fmla="*/ 153627 h 428"/>
                  <a:gd name="T6" fmla="*/ 76814 w 429"/>
                  <a:gd name="T7" fmla="*/ 153627 h 428"/>
                  <a:gd name="T8" fmla="*/ 0 w 429"/>
                  <a:gd name="T9" fmla="*/ 76994 h 428"/>
                  <a:gd name="T10" fmla="*/ 0 w 429"/>
                  <a:gd name="T11" fmla="*/ 76994 h 428"/>
                  <a:gd name="T12" fmla="*/ 76814 w 429"/>
                  <a:gd name="T13" fmla="*/ 0 h 428"/>
                  <a:gd name="T14" fmla="*/ 76814 w 429"/>
                  <a:gd name="T15" fmla="*/ 0 h 428"/>
                  <a:gd name="T16" fmla="*/ 153628 w 429"/>
                  <a:gd name="T17" fmla="*/ 76994 h 4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29" h="428">
                    <a:moveTo>
                      <a:pt x="428" y="214"/>
                    </a:moveTo>
                    <a:lnTo>
                      <a:pt x="428" y="214"/>
                    </a:lnTo>
                    <a:cubicBezTo>
                      <a:pt x="428" y="332"/>
                      <a:pt x="332" y="427"/>
                      <a:pt x="214" y="427"/>
                    </a:cubicBezTo>
                    <a:cubicBezTo>
                      <a:pt x="96" y="427"/>
                      <a:pt x="0" y="332"/>
                      <a:pt x="0" y="214"/>
                    </a:cubicBezTo>
                    <a:cubicBezTo>
                      <a:pt x="0" y="96"/>
                      <a:pt x="96" y="0"/>
                      <a:pt x="214" y="0"/>
                    </a:cubicBezTo>
                    <a:cubicBezTo>
                      <a:pt x="332" y="0"/>
                      <a:pt x="428" y="96"/>
                      <a:pt x="428" y="21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61" name="Freeform 40">
                <a:extLst>
                  <a:ext uri="{FF2B5EF4-FFF2-40B4-BE49-F238E27FC236}">
                    <a16:creationId xmlns:a16="http://schemas.microsoft.com/office/drawing/2014/main" id="{CF6510E1-A437-CD45-B5C5-2FB6077A67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575" y="3552825"/>
                <a:ext cx="355600" cy="336550"/>
              </a:xfrm>
              <a:custGeom>
                <a:avLst/>
                <a:gdLst>
                  <a:gd name="T0" fmla="*/ 322847 w 988"/>
                  <a:gd name="T1" fmla="*/ 336190 h 936"/>
                  <a:gd name="T2" fmla="*/ 32393 w 988"/>
                  <a:gd name="T3" fmla="*/ 336190 h 936"/>
                  <a:gd name="T4" fmla="*/ 32393 w 988"/>
                  <a:gd name="T5" fmla="*/ 336190 h 936"/>
                  <a:gd name="T6" fmla="*/ 0 w 988"/>
                  <a:gd name="T7" fmla="*/ 303830 h 936"/>
                  <a:gd name="T8" fmla="*/ 0 w 988"/>
                  <a:gd name="T9" fmla="*/ 32720 h 936"/>
                  <a:gd name="T10" fmla="*/ 0 w 988"/>
                  <a:gd name="T11" fmla="*/ 32720 h 936"/>
                  <a:gd name="T12" fmla="*/ 32393 w 988"/>
                  <a:gd name="T13" fmla="*/ 0 h 936"/>
                  <a:gd name="T14" fmla="*/ 32393 w 988"/>
                  <a:gd name="T15" fmla="*/ 0 h 936"/>
                  <a:gd name="T16" fmla="*/ 65145 w 988"/>
                  <a:gd name="T17" fmla="*/ 32720 h 936"/>
                  <a:gd name="T18" fmla="*/ 65145 w 988"/>
                  <a:gd name="T19" fmla="*/ 271469 h 936"/>
                  <a:gd name="T20" fmla="*/ 290095 w 988"/>
                  <a:gd name="T21" fmla="*/ 271469 h 936"/>
                  <a:gd name="T22" fmla="*/ 290095 w 988"/>
                  <a:gd name="T23" fmla="*/ 154612 h 936"/>
                  <a:gd name="T24" fmla="*/ 290095 w 988"/>
                  <a:gd name="T25" fmla="*/ 154612 h 936"/>
                  <a:gd name="T26" fmla="*/ 322847 w 988"/>
                  <a:gd name="T27" fmla="*/ 121892 h 936"/>
                  <a:gd name="T28" fmla="*/ 322847 w 988"/>
                  <a:gd name="T29" fmla="*/ 121892 h 936"/>
                  <a:gd name="T30" fmla="*/ 355240 w 988"/>
                  <a:gd name="T31" fmla="*/ 154612 h 936"/>
                  <a:gd name="T32" fmla="*/ 355240 w 988"/>
                  <a:gd name="T33" fmla="*/ 303830 h 936"/>
                  <a:gd name="T34" fmla="*/ 355240 w 988"/>
                  <a:gd name="T35" fmla="*/ 303830 h 936"/>
                  <a:gd name="T36" fmla="*/ 322847 w 988"/>
                  <a:gd name="T37" fmla="*/ 336190 h 9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88" h="936">
                    <a:moveTo>
                      <a:pt x="897" y="935"/>
                    </a:moveTo>
                    <a:lnTo>
                      <a:pt x="90" y="935"/>
                    </a:lnTo>
                    <a:cubicBezTo>
                      <a:pt x="41" y="935"/>
                      <a:pt x="0" y="894"/>
                      <a:pt x="0" y="845"/>
                    </a:cubicBezTo>
                    <a:lnTo>
                      <a:pt x="0" y="91"/>
                    </a:lnTo>
                    <a:cubicBezTo>
                      <a:pt x="0" y="41"/>
                      <a:pt x="41" y="0"/>
                      <a:pt x="90" y="0"/>
                    </a:cubicBezTo>
                    <a:cubicBezTo>
                      <a:pt x="140" y="0"/>
                      <a:pt x="181" y="41"/>
                      <a:pt x="181" y="91"/>
                    </a:cubicBezTo>
                    <a:lnTo>
                      <a:pt x="181" y="755"/>
                    </a:lnTo>
                    <a:lnTo>
                      <a:pt x="806" y="755"/>
                    </a:lnTo>
                    <a:lnTo>
                      <a:pt x="806" y="430"/>
                    </a:lnTo>
                    <a:cubicBezTo>
                      <a:pt x="806" y="380"/>
                      <a:pt x="847" y="339"/>
                      <a:pt x="897" y="339"/>
                    </a:cubicBezTo>
                    <a:cubicBezTo>
                      <a:pt x="947" y="339"/>
                      <a:pt x="987" y="380"/>
                      <a:pt x="987" y="430"/>
                    </a:cubicBezTo>
                    <a:lnTo>
                      <a:pt x="987" y="845"/>
                    </a:lnTo>
                    <a:cubicBezTo>
                      <a:pt x="987" y="894"/>
                      <a:pt x="947" y="935"/>
                      <a:pt x="897" y="93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62" name="Freeform 41">
                <a:extLst>
                  <a:ext uri="{FF2B5EF4-FFF2-40B4-BE49-F238E27FC236}">
                    <a16:creationId xmlns:a16="http://schemas.microsoft.com/office/drawing/2014/main" id="{7299AC9B-5295-7E4D-8327-2D152B97DD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8488" y="3552825"/>
                <a:ext cx="355600" cy="336550"/>
              </a:xfrm>
              <a:custGeom>
                <a:avLst/>
                <a:gdLst>
                  <a:gd name="T0" fmla="*/ 322814 w 987"/>
                  <a:gd name="T1" fmla="*/ 336190 h 936"/>
                  <a:gd name="T2" fmla="*/ 32426 w 987"/>
                  <a:gd name="T3" fmla="*/ 336190 h 936"/>
                  <a:gd name="T4" fmla="*/ 32426 w 987"/>
                  <a:gd name="T5" fmla="*/ 336190 h 936"/>
                  <a:gd name="T6" fmla="*/ 0 w 987"/>
                  <a:gd name="T7" fmla="*/ 303830 h 936"/>
                  <a:gd name="T8" fmla="*/ 0 w 987"/>
                  <a:gd name="T9" fmla="*/ 154612 h 936"/>
                  <a:gd name="T10" fmla="*/ 0 w 987"/>
                  <a:gd name="T11" fmla="*/ 154612 h 936"/>
                  <a:gd name="T12" fmla="*/ 32426 w 987"/>
                  <a:gd name="T13" fmla="*/ 121892 h 936"/>
                  <a:gd name="T14" fmla="*/ 32426 w 987"/>
                  <a:gd name="T15" fmla="*/ 121892 h 936"/>
                  <a:gd name="T16" fmla="*/ 65211 w 987"/>
                  <a:gd name="T17" fmla="*/ 154612 h 936"/>
                  <a:gd name="T18" fmla="*/ 65211 w 987"/>
                  <a:gd name="T19" fmla="*/ 271469 h 936"/>
                  <a:gd name="T20" fmla="*/ 290028 w 987"/>
                  <a:gd name="T21" fmla="*/ 271469 h 936"/>
                  <a:gd name="T22" fmla="*/ 290028 w 987"/>
                  <a:gd name="T23" fmla="*/ 32720 h 936"/>
                  <a:gd name="T24" fmla="*/ 290028 w 987"/>
                  <a:gd name="T25" fmla="*/ 32720 h 936"/>
                  <a:gd name="T26" fmla="*/ 322814 w 987"/>
                  <a:gd name="T27" fmla="*/ 0 h 936"/>
                  <a:gd name="T28" fmla="*/ 322814 w 987"/>
                  <a:gd name="T29" fmla="*/ 0 h 936"/>
                  <a:gd name="T30" fmla="*/ 355240 w 987"/>
                  <a:gd name="T31" fmla="*/ 32720 h 936"/>
                  <a:gd name="T32" fmla="*/ 355240 w 987"/>
                  <a:gd name="T33" fmla="*/ 303830 h 936"/>
                  <a:gd name="T34" fmla="*/ 355240 w 987"/>
                  <a:gd name="T35" fmla="*/ 303830 h 936"/>
                  <a:gd name="T36" fmla="*/ 322814 w 987"/>
                  <a:gd name="T37" fmla="*/ 336190 h 9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87" h="936">
                    <a:moveTo>
                      <a:pt x="896" y="935"/>
                    </a:moveTo>
                    <a:lnTo>
                      <a:pt x="90" y="935"/>
                    </a:lnTo>
                    <a:cubicBezTo>
                      <a:pt x="40" y="935"/>
                      <a:pt x="0" y="894"/>
                      <a:pt x="0" y="845"/>
                    </a:cubicBezTo>
                    <a:lnTo>
                      <a:pt x="0" y="430"/>
                    </a:lnTo>
                    <a:cubicBezTo>
                      <a:pt x="0" y="380"/>
                      <a:pt x="40" y="339"/>
                      <a:pt x="90" y="339"/>
                    </a:cubicBezTo>
                    <a:cubicBezTo>
                      <a:pt x="140" y="339"/>
                      <a:pt x="181" y="380"/>
                      <a:pt x="181" y="430"/>
                    </a:cubicBezTo>
                    <a:lnTo>
                      <a:pt x="181" y="755"/>
                    </a:lnTo>
                    <a:lnTo>
                      <a:pt x="805" y="755"/>
                    </a:lnTo>
                    <a:lnTo>
                      <a:pt x="805" y="91"/>
                    </a:lnTo>
                    <a:cubicBezTo>
                      <a:pt x="805" y="41"/>
                      <a:pt x="846" y="0"/>
                      <a:pt x="896" y="0"/>
                    </a:cubicBezTo>
                    <a:cubicBezTo>
                      <a:pt x="946" y="0"/>
                      <a:pt x="986" y="41"/>
                      <a:pt x="986" y="91"/>
                    </a:cubicBezTo>
                    <a:lnTo>
                      <a:pt x="986" y="845"/>
                    </a:lnTo>
                    <a:cubicBezTo>
                      <a:pt x="986" y="894"/>
                      <a:pt x="946" y="935"/>
                      <a:pt x="896" y="93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63" name="Freeform 42">
                <a:extLst>
                  <a:ext uri="{FF2B5EF4-FFF2-40B4-BE49-F238E27FC236}">
                    <a16:creationId xmlns:a16="http://schemas.microsoft.com/office/drawing/2014/main" id="{83F0CC26-197C-8B49-966D-EEB7C96E90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2163" y="2924175"/>
                <a:ext cx="236537" cy="65088"/>
              </a:xfrm>
              <a:custGeom>
                <a:avLst/>
                <a:gdLst>
                  <a:gd name="T0" fmla="*/ 203775 w 657"/>
                  <a:gd name="T1" fmla="*/ 64730 h 182"/>
                  <a:gd name="T2" fmla="*/ 32402 w 657"/>
                  <a:gd name="T3" fmla="*/ 64730 h 182"/>
                  <a:gd name="T4" fmla="*/ 32402 w 657"/>
                  <a:gd name="T5" fmla="*/ 64730 h 182"/>
                  <a:gd name="T6" fmla="*/ 0 w 657"/>
                  <a:gd name="T7" fmla="*/ 32544 h 182"/>
                  <a:gd name="T8" fmla="*/ 0 w 657"/>
                  <a:gd name="T9" fmla="*/ 32544 h 182"/>
                  <a:gd name="T10" fmla="*/ 32402 w 657"/>
                  <a:gd name="T11" fmla="*/ 0 h 182"/>
                  <a:gd name="T12" fmla="*/ 203775 w 657"/>
                  <a:gd name="T13" fmla="*/ 0 h 182"/>
                  <a:gd name="T14" fmla="*/ 203775 w 657"/>
                  <a:gd name="T15" fmla="*/ 0 h 182"/>
                  <a:gd name="T16" fmla="*/ 236177 w 657"/>
                  <a:gd name="T17" fmla="*/ 32544 h 182"/>
                  <a:gd name="T18" fmla="*/ 236177 w 657"/>
                  <a:gd name="T19" fmla="*/ 32544 h 182"/>
                  <a:gd name="T20" fmla="*/ 203775 w 657"/>
                  <a:gd name="T21" fmla="*/ 64730 h 1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57" h="182">
                    <a:moveTo>
                      <a:pt x="566" y="181"/>
                    </a:moveTo>
                    <a:lnTo>
                      <a:pt x="90" y="181"/>
                    </a:lnTo>
                    <a:cubicBezTo>
                      <a:pt x="40" y="181"/>
                      <a:pt x="0" y="141"/>
                      <a:pt x="0" y="91"/>
                    </a:cubicBezTo>
                    <a:cubicBezTo>
                      <a:pt x="0" y="41"/>
                      <a:pt x="40" y="0"/>
                      <a:pt x="90" y="0"/>
                    </a:cubicBezTo>
                    <a:lnTo>
                      <a:pt x="566" y="0"/>
                    </a:lnTo>
                    <a:cubicBezTo>
                      <a:pt x="616" y="0"/>
                      <a:pt x="656" y="41"/>
                      <a:pt x="656" y="91"/>
                    </a:cubicBezTo>
                    <a:cubicBezTo>
                      <a:pt x="656" y="141"/>
                      <a:pt x="616" y="181"/>
                      <a:pt x="566" y="18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64" name="Freeform 44">
                <a:extLst>
                  <a:ext uri="{FF2B5EF4-FFF2-40B4-BE49-F238E27FC236}">
                    <a16:creationId xmlns:a16="http://schemas.microsoft.com/office/drawing/2014/main" id="{8357A86B-CF69-174D-8615-7E2643DA31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3613" y="2165350"/>
                <a:ext cx="1581150" cy="1581150"/>
              </a:xfrm>
              <a:custGeom>
                <a:avLst/>
                <a:gdLst>
                  <a:gd name="T0" fmla="*/ 790395 w 4393"/>
                  <a:gd name="T1" fmla="*/ 1580790 h 4394"/>
                  <a:gd name="T2" fmla="*/ 790395 w 4393"/>
                  <a:gd name="T3" fmla="*/ 1580790 h 4394"/>
                  <a:gd name="T4" fmla="*/ 0 w 4393"/>
                  <a:gd name="T5" fmla="*/ 790575 h 4394"/>
                  <a:gd name="T6" fmla="*/ 0 w 4393"/>
                  <a:gd name="T7" fmla="*/ 790575 h 4394"/>
                  <a:gd name="T8" fmla="*/ 790395 w 4393"/>
                  <a:gd name="T9" fmla="*/ 0 h 4394"/>
                  <a:gd name="T10" fmla="*/ 790395 w 4393"/>
                  <a:gd name="T11" fmla="*/ 0 h 4394"/>
                  <a:gd name="T12" fmla="*/ 965678 w 4393"/>
                  <a:gd name="T13" fmla="*/ 19432 h 4394"/>
                  <a:gd name="T14" fmla="*/ 965678 w 4393"/>
                  <a:gd name="T15" fmla="*/ 19432 h 4394"/>
                  <a:gd name="T16" fmla="*/ 990513 w 4393"/>
                  <a:gd name="T17" fmla="*/ 58295 h 4394"/>
                  <a:gd name="T18" fmla="*/ 990513 w 4393"/>
                  <a:gd name="T19" fmla="*/ 58295 h 4394"/>
                  <a:gd name="T20" fmla="*/ 951281 w 4393"/>
                  <a:gd name="T21" fmla="*/ 82764 h 4394"/>
                  <a:gd name="T22" fmla="*/ 951281 w 4393"/>
                  <a:gd name="T23" fmla="*/ 82764 h 4394"/>
                  <a:gd name="T24" fmla="*/ 790395 w 4393"/>
                  <a:gd name="T25" fmla="*/ 65132 h 4394"/>
                  <a:gd name="T26" fmla="*/ 790395 w 4393"/>
                  <a:gd name="T27" fmla="*/ 65132 h 4394"/>
                  <a:gd name="T28" fmla="*/ 65146 w 4393"/>
                  <a:gd name="T29" fmla="*/ 790575 h 4394"/>
                  <a:gd name="T30" fmla="*/ 65146 w 4393"/>
                  <a:gd name="T31" fmla="*/ 790575 h 4394"/>
                  <a:gd name="T32" fmla="*/ 790395 w 4393"/>
                  <a:gd name="T33" fmla="*/ 1515659 h 4394"/>
                  <a:gd name="T34" fmla="*/ 790395 w 4393"/>
                  <a:gd name="T35" fmla="*/ 1515659 h 4394"/>
                  <a:gd name="T36" fmla="*/ 1515644 w 4393"/>
                  <a:gd name="T37" fmla="*/ 790575 h 4394"/>
                  <a:gd name="T38" fmla="*/ 1515644 w 4393"/>
                  <a:gd name="T39" fmla="*/ 790575 h 4394"/>
                  <a:gd name="T40" fmla="*/ 1133403 w 4393"/>
                  <a:gd name="T41" fmla="*/ 150774 h 4394"/>
                  <a:gd name="T42" fmla="*/ 1133403 w 4393"/>
                  <a:gd name="T43" fmla="*/ 150774 h 4394"/>
                  <a:gd name="T44" fmla="*/ 1120086 w 4393"/>
                  <a:gd name="T45" fmla="*/ 106873 h 4394"/>
                  <a:gd name="T46" fmla="*/ 1120086 w 4393"/>
                  <a:gd name="T47" fmla="*/ 106873 h 4394"/>
                  <a:gd name="T48" fmla="*/ 1163637 w 4393"/>
                  <a:gd name="T49" fmla="*/ 93559 h 4394"/>
                  <a:gd name="T50" fmla="*/ 1163637 w 4393"/>
                  <a:gd name="T51" fmla="*/ 93559 h 4394"/>
                  <a:gd name="T52" fmla="*/ 1580790 w 4393"/>
                  <a:gd name="T53" fmla="*/ 790575 h 4394"/>
                  <a:gd name="T54" fmla="*/ 1580790 w 4393"/>
                  <a:gd name="T55" fmla="*/ 790575 h 4394"/>
                  <a:gd name="T56" fmla="*/ 790395 w 4393"/>
                  <a:gd name="T57" fmla="*/ 1580790 h 439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4393" h="4394">
                    <a:moveTo>
                      <a:pt x="2196" y="4393"/>
                    </a:moveTo>
                    <a:lnTo>
                      <a:pt x="2196" y="4393"/>
                    </a:lnTo>
                    <a:cubicBezTo>
                      <a:pt x="985" y="4393"/>
                      <a:pt x="0" y="3408"/>
                      <a:pt x="0" y="2197"/>
                    </a:cubicBezTo>
                    <a:cubicBezTo>
                      <a:pt x="0" y="985"/>
                      <a:pt x="985" y="0"/>
                      <a:pt x="2196" y="0"/>
                    </a:cubicBezTo>
                    <a:cubicBezTo>
                      <a:pt x="2361" y="0"/>
                      <a:pt x="2525" y="18"/>
                      <a:pt x="2683" y="54"/>
                    </a:cubicBezTo>
                    <a:cubicBezTo>
                      <a:pt x="2732" y="65"/>
                      <a:pt x="2763" y="113"/>
                      <a:pt x="2752" y="162"/>
                    </a:cubicBezTo>
                    <a:cubicBezTo>
                      <a:pt x="2740" y="211"/>
                      <a:pt x="2692" y="241"/>
                      <a:pt x="2643" y="230"/>
                    </a:cubicBezTo>
                    <a:cubicBezTo>
                      <a:pt x="2498" y="197"/>
                      <a:pt x="2347" y="181"/>
                      <a:pt x="2196" y="181"/>
                    </a:cubicBezTo>
                    <a:cubicBezTo>
                      <a:pt x="1085" y="181"/>
                      <a:pt x="181" y="1085"/>
                      <a:pt x="181" y="2197"/>
                    </a:cubicBezTo>
                    <a:cubicBezTo>
                      <a:pt x="181" y="3308"/>
                      <a:pt x="1085" y="4212"/>
                      <a:pt x="2196" y="4212"/>
                    </a:cubicBezTo>
                    <a:cubicBezTo>
                      <a:pt x="3307" y="4212"/>
                      <a:pt x="4211" y="3308"/>
                      <a:pt x="4211" y="2197"/>
                    </a:cubicBezTo>
                    <a:cubicBezTo>
                      <a:pt x="4211" y="1452"/>
                      <a:pt x="3804" y="772"/>
                      <a:pt x="3149" y="419"/>
                    </a:cubicBezTo>
                    <a:cubicBezTo>
                      <a:pt x="3105" y="396"/>
                      <a:pt x="3088" y="341"/>
                      <a:pt x="3112" y="297"/>
                    </a:cubicBezTo>
                    <a:cubicBezTo>
                      <a:pt x="3136" y="253"/>
                      <a:pt x="3190" y="236"/>
                      <a:pt x="3233" y="260"/>
                    </a:cubicBezTo>
                    <a:cubicBezTo>
                      <a:pt x="3948" y="644"/>
                      <a:pt x="4392" y="1386"/>
                      <a:pt x="4392" y="2197"/>
                    </a:cubicBezTo>
                    <a:cubicBezTo>
                      <a:pt x="4392" y="3408"/>
                      <a:pt x="3406" y="4393"/>
                      <a:pt x="2196" y="439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41" name="Group 13">
              <a:extLst>
                <a:ext uri="{FF2B5EF4-FFF2-40B4-BE49-F238E27FC236}">
                  <a16:creationId xmlns:a16="http://schemas.microsoft.com/office/drawing/2014/main" id="{ED09FB5F-46B7-E242-A410-C77DE27D82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0830" y="774098"/>
              <a:ext cx="1607209" cy="809365"/>
              <a:chOff x="5826125" y="2760663"/>
              <a:chExt cx="1771650" cy="892175"/>
            </a:xfrm>
            <a:solidFill>
              <a:schemeClr val="accent5"/>
            </a:solidFill>
          </p:grpSpPr>
          <p:sp>
            <p:nvSpPr>
              <p:cNvPr id="152" name="Freeform 45">
                <a:extLst>
                  <a:ext uri="{FF2B5EF4-FFF2-40B4-BE49-F238E27FC236}">
                    <a16:creationId xmlns:a16="http://schemas.microsoft.com/office/drawing/2014/main" id="{ED99FC9B-DDDA-F941-A1DF-6954BB8466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6125" y="2760663"/>
                <a:ext cx="1771650" cy="892175"/>
              </a:xfrm>
              <a:custGeom>
                <a:avLst/>
                <a:gdLst>
                  <a:gd name="T0" fmla="*/ 1706153 w 4923"/>
                  <a:gd name="T1" fmla="*/ 891815 h 2477"/>
                  <a:gd name="T2" fmla="*/ 647770 w 4923"/>
                  <a:gd name="T3" fmla="*/ 891815 h 2477"/>
                  <a:gd name="T4" fmla="*/ 647770 w 4923"/>
                  <a:gd name="T5" fmla="*/ 891815 h 2477"/>
                  <a:gd name="T6" fmla="*/ 615381 w 4923"/>
                  <a:gd name="T7" fmla="*/ 859398 h 2477"/>
                  <a:gd name="T8" fmla="*/ 615381 w 4923"/>
                  <a:gd name="T9" fmla="*/ 859398 h 2477"/>
                  <a:gd name="T10" fmla="*/ 647770 w 4923"/>
                  <a:gd name="T11" fmla="*/ 826622 h 2477"/>
                  <a:gd name="T12" fmla="*/ 1706153 w 4923"/>
                  <a:gd name="T13" fmla="*/ 826622 h 2477"/>
                  <a:gd name="T14" fmla="*/ 1706153 w 4923"/>
                  <a:gd name="T15" fmla="*/ 65193 h 2477"/>
                  <a:gd name="T16" fmla="*/ 65137 w 4923"/>
                  <a:gd name="T17" fmla="*/ 65193 h 2477"/>
                  <a:gd name="T18" fmla="*/ 65137 w 4923"/>
                  <a:gd name="T19" fmla="*/ 497774 h 2477"/>
                  <a:gd name="T20" fmla="*/ 65137 w 4923"/>
                  <a:gd name="T21" fmla="*/ 497774 h 2477"/>
                  <a:gd name="T22" fmla="*/ 32748 w 4923"/>
                  <a:gd name="T23" fmla="*/ 530190 h 2477"/>
                  <a:gd name="T24" fmla="*/ 32748 w 4923"/>
                  <a:gd name="T25" fmla="*/ 530190 h 2477"/>
                  <a:gd name="T26" fmla="*/ 0 w 4923"/>
                  <a:gd name="T27" fmla="*/ 497774 h 2477"/>
                  <a:gd name="T28" fmla="*/ 0 w 4923"/>
                  <a:gd name="T29" fmla="*/ 65193 h 2477"/>
                  <a:gd name="T30" fmla="*/ 0 w 4923"/>
                  <a:gd name="T31" fmla="*/ 65193 h 2477"/>
                  <a:gd name="T32" fmla="*/ 65137 w 4923"/>
                  <a:gd name="T33" fmla="*/ 0 h 2477"/>
                  <a:gd name="T34" fmla="*/ 1706153 w 4923"/>
                  <a:gd name="T35" fmla="*/ 0 h 2477"/>
                  <a:gd name="T36" fmla="*/ 1706153 w 4923"/>
                  <a:gd name="T37" fmla="*/ 0 h 2477"/>
                  <a:gd name="T38" fmla="*/ 1771290 w 4923"/>
                  <a:gd name="T39" fmla="*/ 65193 h 2477"/>
                  <a:gd name="T40" fmla="*/ 1771290 w 4923"/>
                  <a:gd name="T41" fmla="*/ 826622 h 2477"/>
                  <a:gd name="T42" fmla="*/ 1771290 w 4923"/>
                  <a:gd name="T43" fmla="*/ 826622 h 2477"/>
                  <a:gd name="T44" fmla="*/ 1706153 w 4923"/>
                  <a:gd name="T45" fmla="*/ 891815 h 247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923" h="2477">
                    <a:moveTo>
                      <a:pt x="4741" y="2476"/>
                    </a:moveTo>
                    <a:lnTo>
                      <a:pt x="1800" y="2476"/>
                    </a:lnTo>
                    <a:cubicBezTo>
                      <a:pt x="1751" y="2476"/>
                      <a:pt x="1710" y="2436"/>
                      <a:pt x="1710" y="2386"/>
                    </a:cubicBezTo>
                    <a:cubicBezTo>
                      <a:pt x="1710" y="2336"/>
                      <a:pt x="1751" y="2295"/>
                      <a:pt x="1800" y="2295"/>
                    </a:cubicBezTo>
                    <a:lnTo>
                      <a:pt x="4741" y="2295"/>
                    </a:lnTo>
                    <a:lnTo>
                      <a:pt x="4741" y="181"/>
                    </a:lnTo>
                    <a:lnTo>
                      <a:pt x="181" y="181"/>
                    </a:lnTo>
                    <a:lnTo>
                      <a:pt x="181" y="1382"/>
                    </a:lnTo>
                    <a:cubicBezTo>
                      <a:pt x="181" y="1432"/>
                      <a:pt x="141" y="1472"/>
                      <a:pt x="91" y="1472"/>
                    </a:cubicBezTo>
                    <a:cubicBezTo>
                      <a:pt x="41" y="1472"/>
                      <a:pt x="0" y="1432"/>
                      <a:pt x="0" y="1382"/>
                    </a:cubicBezTo>
                    <a:lnTo>
                      <a:pt x="0" y="181"/>
                    </a:lnTo>
                    <a:cubicBezTo>
                      <a:pt x="0" y="82"/>
                      <a:pt x="81" y="0"/>
                      <a:pt x="181" y="0"/>
                    </a:cubicBezTo>
                    <a:lnTo>
                      <a:pt x="4741" y="0"/>
                    </a:lnTo>
                    <a:cubicBezTo>
                      <a:pt x="4841" y="0"/>
                      <a:pt x="4922" y="82"/>
                      <a:pt x="4922" y="181"/>
                    </a:cubicBezTo>
                    <a:lnTo>
                      <a:pt x="4922" y="2295"/>
                    </a:lnTo>
                    <a:cubicBezTo>
                      <a:pt x="4922" y="2395"/>
                      <a:pt x="4841" y="2476"/>
                      <a:pt x="4741" y="247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3" name="Freeform 46">
                <a:extLst>
                  <a:ext uri="{FF2B5EF4-FFF2-40B4-BE49-F238E27FC236}">
                    <a16:creationId xmlns:a16="http://schemas.microsoft.com/office/drawing/2014/main" id="{DA51E484-16CA-0D45-B436-1F2EFAA447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7588" y="2955925"/>
                <a:ext cx="923925" cy="85725"/>
              </a:xfrm>
              <a:custGeom>
                <a:avLst/>
                <a:gdLst>
                  <a:gd name="T0" fmla="*/ 923565 w 2565"/>
                  <a:gd name="T1" fmla="*/ 69156 h 238"/>
                  <a:gd name="T2" fmla="*/ 923565 w 2565"/>
                  <a:gd name="T3" fmla="*/ 69156 h 238"/>
                  <a:gd name="T4" fmla="*/ 907356 w 2565"/>
                  <a:gd name="T5" fmla="*/ 85365 h 238"/>
                  <a:gd name="T6" fmla="*/ 16209 w 2565"/>
                  <a:gd name="T7" fmla="*/ 85365 h 238"/>
                  <a:gd name="T8" fmla="*/ 16209 w 2565"/>
                  <a:gd name="T9" fmla="*/ 85365 h 238"/>
                  <a:gd name="T10" fmla="*/ 0 w 2565"/>
                  <a:gd name="T11" fmla="*/ 69156 h 238"/>
                  <a:gd name="T12" fmla="*/ 0 w 2565"/>
                  <a:gd name="T13" fmla="*/ 16209 h 238"/>
                  <a:gd name="T14" fmla="*/ 0 w 2565"/>
                  <a:gd name="T15" fmla="*/ 16209 h 238"/>
                  <a:gd name="T16" fmla="*/ 16209 w 2565"/>
                  <a:gd name="T17" fmla="*/ 0 h 238"/>
                  <a:gd name="T18" fmla="*/ 907356 w 2565"/>
                  <a:gd name="T19" fmla="*/ 0 h 238"/>
                  <a:gd name="T20" fmla="*/ 907356 w 2565"/>
                  <a:gd name="T21" fmla="*/ 0 h 238"/>
                  <a:gd name="T22" fmla="*/ 923565 w 2565"/>
                  <a:gd name="T23" fmla="*/ 16209 h 238"/>
                  <a:gd name="T24" fmla="*/ 923565 w 2565"/>
                  <a:gd name="T25" fmla="*/ 69156 h 2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65" h="238">
                    <a:moveTo>
                      <a:pt x="2564" y="192"/>
                    </a:moveTo>
                    <a:lnTo>
                      <a:pt x="2564" y="192"/>
                    </a:lnTo>
                    <a:cubicBezTo>
                      <a:pt x="2564" y="216"/>
                      <a:pt x="2543" y="237"/>
                      <a:pt x="2519" y="237"/>
                    </a:cubicBezTo>
                    <a:lnTo>
                      <a:pt x="45" y="237"/>
                    </a:lnTo>
                    <a:cubicBezTo>
                      <a:pt x="21" y="237"/>
                      <a:pt x="0" y="216"/>
                      <a:pt x="0" y="192"/>
                    </a:cubicBezTo>
                    <a:lnTo>
                      <a:pt x="0" y="45"/>
                    </a:lnTo>
                    <a:cubicBezTo>
                      <a:pt x="0" y="21"/>
                      <a:pt x="21" y="0"/>
                      <a:pt x="45" y="0"/>
                    </a:cubicBezTo>
                    <a:lnTo>
                      <a:pt x="2519" y="0"/>
                    </a:lnTo>
                    <a:cubicBezTo>
                      <a:pt x="2543" y="0"/>
                      <a:pt x="2564" y="21"/>
                      <a:pt x="2564" y="45"/>
                    </a:cubicBezTo>
                    <a:lnTo>
                      <a:pt x="2564" y="1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4" name="Freeform 47">
                <a:extLst>
                  <a:ext uri="{FF2B5EF4-FFF2-40B4-BE49-F238E27FC236}">
                    <a16:creationId xmlns:a16="http://schemas.microsoft.com/office/drawing/2014/main" id="{1F5C4DDA-E8AA-324A-A5D2-6296FEAD22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70725" y="2955925"/>
                <a:ext cx="257175" cy="85725"/>
              </a:xfrm>
              <a:custGeom>
                <a:avLst/>
                <a:gdLst>
                  <a:gd name="T0" fmla="*/ 256815 w 714"/>
                  <a:gd name="T1" fmla="*/ 69156 h 238"/>
                  <a:gd name="T2" fmla="*/ 256815 w 714"/>
                  <a:gd name="T3" fmla="*/ 69156 h 238"/>
                  <a:gd name="T4" fmla="*/ 240606 w 714"/>
                  <a:gd name="T5" fmla="*/ 85365 h 238"/>
                  <a:gd name="T6" fmla="*/ 16209 w 714"/>
                  <a:gd name="T7" fmla="*/ 85365 h 238"/>
                  <a:gd name="T8" fmla="*/ 16209 w 714"/>
                  <a:gd name="T9" fmla="*/ 85365 h 238"/>
                  <a:gd name="T10" fmla="*/ 0 w 714"/>
                  <a:gd name="T11" fmla="*/ 69156 h 238"/>
                  <a:gd name="T12" fmla="*/ 0 w 714"/>
                  <a:gd name="T13" fmla="*/ 16209 h 238"/>
                  <a:gd name="T14" fmla="*/ 0 w 714"/>
                  <a:gd name="T15" fmla="*/ 16209 h 238"/>
                  <a:gd name="T16" fmla="*/ 16209 w 714"/>
                  <a:gd name="T17" fmla="*/ 0 h 238"/>
                  <a:gd name="T18" fmla="*/ 240606 w 714"/>
                  <a:gd name="T19" fmla="*/ 0 h 238"/>
                  <a:gd name="T20" fmla="*/ 240606 w 714"/>
                  <a:gd name="T21" fmla="*/ 0 h 238"/>
                  <a:gd name="T22" fmla="*/ 256815 w 714"/>
                  <a:gd name="T23" fmla="*/ 16209 h 238"/>
                  <a:gd name="T24" fmla="*/ 256815 w 714"/>
                  <a:gd name="T25" fmla="*/ 69156 h 2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14" h="238">
                    <a:moveTo>
                      <a:pt x="713" y="192"/>
                    </a:moveTo>
                    <a:lnTo>
                      <a:pt x="713" y="192"/>
                    </a:lnTo>
                    <a:cubicBezTo>
                      <a:pt x="713" y="216"/>
                      <a:pt x="693" y="237"/>
                      <a:pt x="668" y="237"/>
                    </a:cubicBezTo>
                    <a:lnTo>
                      <a:pt x="45" y="237"/>
                    </a:lnTo>
                    <a:cubicBezTo>
                      <a:pt x="20" y="237"/>
                      <a:pt x="0" y="216"/>
                      <a:pt x="0" y="192"/>
                    </a:cubicBezTo>
                    <a:lnTo>
                      <a:pt x="0" y="45"/>
                    </a:lnTo>
                    <a:cubicBezTo>
                      <a:pt x="0" y="21"/>
                      <a:pt x="20" y="0"/>
                      <a:pt x="45" y="0"/>
                    </a:cubicBezTo>
                    <a:lnTo>
                      <a:pt x="668" y="0"/>
                    </a:lnTo>
                    <a:cubicBezTo>
                      <a:pt x="693" y="0"/>
                      <a:pt x="713" y="21"/>
                      <a:pt x="713" y="45"/>
                    </a:cubicBezTo>
                    <a:lnTo>
                      <a:pt x="713" y="1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5" name="Freeform 48">
                <a:extLst>
                  <a:ext uri="{FF2B5EF4-FFF2-40B4-BE49-F238E27FC236}">
                    <a16:creationId xmlns:a16="http://schemas.microsoft.com/office/drawing/2014/main" id="{BFF06BA5-428E-DD45-9F47-2CFD9BE23E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8700" y="3217863"/>
                <a:ext cx="1219200" cy="34925"/>
              </a:xfrm>
              <a:custGeom>
                <a:avLst/>
                <a:gdLst>
                  <a:gd name="T0" fmla="*/ 1218840 w 3388"/>
                  <a:gd name="T1" fmla="*/ 18190 h 96"/>
                  <a:gd name="T2" fmla="*/ 1218840 w 3388"/>
                  <a:gd name="T3" fmla="*/ 18190 h 96"/>
                  <a:gd name="T4" fmla="*/ 1202647 w 3388"/>
                  <a:gd name="T5" fmla="*/ 34561 h 96"/>
                  <a:gd name="T6" fmla="*/ 16194 w 3388"/>
                  <a:gd name="T7" fmla="*/ 34561 h 96"/>
                  <a:gd name="T8" fmla="*/ 16194 w 3388"/>
                  <a:gd name="T9" fmla="*/ 34561 h 96"/>
                  <a:gd name="T10" fmla="*/ 0 w 3388"/>
                  <a:gd name="T11" fmla="*/ 18190 h 96"/>
                  <a:gd name="T12" fmla="*/ 0 w 3388"/>
                  <a:gd name="T13" fmla="*/ 16371 h 96"/>
                  <a:gd name="T14" fmla="*/ 0 w 3388"/>
                  <a:gd name="T15" fmla="*/ 16371 h 96"/>
                  <a:gd name="T16" fmla="*/ 16194 w 3388"/>
                  <a:gd name="T17" fmla="*/ 0 h 96"/>
                  <a:gd name="T18" fmla="*/ 1202647 w 3388"/>
                  <a:gd name="T19" fmla="*/ 0 h 96"/>
                  <a:gd name="T20" fmla="*/ 1202647 w 3388"/>
                  <a:gd name="T21" fmla="*/ 0 h 96"/>
                  <a:gd name="T22" fmla="*/ 1218840 w 3388"/>
                  <a:gd name="T23" fmla="*/ 16371 h 96"/>
                  <a:gd name="T24" fmla="*/ 1218840 w 3388"/>
                  <a:gd name="T25" fmla="*/ 18190 h 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88" h="96">
                    <a:moveTo>
                      <a:pt x="3387" y="50"/>
                    </a:moveTo>
                    <a:lnTo>
                      <a:pt x="3387" y="50"/>
                    </a:lnTo>
                    <a:cubicBezTo>
                      <a:pt x="3387" y="75"/>
                      <a:pt x="3367" y="95"/>
                      <a:pt x="3342" y="95"/>
                    </a:cubicBezTo>
                    <a:lnTo>
                      <a:pt x="45" y="95"/>
                    </a:lnTo>
                    <a:cubicBezTo>
                      <a:pt x="20" y="95"/>
                      <a:pt x="0" y="75"/>
                      <a:pt x="0" y="50"/>
                    </a:cubicBezTo>
                    <a:lnTo>
                      <a:pt x="0" y="45"/>
                    </a:lnTo>
                    <a:cubicBezTo>
                      <a:pt x="0" y="20"/>
                      <a:pt x="20" y="0"/>
                      <a:pt x="45" y="0"/>
                    </a:cubicBezTo>
                    <a:lnTo>
                      <a:pt x="3342" y="0"/>
                    </a:lnTo>
                    <a:cubicBezTo>
                      <a:pt x="3367" y="0"/>
                      <a:pt x="3387" y="20"/>
                      <a:pt x="3387" y="45"/>
                    </a:cubicBezTo>
                    <a:lnTo>
                      <a:pt x="3387" y="5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6" name="Freeform 49">
                <a:extLst>
                  <a:ext uri="{FF2B5EF4-FFF2-40B4-BE49-F238E27FC236}">
                    <a16:creationId xmlns:a16="http://schemas.microsoft.com/office/drawing/2014/main" id="{0D772AE2-5A65-0740-A5FF-0B974E9F18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8700" y="3144838"/>
                <a:ext cx="1219200" cy="34925"/>
              </a:xfrm>
              <a:custGeom>
                <a:avLst/>
                <a:gdLst>
                  <a:gd name="T0" fmla="*/ 1218840 w 3388"/>
                  <a:gd name="T1" fmla="*/ 18003 h 97"/>
                  <a:gd name="T2" fmla="*/ 1218840 w 3388"/>
                  <a:gd name="T3" fmla="*/ 18003 h 97"/>
                  <a:gd name="T4" fmla="*/ 1202647 w 3388"/>
                  <a:gd name="T5" fmla="*/ 34565 h 97"/>
                  <a:gd name="T6" fmla="*/ 16194 w 3388"/>
                  <a:gd name="T7" fmla="*/ 34565 h 97"/>
                  <a:gd name="T8" fmla="*/ 16194 w 3388"/>
                  <a:gd name="T9" fmla="*/ 34565 h 97"/>
                  <a:gd name="T10" fmla="*/ 0 w 3388"/>
                  <a:gd name="T11" fmla="*/ 18003 h 97"/>
                  <a:gd name="T12" fmla="*/ 0 w 3388"/>
                  <a:gd name="T13" fmla="*/ 16202 h 97"/>
                  <a:gd name="T14" fmla="*/ 0 w 3388"/>
                  <a:gd name="T15" fmla="*/ 16202 h 97"/>
                  <a:gd name="T16" fmla="*/ 16194 w 3388"/>
                  <a:gd name="T17" fmla="*/ 0 h 97"/>
                  <a:gd name="T18" fmla="*/ 1202647 w 3388"/>
                  <a:gd name="T19" fmla="*/ 0 h 97"/>
                  <a:gd name="T20" fmla="*/ 1202647 w 3388"/>
                  <a:gd name="T21" fmla="*/ 0 h 97"/>
                  <a:gd name="T22" fmla="*/ 1218840 w 3388"/>
                  <a:gd name="T23" fmla="*/ 16202 h 97"/>
                  <a:gd name="T24" fmla="*/ 1218840 w 3388"/>
                  <a:gd name="T25" fmla="*/ 18003 h 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88" h="97">
                    <a:moveTo>
                      <a:pt x="3387" y="50"/>
                    </a:moveTo>
                    <a:lnTo>
                      <a:pt x="3387" y="50"/>
                    </a:lnTo>
                    <a:cubicBezTo>
                      <a:pt x="3387" y="76"/>
                      <a:pt x="3367" y="96"/>
                      <a:pt x="3342" y="96"/>
                    </a:cubicBezTo>
                    <a:lnTo>
                      <a:pt x="45" y="96"/>
                    </a:lnTo>
                    <a:cubicBezTo>
                      <a:pt x="20" y="96"/>
                      <a:pt x="0" y="76"/>
                      <a:pt x="0" y="50"/>
                    </a:cubicBezTo>
                    <a:lnTo>
                      <a:pt x="0" y="45"/>
                    </a:lnTo>
                    <a:cubicBezTo>
                      <a:pt x="0" y="20"/>
                      <a:pt x="20" y="0"/>
                      <a:pt x="45" y="0"/>
                    </a:cubicBezTo>
                    <a:lnTo>
                      <a:pt x="3342" y="0"/>
                    </a:lnTo>
                    <a:cubicBezTo>
                      <a:pt x="3367" y="0"/>
                      <a:pt x="3387" y="20"/>
                      <a:pt x="3387" y="45"/>
                    </a:cubicBezTo>
                    <a:lnTo>
                      <a:pt x="3387" y="5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7" name="Freeform 50">
                <a:extLst>
                  <a:ext uri="{FF2B5EF4-FFF2-40B4-BE49-F238E27FC236}">
                    <a16:creationId xmlns:a16="http://schemas.microsoft.com/office/drawing/2014/main" id="{8C3AFB52-9124-464F-84AF-36F19773F9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5150" y="3471863"/>
                <a:ext cx="504825" cy="33337"/>
              </a:xfrm>
              <a:custGeom>
                <a:avLst/>
                <a:gdLst>
                  <a:gd name="T0" fmla="*/ 488273 w 1403"/>
                  <a:gd name="T1" fmla="*/ 32975 h 92"/>
                  <a:gd name="T2" fmla="*/ 15832 w 1403"/>
                  <a:gd name="T3" fmla="*/ 32975 h 92"/>
                  <a:gd name="T4" fmla="*/ 15832 w 1403"/>
                  <a:gd name="T5" fmla="*/ 32975 h 92"/>
                  <a:gd name="T6" fmla="*/ 0 w 1403"/>
                  <a:gd name="T7" fmla="*/ 16669 h 92"/>
                  <a:gd name="T8" fmla="*/ 0 w 1403"/>
                  <a:gd name="T9" fmla="*/ 16669 h 92"/>
                  <a:gd name="T10" fmla="*/ 15832 w 1403"/>
                  <a:gd name="T11" fmla="*/ 0 h 92"/>
                  <a:gd name="T12" fmla="*/ 488273 w 1403"/>
                  <a:gd name="T13" fmla="*/ 0 h 92"/>
                  <a:gd name="T14" fmla="*/ 488273 w 1403"/>
                  <a:gd name="T15" fmla="*/ 0 h 92"/>
                  <a:gd name="T16" fmla="*/ 504465 w 1403"/>
                  <a:gd name="T17" fmla="*/ 16669 h 92"/>
                  <a:gd name="T18" fmla="*/ 504465 w 1403"/>
                  <a:gd name="T19" fmla="*/ 16669 h 92"/>
                  <a:gd name="T20" fmla="*/ 488273 w 1403"/>
                  <a:gd name="T21" fmla="*/ 32975 h 9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03" h="92">
                    <a:moveTo>
                      <a:pt x="1357" y="91"/>
                    </a:moveTo>
                    <a:lnTo>
                      <a:pt x="44" y="91"/>
                    </a:lnTo>
                    <a:cubicBezTo>
                      <a:pt x="20" y="91"/>
                      <a:pt x="0" y="70"/>
                      <a:pt x="0" y="46"/>
                    </a:cubicBezTo>
                    <a:cubicBezTo>
                      <a:pt x="0" y="20"/>
                      <a:pt x="20" y="0"/>
                      <a:pt x="44" y="0"/>
                    </a:cubicBezTo>
                    <a:lnTo>
                      <a:pt x="1357" y="0"/>
                    </a:lnTo>
                    <a:cubicBezTo>
                      <a:pt x="1382" y="0"/>
                      <a:pt x="1402" y="20"/>
                      <a:pt x="1402" y="46"/>
                    </a:cubicBezTo>
                    <a:cubicBezTo>
                      <a:pt x="1402" y="70"/>
                      <a:pt x="1382" y="91"/>
                      <a:pt x="1357" y="9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sp>
          <p:nvSpPr>
            <p:cNvPr id="142" name="Freeform 52">
              <a:extLst>
                <a:ext uri="{FF2B5EF4-FFF2-40B4-BE49-F238E27FC236}">
                  <a16:creationId xmlns:a16="http://schemas.microsoft.com/office/drawing/2014/main" id="{DC184EE9-785B-B24B-BABC-217A18E20F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231819">
              <a:off x="-207506" y="3563729"/>
              <a:ext cx="1337901" cy="1176604"/>
            </a:xfrm>
            <a:custGeom>
              <a:avLst/>
              <a:gdLst>
                <a:gd name="T0" fmla="*/ 519327 w 4095"/>
                <a:gd name="T1" fmla="*/ 752916 h 3602"/>
                <a:gd name="T2" fmla="*/ 737214 w 4095"/>
                <a:gd name="T3" fmla="*/ 971121 h 3602"/>
                <a:gd name="T4" fmla="*/ 737214 w 4095"/>
                <a:gd name="T5" fmla="*/ 535071 h 3602"/>
                <a:gd name="T6" fmla="*/ 454141 w 4095"/>
                <a:gd name="T7" fmla="*/ 752916 h 3602"/>
                <a:gd name="T8" fmla="*/ 737214 w 4095"/>
                <a:gd name="T9" fmla="*/ 469897 h 3602"/>
                <a:gd name="T10" fmla="*/ 737214 w 4095"/>
                <a:gd name="T11" fmla="*/ 1035934 h 3602"/>
                <a:gd name="T12" fmla="*/ 1212603 w 4095"/>
                <a:gd name="T13" fmla="*/ 1268902 h 3602"/>
                <a:gd name="T14" fmla="*/ 1240335 w 4095"/>
                <a:gd name="T15" fmla="*/ 1232175 h 3602"/>
                <a:gd name="T16" fmla="*/ 1401319 w 4095"/>
                <a:gd name="T17" fmla="*/ 978322 h 3602"/>
                <a:gd name="T18" fmla="*/ 1388714 w 4095"/>
                <a:gd name="T19" fmla="*/ 931512 h 3602"/>
                <a:gd name="T20" fmla="*/ 1255821 w 4095"/>
                <a:gd name="T21" fmla="*/ 831052 h 3602"/>
                <a:gd name="T22" fmla="*/ 1261943 w 4095"/>
                <a:gd name="T23" fmla="*/ 752916 h 3602"/>
                <a:gd name="T24" fmla="*/ 1272027 w 4095"/>
                <a:gd name="T25" fmla="*/ 641653 h 3602"/>
                <a:gd name="T26" fmla="*/ 1404560 w 4095"/>
                <a:gd name="T27" fmla="*/ 553434 h 3602"/>
                <a:gd name="T28" fmla="*/ 1264824 w 4095"/>
                <a:gd name="T29" fmla="*/ 290580 h 3602"/>
                <a:gd name="T30" fmla="*/ 1100599 w 4095"/>
                <a:gd name="T31" fmla="*/ 345671 h 3602"/>
                <a:gd name="T32" fmla="*/ 1064224 w 4095"/>
                <a:gd name="T33" fmla="*/ 342791 h 3602"/>
                <a:gd name="T34" fmla="*/ 908282 w 4095"/>
                <a:gd name="T35" fmla="*/ 234408 h 3602"/>
                <a:gd name="T36" fmla="*/ 873708 w 4095"/>
                <a:gd name="T37" fmla="*/ 65173 h 3602"/>
                <a:gd name="T38" fmla="*/ 566146 w 4095"/>
                <a:gd name="T39" fmla="*/ 99381 h 3602"/>
                <a:gd name="T40" fmla="*/ 545618 w 4095"/>
                <a:gd name="T41" fmla="*/ 264655 h 3602"/>
                <a:gd name="T42" fmla="*/ 410204 w 4095"/>
                <a:gd name="T43" fmla="*/ 342791 h 3602"/>
                <a:gd name="T44" fmla="*/ 256422 w 4095"/>
                <a:gd name="T45" fmla="*/ 277977 h 3602"/>
                <a:gd name="T46" fmla="*/ 73109 w 4095"/>
                <a:gd name="T47" fmla="*/ 527509 h 3602"/>
                <a:gd name="T48" fmla="*/ 85714 w 4095"/>
                <a:gd name="T49" fmla="*/ 573959 h 3602"/>
                <a:gd name="T50" fmla="*/ 218607 w 4095"/>
                <a:gd name="T51" fmla="*/ 674419 h 3602"/>
                <a:gd name="T52" fmla="*/ 212485 w 4095"/>
                <a:gd name="T53" fmla="*/ 752916 h 3602"/>
                <a:gd name="T54" fmla="*/ 202761 w 4095"/>
                <a:gd name="T55" fmla="*/ 864179 h 3602"/>
                <a:gd name="T56" fmla="*/ 69868 w 4095"/>
                <a:gd name="T57" fmla="*/ 952397 h 3602"/>
                <a:gd name="T58" fmla="*/ 145858 w 4095"/>
                <a:gd name="T59" fmla="*/ 1104708 h 3602"/>
                <a:gd name="T60" fmla="*/ 133973 w 4095"/>
                <a:gd name="T61" fmla="*/ 1148997 h 3602"/>
                <a:gd name="T62" fmla="*/ 16567 w 4095"/>
                <a:gd name="T63" fmla="*/ 1011089 h 3602"/>
                <a:gd name="T64" fmla="*/ 52941 w 4095"/>
                <a:gd name="T65" fmla="*/ 875341 h 3602"/>
                <a:gd name="T66" fmla="*/ 147659 w 4095"/>
                <a:gd name="T67" fmla="*/ 752916 h 3602"/>
                <a:gd name="T68" fmla="*/ 52941 w 4095"/>
                <a:gd name="T69" fmla="*/ 630490 h 3602"/>
                <a:gd name="T70" fmla="*/ 6843 w 4095"/>
                <a:gd name="T71" fmla="*/ 569998 h 3602"/>
                <a:gd name="T72" fmla="*/ 153421 w 4095"/>
                <a:gd name="T73" fmla="*/ 258173 h 3602"/>
                <a:gd name="T74" fmla="*/ 387154 w 4095"/>
                <a:gd name="T75" fmla="*/ 278338 h 3602"/>
                <a:gd name="T76" fmla="*/ 500960 w 4095"/>
                <a:gd name="T77" fmla="*/ 99381 h 3602"/>
                <a:gd name="T78" fmla="*/ 873708 w 4095"/>
                <a:gd name="T79" fmla="*/ 0 h 3602"/>
                <a:gd name="T80" fmla="*/ 973468 w 4095"/>
                <a:gd name="T81" fmla="*/ 212444 h 3602"/>
                <a:gd name="T82" fmla="*/ 1185233 w 4095"/>
                <a:gd name="T83" fmla="*/ 221806 h 3602"/>
                <a:gd name="T84" fmla="*/ 1457861 w 4095"/>
                <a:gd name="T85" fmla="*/ 494742 h 3602"/>
                <a:gd name="T86" fmla="*/ 1421487 w 4095"/>
                <a:gd name="T87" fmla="*/ 630490 h 3602"/>
                <a:gd name="T88" fmla="*/ 1326769 w 4095"/>
                <a:gd name="T89" fmla="*/ 752916 h 3602"/>
                <a:gd name="T90" fmla="*/ 1421487 w 4095"/>
                <a:gd name="T91" fmla="*/ 875341 h 3602"/>
                <a:gd name="T92" fmla="*/ 1467585 w 4095"/>
                <a:gd name="T93" fmla="*/ 935833 h 3602"/>
                <a:gd name="T94" fmla="*/ 1321007 w 4095"/>
                <a:gd name="T95" fmla="*/ 1248018 h 3602"/>
                <a:gd name="T96" fmla="*/ 1244656 w 4095"/>
                <a:gd name="T97" fmla="*/ 1296628 h 360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095" h="3602">
                  <a:moveTo>
                    <a:pt x="2047" y="1486"/>
                  </a:moveTo>
                  <a:lnTo>
                    <a:pt x="2047" y="1486"/>
                  </a:lnTo>
                  <a:cubicBezTo>
                    <a:pt x="1713" y="1486"/>
                    <a:pt x="1442" y="1757"/>
                    <a:pt x="1442" y="2091"/>
                  </a:cubicBezTo>
                  <a:cubicBezTo>
                    <a:pt x="1442" y="2425"/>
                    <a:pt x="1713" y="2697"/>
                    <a:pt x="2047" y="2697"/>
                  </a:cubicBezTo>
                  <a:cubicBezTo>
                    <a:pt x="2381" y="2697"/>
                    <a:pt x="2653" y="2425"/>
                    <a:pt x="2653" y="2091"/>
                  </a:cubicBezTo>
                  <a:cubicBezTo>
                    <a:pt x="2653" y="1757"/>
                    <a:pt x="2381" y="1486"/>
                    <a:pt x="2047" y="1486"/>
                  </a:cubicBezTo>
                  <a:close/>
                  <a:moveTo>
                    <a:pt x="2047" y="2877"/>
                  </a:moveTo>
                  <a:lnTo>
                    <a:pt x="2047" y="2877"/>
                  </a:lnTo>
                  <a:cubicBezTo>
                    <a:pt x="1613" y="2877"/>
                    <a:pt x="1261" y="2525"/>
                    <a:pt x="1261" y="2091"/>
                  </a:cubicBezTo>
                  <a:cubicBezTo>
                    <a:pt x="1261" y="1657"/>
                    <a:pt x="1613" y="1305"/>
                    <a:pt x="2047" y="1305"/>
                  </a:cubicBezTo>
                  <a:cubicBezTo>
                    <a:pt x="2481" y="1305"/>
                    <a:pt x="2833" y="1657"/>
                    <a:pt x="2833" y="2091"/>
                  </a:cubicBezTo>
                  <a:cubicBezTo>
                    <a:pt x="2833" y="2525"/>
                    <a:pt x="2481" y="2877"/>
                    <a:pt x="2047" y="2877"/>
                  </a:cubicBezTo>
                  <a:close/>
                  <a:moveTo>
                    <a:pt x="3456" y="3601"/>
                  </a:moveTo>
                  <a:lnTo>
                    <a:pt x="3456" y="3601"/>
                  </a:lnTo>
                  <a:cubicBezTo>
                    <a:pt x="3412" y="3601"/>
                    <a:pt x="3374" y="3569"/>
                    <a:pt x="3367" y="3524"/>
                  </a:cubicBezTo>
                  <a:cubicBezTo>
                    <a:pt x="3360" y="3475"/>
                    <a:pt x="3394" y="3429"/>
                    <a:pt x="3444" y="3422"/>
                  </a:cubicBezTo>
                  <a:cubicBezTo>
                    <a:pt x="3472" y="3417"/>
                    <a:pt x="3497" y="3400"/>
                    <a:pt x="3512" y="3375"/>
                  </a:cubicBezTo>
                  <a:lnTo>
                    <a:pt x="3891" y="2717"/>
                  </a:lnTo>
                  <a:cubicBezTo>
                    <a:pt x="3904" y="2696"/>
                    <a:pt x="3908" y="2670"/>
                    <a:pt x="3900" y="2645"/>
                  </a:cubicBezTo>
                  <a:cubicBezTo>
                    <a:pt x="3894" y="2620"/>
                    <a:pt x="3879" y="2600"/>
                    <a:pt x="3856" y="2587"/>
                  </a:cubicBezTo>
                  <a:lnTo>
                    <a:pt x="3532" y="2400"/>
                  </a:lnTo>
                  <a:cubicBezTo>
                    <a:pt x="3499" y="2381"/>
                    <a:pt x="3482" y="2345"/>
                    <a:pt x="3487" y="2308"/>
                  </a:cubicBezTo>
                  <a:cubicBezTo>
                    <a:pt x="3498" y="2237"/>
                    <a:pt x="3504" y="2163"/>
                    <a:pt x="3504" y="2091"/>
                  </a:cubicBezTo>
                  <a:cubicBezTo>
                    <a:pt x="3504" y="2018"/>
                    <a:pt x="3498" y="1945"/>
                    <a:pt x="3487" y="1874"/>
                  </a:cubicBezTo>
                  <a:cubicBezTo>
                    <a:pt x="3482" y="1837"/>
                    <a:pt x="3499" y="1801"/>
                    <a:pt x="3532" y="1782"/>
                  </a:cubicBezTo>
                  <a:lnTo>
                    <a:pt x="3856" y="1594"/>
                  </a:lnTo>
                  <a:cubicBezTo>
                    <a:pt x="3879" y="1582"/>
                    <a:pt x="3894" y="1561"/>
                    <a:pt x="3900" y="1537"/>
                  </a:cubicBezTo>
                  <a:cubicBezTo>
                    <a:pt x="3908" y="1512"/>
                    <a:pt x="3904" y="1486"/>
                    <a:pt x="3892" y="1465"/>
                  </a:cubicBezTo>
                  <a:lnTo>
                    <a:pt x="3512" y="807"/>
                  </a:lnTo>
                  <a:cubicBezTo>
                    <a:pt x="3486" y="761"/>
                    <a:pt x="3427" y="746"/>
                    <a:pt x="3382" y="772"/>
                  </a:cubicBezTo>
                  <a:lnTo>
                    <a:pt x="3056" y="960"/>
                  </a:lnTo>
                  <a:cubicBezTo>
                    <a:pt x="3024" y="979"/>
                    <a:pt x="2984" y="975"/>
                    <a:pt x="2955" y="952"/>
                  </a:cubicBezTo>
                  <a:cubicBezTo>
                    <a:pt x="2841" y="861"/>
                    <a:pt x="2715" y="788"/>
                    <a:pt x="2579" y="735"/>
                  </a:cubicBezTo>
                  <a:cubicBezTo>
                    <a:pt x="2544" y="721"/>
                    <a:pt x="2522" y="688"/>
                    <a:pt x="2522" y="651"/>
                  </a:cubicBezTo>
                  <a:lnTo>
                    <a:pt x="2522" y="276"/>
                  </a:lnTo>
                  <a:cubicBezTo>
                    <a:pt x="2522" y="223"/>
                    <a:pt x="2479" y="181"/>
                    <a:pt x="2426" y="181"/>
                  </a:cubicBezTo>
                  <a:lnTo>
                    <a:pt x="1667" y="181"/>
                  </a:lnTo>
                  <a:cubicBezTo>
                    <a:pt x="1615" y="181"/>
                    <a:pt x="1572" y="223"/>
                    <a:pt x="1572" y="276"/>
                  </a:cubicBezTo>
                  <a:lnTo>
                    <a:pt x="1572" y="651"/>
                  </a:lnTo>
                  <a:cubicBezTo>
                    <a:pt x="1572" y="688"/>
                    <a:pt x="1549" y="721"/>
                    <a:pt x="1515" y="735"/>
                  </a:cubicBezTo>
                  <a:cubicBezTo>
                    <a:pt x="1380" y="788"/>
                    <a:pt x="1253" y="861"/>
                    <a:pt x="1139" y="952"/>
                  </a:cubicBezTo>
                  <a:cubicBezTo>
                    <a:pt x="1110" y="975"/>
                    <a:pt x="1069" y="979"/>
                    <a:pt x="1038" y="960"/>
                  </a:cubicBezTo>
                  <a:lnTo>
                    <a:pt x="712" y="772"/>
                  </a:lnTo>
                  <a:cubicBezTo>
                    <a:pt x="667" y="746"/>
                    <a:pt x="609" y="761"/>
                    <a:pt x="582" y="807"/>
                  </a:cubicBezTo>
                  <a:lnTo>
                    <a:pt x="203" y="1465"/>
                  </a:lnTo>
                  <a:cubicBezTo>
                    <a:pt x="190" y="1486"/>
                    <a:pt x="187" y="1511"/>
                    <a:pt x="194" y="1537"/>
                  </a:cubicBezTo>
                  <a:cubicBezTo>
                    <a:pt x="200" y="1561"/>
                    <a:pt x="216" y="1582"/>
                    <a:pt x="238" y="1594"/>
                  </a:cubicBezTo>
                  <a:lnTo>
                    <a:pt x="563" y="1782"/>
                  </a:lnTo>
                  <a:cubicBezTo>
                    <a:pt x="594" y="1801"/>
                    <a:pt x="612" y="1837"/>
                    <a:pt x="607" y="1873"/>
                  </a:cubicBezTo>
                  <a:cubicBezTo>
                    <a:pt x="596" y="1946"/>
                    <a:pt x="590" y="2018"/>
                    <a:pt x="590" y="2091"/>
                  </a:cubicBezTo>
                  <a:cubicBezTo>
                    <a:pt x="590" y="2163"/>
                    <a:pt x="596" y="2236"/>
                    <a:pt x="607" y="2309"/>
                  </a:cubicBezTo>
                  <a:cubicBezTo>
                    <a:pt x="612" y="2345"/>
                    <a:pt x="594" y="2381"/>
                    <a:pt x="563" y="2400"/>
                  </a:cubicBezTo>
                  <a:lnTo>
                    <a:pt x="238" y="2587"/>
                  </a:lnTo>
                  <a:cubicBezTo>
                    <a:pt x="216" y="2600"/>
                    <a:pt x="200" y="2620"/>
                    <a:pt x="194" y="2645"/>
                  </a:cubicBezTo>
                  <a:cubicBezTo>
                    <a:pt x="187" y="2670"/>
                    <a:pt x="190" y="2696"/>
                    <a:pt x="203" y="2717"/>
                  </a:cubicBezTo>
                  <a:lnTo>
                    <a:pt x="405" y="3068"/>
                  </a:lnTo>
                  <a:cubicBezTo>
                    <a:pt x="430" y="3111"/>
                    <a:pt x="415" y="3167"/>
                    <a:pt x="372" y="3191"/>
                  </a:cubicBezTo>
                  <a:cubicBezTo>
                    <a:pt x="329" y="3217"/>
                    <a:pt x="274" y="3202"/>
                    <a:pt x="248" y="3159"/>
                  </a:cubicBezTo>
                  <a:lnTo>
                    <a:pt x="46" y="2808"/>
                  </a:lnTo>
                  <a:cubicBezTo>
                    <a:pt x="9" y="2744"/>
                    <a:pt x="0" y="2670"/>
                    <a:pt x="19" y="2599"/>
                  </a:cubicBezTo>
                  <a:cubicBezTo>
                    <a:pt x="38" y="2527"/>
                    <a:pt x="83" y="2468"/>
                    <a:pt x="147" y="2431"/>
                  </a:cubicBezTo>
                  <a:lnTo>
                    <a:pt x="420" y="2273"/>
                  </a:lnTo>
                  <a:cubicBezTo>
                    <a:pt x="413" y="2213"/>
                    <a:pt x="410" y="2152"/>
                    <a:pt x="410" y="2091"/>
                  </a:cubicBezTo>
                  <a:cubicBezTo>
                    <a:pt x="410" y="2030"/>
                    <a:pt x="413" y="1969"/>
                    <a:pt x="420" y="1908"/>
                  </a:cubicBezTo>
                  <a:lnTo>
                    <a:pt x="147" y="1751"/>
                  </a:lnTo>
                  <a:cubicBezTo>
                    <a:pt x="84" y="1714"/>
                    <a:pt x="38" y="1655"/>
                    <a:pt x="19" y="1583"/>
                  </a:cubicBezTo>
                  <a:cubicBezTo>
                    <a:pt x="0" y="1512"/>
                    <a:pt x="9" y="1438"/>
                    <a:pt x="46" y="1374"/>
                  </a:cubicBezTo>
                  <a:lnTo>
                    <a:pt x="426" y="717"/>
                  </a:lnTo>
                  <a:cubicBezTo>
                    <a:pt x="502" y="585"/>
                    <a:pt x="671" y="539"/>
                    <a:pt x="803" y="616"/>
                  </a:cubicBezTo>
                  <a:lnTo>
                    <a:pt x="1075" y="773"/>
                  </a:lnTo>
                  <a:cubicBezTo>
                    <a:pt x="1174" y="700"/>
                    <a:pt x="1280" y="639"/>
                    <a:pt x="1391" y="590"/>
                  </a:cubicBezTo>
                  <a:lnTo>
                    <a:pt x="1391" y="276"/>
                  </a:lnTo>
                  <a:cubicBezTo>
                    <a:pt x="1391" y="124"/>
                    <a:pt x="1515" y="0"/>
                    <a:pt x="1667" y="0"/>
                  </a:cubicBezTo>
                  <a:lnTo>
                    <a:pt x="2426" y="0"/>
                  </a:lnTo>
                  <a:cubicBezTo>
                    <a:pt x="2579" y="0"/>
                    <a:pt x="2703" y="124"/>
                    <a:pt x="2703" y="276"/>
                  </a:cubicBezTo>
                  <a:lnTo>
                    <a:pt x="2703" y="590"/>
                  </a:lnTo>
                  <a:cubicBezTo>
                    <a:pt x="2815" y="639"/>
                    <a:pt x="2920" y="700"/>
                    <a:pt x="3018" y="773"/>
                  </a:cubicBezTo>
                  <a:lnTo>
                    <a:pt x="3291" y="616"/>
                  </a:lnTo>
                  <a:cubicBezTo>
                    <a:pt x="3423" y="539"/>
                    <a:pt x="3592" y="585"/>
                    <a:pt x="3668" y="717"/>
                  </a:cubicBezTo>
                  <a:lnTo>
                    <a:pt x="4048" y="1374"/>
                  </a:lnTo>
                  <a:cubicBezTo>
                    <a:pt x="4085" y="1438"/>
                    <a:pt x="4094" y="1512"/>
                    <a:pt x="4075" y="1583"/>
                  </a:cubicBezTo>
                  <a:cubicBezTo>
                    <a:pt x="4056" y="1655"/>
                    <a:pt x="4011" y="1714"/>
                    <a:pt x="3947" y="1751"/>
                  </a:cubicBezTo>
                  <a:lnTo>
                    <a:pt x="3674" y="1908"/>
                  </a:lnTo>
                  <a:cubicBezTo>
                    <a:pt x="3681" y="1969"/>
                    <a:pt x="3684" y="2030"/>
                    <a:pt x="3684" y="2091"/>
                  </a:cubicBezTo>
                  <a:cubicBezTo>
                    <a:pt x="3684" y="2152"/>
                    <a:pt x="3681" y="2213"/>
                    <a:pt x="3674" y="2273"/>
                  </a:cubicBezTo>
                  <a:lnTo>
                    <a:pt x="3947" y="2431"/>
                  </a:lnTo>
                  <a:cubicBezTo>
                    <a:pt x="4010" y="2468"/>
                    <a:pt x="4056" y="2527"/>
                    <a:pt x="4075" y="2599"/>
                  </a:cubicBezTo>
                  <a:cubicBezTo>
                    <a:pt x="4094" y="2670"/>
                    <a:pt x="4085" y="2744"/>
                    <a:pt x="4048" y="2808"/>
                  </a:cubicBezTo>
                  <a:lnTo>
                    <a:pt x="3668" y="3466"/>
                  </a:lnTo>
                  <a:cubicBezTo>
                    <a:pt x="3626" y="3538"/>
                    <a:pt x="3554" y="3587"/>
                    <a:pt x="3470" y="3600"/>
                  </a:cubicBezTo>
                  <a:cubicBezTo>
                    <a:pt x="3466" y="3601"/>
                    <a:pt x="3461" y="3601"/>
                    <a:pt x="3456" y="360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grpSp>
          <p:nvGrpSpPr>
            <p:cNvPr id="143" name="Group 12">
              <a:extLst>
                <a:ext uri="{FF2B5EF4-FFF2-40B4-BE49-F238E27FC236}">
                  <a16:creationId xmlns:a16="http://schemas.microsoft.com/office/drawing/2014/main" id="{531CB5C2-5125-A148-B9BF-710D1B3A31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268319" y="-51988"/>
              <a:ext cx="1552483" cy="1202526"/>
              <a:chOff x="3065463" y="1036638"/>
              <a:chExt cx="1711325" cy="1325562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144" name="Freeform 3">
                <a:extLst>
                  <a:ext uri="{FF2B5EF4-FFF2-40B4-BE49-F238E27FC236}">
                    <a16:creationId xmlns:a16="http://schemas.microsoft.com/office/drawing/2014/main" id="{DCB8D932-949A-2249-8CAA-473AB4B4D2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338" y="1706563"/>
                <a:ext cx="166687" cy="422275"/>
              </a:xfrm>
              <a:custGeom>
                <a:avLst/>
                <a:gdLst>
                  <a:gd name="T0" fmla="*/ 100518 w 461"/>
                  <a:gd name="T1" fmla="*/ 29469 h 1175"/>
                  <a:gd name="T2" fmla="*/ 100518 w 461"/>
                  <a:gd name="T3" fmla="*/ 29469 h 1175"/>
                  <a:gd name="T4" fmla="*/ 165964 w 461"/>
                  <a:gd name="T5" fmla="*/ 119675 h 1175"/>
                  <a:gd name="T6" fmla="*/ 165964 w 461"/>
                  <a:gd name="T7" fmla="*/ 129737 h 1175"/>
                  <a:gd name="T8" fmla="*/ 127275 w 461"/>
                  <a:gd name="T9" fmla="*/ 129737 h 1175"/>
                  <a:gd name="T10" fmla="*/ 127275 w 461"/>
                  <a:gd name="T11" fmla="*/ 117159 h 1175"/>
                  <a:gd name="T12" fmla="*/ 127275 w 461"/>
                  <a:gd name="T13" fmla="*/ 117159 h 1175"/>
                  <a:gd name="T14" fmla="*/ 84609 w 461"/>
                  <a:gd name="T15" fmla="*/ 64689 h 1175"/>
                  <a:gd name="T16" fmla="*/ 84609 w 461"/>
                  <a:gd name="T17" fmla="*/ 64689 h 1175"/>
                  <a:gd name="T18" fmla="*/ 42305 w 461"/>
                  <a:gd name="T19" fmla="*/ 117159 h 1175"/>
                  <a:gd name="T20" fmla="*/ 42305 w 461"/>
                  <a:gd name="T21" fmla="*/ 117159 h 1175"/>
                  <a:gd name="T22" fmla="*/ 166325 w 461"/>
                  <a:gd name="T23" fmla="*/ 303319 h 1175"/>
                  <a:gd name="T24" fmla="*/ 166325 w 461"/>
                  <a:gd name="T25" fmla="*/ 303319 h 1175"/>
                  <a:gd name="T26" fmla="*/ 100518 w 461"/>
                  <a:gd name="T27" fmla="*/ 394243 h 1175"/>
                  <a:gd name="T28" fmla="*/ 100518 w 461"/>
                  <a:gd name="T29" fmla="*/ 421916 h 1175"/>
                  <a:gd name="T30" fmla="*/ 66530 w 461"/>
                  <a:gd name="T31" fmla="*/ 421916 h 1175"/>
                  <a:gd name="T32" fmla="*/ 66530 w 461"/>
                  <a:gd name="T33" fmla="*/ 394243 h 1175"/>
                  <a:gd name="T34" fmla="*/ 66530 w 461"/>
                  <a:gd name="T35" fmla="*/ 394243 h 1175"/>
                  <a:gd name="T36" fmla="*/ 0 w 461"/>
                  <a:gd name="T37" fmla="*/ 303319 h 1175"/>
                  <a:gd name="T38" fmla="*/ 0 w 461"/>
                  <a:gd name="T39" fmla="*/ 280678 h 1175"/>
                  <a:gd name="T40" fmla="*/ 38689 w 461"/>
                  <a:gd name="T41" fmla="*/ 280678 h 1175"/>
                  <a:gd name="T42" fmla="*/ 38689 w 461"/>
                  <a:gd name="T43" fmla="*/ 306194 h 1175"/>
                  <a:gd name="T44" fmla="*/ 38689 w 461"/>
                  <a:gd name="T45" fmla="*/ 306194 h 1175"/>
                  <a:gd name="T46" fmla="*/ 82078 w 461"/>
                  <a:gd name="T47" fmla="*/ 357945 h 1175"/>
                  <a:gd name="T48" fmla="*/ 82078 w 461"/>
                  <a:gd name="T49" fmla="*/ 357945 h 1175"/>
                  <a:gd name="T50" fmla="*/ 125106 w 461"/>
                  <a:gd name="T51" fmla="*/ 306194 h 1175"/>
                  <a:gd name="T52" fmla="*/ 125106 w 461"/>
                  <a:gd name="T53" fmla="*/ 306194 h 1175"/>
                  <a:gd name="T54" fmla="*/ 1808 w 461"/>
                  <a:gd name="T55" fmla="*/ 119675 h 1175"/>
                  <a:gd name="T56" fmla="*/ 1808 w 461"/>
                  <a:gd name="T57" fmla="*/ 119675 h 1175"/>
                  <a:gd name="T58" fmla="*/ 66530 w 461"/>
                  <a:gd name="T59" fmla="*/ 29469 h 1175"/>
                  <a:gd name="T60" fmla="*/ 66530 w 461"/>
                  <a:gd name="T61" fmla="*/ 0 h 1175"/>
                  <a:gd name="T62" fmla="*/ 100518 w 461"/>
                  <a:gd name="T63" fmla="*/ 0 h 1175"/>
                  <a:gd name="T64" fmla="*/ 100518 w 461"/>
                  <a:gd name="T65" fmla="*/ 29469 h 117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61" h="1175">
                    <a:moveTo>
                      <a:pt x="278" y="82"/>
                    </a:moveTo>
                    <a:lnTo>
                      <a:pt x="278" y="82"/>
                    </a:lnTo>
                    <a:cubicBezTo>
                      <a:pt x="402" y="100"/>
                      <a:pt x="459" y="196"/>
                      <a:pt x="459" y="333"/>
                    </a:cubicBezTo>
                    <a:lnTo>
                      <a:pt x="459" y="361"/>
                    </a:lnTo>
                    <a:lnTo>
                      <a:pt x="352" y="361"/>
                    </a:lnTo>
                    <a:lnTo>
                      <a:pt x="352" y="326"/>
                    </a:lnTo>
                    <a:cubicBezTo>
                      <a:pt x="352" y="235"/>
                      <a:pt x="316" y="180"/>
                      <a:pt x="234" y="180"/>
                    </a:cubicBezTo>
                    <a:cubicBezTo>
                      <a:pt x="154" y="180"/>
                      <a:pt x="117" y="235"/>
                      <a:pt x="117" y="326"/>
                    </a:cubicBezTo>
                    <a:cubicBezTo>
                      <a:pt x="117" y="555"/>
                      <a:pt x="460" y="557"/>
                      <a:pt x="460" y="844"/>
                    </a:cubicBezTo>
                    <a:cubicBezTo>
                      <a:pt x="460" y="982"/>
                      <a:pt x="402" y="1080"/>
                      <a:pt x="278" y="1097"/>
                    </a:cubicBezTo>
                    <a:lnTo>
                      <a:pt x="278" y="1174"/>
                    </a:lnTo>
                    <a:lnTo>
                      <a:pt x="184" y="1174"/>
                    </a:lnTo>
                    <a:lnTo>
                      <a:pt x="184" y="1097"/>
                    </a:lnTo>
                    <a:cubicBezTo>
                      <a:pt x="58" y="1080"/>
                      <a:pt x="0" y="983"/>
                      <a:pt x="0" y="844"/>
                    </a:cubicBezTo>
                    <a:lnTo>
                      <a:pt x="0" y="781"/>
                    </a:lnTo>
                    <a:lnTo>
                      <a:pt x="107" y="781"/>
                    </a:lnTo>
                    <a:lnTo>
                      <a:pt x="107" y="852"/>
                    </a:lnTo>
                    <a:cubicBezTo>
                      <a:pt x="107" y="944"/>
                      <a:pt x="145" y="996"/>
                      <a:pt x="227" y="996"/>
                    </a:cubicBezTo>
                    <a:cubicBezTo>
                      <a:pt x="310" y="996"/>
                      <a:pt x="346" y="944"/>
                      <a:pt x="346" y="852"/>
                    </a:cubicBezTo>
                    <a:cubicBezTo>
                      <a:pt x="346" y="624"/>
                      <a:pt x="5" y="621"/>
                      <a:pt x="5" y="333"/>
                    </a:cubicBezTo>
                    <a:cubicBezTo>
                      <a:pt x="5" y="193"/>
                      <a:pt x="62" y="101"/>
                      <a:pt x="184" y="82"/>
                    </a:cubicBezTo>
                    <a:lnTo>
                      <a:pt x="184" y="0"/>
                    </a:lnTo>
                    <a:lnTo>
                      <a:pt x="278" y="0"/>
                    </a:lnTo>
                    <a:lnTo>
                      <a:pt x="278" y="8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45" name="Freeform 51">
                <a:extLst>
                  <a:ext uri="{FF2B5EF4-FFF2-40B4-BE49-F238E27FC236}">
                    <a16:creationId xmlns:a16="http://schemas.microsoft.com/office/drawing/2014/main" id="{9EC8A386-F916-1544-AC34-592B691021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9950" y="1414463"/>
                <a:ext cx="1004888" cy="947737"/>
              </a:xfrm>
              <a:custGeom>
                <a:avLst/>
                <a:gdLst>
                  <a:gd name="T0" fmla="*/ 278315 w 2791"/>
                  <a:gd name="T1" fmla="*/ 947377 h 2634"/>
                  <a:gd name="T2" fmla="*/ 278315 w 2791"/>
                  <a:gd name="T3" fmla="*/ 947377 h 2634"/>
                  <a:gd name="T4" fmla="*/ 262833 w 2791"/>
                  <a:gd name="T5" fmla="*/ 943419 h 2634"/>
                  <a:gd name="T6" fmla="*/ 262833 w 2791"/>
                  <a:gd name="T7" fmla="*/ 943419 h 2634"/>
                  <a:gd name="T8" fmla="*/ 85691 w 2791"/>
                  <a:gd name="T9" fmla="*/ 782585 h 2634"/>
                  <a:gd name="T10" fmla="*/ 85691 w 2791"/>
                  <a:gd name="T11" fmla="*/ 782585 h 2634"/>
                  <a:gd name="T12" fmla="*/ 0 w 2791"/>
                  <a:gd name="T13" fmla="*/ 501934 h 2634"/>
                  <a:gd name="T14" fmla="*/ 0 w 2791"/>
                  <a:gd name="T15" fmla="*/ 501934 h 2634"/>
                  <a:gd name="T16" fmla="*/ 502264 w 2791"/>
                  <a:gd name="T17" fmla="*/ 0 h 2634"/>
                  <a:gd name="T18" fmla="*/ 502264 w 2791"/>
                  <a:gd name="T19" fmla="*/ 0 h 2634"/>
                  <a:gd name="T20" fmla="*/ 1004528 w 2791"/>
                  <a:gd name="T21" fmla="*/ 501934 h 2634"/>
                  <a:gd name="T22" fmla="*/ 1004528 w 2791"/>
                  <a:gd name="T23" fmla="*/ 501934 h 2634"/>
                  <a:gd name="T24" fmla="*/ 964923 w 2791"/>
                  <a:gd name="T25" fmla="*/ 697310 h 2634"/>
                  <a:gd name="T26" fmla="*/ 964923 w 2791"/>
                  <a:gd name="T27" fmla="*/ 697310 h 2634"/>
                  <a:gd name="T28" fmla="*/ 922437 w 2791"/>
                  <a:gd name="T29" fmla="*/ 714581 h 2634"/>
                  <a:gd name="T30" fmla="*/ 922437 w 2791"/>
                  <a:gd name="T31" fmla="*/ 714581 h 2634"/>
                  <a:gd name="T32" fmla="*/ 905155 w 2791"/>
                  <a:gd name="T33" fmla="*/ 672123 h 2634"/>
                  <a:gd name="T34" fmla="*/ 905155 w 2791"/>
                  <a:gd name="T35" fmla="*/ 672123 h 2634"/>
                  <a:gd name="T36" fmla="*/ 939360 w 2791"/>
                  <a:gd name="T37" fmla="*/ 501934 h 2634"/>
                  <a:gd name="T38" fmla="*/ 939360 w 2791"/>
                  <a:gd name="T39" fmla="*/ 501934 h 2634"/>
                  <a:gd name="T40" fmla="*/ 502264 w 2791"/>
                  <a:gd name="T41" fmla="*/ 65125 h 2634"/>
                  <a:gd name="T42" fmla="*/ 502264 w 2791"/>
                  <a:gd name="T43" fmla="*/ 65125 h 2634"/>
                  <a:gd name="T44" fmla="*/ 65168 w 2791"/>
                  <a:gd name="T45" fmla="*/ 501934 h 2634"/>
                  <a:gd name="T46" fmla="*/ 65168 w 2791"/>
                  <a:gd name="T47" fmla="*/ 501934 h 2634"/>
                  <a:gd name="T48" fmla="*/ 139698 w 2791"/>
                  <a:gd name="T49" fmla="*/ 746244 h 2634"/>
                  <a:gd name="T50" fmla="*/ 139698 w 2791"/>
                  <a:gd name="T51" fmla="*/ 746244 h 2634"/>
                  <a:gd name="T52" fmla="*/ 293797 w 2791"/>
                  <a:gd name="T53" fmla="*/ 886210 h 2634"/>
                  <a:gd name="T54" fmla="*/ 293797 w 2791"/>
                  <a:gd name="T55" fmla="*/ 886210 h 2634"/>
                  <a:gd name="T56" fmla="*/ 307119 w 2791"/>
                  <a:gd name="T57" fmla="*/ 930466 h 2634"/>
                  <a:gd name="T58" fmla="*/ 307119 w 2791"/>
                  <a:gd name="T59" fmla="*/ 930466 h 2634"/>
                  <a:gd name="T60" fmla="*/ 278315 w 2791"/>
                  <a:gd name="T61" fmla="*/ 947377 h 263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791" h="2634">
                    <a:moveTo>
                      <a:pt x="773" y="2633"/>
                    </a:moveTo>
                    <a:lnTo>
                      <a:pt x="773" y="2633"/>
                    </a:lnTo>
                    <a:cubicBezTo>
                      <a:pt x="759" y="2633"/>
                      <a:pt x="743" y="2629"/>
                      <a:pt x="730" y="2622"/>
                    </a:cubicBezTo>
                    <a:cubicBezTo>
                      <a:pt x="534" y="2515"/>
                      <a:pt x="363" y="2361"/>
                      <a:pt x="238" y="2175"/>
                    </a:cubicBezTo>
                    <a:cubicBezTo>
                      <a:pt x="82" y="1945"/>
                      <a:pt x="0" y="1675"/>
                      <a:pt x="0" y="1395"/>
                    </a:cubicBezTo>
                    <a:cubicBezTo>
                      <a:pt x="0" y="626"/>
                      <a:pt x="626" y="0"/>
                      <a:pt x="1395" y="0"/>
                    </a:cubicBezTo>
                    <a:cubicBezTo>
                      <a:pt x="2164" y="0"/>
                      <a:pt x="2790" y="626"/>
                      <a:pt x="2790" y="1395"/>
                    </a:cubicBezTo>
                    <a:cubicBezTo>
                      <a:pt x="2790" y="1584"/>
                      <a:pt x="2753" y="1766"/>
                      <a:pt x="2680" y="1938"/>
                    </a:cubicBezTo>
                    <a:cubicBezTo>
                      <a:pt x="2660" y="1984"/>
                      <a:pt x="2608" y="2006"/>
                      <a:pt x="2562" y="1986"/>
                    </a:cubicBezTo>
                    <a:cubicBezTo>
                      <a:pt x="2515" y="1967"/>
                      <a:pt x="2494" y="1914"/>
                      <a:pt x="2514" y="1868"/>
                    </a:cubicBezTo>
                    <a:cubicBezTo>
                      <a:pt x="2577" y="1718"/>
                      <a:pt x="2609" y="1559"/>
                      <a:pt x="2609" y="1395"/>
                    </a:cubicBezTo>
                    <a:cubicBezTo>
                      <a:pt x="2609" y="726"/>
                      <a:pt x="2064" y="181"/>
                      <a:pt x="1395" y="181"/>
                    </a:cubicBezTo>
                    <a:cubicBezTo>
                      <a:pt x="725" y="181"/>
                      <a:pt x="181" y="726"/>
                      <a:pt x="181" y="1395"/>
                    </a:cubicBezTo>
                    <a:cubicBezTo>
                      <a:pt x="181" y="1638"/>
                      <a:pt x="252" y="1873"/>
                      <a:pt x="388" y="2074"/>
                    </a:cubicBezTo>
                    <a:cubicBezTo>
                      <a:pt x="497" y="2236"/>
                      <a:pt x="645" y="2370"/>
                      <a:pt x="816" y="2463"/>
                    </a:cubicBezTo>
                    <a:cubicBezTo>
                      <a:pt x="860" y="2487"/>
                      <a:pt x="876" y="2542"/>
                      <a:pt x="853" y="2586"/>
                    </a:cubicBezTo>
                    <a:cubicBezTo>
                      <a:pt x="836" y="2616"/>
                      <a:pt x="805" y="2633"/>
                      <a:pt x="773" y="263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46" name="Freeform 53">
                <a:extLst>
                  <a:ext uri="{FF2B5EF4-FFF2-40B4-BE49-F238E27FC236}">
                    <a16:creationId xmlns:a16="http://schemas.microsoft.com/office/drawing/2014/main" id="{E8373B56-DF26-B443-BB45-CE146F27DD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8263" y="1036638"/>
                <a:ext cx="65087" cy="288925"/>
              </a:xfrm>
              <a:custGeom>
                <a:avLst/>
                <a:gdLst>
                  <a:gd name="T0" fmla="*/ 32544 w 182"/>
                  <a:gd name="T1" fmla="*/ 288566 h 804"/>
                  <a:gd name="T2" fmla="*/ 32544 w 182"/>
                  <a:gd name="T3" fmla="*/ 288566 h 804"/>
                  <a:gd name="T4" fmla="*/ 0 w 182"/>
                  <a:gd name="T5" fmla="*/ 256223 h 804"/>
                  <a:gd name="T6" fmla="*/ 0 w 182"/>
                  <a:gd name="T7" fmla="*/ 32342 h 804"/>
                  <a:gd name="T8" fmla="*/ 0 w 182"/>
                  <a:gd name="T9" fmla="*/ 32342 h 804"/>
                  <a:gd name="T10" fmla="*/ 32544 w 182"/>
                  <a:gd name="T11" fmla="*/ 0 h 804"/>
                  <a:gd name="T12" fmla="*/ 32544 w 182"/>
                  <a:gd name="T13" fmla="*/ 0 h 804"/>
                  <a:gd name="T14" fmla="*/ 64729 w 182"/>
                  <a:gd name="T15" fmla="*/ 32342 h 804"/>
                  <a:gd name="T16" fmla="*/ 64729 w 182"/>
                  <a:gd name="T17" fmla="*/ 256223 h 804"/>
                  <a:gd name="T18" fmla="*/ 64729 w 182"/>
                  <a:gd name="T19" fmla="*/ 256223 h 804"/>
                  <a:gd name="T20" fmla="*/ 32544 w 182"/>
                  <a:gd name="T21" fmla="*/ 288566 h 8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2" h="804">
                    <a:moveTo>
                      <a:pt x="91" y="803"/>
                    </a:moveTo>
                    <a:lnTo>
                      <a:pt x="91" y="803"/>
                    </a:lnTo>
                    <a:cubicBezTo>
                      <a:pt x="41" y="803"/>
                      <a:pt x="0" y="763"/>
                      <a:pt x="0" y="713"/>
                    </a:cubicBezTo>
                    <a:lnTo>
                      <a:pt x="0" y="90"/>
                    </a:lnTo>
                    <a:cubicBezTo>
                      <a:pt x="0" y="41"/>
                      <a:pt x="41" y="0"/>
                      <a:pt x="91" y="0"/>
                    </a:cubicBezTo>
                    <a:cubicBezTo>
                      <a:pt x="141" y="0"/>
                      <a:pt x="181" y="41"/>
                      <a:pt x="181" y="90"/>
                    </a:cubicBezTo>
                    <a:lnTo>
                      <a:pt x="181" y="713"/>
                    </a:lnTo>
                    <a:cubicBezTo>
                      <a:pt x="181" y="763"/>
                      <a:pt x="141" y="803"/>
                      <a:pt x="91" y="80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47" name="Freeform 54">
                <a:extLst>
                  <a:ext uri="{FF2B5EF4-FFF2-40B4-BE49-F238E27FC236}">
                    <a16:creationId xmlns:a16="http://schemas.microsoft.com/office/drawing/2014/main" id="{89116E2F-0248-9842-AED0-8470ADF91A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0263" y="1204913"/>
                <a:ext cx="206375" cy="250825"/>
              </a:xfrm>
              <a:custGeom>
                <a:avLst/>
                <a:gdLst>
                  <a:gd name="T0" fmla="*/ 168852 w 572"/>
                  <a:gd name="T1" fmla="*/ 250465 h 697"/>
                  <a:gd name="T2" fmla="*/ 168852 w 572"/>
                  <a:gd name="T3" fmla="*/ 250465 h 697"/>
                  <a:gd name="T4" fmla="*/ 142514 w 572"/>
                  <a:gd name="T5" fmla="*/ 237150 h 697"/>
                  <a:gd name="T6" fmla="*/ 10824 w 572"/>
                  <a:gd name="T7" fmla="*/ 56139 h 697"/>
                  <a:gd name="T8" fmla="*/ 10824 w 572"/>
                  <a:gd name="T9" fmla="*/ 56139 h 697"/>
                  <a:gd name="T10" fmla="*/ 17679 w 572"/>
                  <a:gd name="T11" fmla="*/ 10796 h 697"/>
                  <a:gd name="T12" fmla="*/ 17679 w 572"/>
                  <a:gd name="T13" fmla="*/ 10796 h 697"/>
                  <a:gd name="T14" fmla="*/ 63500 w 572"/>
                  <a:gd name="T15" fmla="*/ 17993 h 697"/>
                  <a:gd name="T16" fmla="*/ 195551 w 572"/>
                  <a:gd name="T17" fmla="*/ 198645 h 697"/>
                  <a:gd name="T18" fmla="*/ 195551 w 572"/>
                  <a:gd name="T19" fmla="*/ 198645 h 697"/>
                  <a:gd name="T20" fmla="*/ 188335 w 572"/>
                  <a:gd name="T21" fmla="*/ 244347 h 697"/>
                  <a:gd name="T22" fmla="*/ 188335 w 572"/>
                  <a:gd name="T23" fmla="*/ 244347 h 697"/>
                  <a:gd name="T24" fmla="*/ 168852 w 572"/>
                  <a:gd name="T25" fmla="*/ 250465 h 6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72" h="697">
                    <a:moveTo>
                      <a:pt x="468" y="696"/>
                    </a:moveTo>
                    <a:lnTo>
                      <a:pt x="468" y="696"/>
                    </a:lnTo>
                    <a:cubicBezTo>
                      <a:pt x="441" y="696"/>
                      <a:pt x="413" y="683"/>
                      <a:pt x="395" y="659"/>
                    </a:cubicBezTo>
                    <a:lnTo>
                      <a:pt x="30" y="156"/>
                    </a:lnTo>
                    <a:cubicBezTo>
                      <a:pt x="0" y="115"/>
                      <a:pt x="10" y="59"/>
                      <a:pt x="49" y="30"/>
                    </a:cubicBezTo>
                    <a:cubicBezTo>
                      <a:pt x="90" y="0"/>
                      <a:pt x="147" y="9"/>
                      <a:pt x="176" y="50"/>
                    </a:cubicBezTo>
                    <a:lnTo>
                      <a:pt x="542" y="552"/>
                    </a:lnTo>
                    <a:cubicBezTo>
                      <a:pt x="571" y="593"/>
                      <a:pt x="562" y="649"/>
                      <a:pt x="522" y="679"/>
                    </a:cubicBezTo>
                    <a:cubicBezTo>
                      <a:pt x="505" y="690"/>
                      <a:pt x="487" y="696"/>
                      <a:pt x="468" y="69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48" name="Freeform 55">
                <a:extLst>
                  <a:ext uri="{FF2B5EF4-FFF2-40B4-BE49-F238E27FC236}">
                    <a16:creationId xmlns:a16="http://schemas.microsoft.com/office/drawing/2014/main" id="{72B76E62-4C3C-2341-A575-31D870FC09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5463" y="1641475"/>
                <a:ext cx="285750" cy="138113"/>
              </a:xfrm>
              <a:custGeom>
                <a:avLst/>
                <a:gdLst>
                  <a:gd name="T0" fmla="*/ 248728 w 795"/>
                  <a:gd name="T1" fmla="*/ 137754 h 385"/>
                  <a:gd name="T2" fmla="*/ 248728 w 795"/>
                  <a:gd name="T3" fmla="*/ 137754 h 385"/>
                  <a:gd name="T4" fmla="*/ 239024 w 795"/>
                  <a:gd name="T5" fmla="*/ 136319 h 385"/>
                  <a:gd name="T6" fmla="*/ 26239 w 795"/>
                  <a:gd name="T7" fmla="*/ 67442 h 385"/>
                  <a:gd name="T8" fmla="*/ 26239 w 795"/>
                  <a:gd name="T9" fmla="*/ 67442 h 385"/>
                  <a:gd name="T10" fmla="*/ 5392 w 795"/>
                  <a:gd name="T11" fmla="*/ 26546 h 385"/>
                  <a:gd name="T12" fmla="*/ 5392 w 795"/>
                  <a:gd name="T13" fmla="*/ 26546 h 385"/>
                  <a:gd name="T14" fmla="*/ 46367 w 795"/>
                  <a:gd name="T15" fmla="*/ 5740 h 385"/>
                  <a:gd name="T16" fmla="*/ 258792 w 795"/>
                  <a:gd name="T17" fmla="*/ 74617 h 385"/>
                  <a:gd name="T18" fmla="*/ 258792 w 795"/>
                  <a:gd name="T19" fmla="*/ 74617 h 385"/>
                  <a:gd name="T20" fmla="*/ 279999 w 795"/>
                  <a:gd name="T21" fmla="*/ 115513 h 385"/>
                  <a:gd name="T22" fmla="*/ 279999 w 795"/>
                  <a:gd name="T23" fmla="*/ 115513 h 385"/>
                  <a:gd name="T24" fmla="*/ 248728 w 795"/>
                  <a:gd name="T25" fmla="*/ 137754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5" h="385">
                    <a:moveTo>
                      <a:pt x="692" y="384"/>
                    </a:moveTo>
                    <a:lnTo>
                      <a:pt x="692" y="384"/>
                    </a:lnTo>
                    <a:cubicBezTo>
                      <a:pt x="683" y="384"/>
                      <a:pt x="673" y="383"/>
                      <a:pt x="665" y="380"/>
                    </a:cubicBezTo>
                    <a:lnTo>
                      <a:pt x="73" y="188"/>
                    </a:lnTo>
                    <a:cubicBezTo>
                      <a:pt x="25" y="172"/>
                      <a:pt x="0" y="121"/>
                      <a:pt x="15" y="74"/>
                    </a:cubicBezTo>
                    <a:cubicBezTo>
                      <a:pt x="31" y="26"/>
                      <a:pt x="81" y="0"/>
                      <a:pt x="129" y="16"/>
                    </a:cubicBezTo>
                    <a:lnTo>
                      <a:pt x="720" y="208"/>
                    </a:lnTo>
                    <a:cubicBezTo>
                      <a:pt x="768" y="223"/>
                      <a:pt x="794" y="274"/>
                      <a:pt x="779" y="322"/>
                    </a:cubicBezTo>
                    <a:cubicBezTo>
                      <a:pt x="766" y="360"/>
                      <a:pt x="730" y="384"/>
                      <a:pt x="692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49" name="Freeform 56">
                <a:extLst>
                  <a:ext uri="{FF2B5EF4-FFF2-40B4-BE49-F238E27FC236}">
                    <a16:creationId xmlns:a16="http://schemas.microsoft.com/office/drawing/2014/main" id="{8F547342-C9C3-F949-AE1F-73AD053D94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4988" y="2103438"/>
                <a:ext cx="285750" cy="138112"/>
              </a:xfrm>
              <a:custGeom>
                <a:avLst/>
                <a:gdLst>
                  <a:gd name="T0" fmla="*/ 36303 w 795"/>
                  <a:gd name="T1" fmla="*/ 137753 h 385"/>
                  <a:gd name="T2" fmla="*/ 36303 w 795"/>
                  <a:gd name="T3" fmla="*/ 137753 h 385"/>
                  <a:gd name="T4" fmla="*/ 5751 w 795"/>
                  <a:gd name="T5" fmla="*/ 115153 h 385"/>
                  <a:gd name="T6" fmla="*/ 5751 w 795"/>
                  <a:gd name="T7" fmla="*/ 115153 h 385"/>
                  <a:gd name="T8" fmla="*/ 26598 w 795"/>
                  <a:gd name="T9" fmla="*/ 74258 h 385"/>
                  <a:gd name="T10" fmla="*/ 239024 w 795"/>
                  <a:gd name="T11" fmla="*/ 5381 h 385"/>
                  <a:gd name="T12" fmla="*/ 239024 w 795"/>
                  <a:gd name="T13" fmla="*/ 5381 h 385"/>
                  <a:gd name="T14" fmla="*/ 279640 w 795"/>
                  <a:gd name="T15" fmla="*/ 26187 h 385"/>
                  <a:gd name="T16" fmla="*/ 279640 w 795"/>
                  <a:gd name="T17" fmla="*/ 26187 h 385"/>
                  <a:gd name="T18" fmla="*/ 258792 w 795"/>
                  <a:gd name="T19" fmla="*/ 67083 h 385"/>
                  <a:gd name="T20" fmla="*/ 46726 w 795"/>
                  <a:gd name="T21" fmla="*/ 135960 h 385"/>
                  <a:gd name="T22" fmla="*/ 46726 w 795"/>
                  <a:gd name="T23" fmla="*/ 135960 h 385"/>
                  <a:gd name="T24" fmla="*/ 36303 w 795"/>
                  <a:gd name="T25" fmla="*/ 137753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5" h="385">
                    <a:moveTo>
                      <a:pt x="101" y="384"/>
                    </a:moveTo>
                    <a:lnTo>
                      <a:pt x="101" y="384"/>
                    </a:lnTo>
                    <a:cubicBezTo>
                      <a:pt x="63" y="384"/>
                      <a:pt x="28" y="359"/>
                      <a:pt x="16" y="321"/>
                    </a:cubicBezTo>
                    <a:cubicBezTo>
                      <a:pt x="0" y="274"/>
                      <a:pt x="26" y="223"/>
                      <a:pt x="74" y="207"/>
                    </a:cubicBezTo>
                    <a:lnTo>
                      <a:pt x="665" y="15"/>
                    </a:lnTo>
                    <a:cubicBezTo>
                      <a:pt x="712" y="0"/>
                      <a:pt x="763" y="26"/>
                      <a:pt x="778" y="73"/>
                    </a:cubicBezTo>
                    <a:cubicBezTo>
                      <a:pt x="794" y="121"/>
                      <a:pt x="768" y="172"/>
                      <a:pt x="720" y="187"/>
                    </a:cubicBezTo>
                    <a:lnTo>
                      <a:pt x="130" y="379"/>
                    </a:lnTo>
                    <a:cubicBezTo>
                      <a:pt x="120" y="382"/>
                      <a:pt x="111" y="384"/>
                      <a:pt x="101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0" name="Freeform 57">
                <a:extLst>
                  <a:ext uri="{FF2B5EF4-FFF2-40B4-BE49-F238E27FC236}">
                    <a16:creationId xmlns:a16="http://schemas.microsoft.com/office/drawing/2014/main" id="{89ED4B4A-704B-9843-8199-56A2D4F19D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1038" y="1614488"/>
                <a:ext cx="285750" cy="138112"/>
              </a:xfrm>
              <a:custGeom>
                <a:avLst/>
                <a:gdLst>
                  <a:gd name="T0" fmla="*/ 36394 w 793"/>
                  <a:gd name="T1" fmla="*/ 137753 h 385"/>
                  <a:gd name="T2" fmla="*/ 36394 w 793"/>
                  <a:gd name="T3" fmla="*/ 137753 h 385"/>
                  <a:gd name="T4" fmla="*/ 5405 w 793"/>
                  <a:gd name="T5" fmla="*/ 115153 h 385"/>
                  <a:gd name="T6" fmla="*/ 5405 w 793"/>
                  <a:gd name="T7" fmla="*/ 115153 h 385"/>
                  <a:gd name="T8" fmla="*/ 26305 w 793"/>
                  <a:gd name="T9" fmla="*/ 74258 h 385"/>
                  <a:gd name="T10" fmla="*/ 238906 w 793"/>
                  <a:gd name="T11" fmla="*/ 5381 h 385"/>
                  <a:gd name="T12" fmla="*/ 238906 w 793"/>
                  <a:gd name="T13" fmla="*/ 5381 h 385"/>
                  <a:gd name="T14" fmla="*/ 279985 w 793"/>
                  <a:gd name="T15" fmla="*/ 26546 h 385"/>
                  <a:gd name="T16" fmla="*/ 279985 w 793"/>
                  <a:gd name="T17" fmla="*/ 26546 h 385"/>
                  <a:gd name="T18" fmla="*/ 259085 w 793"/>
                  <a:gd name="T19" fmla="*/ 67083 h 385"/>
                  <a:gd name="T20" fmla="*/ 46484 w 793"/>
                  <a:gd name="T21" fmla="*/ 135960 h 385"/>
                  <a:gd name="T22" fmla="*/ 46484 w 793"/>
                  <a:gd name="T23" fmla="*/ 135960 h 385"/>
                  <a:gd name="T24" fmla="*/ 36394 w 793"/>
                  <a:gd name="T25" fmla="*/ 137753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3" h="385">
                    <a:moveTo>
                      <a:pt x="101" y="384"/>
                    </a:moveTo>
                    <a:lnTo>
                      <a:pt x="101" y="384"/>
                    </a:lnTo>
                    <a:cubicBezTo>
                      <a:pt x="63" y="384"/>
                      <a:pt x="28" y="359"/>
                      <a:pt x="15" y="321"/>
                    </a:cubicBezTo>
                    <a:cubicBezTo>
                      <a:pt x="0" y="274"/>
                      <a:pt x="26" y="223"/>
                      <a:pt x="73" y="207"/>
                    </a:cubicBezTo>
                    <a:lnTo>
                      <a:pt x="663" y="15"/>
                    </a:lnTo>
                    <a:cubicBezTo>
                      <a:pt x="711" y="0"/>
                      <a:pt x="762" y="26"/>
                      <a:pt x="777" y="74"/>
                    </a:cubicBezTo>
                    <a:cubicBezTo>
                      <a:pt x="792" y="121"/>
                      <a:pt x="767" y="172"/>
                      <a:pt x="719" y="187"/>
                    </a:cubicBezTo>
                    <a:lnTo>
                      <a:pt x="129" y="379"/>
                    </a:lnTo>
                    <a:cubicBezTo>
                      <a:pt x="120" y="382"/>
                      <a:pt x="111" y="384"/>
                      <a:pt x="101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1" name="Freeform 58">
                <a:extLst>
                  <a:ext uri="{FF2B5EF4-FFF2-40B4-BE49-F238E27FC236}">
                    <a16:creationId xmlns:a16="http://schemas.microsoft.com/office/drawing/2014/main" id="{E188E6E7-AF7E-DC42-8A38-94C41FA6D7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1325" y="1189038"/>
                <a:ext cx="206375" cy="250825"/>
              </a:xfrm>
              <a:custGeom>
                <a:avLst/>
                <a:gdLst>
                  <a:gd name="T0" fmla="*/ 36801 w 572"/>
                  <a:gd name="T1" fmla="*/ 250465 h 696"/>
                  <a:gd name="T2" fmla="*/ 36801 w 572"/>
                  <a:gd name="T3" fmla="*/ 250465 h 696"/>
                  <a:gd name="T4" fmla="*/ 18040 w 572"/>
                  <a:gd name="T5" fmla="*/ 244338 h 696"/>
                  <a:gd name="T6" fmla="*/ 18040 w 572"/>
                  <a:gd name="T7" fmla="*/ 244338 h 696"/>
                  <a:gd name="T8" fmla="*/ 10824 w 572"/>
                  <a:gd name="T9" fmla="*/ 198930 h 696"/>
                  <a:gd name="T10" fmla="*/ 142153 w 572"/>
                  <a:gd name="T11" fmla="*/ 17659 h 696"/>
                  <a:gd name="T12" fmla="*/ 142153 w 572"/>
                  <a:gd name="T13" fmla="*/ 17659 h 696"/>
                  <a:gd name="T14" fmla="*/ 187974 w 572"/>
                  <a:gd name="T15" fmla="*/ 10451 h 696"/>
                  <a:gd name="T16" fmla="*/ 187974 w 572"/>
                  <a:gd name="T17" fmla="*/ 10451 h 696"/>
                  <a:gd name="T18" fmla="*/ 195190 w 572"/>
                  <a:gd name="T19" fmla="*/ 55859 h 696"/>
                  <a:gd name="T20" fmla="*/ 63500 w 572"/>
                  <a:gd name="T21" fmla="*/ 237131 h 696"/>
                  <a:gd name="T22" fmla="*/ 63500 w 572"/>
                  <a:gd name="T23" fmla="*/ 237131 h 696"/>
                  <a:gd name="T24" fmla="*/ 36801 w 572"/>
                  <a:gd name="T25" fmla="*/ 250465 h 6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72" h="696">
                    <a:moveTo>
                      <a:pt x="102" y="695"/>
                    </a:moveTo>
                    <a:lnTo>
                      <a:pt x="102" y="695"/>
                    </a:lnTo>
                    <a:cubicBezTo>
                      <a:pt x="84" y="695"/>
                      <a:pt x="66" y="690"/>
                      <a:pt x="50" y="678"/>
                    </a:cubicBezTo>
                    <a:cubicBezTo>
                      <a:pt x="9" y="649"/>
                      <a:pt x="0" y="592"/>
                      <a:pt x="30" y="552"/>
                    </a:cubicBezTo>
                    <a:lnTo>
                      <a:pt x="394" y="49"/>
                    </a:lnTo>
                    <a:cubicBezTo>
                      <a:pt x="424" y="9"/>
                      <a:pt x="481" y="0"/>
                      <a:pt x="521" y="29"/>
                    </a:cubicBezTo>
                    <a:cubicBezTo>
                      <a:pt x="561" y="59"/>
                      <a:pt x="571" y="115"/>
                      <a:pt x="541" y="155"/>
                    </a:cubicBezTo>
                    <a:lnTo>
                      <a:pt x="176" y="658"/>
                    </a:lnTo>
                    <a:cubicBezTo>
                      <a:pt x="158" y="682"/>
                      <a:pt x="131" y="695"/>
                      <a:pt x="102" y="69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</p:grpSp>
      <p:sp>
        <p:nvSpPr>
          <p:cNvPr id="70" name="Freeform 5">
            <a:extLst>
              <a:ext uri="{FF2B5EF4-FFF2-40B4-BE49-F238E27FC236}">
                <a16:creationId xmlns:a16="http://schemas.microsoft.com/office/drawing/2014/main" id="{3FCCC3D6-9230-9B4C-8B04-1DF6F3610CC3}"/>
              </a:ext>
            </a:extLst>
          </p:cNvPr>
          <p:cNvSpPr>
            <a:spLocks noChangeAspect="1"/>
          </p:cNvSpPr>
          <p:nvPr/>
        </p:nvSpPr>
        <p:spPr bwMode="auto">
          <a:xfrm>
            <a:off x="139465" y="33133"/>
            <a:ext cx="1648124" cy="1645540"/>
          </a:xfrm>
          <a:custGeom>
            <a:avLst/>
            <a:gdLst>
              <a:gd name="T0" fmla="*/ 190 w 197"/>
              <a:gd name="T1" fmla="*/ 97 h 195"/>
              <a:gd name="T2" fmla="*/ 197 w 197"/>
              <a:gd name="T3" fmla="*/ 86 h 195"/>
              <a:gd name="T4" fmla="*/ 193 w 197"/>
              <a:gd name="T5" fmla="*/ 76 h 195"/>
              <a:gd name="T6" fmla="*/ 188 w 197"/>
              <a:gd name="T7" fmla="*/ 59 h 195"/>
              <a:gd name="T8" fmla="*/ 183 w 197"/>
              <a:gd name="T9" fmla="*/ 48 h 195"/>
              <a:gd name="T10" fmla="*/ 167 w 197"/>
              <a:gd name="T11" fmla="*/ 38 h 195"/>
              <a:gd name="T12" fmla="*/ 166 w 197"/>
              <a:gd name="T13" fmla="*/ 25 h 195"/>
              <a:gd name="T14" fmla="*/ 158 w 197"/>
              <a:gd name="T15" fmla="*/ 29 h 195"/>
              <a:gd name="T16" fmla="*/ 147 w 197"/>
              <a:gd name="T17" fmla="*/ 12 h 195"/>
              <a:gd name="T18" fmla="*/ 137 w 197"/>
              <a:gd name="T19" fmla="*/ 9 h 195"/>
              <a:gd name="T20" fmla="*/ 120 w 197"/>
              <a:gd name="T21" fmla="*/ 3 h 195"/>
              <a:gd name="T22" fmla="*/ 110 w 197"/>
              <a:gd name="T23" fmla="*/ 0 h 195"/>
              <a:gd name="T24" fmla="*/ 99 w 197"/>
              <a:gd name="T25" fmla="*/ 7 h 195"/>
              <a:gd name="T26" fmla="*/ 88 w 197"/>
              <a:gd name="T27" fmla="*/ 0 h 195"/>
              <a:gd name="T28" fmla="*/ 77 w 197"/>
              <a:gd name="T29" fmla="*/ 3 h 195"/>
              <a:gd name="T30" fmla="*/ 61 w 197"/>
              <a:gd name="T31" fmla="*/ 9 h 195"/>
              <a:gd name="T32" fmla="*/ 50 w 197"/>
              <a:gd name="T33" fmla="*/ 12 h 195"/>
              <a:gd name="T34" fmla="*/ 40 w 197"/>
              <a:gd name="T35" fmla="*/ 29 h 195"/>
              <a:gd name="T36" fmla="*/ 32 w 197"/>
              <a:gd name="T37" fmla="*/ 25 h 195"/>
              <a:gd name="T38" fmla="*/ 30 w 197"/>
              <a:gd name="T39" fmla="*/ 38 h 195"/>
              <a:gd name="T40" fmla="*/ 15 w 197"/>
              <a:gd name="T41" fmla="*/ 48 h 195"/>
              <a:gd name="T42" fmla="*/ 10 w 197"/>
              <a:gd name="T43" fmla="*/ 59 h 195"/>
              <a:gd name="T44" fmla="*/ 4 w 197"/>
              <a:gd name="T45" fmla="*/ 76 h 195"/>
              <a:gd name="T46" fmla="*/ 0 w 197"/>
              <a:gd name="T47" fmla="*/ 86 h 195"/>
              <a:gd name="T48" fmla="*/ 8 w 197"/>
              <a:gd name="T49" fmla="*/ 97 h 195"/>
              <a:gd name="T50" fmla="*/ 0 w 197"/>
              <a:gd name="T51" fmla="*/ 109 h 195"/>
              <a:gd name="T52" fmla="*/ 4 w 197"/>
              <a:gd name="T53" fmla="*/ 119 h 195"/>
              <a:gd name="T54" fmla="*/ 10 w 197"/>
              <a:gd name="T55" fmla="*/ 136 h 195"/>
              <a:gd name="T56" fmla="*/ 15 w 197"/>
              <a:gd name="T57" fmla="*/ 147 h 195"/>
              <a:gd name="T58" fmla="*/ 30 w 197"/>
              <a:gd name="T59" fmla="*/ 157 h 195"/>
              <a:gd name="T60" fmla="*/ 32 w 197"/>
              <a:gd name="T61" fmla="*/ 170 h 195"/>
              <a:gd name="T62" fmla="*/ 40 w 197"/>
              <a:gd name="T63" fmla="*/ 166 h 195"/>
              <a:gd name="T64" fmla="*/ 50 w 197"/>
              <a:gd name="T65" fmla="*/ 183 h 195"/>
              <a:gd name="T66" fmla="*/ 61 w 197"/>
              <a:gd name="T67" fmla="*/ 186 h 195"/>
              <a:gd name="T68" fmla="*/ 77 w 197"/>
              <a:gd name="T69" fmla="*/ 191 h 195"/>
              <a:gd name="T70" fmla="*/ 88 w 197"/>
              <a:gd name="T71" fmla="*/ 195 h 195"/>
              <a:gd name="T72" fmla="*/ 99 w 197"/>
              <a:gd name="T73" fmla="*/ 188 h 195"/>
              <a:gd name="T74" fmla="*/ 110 w 197"/>
              <a:gd name="T75" fmla="*/ 195 h 195"/>
              <a:gd name="T76" fmla="*/ 120 w 197"/>
              <a:gd name="T77" fmla="*/ 191 h 195"/>
              <a:gd name="T78" fmla="*/ 137 w 197"/>
              <a:gd name="T79" fmla="*/ 186 h 195"/>
              <a:gd name="T80" fmla="*/ 147 w 197"/>
              <a:gd name="T81" fmla="*/ 183 h 195"/>
              <a:gd name="T82" fmla="*/ 158 w 197"/>
              <a:gd name="T83" fmla="*/ 166 h 195"/>
              <a:gd name="T84" fmla="*/ 166 w 197"/>
              <a:gd name="T85" fmla="*/ 170 h 195"/>
              <a:gd name="T86" fmla="*/ 167 w 197"/>
              <a:gd name="T87" fmla="*/ 157 h 195"/>
              <a:gd name="T88" fmla="*/ 183 w 197"/>
              <a:gd name="T89" fmla="*/ 147 h 195"/>
              <a:gd name="T90" fmla="*/ 188 w 197"/>
              <a:gd name="T91" fmla="*/ 136 h 195"/>
              <a:gd name="T92" fmla="*/ 193 w 197"/>
              <a:gd name="T93" fmla="*/ 119 h 195"/>
              <a:gd name="T94" fmla="*/ 197 w 197"/>
              <a:gd name="T95" fmla="*/ 109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97" h="195">
                <a:moveTo>
                  <a:pt x="195" y="106"/>
                </a:moveTo>
                <a:cubicBezTo>
                  <a:pt x="189" y="105"/>
                  <a:pt x="189" y="105"/>
                  <a:pt x="189" y="105"/>
                </a:cubicBezTo>
                <a:cubicBezTo>
                  <a:pt x="189" y="103"/>
                  <a:pt x="190" y="100"/>
                  <a:pt x="190" y="97"/>
                </a:cubicBezTo>
                <a:cubicBezTo>
                  <a:pt x="190" y="95"/>
                  <a:pt x="189" y="92"/>
                  <a:pt x="189" y="90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197" y="88"/>
                  <a:pt x="197" y="87"/>
                  <a:pt x="197" y="86"/>
                </a:cubicBezTo>
                <a:cubicBezTo>
                  <a:pt x="197" y="83"/>
                  <a:pt x="196" y="80"/>
                  <a:pt x="196" y="78"/>
                </a:cubicBezTo>
                <a:cubicBezTo>
                  <a:pt x="196" y="77"/>
                  <a:pt x="195" y="76"/>
                  <a:pt x="194" y="76"/>
                </a:cubicBezTo>
                <a:cubicBezTo>
                  <a:pt x="194" y="76"/>
                  <a:pt x="194" y="76"/>
                  <a:pt x="193" y="76"/>
                </a:cubicBezTo>
                <a:cubicBezTo>
                  <a:pt x="187" y="77"/>
                  <a:pt x="187" y="77"/>
                  <a:pt x="187" y="77"/>
                </a:cubicBezTo>
                <a:cubicBezTo>
                  <a:pt x="186" y="72"/>
                  <a:pt x="184" y="67"/>
                  <a:pt x="182" y="62"/>
                </a:cubicBezTo>
                <a:cubicBezTo>
                  <a:pt x="188" y="59"/>
                  <a:pt x="188" y="59"/>
                  <a:pt x="188" y="59"/>
                </a:cubicBezTo>
                <a:cubicBezTo>
                  <a:pt x="189" y="59"/>
                  <a:pt x="189" y="57"/>
                  <a:pt x="189" y="56"/>
                </a:cubicBezTo>
                <a:cubicBezTo>
                  <a:pt x="188" y="54"/>
                  <a:pt x="186" y="51"/>
                  <a:pt x="185" y="49"/>
                </a:cubicBezTo>
                <a:cubicBezTo>
                  <a:pt x="185" y="48"/>
                  <a:pt x="184" y="48"/>
                  <a:pt x="183" y="48"/>
                </a:cubicBezTo>
                <a:cubicBezTo>
                  <a:pt x="183" y="48"/>
                  <a:pt x="182" y="48"/>
                  <a:pt x="182" y="48"/>
                </a:cubicBezTo>
                <a:cubicBezTo>
                  <a:pt x="176" y="50"/>
                  <a:pt x="176" y="50"/>
                  <a:pt x="176" y="50"/>
                </a:cubicBezTo>
                <a:cubicBezTo>
                  <a:pt x="174" y="46"/>
                  <a:pt x="171" y="42"/>
                  <a:pt x="167" y="38"/>
                </a:cubicBezTo>
                <a:cubicBezTo>
                  <a:pt x="172" y="34"/>
                  <a:pt x="172" y="34"/>
                  <a:pt x="172" y="34"/>
                </a:cubicBezTo>
                <a:cubicBezTo>
                  <a:pt x="172" y="33"/>
                  <a:pt x="172" y="31"/>
                  <a:pt x="172" y="31"/>
                </a:cubicBezTo>
                <a:cubicBezTo>
                  <a:pt x="170" y="28"/>
                  <a:pt x="168" y="26"/>
                  <a:pt x="166" y="25"/>
                </a:cubicBezTo>
                <a:cubicBezTo>
                  <a:pt x="165" y="24"/>
                  <a:pt x="165" y="24"/>
                  <a:pt x="164" y="24"/>
                </a:cubicBezTo>
                <a:cubicBezTo>
                  <a:pt x="163" y="24"/>
                  <a:pt x="163" y="24"/>
                  <a:pt x="162" y="25"/>
                </a:cubicBezTo>
                <a:cubicBezTo>
                  <a:pt x="158" y="29"/>
                  <a:pt x="158" y="29"/>
                  <a:pt x="158" y="29"/>
                </a:cubicBezTo>
                <a:cubicBezTo>
                  <a:pt x="154" y="26"/>
                  <a:pt x="150" y="23"/>
                  <a:pt x="146" y="20"/>
                </a:cubicBezTo>
                <a:cubicBezTo>
                  <a:pt x="148" y="14"/>
                  <a:pt x="148" y="14"/>
                  <a:pt x="148" y="14"/>
                </a:cubicBezTo>
                <a:cubicBezTo>
                  <a:pt x="149" y="13"/>
                  <a:pt x="148" y="12"/>
                  <a:pt x="147" y="12"/>
                </a:cubicBezTo>
                <a:cubicBezTo>
                  <a:pt x="145" y="10"/>
                  <a:pt x="142" y="9"/>
                  <a:pt x="140" y="8"/>
                </a:cubicBezTo>
                <a:cubicBezTo>
                  <a:pt x="139" y="8"/>
                  <a:pt x="139" y="7"/>
                  <a:pt x="139" y="7"/>
                </a:cubicBezTo>
                <a:cubicBezTo>
                  <a:pt x="138" y="7"/>
                  <a:pt x="137" y="8"/>
                  <a:pt x="137" y="9"/>
                </a:cubicBezTo>
                <a:cubicBezTo>
                  <a:pt x="134" y="14"/>
                  <a:pt x="134" y="14"/>
                  <a:pt x="134" y="14"/>
                </a:cubicBezTo>
                <a:cubicBezTo>
                  <a:pt x="129" y="12"/>
                  <a:pt x="124" y="11"/>
                  <a:pt x="119" y="10"/>
                </a:cubicBezTo>
                <a:cubicBezTo>
                  <a:pt x="120" y="3"/>
                  <a:pt x="120" y="3"/>
                  <a:pt x="120" y="3"/>
                </a:cubicBezTo>
                <a:cubicBezTo>
                  <a:pt x="120" y="2"/>
                  <a:pt x="120" y="1"/>
                  <a:pt x="118" y="1"/>
                </a:cubicBezTo>
                <a:cubicBezTo>
                  <a:pt x="116" y="0"/>
                  <a:pt x="113" y="0"/>
                  <a:pt x="110" y="0"/>
                </a:cubicBezTo>
                <a:cubicBezTo>
                  <a:pt x="110" y="0"/>
                  <a:pt x="110" y="0"/>
                  <a:pt x="110" y="0"/>
                </a:cubicBezTo>
                <a:cubicBezTo>
                  <a:pt x="109" y="0"/>
                  <a:pt x="108" y="0"/>
                  <a:pt x="107" y="1"/>
                </a:cubicBezTo>
                <a:cubicBezTo>
                  <a:pt x="106" y="7"/>
                  <a:pt x="106" y="7"/>
                  <a:pt x="106" y="7"/>
                </a:cubicBezTo>
                <a:cubicBezTo>
                  <a:pt x="104" y="7"/>
                  <a:pt x="101" y="7"/>
                  <a:pt x="99" y="7"/>
                </a:cubicBezTo>
                <a:cubicBezTo>
                  <a:pt x="96" y="7"/>
                  <a:pt x="94" y="7"/>
                  <a:pt x="91" y="7"/>
                </a:cubicBezTo>
                <a:cubicBezTo>
                  <a:pt x="90" y="1"/>
                  <a:pt x="90" y="1"/>
                  <a:pt x="90" y="1"/>
                </a:cubicBezTo>
                <a:cubicBezTo>
                  <a:pt x="90" y="0"/>
                  <a:pt x="89" y="0"/>
                  <a:pt x="88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85" y="0"/>
                  <a:pt x="82" y="0"/>
                  <a:pt x="79" y="1"/>
                </a:cubicBezTo>
                <a:cubicBezTo>
                  <a:pt x="78" y="1"/>
                  <a:pt x="77" y="2"/>
                  <a:pt x="77" y="3"/>
                </a:cubicBezTo>
                <a:cubicBezTo>
                  <a:pt x="78" y="10"/>
                  <a:pt x="78" y="10"/>
                  <a:pt x="78" y="10"/>
                </a:cubicBezTo>
                <a:cubicBezTo>
                  <a:pt x="73" y="11"/>
                  <a:pt x="68" y="12"/>
                  <a:pt x="64" y="14"/>
                </a:cubicBezTo>
                <a:cubicBezTo>
                  <a:pt x="61" y="9"/>
                  <a:pt x="61" y="9"/>
                  <a:pt x="61" y="9"/>
                </a:cubicBezTo>
                <a:cubicBezTo>
                  <a:pt x="60" y="8"/>
                  <a:pt x="60" y="7"/>
                  <a:pt x="59" y="7"/>
                </a:cubicBezTo>
                <a:cubicBezTo>
                  <a:pt x="58" y="7"/>
                  <a:pt x="58" y="8"/>
                  <a:pt x="58" y="8"/>
                </a:cubicBezTo>
                <a:cubicBezTo>
                  <a:pt x="55" y="9"/>
                  <a:pt x="53" y="10"/>
                  <a:pt x="50" y="12"/>
                </a:cubicBezTo>
                <a:cubicBezTo>
                  <a:pt x="49" y="12"/>
                  <a:pt x="49" y="13"/>
                  <a:pt x="49" y="14"/>
                </a:cubicBezTo>
                <a:cubicBezTo>
                  <a:pt x="52" y="20"/>
                  <a:pt x="52" y="20"/>
                  <a:pt x="52" y="20"/>
                </a:cubicBezTo>
                <a:cubicBezTo>
                  <a:pt x="48" y="23"/>
                  <a:pt x="44" y="26"/>
                  <a:pt x="40" y="29"/>
                </a:cubicBezTo>
                <a:cubicBezTo>
                  <a:pt x="35" y="25"/>
                  <a:pt x="35" y="25"/>
                  <a:pt x="35" y="25"/>
                </a:cubicBezTo>
                <a:cubicBezTo>
                  <a:pt x="35" y="24"/>
                  <a:pt x="34" y="24"/>
                  <a:pt x="34" y="24"/>
                </a:cubicBezTo>
                <a:cubicBezTo>
                  <a:pt x="33" y="24"/>
                  <a:pt x="32" y="24"/>
                  <a:pt x="32" y="25"/>
                </a:cubicBezTo>
                <a:cubicBezTo>
                  <a:pt x="30" y="26"/>
                  <a:pt x="28" y="28"/>
                  <a:pt x="26" y="31"/>
                </a:cubicBezTo>
                <a:cubicBezTo>
                  <a:pt x="25" y="31"/>
                  <a:pt x="25" y="33"/>
                  <a:pt x="26" y="34"/>
                </a:cubicBezTo>
                <a:cubicBezTo>
                  <a:pt x="30" y="38"/>
                  <a:pt x="30" y="38"/>
                  <a:pt x="30" y="38"/>
                </a:cubicBezTo>
                <a:cubicBezTo>
                  <a:pt x="27" y="42"/>
                  <a:pt x="24" y="46"/>
                  <a:pt x="21" y="50"/>
                </a:cubicBezTo>
                <a:cubicBezTo>
                  <a:pt x="16" y="48"/>
                  <a:pt x="16" y="48"/>
                  <a:pt x="16" y="48"/>
                </a:cubicBezTo>
                <a:cubicBezTo>
                  <a:pt x="15" y="48"/>
                  <a:pt x="15" y="48"/>
                  <a:pt x="15" y="48"/>
                </a:cubicBezTo>
                <a:cubicBezTo>
                  <a:pt x="14" y="48"/>
                  <a:pt x="13" y="48"/>
                  <a:pt x="13" y="49"/>
                </a:cubicBezTo>
                <a:cubicBezTo>
                  <a:pt x="11" y="51"/>
                  <a:pt x="10" y="54"/>
                  <a:pt x="9" y="56"/>
                </a:cubicBezTo>
                <a:cubicBezTo>
                  <a:pt x="8" y="57"/>
                  <a:pt x="9" y="59"/>
                  <a:pt x="10" y="59"/>
                </a:cubicBezTo>
                <a:cubicBezTo>
                  <a:pt x="15" y="62"/>
                  <a:pt x="15" y="62"/>
                  <a:pt x="15" y="62"/>
                </a:cubicBezTo>
                <a:cubicBezTo>
                  <a:pt x="13" y="67"/>
                  <a:pt x="12" y="72"/>
                  <a:pt x="10" y="77"/>
                </a:cubicBezTo>
                <a:cubicBezTo>
                  <a:pt x="4" y="76"/>
                  <a:pt x="4" y="76"/>
                  <a:pt x="4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3" y="76"/>
                  <a:pt x="2" y="77"/>
                  <a:pt x="2" y="78"/>
                </a:cubicBezTo>
                <a:cubicBezTo>
                  <a:pt x="1" y="80"/>
                  <a:pt x="1" y="83"/>
                  <a:pt x="0" y="86"/>
                </a:cubicBezTo>
                <a:cubicBezTo>
                  <a:pt x="0" y="87"/>
                  <a:pt x="1" y="88"/>
                  <a:pt x="2" y="89"/>
                </a:cubicBezTo>
                <a:cubicBezTo>
                  <a:pt x="8" y="90"/>
                  <a:pt x="8" y="90"/>
                  <a:pt x="8" y="90"/>
                </a:cubicBezTo>
                <a:cubicBezTo>
                  <a:pt x="8" y="92"/>
                  <a:pt x="8" y="95"/>
                  <a:pt x="8" y="97"/>
                </a:cubicBezTo>
                <a:cubicBezTo>
                  <a:pt x="8" y="100"/>
                  <a:pt x="8" y="103"/>
                  <a:pt x="8" y="105"/>
                </a:cubicBezTo>
                <a:cubicBezTo>
                  <a:pt x="2" y="106"/>
                  <a:pt x="2" y="106"/>
                  <a:pt x="2" y="106"/>
                </a:cubicBezTo>
                <a:cubicBezTo>
                  <a:pt x="1" y="106"/>
                  <a:pt x="0" y="107"/>
                  <a:pt x="0" y="109"/>
                </a:cubicBezTo>
                <a:cubicBezTo>
                  <a:pt x="1" y="112"/>
                  <a:pt x="1" y="114"/>
                  <a:pt x="2" y="117"/>
                </a:cubicBezTo>
                <a:cubicBezTo>
                  <a:pt x="2" y="118"/>
                  <a:pt x="3" y="119"/>
                  <a:pt x="4" y="119"/>
                </a:cubicBezTo>
                <a:cubicBezTo>
                  <a:pt x="4" y="119"/>
                  <a:pt x="4" y="119"/>
                  <a:pt x="4" y="119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2" y="123"/>
                  <a:pt x="13" y="128"/>
                  <a:pt x="15" y="133"/>
                </a:cubicBezTo>
                <a:cubicBezTo>
                  <a:pt x="10" y="136"/>
                  <a:pt x="10" y="136"/>
                  <a:pt x="10" y="136"/>
                </a:cubicBezTo>
                <a:cubicBezTo>
                  <a:pt x="9" y="136"/>
                  <a:pt x="8" y="137"/>
                  <a:pt x="9" y="139"/>
                </a:cubicBezTo>
                <a:cubicBezTo>
                  <a:pt x="10" y="141"/>
                  <a:pt x="11" y="144"/>
                  <a:pt x="13" y="146"/>
                </a:cubicBezTo>
                <a:cubicBezTo>
                  <a:pt x="13" y="147"/>
                  <a:pt x="14" y="147"/>
                  <a:pt x="15" y="147"/>
                </a:cubicBezTo>
                <a:cubicBezTo>
                  <a:pt x="15" y="147"/>
                  <a:pt x="15" y="147"/>
                  <a:pt x="16" y="147"/>
                </a:cubicBezTo>
                <a:cubicBezTo>
                  <a:pt x="21" y="144"/>
                  <a:pt x="21" y="144"/>
                  <a:pt x="21" y="144"/>
                </a:cubicBezTo>
                <a:cubicBezTo>
                  <a:pt x="24" y="149"/>
                  <a:pt x="27" y="153"/>
                  <a:pt x="30" y="157"/>
                </a:cubicBezTo>
                <a:cubicBezTo>
                  <a:pt x="26" y="161"/>
                  <a:pt x="26" y="161"/>
                  <a:pt x="26" y="161"/>
                </a:cubicBezTo>
                <a:cubicBezTo>
                  <a:pt x="25" y="162"/>
                  <a:pt x="25" y="163"/>
                  <a:pt x="26" y="164"/>
                </a:cubicBezTo>
                <a:cubicBezTo>
                  <a:pt x="28" y="166"/>
                  <a:pt x="30" y="168"/>
                  <a:pt x="32" y="170"/>
                </a:cubicBezTo>
                <a:cubicBezTo>
                  <a:pt x="32" y="171"/>
                  <a:pt x="33" y="171"/>
                  <a:pt x="34" y="171"/>
                </a:cubicBezTo>
                <a:cubicBezTo>
                  <a:pt x="34" y="171"/>
                  <a:pt x="35" y="171"/>
                  <a:pt x="35" y="170"/>
                </a:cubicBezTo>
                <a:cubicBezTo>
                  <a:pt x="40" y="166"/>
                  <a:pt x="40" y="166"/>
                  <a:pt x="40" y="166"/>
                </a:cubicBezTo>
                <a:cubicBezTo>
                  <a:pt x="44" y="169"/>
                  <a:pt x="48" y="172"/>
                  <a:pt x="52" y="175"/>
                </a:cubicBezTo>
                <a:cubicBezTo>
                  <a:pt x="49" y="180"/>
                  <a:pt x="49" y="180"/>
                  <a:pt x="49" y="180"/>
                </a:cubicBezTo>
                <a:cubicBezTo>
                  <a:pt x="49" y="181"/>
                  <a:pt x="49" y="183"/>
                  <a:pt x="50" y="183"/>
                </a:cubicBezTo>
                <a:cubicBezTo>
                  <a:pt x="53" y="185"/>
                  <a:pt x="55" y="186"/>
                  <a:pt x="58" y="187"/>
                </a:cubicBezTo>
                <a:cubicBezTo>
                  <a:pt x="58" y="187"/>
                  <a:pt x="58" y="187"/>
                  <a:pt x="59" y="187"/>
                </a:cubicBezTo>
                <a:cubicBezTo>
                  <a:pt x="60" y="187"/>
                  <a:pt x="60" y="187"/>
                  <a:pt x="61" y="186"/>
                </a:cubicBezTo>
                <a:cubicBezTo>
                  <a:pt x="64" y="181"/>
                  <a:pt x="64" y="181"/>
                  <a:pt x="64" y="181"/>
                </a:cubicBezTo>
                <a:cubicBezTo>
                  <a:pt x="68" y="183"/>
                  <a:pt x="73" y="184"/>
                  <a:pt x="78" y="185"/>
                </a:cubicBezTo>
                <a:cubicBezTo>
                  <a:pt x="77" y="191"/>
                  <a:pt x="77" y="191"/>
                  <a:pt x="77" y="191"/>
                </a:cubicBezTo>
                <a:cubicBezTo>
                  <a:pt x="77" y="193"/>
                  <a:pt x="78" y="194"/>
                  <a:pt x="79" y="194"/>
                </a:cubicBezTo>
                <a:cubicBezTo>
                  <a:pt x="82" y="194"/>
                  <a:pt x="85" y="195"/>
                  <a:pt x="88" y="195"/>
                </a:cubicBezTo>
                <a:cubicBezTo>
                  <a:pt x="88" y="195"/>
                  <a:pt x="88" y="195"/>
                  <a:pt x="88" y="195"/>
                </a:cubicBezTo>
                <a:cubicBezTo>
                  <a:pt x="89" y="195"/>
                  <a:pt x="90" y="195"/>
                  <a:pt x="90" y="193"/>
                </a:cubicBezTo>
                <a:cubicBezTo>
                  <a:pt x="91" y="187"/>
                  <a:pt x="91" y="187"/>
                  <a:pt x="91" y="187"/>
                </a:cubicBezTo>
                <a:cubicBezTo>
                  <a:pt x="94" y="187"/>
                  <a:pt x="96" y="188"/>
                  <a:pt x="99" y="188"/>
                </a:cubicBezTo>
                <a:cubicBezTo>
                  <a:pt x="101" y="188"/>
                  <a:pt x="104" y="187"/>
                  <a:pt x="106" y="187"/>
                </a:cubicBezTo>
                <a:cubicBezTo>
                  <a:pt x="107" y="193"/>
                  <a:pt x="107" y="193"/>
                  <a:pt x="107" y="193"/>
                </a:cubicBezTo>
                <a:cubicBezTo>
                  <a:pt x="108" y="195"/>
                  <a:pt x="109" y="195"/>
                  <a:pt x="110" y="195"/>
                </a:cubicBezTo>
                <a:cubicBezTo>
                  <a:pt x="110" y="195"/>
                  <a:pt x="110" y="195"/>
                  <a:pt x="110" y="195"/>
                </a:cubicBezTo>
                <a:cubicBezTo>
                  <a:pt x="113" y="195"/>
                  <a:pt x="116" y="194"/>
                  <a:pt x="118" y="194"/>
                </a:cubicBezTo>
                <a:cubicBezTo>
                  <a:pt x="120" y="194"/>
                  <a:pt x="120" y="193"/>
                  <a:pt x="120" y="191"/>
                </a:cubicBezTo>
                <a:cubicBezTo>
                  <a:pt x="119" y="185"/>
                  <a:pt x="119" y="185"/>
                  <a:pt x="119" y="185"/>
                </a:cubicBezTo>
                <a:cubicBezTo>
                  <a:pt x="124" y="184"/>
                  <a:pt x="129" y="183"/>
                  <a:pt x="134" y="181"/>
                </a:cubicBezTo>
                <a:cubicBezTo>
                  <a:pt x="137" y="186"/>
                  <a:pt x="137" y="186"/>
                  <a:pt x="137" y="186"/>
                </a:cubicBezTo>
                <a:cubicBezTo>
                  <a:pt x="137" y="187"/>
                  <a:pt x="138" y="187"/>
                  <a:pt x="139" y="187"/>
                </a:cubicBezTo>
                <a:cubicBezTo>
                  <a:pt x="139" y="187"/>
                  <a:pt x="139" y="187"/>
                  <a:pt x="140" y="187"/>
                </a:cubicBezTo>
                <a:cubicBezTo>
                  <a:pt x="142" y="186"/>
                  <a:pt x="145" y="185"/>
                  <a:pt x="147" y="183"/>
                </a:cubicBezTo>
                <a:cubicBezTo>
                  <a:pt x="148" y="183"/>
                  <a:pt x="149" y="181"/>
                  <a:pt x="148" y="180"/>
                </a:cubicBezTo>
                <a:cubicBezTo>
                  <a:pt x="146" y="175"/>
                  <a:pt x="146" y="175"/>
                  <a:pt x="146" y="175"/>
                </a:cubicBezTo>
                <a:cubicBezTo>
                  <a:pt x="150" y="172"/>
                  <a:pt x="154" y="169"/>
                  <a:pt x="158" y="166"/>
                </a:cubicBezTo>
                <a:cubicBezTo>
                  <a:pt x="162" y="170"/>
                  <a:pt x="162" y="170"/>
                  <a:pt x="162" y="170"/>
                </a:cubicBezTo>
                <a:cubicBezTo>
                  <a:pt x="163" y="171"/>
                  <a:pt x="163" y="171"/>
                  <a:pt x="164" y="171"/>
                </a:cubicBezTo>
                <a:cubicBezTo>
                  <a:pt x="165" y="171"/>
                  <a:pt x="165" y="171"/>
                  <a:pt x="166" y="170"/>
                </a:cubicBezTo>
                <a:cubicBezTo>
                  <a:pt x="168" y="168"/>
                  <a:pt x="170" y="166"/>
                  <a:pt x="172" y="164"/>
                </a:cubicBezTo>
                <a:cubicBezTo>
                  <a:pt x="172" y="163"/>
                  <a:pt x="172" y="162"/>
                  <a:pt x="172" y="161"/>
                </a:cubicBezTo>
                <a:cubicBezTo>
                  <a:pt x="167" y="157"/>
                  <a:pt x="167" y="157"/>
                  <a:pt x="167" y="157"/>
                </a:cubicBezTo>
                <a:cubicBezTo>
                  <a:pt x="171" y="153"/>
                  <a:pt x="174" y="149"/>
                  <a:pt x="176" y="144"/>
                </a:cubicBezTo>
                <a:cubicBezTo>
                  <a:pt x="182" y="147"/>
                  <a:pt x="182" y="147"/>
                  <a:pt x="182" y="147"/>
                </a:cubicBezTo>
                <a:cubicBezTo>
                  <a:pt x="182" y="147"/>
                  <a:pt x="183" y="147"/>
                  <a:pt x="183" y="147"/>
                </a:cubicBezTo>
                <a:cubicBezTo>
                  <a:pt x="184" y="147"/>
                  <a:pt x="185" y="147"/>
                  <a:pt x="185" y="146"/>
                </a:cubicBezTo>
                <a:cubicBezTo>
                  <a:pt x="186" y="144"/>
                  <a:pt x="188" y="141"/>
                  <a:pt x="189" y="139"/>
                </a:cubicBezTo>
                <a:cubicBezTo>
                  <a:pt x="189" y="137"/>
                  <a:pt x="189" y="136"/>
                  <a:pt x="188" y="136"/>
                </a:cubicBezTo>
                <a:cubicBezTo>
                  <a:pt x="182" y="133"/>
                  <a:pt x="182" y="133"/>
                  <a:pt x="182" y="133"/>
                </a:cubicBezTo>
                <a:cubicBezTo>
                  <a:pt x="184" y="128"/>
                  <a:pt x="186" y="123"/>
                  <a:pt x="187" y="118"/>
                </a:cubicBezTo>
                <a:cubicBezTo>
                  <a:pt x="193" y="119"/>
                  <a:pt x="193" y="119"/>
                  <a:pt x="193" y="119"/>
                </a:cubicBezTo>
                <a:cubicBezTo>
                  <a:pt x="194" y="119"/>
                  <a:pt x="194" y="119"/>
                  <a:pt x="194" y="119"/>
                </a:cubicBezTo>
                <a:cubicBezTo>
                  <a:pt x="195" y="119"/>
                  <a:pt x="196" y="118"/>
                  <a:pt x="196" y="117"/>
                </a:cubicBezTo>
                <a:cubicBezTo>
                  <a:pt x="196" y="114"/>
                  <a:pt x="197" y="112"/>
                  <a:pt x="197" y="109"/>
                </a:cubicBezTo>
                <a:cubicBezTo>
                  <a:pt x="197" y="107"/>
                  <a:pt x="197" y="106"/>
                  <a:pt x="195" y="106"/>
                </a:cubicBezTo>
                <a:close/>
              </a:path>
            </a:pathLst>
          </a:custGeom>
          <a:solidFill>
            <a:schemeClr val="accent5"/>
          </a:solidFill>
          <a:ln w="19050" cap="rnd">
            <a:noFill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71" name="Shape 2688"/>
          <p:cNvSpPr/>
          <p:nvPr/>
        </p:nvSpPr>
        <p:spPr>
          <a:xfrm>
            <a:off x="638495" y="454505"/>
            <a:ext cx="650064" cy="650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0309"/>
                </a:moveTo>
                <a:cubicBezTo>
                  <a:pt x="20618" y="10851"/>
                  <a:pt x="20178" y="11291"/>
                  <a:pt x="19636" y="11291"/>
                </a:cubicBezTo>
                <a:lnTo>
                  <a:pt x="19636" y="7364"/>
                </a:lnTo>
                <a:cubicBezTo>
                  <a:pt x="20178" y="7364"/>
                  <a:pt x="20618" y="7804"/>
                  <a:pt x="20618" y="8345"/>
                </a:cubicBezTo>
                <a:cubicBezTo>
                  <a:pt x="20618" y="8345"/>
                  <a:pt x="20618" y="10309"/>
                  <a:pt x="20618" y="10309"/>
                </a:cubicBezTo>
                <a:close/>
                <a:moveTo>
                  <a:pt x="18655" y="17182"/>
                </a:moveTo>
                <a:cubicBezTo>
                  <a:pt x="18655" y="17453"/>
                  <a:pt x="18434" y="17673"/>
                  <a:pt x="18164" y="17673"/>
                </a:cubicBezTo>
                <a:cubicBezTo>
                  <a:pt x="17893" y="17673"/>
                  <a:pt x="17673" y="17453"/>
                  <a:pt x="17673" y="17182"/>
                </a:cubicBezTo>
                <a:lnTo>
                  <a:pt x="17673" y="1473"/>
                </a:lnTo>
                <a:cubicBezTo>
                  <a:pt x="17673" y="1202"/>
                  <a:pt x="17893" y="982"/>
                  <a:pt x="18164" y="982"/>
                </a:cubicBezTo>
                <a:cubicBezTo>
                  <a:pt x="18434" y="982"/>
                  <a:pt x="18655" y="1202"/>
                  <a:pt x="18655" y="1473"/>
                </a:cubicBezTo>
                <a:cubicBezTo>
                  <a:pt x="18655" y="1473"/>
                  <a:pt x="18655" y="17182"/>
                  <a:pt x="18655" y="17182"/>
                </a:cubicBezTo>
                <a:close/>
                <a:moveTo>
                  <a:pt x="16691" y="15788"/>
                </a:moveTo>
                <a:lnTo>
                  <a:pt x="2945" y="11745"/>
                </a:lnTo>
                <a:lnTo>
                  <a:pt x="2945" y="6910"/>
                </a:lnTo>
                <a:lnTo>
                  <a:pt x="16691" y="2867"/>
                </a:lnTo>
                <a:cubicBezTo>
                  <a:pt x="16691" y="2867"/>
                  <a:pt x="16691" y="15788"/>
                  <a:pt x="16691" y="15788"/>
                </a:cubicBezTo>
                <a:close/>
                <a:moveTo>
                  <a:pt x="8251" y="18655"/>
                </a:moveTo>
                <a:lnTo>
                  <a:pt x="5357" y="18655"/>
                </a:lnTo>
                <a:lnTo>
                  <a:pt x="4126" y="13116"/>
                </a:lnTo>
                <a:lnTo>
                  <a:pt x="7167" y="14010"/>
                </a:lnTo>
                <a:cubicBezTo>
                  <a:pt x="7167" y="14010"/>
                  <a:pt x="8251" y="18655"/>
                  <a:pt x="8251" y="18655"/>
                </a:cubicBezTo>
                <a:close/>
                <a:moveTo>
                  <a:pt x="8709" y="20618"/>
                </a:moveTo>
                <a:lnTo>
                  <a:pt x="5794" y="20618"/>
                </a:lnTo>
                <a:lnTo>
                  <a:pt x="5576" y="19636"/>
                </a:lnTo>
                <a:lnTo>
                  <a:pt x="8479" y="19636"/>
                </a:lnTo>
                <a:cubicBezTo>
                  <a:pt x="8479" y="19636"/>
                  <a:pt x="8709" y="20618"/>
                  <a:pt x="8709" y="20618"/>
                </a:cubicBezTo>
                <a:close/>
                <a:moveTo>
                  <a:pt x="1964" y="11782"/>
                </a:moveTo>
                <a:lnTo>
                  <a:pt x="982" y="11782"/>
                </a:lnTo>
                <a:lnTo>
                  <a:pt x="982" y="6873"/>
                </a:lnTo>
                <a:lnTo>
                  <a:pt x="1964" y="6873"/>
                </a:lnTo>
                <a:cubicBezTo>
                  <a:pt x="1964" y="6873"/>
                  <a:pt x="1964" y="11782"/>
                  <a:pt x="1964" y="11782"/>
                </a:cubicBezTo>
                <a:close/>
                <a:moveTo>
                  <a:pt x="19636" y="6382"/>
                </a:moveTo>
                <a:lnTo>
                  <a:pt x="19636" y="1473"/>
                </a:lnTo>
                <a:cubicBezTo>
                  <a:pt x="19636" y="659"/>
                  <a:pt x="18977" y="0"/>
                  <a:pt x="18164" y="0"/>
                </a:cubicBezTo>
                <a:cubicBezTo>
                  <a:pt x="17350" y="0"/>
                  <a:pt x="16691" y="659"/>
                  <a:pt x="16691" y="1473"/>
                </a:cubicBezTo>
                <a:lnTo>
                  <a:pt x="16691" y="1844"/>
                </a:lnTo>
                <a:lnTo>
                  <a:pt x="2459" y="6029"/>
                </a:lnTo>
                <a:cubicBezTo>
                  <a:pt x="2313" y="5944"/>
                  <a:pt x="2145" y="5891"/>
                  <a:pt x="1964" y="5891"/>
                </a:cubicBezTo>
                <a:lnTo>
                  <a:pt x="982" y="5891"/>
                </a:lnTo>
                <a:cubicBezTo>
                  <a:pt x="440" y="5891"/>
                  <a:pt x="0" y="6331"/>
                  <a:pt x="0" y="6873"/>
                </a:cubicBezTo>
                <a:lnTo>
                  <a:pt x="0" y="11782"/>
                </a:lnTo>
                <a:cubicBezTo>
                  <a:pt x="0" y="12324"/>
                  <a:pt x="440" y="12764"/>
                  <a:pt x="982" y="12764"/>
                </a:cubicBezTo>
                <a:lnTo>
                  <a:pt x="1964" y="12764"/>
                </a:lnTo>
                <a:cubicBezTo>
                  <a:pt x="2145" y="12764"/>
                  <a:pt x="2313" y="12711"/>
                  <a:pt x="2458" y="12626"/>
                </a:cubicBezTo>
                <a:lnTo>
                  <a:pt x="3050" y="12799"/>
                </a:lnTo>
                <a:lnTo>
                  <a:pt x="4921" y="21216"/>
                </a:lnTo>
                <a:lnTo>
                  <a:pt x="4930" y="21214"/>
                </a:lnTo>
                <a:cubicBezTo>
                  <a:pt x="4979" y="21433"/>
                  <a:pt x="5166" y="21600"/>
                  <a:pt x="5400" y="21600"/>
                </a:cubicBezTo>
                <a:lnTo>
                  <a:pt x="9327" y="21600"/>
                </a:lnTo>
                <a:cubicBezTo>
                  <a:pt x="9598" y="21600"/>
                  <a:pt x="9818" y="21381"/>
                  <a:pt x="9818" y="21109"/>
                </a:cubicBezTo>
                <a:cubicBezTo>
                  <a:pt x="9818" y="21072"/>
                  <a:pt x="9805" y="21039"/>
                  <a:pt x="9797" y="21005"/>
                </a:cubicBezTo>
                <a:lnTo>
                  <a:pt x="9806" y="21003"/>
                </a:lnTo>
                <a:lnTo>
                  <a:pt x="8249" y="14329"/>
                </a:lnTo>
                <a:lnTo>
                  <a:pt x="16691" y="16811"/>
                </a:lnTo>
                <a:lnTo>
                  <a:pt x="16691" y="17182"/>
                </a:lnTo>
                <a:cubicBezTo>
                  <a:pt x="16691" y="17995"/>
                  <a:pt x="17350" y="18655"/>
                  <a:pt x="18164" y="18655"/>
                </a:cubicBezTo>
                <a:cubicBezTo>
                  <a:pt x="18977" y="18655"/>
                  <a:pt x="19636" y="17995"/>
                  <a:pt x="19636" y="17182"/>
                </a:cubicBezTo>
                <a:lnTo>
                  <a:pt x="19636" y="12273"/>
                </a:lnTo>
                <a:cubicBezTo>
                  <a:pt x="20721" y="12273"/>
                  <a:pt x="21600" y="11394"/>
                  <a:pt x="21600" y="10309"/>
                </a:cubicBezTo>
                <a:lnTo>
                  <a:pt x="21600" y="8345"/>
                </a:lnTo>
                <a:cubicBezTo>
                  <a:pt x="21600" y="7261"/>
                  <a:pt x="20721" y="6382"/>
                  <a:pt x="19636" y="6382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solidFill>
                <a:schemeClr val="tx2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6837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13992" y="2255465"/>
            <a:ext cx="6926804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lt-LT" sz="2800" b="1" u="sng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Projekto sprendiniai neturi prieštarauti:</a:t>
            </a:r>
          </a:p>
          <a:p>
            <a:pPr marL="457200" indent="-457200">
              <a:lnSpc>
                <a:spcPts val="3500"/>
              </a:lnSpc>
              <a:buFont typeface="Wingdings" panose="05000000000000000000" pitchFamily="2" charset="2"/>
              <a:buChar char="v"/>
            </a:pPr>
            <a:r>
              <a:rPr lang="lt-LT" sz="2800" b="1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toje teritorijoje galiojantiems teritorijų planavimo dokumentams;</a:t>
            </a:r>
          </a:p>
          <a:p>
            <a:pPr marL="457200" indent="-457200">
              <a:lnSpc>
                <a:spcPts val="3500"/>
              </a:lnSpc>
              <a:buFont typeface="Wingdings" panose="05000000000000000000" pitchFamily="2" charset="2"/>
              <a:buChar char="v"/>
            </a:pPr>
            <a:r>
              <a:rPr lang="lt-LT" sz="2800" b="1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jau patvirtintiems kitiems savivaldybės projektų sprendiniams; </a:t>
            </a:r>
          </a:p>
          <a:p>
            <a:pPr marL="457200" indent="-457200">
              <a:lnSpc>
                <a:spcPts val="3500"/>
              </a:lnSpc>
              <a:buFont typeface="Wingdings" panose="05000000000000000000" pitchFamily="2" charset="2"/>
              <a:buChar char="v"/>
            </a:pPr>
            <a:r>
              <a:rPr lang="lt-LT" sz="2800" b="1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netrukdyti esamiems inžineriniams tinklams ir komunikacijų sistemoms eksploatuoti.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85109" y="533724"/>
            <a:ext cx="26196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t-LT" sz="4800" b="1" spc="-150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SVARBU</a:t>
            </a:r>
            <a:r>
              <a:rPr lang="en-US" sz="4800" b="1" spc="-150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!</a:t>
            </a: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4D3AE9B2-D269-1740-836C-DFA4C38374C7}"/>
              </a:ext>
            </a:extLst>
          </p:cNvPr>
          <p:cNvGrpSpPr/>
          <p:nvPr/>
        </p:nvGrpSpPr>
        <p:grpSpPr>
          <a:xfrm>
            <a:off x="6621780" y="-1743629"/>
            <a:ext cx="6877217" cy="8859417"/>
            <a:chOff x="-1371198" y="-51988"/>
            <a:chExt cx="5363952" cy="6909988"/>
          </a:xfrm>
        </p:grpSpPr>
        <p:grpSp>
          <p:nvGrpSpPr>
            <p:cNvPr id="133" name="Group 7">
              <a:extLst>
                <a:ext uri="{FF2B5EF4-FFF2-40B4-BE49-F238E27FC236}">
                  <a16:creationId xmlns:a16="http://schemas.microsoft.com/office/drawing/2014/main" id="{1D90745B-15EE-DC4C-940E-13ED46EDF8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9944" y="4214227"/>
              <a:ext cx="1483356" cy="1350862"/>
              <a:chOff x="2135188" y="3590925"/>
              <a:chExt cx="1635125" cy="1489075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187" name="Freeform 4">
                <a:extLst>
                  <a:ext uri="{FF2B5EF4-FFF2-40B4-BE49-F238E27FC236}">
                    <a16:creationId xmlns:a16="http://schemas.microsoft.com/office/drawing/2014/main" id="{0D9F7E6B-A955-3A43-AB83-8D70ED6B4D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5188" y="3590925"/>
                <a:ext cx="1635125" cy="1489075"/>
              </a:xfrm>
              <a:custGeom>
                <a:avLst/>
                <a:gdLst>
                  <a:gd name="T0" fmla="*/ 817383 w 4543"/>
                  <a:gd name="T1" fmla="*/ 172010 h 4138"/>
                  <a:gd name="T2" fmla="*/ 817383 w 4543"/>
                  <a:gd name="T3" fmla="*/ 172010 h 4138"/>
                  <a:gd name="T4" fmla="*/ 412470 w 4543"/>
                  <a:gd name="T5" fmla="*/ 338982 h 4138"/>
                  <a:gd name="T6" fmla="*/ 412470 w 4543"/>
                  <a:gd name="T7" fmla="*/ 338982 h 4138"/>
                  <a:gd name="T8" fmla="*/ 412470 w 4543"/>
                  <a:gd name="T9" fmla="*/ 1149013 h 4138"/>
                  <a:gd name="T10" fmla="*/ 412470 w 4543"/>
                  <a:gd name="T11" fmla="*/ 1149013 h 4138"/>
                  <a:gd name="T12" fmla="*/ 817383 w 4543"/>
                  <a:gd name="T13" fmla="*/ 1316345 h 4138"/>
                  <a:gd name="T14" fmla="*/ 817383 w 4543"/>
                  <a:gd name="T15" fmla="*/ 1316345 h 4138"/>
                  <a:gd name="T16" fmla="*/ 817383 w 4543"/>
                  <a:gd name="T17" fmla="*/ 1316345 h 4138"/>
                  <a:gd name="T18" fmla="*/ 1222295 w 4543"/>
                  <a:gd name="T19" fmla="*/ 1149013 h 4138"/>
                  <a:gd name="T20" fmla="*/ 1222295 w 4543"/>
                  <a:gd name="T21" fmla="*/ 1149013 h 4138"/>
                  <a:gd name="T22" fmla="*/ 1222655 w 4543"/>
                  <a:gd name="T23" fmla="*/ 338982 h 4138"/>
                  <a:gd name="T24" fmla="*/ 1222655 w 4543"/>
                  <a:gd name="T25" fmla="*/ 338982 h 4138"/>
                  <a:gd name="T26" fmla="*/ 817383 w 4543"/>
                  <a:gd name="T27" fmla="*/ 172010 h 4138"/>
                  <a:gd name="T28" fmla="*/ 817383 w 4543"/>
                  <a:gd name="T29" fmla="*/ 1381479 h 4138"/>
                  <a:gd name="T30" fmla="*/ 817383 w 4543"/>
                  <a:gd name="T31" fmla="*/ 1381479 h 4138"/>
                  <a:gd name="T32" fmla="*/ 817383 w 4543"/>
                  <a:gd name="T33" fmla="*/ 1381479 h 4138"/>
                  <a:gd name="T34" fmla="*/ 366400 w 4543"/>
                  <a:gd name="T35" fmla="*/ 1195074 h 4138"/>
                  <a:gd name="T36" fmla="*/ 366400 w 4543"/>
                  <a:gd name="T37" fmla="*/ 1195074 h 4138"/>
                  <a:gd name="T38" fmla="*/ 366400 w 4543"/>
                  <a:gd name="T39" fmla="*/ 293281 h 4138"/>
                  <a:gd name="T40" fmla="*/ 366400 w 4543"/>
                  <a:gd name="T41" fmla="*/ 293281 h 4138"/>
                  <a:gd name="T42" fmla="*/ 817383 w 4543"/>
                  <a:gd name="T43" fmla="*/ 106877 h 4138"/>
                  <a:gd name="T44" fmla="*/ 817383 w 4543"/>
                  <a:gd name="T45" fmla="*/ 106877 h 4138"/>
                  <a:gd name="T46" fmla="*/ 1268365 w 4543"/>
                  <a:gd name="T47" fmla="*/ 293281 h 4138"/>
                  <a:gd name="T48" fmla="*/ 1268365 w 4543"/>
                  <a:gd name="T49" fmla="*/ 293281 h 4138"/>
                  <a:gd name="T50" fmla="*/ 1268365 w 4543"/>
                  <a:gd name="T51" fmla="*/ 1195074 h 4138"/>
                  <a:gd name="T52" fmla="*/ 1268365 w 4543"/>
                  <a:gd name="T53" fmla="*/ 1195074 h 4138"/>
                  <a:gd name="T54" fmla="*/ 817383 w 4543"/>
                  <a:gd name="T55" fmla="*/ 1381479 h 4138"/>
                  <a:gd name="T56" fmla="*/ 817383 w 4543"/>
                  <a:gd name="T57" fmla="*/ 65134 h 4138"/>
                  <a:gd name="T58" fmla="*/ 817383 w 4543"/>
                  <a:gd name="T59" fmla="*/ 65134 h 4138"/>
                  <a:gd name="T60" fmla="*/ 336527 w 4543"/>
                  <a:gd name="T61" fmla="*/ 263413 h 4138"/>
                  <a:gd name="T62" fmla="*/ 336527 w 4543"/>
                  <a:gd name="T63" fmla="*/ 263413 h 4138"/>
                  <a:gd name="T64" fmla="*/ 336527 w 4543"/>
                  <a:gd name="T65" fmla="*/ 1224942 h 4138"/>
                  <a:gd name="T66" fmla="*/ 336527 w 4543"/>
                  <a:gd name="T67" fmla="*/ 1224942 h 4138"/>
                  <a:gd name="T68" fmla="*/ 817383 w 4543"/>
                  <a:gd name="T69" fmla="*/ 1423582 h 4138"/>
                  <a:gd name="T70" fmla="*/ 817383 w 4543"/>
                  <a:gd name="T71" fmla="*/ 1423582 h 4138"/>
                  <a:gd name="T72" fmla="*/ 1298238 w 4543"/>
                  <a:gd name="T73" fmla="*/ 1224942 h 4138"/>
                  <a:gd name="T74" fmla="*/ 1298238 w 4543"/>
                  <a:gd name="T75" fmla="*/ 1224942 h 4138"/>
                  <a:gd name="T76" fmla="*/ 1298238 w 4543"/>
                  <a:gd name="T77" fmla="*/ 263413 h 4138"/>
                  <a:gd name="T78" fmla="*/ 1298238 w 4543"/>
                  <a:gd name="T79" fmla="*/ 263413 h 4138"/>
                  <a:gd name="T80" fmla="*/ 817383 w 4543"/>
                  <a:gd name="T81" fmla="*/ 65134 h 4138"/>
                  <a:gd name="T82" fmla="*/ 817383 w 4543"/>
                  <a:gd name="T83" fmla="*/ 1488715 h 4138"/>
                  <a:gd name="T84" fmla="*/ 817383 w 4543"/>
                  <a:gd name="T85" fmla="*/ 1488715 h 4138"/>
                  <a:gd name="T86" fmla="*/ 290457 w 4543"/>
                  <a:gd name="T87" fmla="*/ 1270644 h 4138"/>
                  <a:gd name="T88" fmla="*/ 290457 w 4543"/>
                  <a:gd name="T89" fmla="*/ 1270644 h 4138"/>
                  <a:gd name="T90" fmla="*/ 290457 w 4543"/>
                  <a:gd name="T91" fmla="*/ 217352 h 4138"/>
                  <a:gd name="T92" fmla="*/ 290457 w 4543"/>
                  <a:gd name="T93" fmla="*/ 217352 h 4138"/>
                  <a:gd name="T94" fmla="*/ 817383 w 4543"/>
                  <a:gd name="T95" fmla="*/ 0 h 4138"/>
                  <a:gd name="T96" fmla="*/ 817383 w 4543"/>
                  <a:gd name="T97" fmla="*/ 0 h 4138"/>
                  <a:gd name="T98" fmla="*/ 1344308 w 4543"/>
                  <a:gd name="T99" fmla="*/ 217352 h 4138"/>
                  <a:gd name="T100" fmla="*/ 1344308 w 4543"/>
                  <a:gd name="T101" fmla="*/ 217352 h 4138"/>
                  <a:gd name="T102" fmla="*/ 1344308 w 4543"/>
                  <a:gd name="T103" fmla="*/ 1270644 h 4138"/>
                  <a:gd name="T104" fmla="*/ 1344308 w 4543"/>
                  <a:gd name="T105" fmla="*/ 1270644 h 4138"/>
                  <a:gd name="T106" fmla="*/ 817383 w 4543"/>
                  <a:gd name="T107" fmla="*/ 1488715 h 413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543" h="4138">
                    <a:moveTo>
                      <a:pt x="2271" y="478"/>
                    </a:moveTo>
                    <a:lnTo>
                      <a:pt x="2271" y="478"/>
                    </a:lnTo>
                    <a:cubicBezTo>
                      <a:pt x="1845" y="478"/>
                      <a:pt x="1446" y="642"/>
                      <a:pt x="1146" y="942"/>
                    </a:cubicBezTo>
                    <a:cubicBezTo>
                      <a:pt x="525" y="1563"/>
                      <a:pt x="525" y="2573"/>
                      <a:pt x="1146" y="3193"/>
                    </a:cubicBezTo>
                    <a:cubicBezTo>
                      <a:pt x="1445" y="3493"/>
                      <a:pt x="1845" y="3658"/>
                      <a:pt x="2271" y="3658"/>
                    </a:cubicBezTo>
                    <a:cubicBezTo>
                      <a:pt x="2696" y="3658"/>
                      <a:pt x="3096" y="3493"/>
                      <a:pt x="3396" y="3193"/>
                    </a:cubicBezTo>
                    <a:cubicBezTo>
                      <a:pt x="4017" y="2573"/>
                      <a:pt x="4017" y="1563"/>
                      <a:pt x="3397" y="942"/>
                    </a:cubicBezTo>
                    <a:cubicBezTo>
                      <a:pt x="3096" y="642"/>
                      <a:pt x="2696" y="478"/>
                      <a:pt x="2271" y="478"/>
                    </a:cubicBezTo>
                    <a:close/>
                    <a:moveTo>
                      <a:pt x="2271" y="3839"/>
                    </a:moveTo>
                    <a:lnTo>
                      <a:pt x="2271" y="3839"/>
                    </a:lnTo>
                    <a:cubicBezTo>
                      <a:pt x="1797" y="3839"/>
                      <a:pt x="1352" y="3655"/>
                      <a:pt x="1018" y="3321"/>
                    </a:cubicBezTo>
                    <a:cubicBezTo>
                      <a:pt x="327" y="2630"/>
                      <a:pt x="327" y="1506"/>
                      <a:pt x="1018" y="815"/>
                    </a:cubicBezTo>
                    <a:cubicBezTo>
                      <a:pt x="1352" y="481"/>
                      <a:pt x="1797" y="297"/>
                      <a:pt x="2271" y="297"/>
                    </a:cubicBezTo>
                    <a:cubicBezTo>
                      <a:pt x="2744" y="297"/>
                      <a:pt x="3190" y="481"/>
                      <a:pt x="3524" y="815"/>
                    </a:cubicBezTo>
                    <a:cubicBezTo>
                      <a:pt x="4215" y="1506"/>
                      <a:pt x="4215" y="2630"/>
                      <a:pt x="3524" y="3321"/>
                    </a:cubicBezTo>
                    <a:cubicBezTo>
                      <a:pt x="3190" y="3655"/>
                      <a:pt x="2744" y="3839"/>
                      <a:pt x="2271" y="3839"/>
                    </a:cubicBezTo>
                    <a:close/>
                    <a:moveTo>
                      <a:pt x="2271" y="181"/>
                    </a:moveTo>
                    <a:lnTo>
                      <a:pt x="2271" y="181"/>
                    </a:lnTo>
                    <a:cubicBezTo>
                      <a:pt x="1766" y="181"/>
                      <a:pt x="1292" y="377"/>
                      <a:pt x="935" y="732"/>
                    </a:cubicBezTo>
                    <a:cubicBezTo>
                      <a:pt x="199" y="1469"/>
                      <a:pt x="199" y="2667"/>
                      <a:pt x="935" y="3404"/>
                    </a:cubicBezTo>
                    <a:cubicBezTo>
                      <a:pt x="1292" y="3760"/>
                      <a:pt x="1766" y="3956"/>
                      <a:pt x="2271" y="3956"/>
                    </a:cubicBezTo>
                    <a:cubicBezTo>
                      <a:pt x="2776" y="3956"/>
                      <a:pt x="3251" y="3760"/>
                      <a:pt x="3607" y="3404"/>
                    </a:cubicBezTo>
                    <a:cubicBezTo>
                      <a:pt x="4343" y="2667"/>
                      <a:pt x="4343" y="1469"/>
                      <a:pt x="3607" y="732"/>
                    </a:cubicBezTo>
                    <a:cubicBezTo>
                      <a:pt x="3251" y="377"/>
                      <a:pt x="2776" y="181"/>
                      <a:pt x="2271" y="181"/>
                    </a:cubicBezTo>
                    <a:close/>
                    <a:moveTo>
                      <a:pt x="2271" y="4137"/>
                    </a:moveTo>
                    <a:lnTo>
                      <a:pt x="2271" y="4137"/>
                    </a:lnTo>
                    <a:cubicBezTo>
                      <a:pt x="1717" y="4137"/>
                      <a:pt x="1198" y="3922"/>
                      <a:pt x="807" y="3531"/>
                    </a:cubicBezTo>
                    <a:cubicBezTo>
                      <a:pt x="0" y="2724"/>
                      <a:pt x="0" y="1411"/>
                      <a:pt x="807" y="604"/>
                    </a:cubicBezTo>
                    <a:cubicBezTo>
                      <a:pt x="1198" y="214"/>
                      <a:pt x="1717" y="0"/>
                      <a:pt x="2271" y="0"/>
                    </a:cubicBezTo>
                    <a:cubicBezTo>
                      <a:pt x="2824" y="0"/>
                      <a:pt x="3344" y="214"/>
                      <a:pt x="3735" y="604"/>
                    </a:cubicBezTo>
                    <a:cubicBezTo>
                      <a:pt x="4542" y="1411"/>
                      <a:pt x="4542" y="2724"/>
                      <a:pt x="3735" y="3531"/>
                    </a:cubicBezTo>
                    <a:cubicBezTo>
                      <a:pt x="3344" y="3922"/>
                      <a:pt x="2824" y="4137"/>
                      <a:pt x="2271" y="413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8" name="Freeform 5">
                <a:extLst>
                  <a:ext uri="{FF2B5EF4-FFF2-40B4-BE49-F238E27FC236}">
                    <a16:creationId xmlns:a16="http://schemas.microsoft.com/office/drawing/2014/main" id="{705EC6E0-7EEF-2543-A24A-65B5A9D85C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600" y="3898900"/>
                <a:ext cx="92075" cy="92075"/>
              </a:xfrm>
              <a:custGeom>
                <a:avLst/>
                <a:gdLst>
                  <a:gd name="T0" fmla="*/ 85241 w 256"/>
                  <a:gd name="T1" fmla="*/ 82004 h 256"/>
                  <a:gd name="T2" fmla="*/ 85241 w 256"/>
                  <a:gd name="T3" fmla="*/ 82004 h 256"/>
                  <a:gd name="T4" fmla="*/ 85241 w 256"/>
                  <a:gd name="T5" fmla="*/ 58986 h 256"/>
                  <a:gd name="T6" fmla="*/ 33809 w 256"/>
                  <a:gd name="T7" fmla="*/ 7553 h 256"/>
                  <a:gd name="T8" fmla="*/ 33809 w 256"/>
                  <a:gd name="T9" fmla="*/ 7553 h 256"/>
                  <a:gd name="T10" fmla="*/ 13308 w 256"/>
                  <a:gd name="T11" fmla="*/ 4676 h 256"/>
                  <a:gd name="T12" fmla="*/ 8992 w 256"/>
                  <a:gd name="T13" fmla="*/ 8632 h 256"/>
                  <a:gd name="T14" fmla="*/ 4676 w 256"/>
                  <a:gd name="T15" fmla="*/ 13308 h 256"/>
                  <a:gd name="T16" fmla="*/ 4676 w 256"/>
                  <a:gd name="T17" fmla="*/ 13308 h 256"/>
                  <a:gd name="T18" fmla="*/ 7553 w 256"/>
                  <a:gd name="T19" fmla="*/ 33809 h 256"/>
                  <a:gd name="T20" fmla="*/ 58986 w 256"/>
                  <a:gd name="T21" fmla="*/ 85241 h 256"/>
                  <a:gd name="T22" fmla="*/ 58986 w 256"/>
                  <a:gd name="T23" fmla="*/ 85241 h 256"/>
                  <a:gd name="T24" fmla="*/ 82004 w 256"/>
                  <a:gd name="T25" fmla="*/ 85241 h 256"/>
                  <a:gd name="T26" fmla="*/ 85241 w 256"/>
                  <a:gd name="T27" fmla="*/ 82004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6" h="256">
                    <a:moveTo>
                      <a:pt x="237" y="228"/>
                    </a:moveTo>
                    <a:lnTo>
                      <a:pt x="237" y="228"/>
                    </a:lnTo>
                    <a:cubicBezTo>
                      <a:pt x="255" y="211"/>
                      <a:pt x="255" y="182"/>
                      <a:pt x="237" y="164"/>
                    </a:cubicBezTo>
                    <a:lnTo>
                      <a:pt x="94" y="21"/>
                    </a:lnTo>
                    <a:cubicBezTo>
                      <a:pt x="76" y="3"/>
                      <a:pt x="51" y="0"/>
                      <a:pt x="37" y="13"/>
                    </a:cubicBezTo>
                    <a:lnTo>
                      <a:pt x="25" y="24"/>
                    </a:lnTo>
                    <a:lnTo>
                      <a:pt x="13" y="37"/>
                    </a:lnTo>
                    <a:cubicBezTo>
                      <a:pt x="0" y="51"/>
                      <a:pt x="4" y="77"/>
                      <a:pt x="21" y="94"/>
                    </a:cubicBezTo>
                    <a:lnTo>
                      <a:pt x="164" y="237"/>
                    </a:lnTo>
                    <a:cubicBezTo>
                      <a:pt x="182" y="255"/>
                      <a:pt x="210" y="255"/>
                      <a:pt x="228" y="237"/>
                    </a:cubicBezTo>
                    <a:lnTo>
                      <a:pt x="237" y="22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9" name="Freeform 6">
                <a:extLst>
                  <a:ext uri="{FF2B5EF4-FFF2-40B4-BE49-F238E27FC236}">
                    <a16:creationId xmlns:a16="http://schemas.microsoft.com/office/drawing/2014/main" id="{DFF5DB40-9FCD-4647-9A8A-A877713FC4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6325" y="4316413"/>
                <a:ext cx="106363" cy="38100"/>
              </a:xfrm>
              <a:custGeom>
                <a:avLst/>
                <a:gdLst>
                  <a:gd name="T0" fmla="*/ 106001 w 294"/>
                  <a:gd name="T1" fmla="*/ 16486 h 104"/>
                  <a:gd name="T2" fmla="*/ 106001 w 294"/>
                  <a:gd name="T3" fmla="*/ 16486 h 104"/>
                  <a:gd name="T4" fmla="*/ 89721 w 294"/>
                  <a:gd name="T5" fmla="*/ 0 h 104"/>
                  <a:gd name="T6" fmla="*/ 17004 w 294"/>
                  <a:gd name="T7" fmla="*/ 0 h 104"/>
                  <a:gd name="T8" fmla="*/ 17004 w 294"/>
                  <a:gd name="T9" fmla="*/ 0 h 104"/>
                  <a:gd name="T10" fmla="*/ 362 w 294"/>
                  <a:gd name="T11" fmla="*/ 12822 h 104"/>
                  <a:gd name="T12" fmla="*/ 362 w 294"/>
                  <a:gd name="T13" fmla="*/ 12822 h 104"/>
                  <a:gd name="T14" fmla="*/ 17004 w 294"/>
                  <a:gd name="T15" fmla="*/ 37734 h 104"/>
                  <a:gd name="T16" fmla="*/ 89721 w 294"/>
                  <a:gd name="T17" fmla="*/ 37734 h 104"/>
                  <a:gd name="T18" fmla="*/ 89721 w 294"/>
                  <a:gd name="T19" fmla="*/ 37734 h 104"/>
                  <a:gd name="T20" fmla="*/ 106001 w 294"/>
                  <a:gd name="T21" fmla="*/ 21248 h 104"/>
                  <a:gd name="T22" fmla="*/ 106001 w 294"/>
                  <a:gd name="T23" fmla="*/ 16486 h 10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94" h="104">
                    <a:moveTo>
                      <a:pt x="293" y="45"/>
                    </a:moveTo>
                    <a:lnTo>
                      <a:pt x="293" y="45"/>
                    </a:lnTo>
                    <a:cubicBezTo>
                      <a:pt x="293" y="21"/>
                      <a:pt x="273" y="0"/>
                      <a:pt x="248" y="0"/>
                    </a:cubicBezTo>
                    <a:lnTo>
                      <a:pt x="47" y="0"/>
                    </a:lnTo>
                    <a:cubicBezTo>
                      <a:pt x="21" y="0"/>
                      <a:pt x="1" y="15"/>
                      <a:pt x="1" y="35"/>
                    </a:cubicBezTo>
                    <a:cubicBezTo>
                      <a:pt x="0" y="53"/>
                      <a:pt x="21" y="103"/>
                      <a:pt x="47" y="103"/>
                    </a:cubicBezTo>
                    <a:lnTo>
                      <a:pt x="248" y="103"/>
                    </a:lnTo>
                    <a:cubicBezTo>
                      <a:pt x="273" y="103"/>
                      <a:pt x="293" y="83"/>
                      <a:pt x="293" y="58"/>
                    </a:cubicBezTo>
                    <a:lnTo>
                      <a:pt x="293" y="4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0" name="Freeform 7">
                <a:extLst>
                  <a:ext uri="{FF2B5EF4-FFF2-40B4-BE49-F238E27FC236}">
                    <a16:creationId xmlns:a16="http://schemas.microsoft.com/office/drawing/2014/main" id="{02F5DFDB-A503-E54B-AAE0-EFB481FC26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600" y="4679950"/>
                <a:ext cx="92075" cy="92075"/>
              </a:xfrm>
              <a:custGeom>
                <a:avLst/>
                <a:gdLst>
                  <a:gd name="T0" fmla="*/ 82004 w 256"/>
                  <a:gd name="T1" fmla="*/ 6114 h 256"/>
                  <a:gd name="T2" fmla="*/ 82004 w 256"/>
                  <a:gd name="T3" fmla="*/ 6114 h 256"/>
                  <a:gd name="T4" fmla="*/ 58986 w 256"/>
                  <a:gd name="T5" fmla="*/ 6114 h 256"/>
                  <a:gd name="T6" fmla="*/ 7553 w 256"/>
                  <a:gd name="T7" fmla="*/ 57907 h 256"/>
                  <a:gd name="T8" fmla="*/ 7553 w 256"/>
                  <a:gd name="T9" fmla="*/ 57907 h 256"/>
                  <a:gd name="T10" fmla="*/ 4676 w 256"/>
                  <a:gd name="T11" fmla="*/ 78408 h 256"/>
                  <a:gd name="T12" fmla="*/ 8992 w 256"/>
                  <a:gd name="T13" fmla="*/ 82724 h 256"/>
                  <a:gd name="T14" fmla="*/ 13308 w 256"/>
                  <a:gd name="T15" fmla="*/ 87399 h 256"/>
                  <a:gd name="T16" fmla="*/ 13308 w 256"/>
                  <a:gd name="T17" fmla="*/ 87399 h 256"/>
                  <a:gd name="T18" fmla="*/ 33809 w 256"/>
                  <a:gd name="T19" fmla="*/ 84162 h 256"/>
                  <a:gd name="T20" fmla="*/ 85241 w 256"/>
                  <a:gd name="T21" fmla="*/ 32370 h 256"/>
                  <a:gd name="T22" fmla="*/ 85241 w 256"/>
                  <a:gd name="T23" fmla="*/ 32370 h 256"/>
                  <a:gd name="T24" fmla="*/ 85241 w 256"/>
                  <a:gd name="T25" fmla="*/ 9711 h 256"/>
                  <a:gd name="T26" fmla="*/ 82004 w 256"/>
                  <a:gd name="T27" fmla="*/ 6114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6" h="256">
                    <a:moveTo>
                      <a:pt x="228" y="17"/>
                    </a:moveTo>
                    <a:lnTo>
                      <a:pt x="228" y="17"/>
                    </a:lnTo>
                    <a:cubicBezTo>
                      <a:pt x="210" y="0"/>
                      <a:pt x="182" y="0"/>
                      <a:pt x="164" y="17"/>
                    </a:cubicBezTo>
                    <a:lnTo>
                      <a:pt x="21" y="161"/>
                    </a:lnTo>
                    <a:cubicBezTo>
                      <a:pt x="4" y="178"/>
                      <a:pt x="0" y="204"/>
                      <a:pt x="13" y="218"/>
                    </a:cubicBezTo>
                    <a:lnTo>
                      <a:pt x="25" y="230"/>
                    </a:lnTo>
                    <a:lnTo>
                      <a:pt x="37" y="243"/>
                    </a:lnTo>
                    <a:cubicBezTo>
                      <a:pt x="51" y="255"/>
                      <a:pt x="76" y="251"/>
                      <a:pt x="94" y="234"/>
                    </a:cubicBezTo>
                    <a:lnTo>
                      <a:pt x="237" y="90"/>
                    </a:lnTo>
                    <a:cubicBezTo>
                      <a:pt x="255" y="73"/>
                      <a:pt x="255" y="44"/>
                      <a:pt x="237" y="27"/>
                    </a:cubicBezTo>
                    <a:lnTo>
                      <a:pt x="228" y="1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1" name="Freeform 8">
                <a:extLst>
                  <a:ext uri="{FF2B5EF4-FFF2-40B4-BE49-F238E27FC236}">
                    <a16:creationId xmlns:a16="http://schemas.microsoft.com/office/drawing/2014/main" id="{FCF88512-927A-9341-B343-DE868B6D8C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700" y="4835525"/>
                <a:ext cx="38100" cy="104775"/>
              </a:xfrm>
              <a:custGeom>
                <a:avLst/>
                <a:gdLst>
                  <a:gd name="T0" fmla="*/ 16329 w 105"/>
                  <a:gd name="T1" fmla="*/ 0 h 293"/>
                  <a:gd name="T2" fmla="*/ 16329 w 105"/>
                  <a:gd name="T3" fmla="*/ 0 h 293"/>
                  <a:gd name="T4" fmla="*/ 0 w 105"/>
                  <a:gd name="T5" fmla="*/ 16092 h 293"/>
                  <a:gd name="T6" fmla="*/ 0 w 105"/>
                  <a:gd name="T7" fmla="*/ 87968 h 293"/>
                  <a:gd name="T8" fmla="*/ 0 w 105"/>
                  <a:gd name="T9" fmla="*/ 87968 h 293"/>
                  <a:gd name="T10" fmla="*/ 12700 w 105"/>
                  <a:gd name="T11" fmla="*/ 104417 h 293"/>
                  <a:gd name="T12" fmla="*/ 12700 w 105"/>
                  <a:gd name="T13" fmla="*/ 104417 h 293"/>
                  <a:gd name="T14" fmla="*/ 37737 w 105"/>
                  <a:gd name="T15" fmla="*/ 87968 h 293"/>
                  <a:gd name="T16" fmla="*/ 37737 w 105"/>
                  <a:gd name="T17" fmla="*/ 16092 h 293"/>
                  <a:gd name="T18" fmla="*/ 37737 w 105"/>
                  <a:gd name="T19" fmla="*/ 16092 h 293"/>
                  <a:gd name="T20" fmla="*/ 21046 w 105"/>
                  <a:gd name="T21" fmla="*/ 0 h 293"/>
                  <a:gd name="T22" fmla="*/ 16329 w 105"/>
                  <a:gd name="T23" fmla="*/ 0 h 29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5" h="293">
                    <a:moveTo>
                      <a:pt x="45" y="0"/>
                    </a:moveTo>
                    <a:lnTo>
                      <a:pt x="45" y="0"/>
                    </a:lnTo>
                    <a:cubicBezTo>
                      <a:pt x="20" y="0"/>
                      <a:pt x="0" y="20"/>
                      <a:pt x="0" y="45"/>
                    </a:cubicBezTo>
                    <a:lnTo>
                      <a:pt x="0" y="246"/>
                    </a:lnTo>
                    <a:cubicBezTo>
                      <a:pt x="0" y="271"/>
                      <a:pt x="16" y="292"/>
                      <a:pt x="35" y="292"/>
                    </a:cubicBezTo>
                    <a:cubicBezTo>
                      <a:pt x="54" y="292"/>
                      <a:pt x="104" y="271"/>
                      <a:pt x="104" y="246"/>
                    </a:cubicBezTo>
                    <a:lnTo>
                      <a:pt x="104" y="45"/>
                    </a:lnTo>
                    <a:cubicBezTo>
                      <a:pt x="104" y="20"/>
                      <a:pt x="83" y="0"/>
                      <a:pt x="58" y="0"/>
                    </a:cubicBezTo>
                    <a:lnTo>
                      <a:pt x="45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2" name="Freeform 9">
                <a:extLst>
                  <a:ext uri="{FF2B5EF4-FFF2-40B4-BE49-F238E27FC236}">
                    <a16:creationId xmlns:a16="http://schemas.microsoft.com/office/drawing/2014/main" id="{B5992300-9592-A549-9E76-4C4FED620F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7238" y="4679950"/>
                <a:ext cx="92075" cy="92075"/>
              </a:xfrm>
              <a:custGeom>
                <a:avLst/>
                <a:gdLst>
                  <a:gd name="T0" fmla="*/ 6449 w 257"/>
                  <a:gd name="T1" fmla="*/ 9711 h 256"/>
                  <a:gd name="T2" fmla="*/ 6449 w 257"/>
                  <a:gd name="T3" fmla="*/ 9711 h 256"/>
                  <a:gd name="T4" fmla="*/ 6449 w 257"/>
                  <a:gd name="T5" fmla="*/ 32370 h 256"/>
                  <a:gd name="T6" fmla="*/ 57681 w 257"/>
                  <a:gd name="T7" fmla="*/ 84162 h 256"/>
                  <a:gd name="T8" fmla="*/ 57681 w 257"/>
                  <a:gd name="T9" fmla="*/ 84162 h 256"/>
                  <a:gd name="T10" fmla="*/ 78461 w 257"/>
                  <a:gd name="T11" fmla="*/ 87399 h 256"/>
                  <a:gd name="T12" fmla="*/ 82760 w 257"/>
                  <a:gd name="T13" fmla="*/ 82724 h 256"/>
                  <a:gd name="T14" fmla="*/ 87059 w 257"/>
                  <a:gd name="T15" fmla="*/ 78408 h 256"/>
                  <a:gd name="T16" fmla="*/ 87059 w 257"/>
                  <a:gd name="T17" fmla="*/ 78408 h 256"/>
                  <a:gd name="T18" fmla="*/ 83835 w 257"/>
                  <a:gd name="T19" fmla="*/ 57907 h 256"/>
                  <a:gd name="T20" fmla="*/ 32961 w 257"/>
                  <a:gd name="T21" fmla="*/ 6114 h 256"/>
                  <a:gd name="T22" fmla="*/ 32961 w 257"/>
                  <a:gd name="T23" fmla="*/ 6114 h 256"/>
                  <a:gd name="T24" fmla="*/ 10032 w 257"/>
                  <a:gd name="T25" fmla="*/ 6114 h 256"/>
                  <a:gd name="T26" fmla="*/ 6449 w 257"/>
                  <a:gd name="T27" fmla="*/ 9711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7" h="256">
                    <a:moveTo>
                      <a:pt x="18" y="27"/>
                    </a:moveTo>
                    <a:lnTo>
                      <a:pt x="18" y="27"/>
                    </a:lnTo>
                    <a:cubicBezTo>
                      <a:pt x="0" y="44"/>
                      <a:pt x="0" y="73"/>
                      <a:pt x="18" y="90"/>
                    </a:cubicBezTo>
                    <a:lnTo>
                      <a:pt x="161" y="234"/>
                    </a:lnTo>
                    <a:cubicBezTo>
                      <a:pt x="179" y="251"/>
                      <a:pt x="205" y="255"/>
                      <a:pt x="219" y="243"/>
                    </a:cubicBezTo>
                    <a:lnTo>
                      <a:pt x="231" y="230"/>
                    </a:lnTo>
                    <a:lnTo>
                      <a:pt x="243" y="218"/>
                    </a:lnTo>
                    <a:cubicBezTo>
                      <a:pt x="256" y="204"/>
                      <a:pt x="252" y="178"/>
                      <a:pt x="234" y="161"/>
                    </a:cubicBezTo>
                    <a:lnTo>
                      <a:pt x="92" y="17"/>
                    </a:lnTo>
                    <a:cubicBezTo>
                      <a:pt x="74" y="0"/>
                      <a:pt x="45" y="0"/>
                      <a:pt x="28" y="17"/>
                    </a:cubicBezTo>
                    <a:lnTo>
                      <a:pt x="18" y="2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3" name="Freeform 10">
                <a:extLst>
                  <a:ext uri="{FF2B5EF4-FFF2-40B4-BE49-F238E27FC236}">
                    <a16:creationId xmlns:a16="http://schemas.microsoft.com/office/drawing/2014/main" id="{571ED0AA-8B1F-7F4D-83DD-BBA1C9D743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1225" y="4316413"/>
                <a:ext cx="106363" cy="38100"/>
              </a:xfrm>
              <a:custGeom>
                <a:avLst/>
                <a:gdLst>
                  <a:gd name="T0" fmla="*/ 0 w 294"/>
                  <a:gd name="T1" fmla="*/ 21046 h 105"/>
                  <a:gd name="T2" fmla="*/ 0 w 294"/>
                  <a:gd name="T3" fmla="*/ 21046 h 105"/>
                  <a:gd name="T4" fmla="*/ 16642 w 294"/>
                  <a:gd name="T5" fmla="*/ 37374 h 105"/>
                  <a:gd name="T6" fmla="*/ 89721 w 294"/>
                  <a:gd name="T7" fmla="*/ 37737 h 105"/>
                  <a:gd name="T8" fmla="*/ 89721 w 294"/>
                  <a:gd name="T9" fmla="*/ 37737 h 105"/>
                  <a:gd name="T10" fmla="*/ 106001 w 294"/>
                  <a:gd name="T11" fmla="*/ 25037 h 105"/>
                  <a:gd name="T12" fmla="*/ 106001 w 294"/>
                  <a:gd name="T13" fmla="*/ 25037 h 105"/>
                  <a:gd name="T14" fmla="*/ 89721 w 294"/>
                  <a:gd name="T15" fmla="*/ 0 h 105"/>
                  <a:gd name="T16" fmla="*/ 16642 w 294"/>
                  <a:gd name="T17" fmla="*/ 0 h 105"/>
                  <a:gd name="T18" fmla="*/ 16642 w 294"/>
                  <a:gd name="T19" fmla="*/ 0 h 105"/>
                  <a:gd name="T20" fmla="*/ 0 w 294"/>
                  <a:gd name="T21" fmla="*/ 16329 h 105"/>
                  <a:gd name="T22" fmla="*/ 0 w 294"/>
                  <a:gd name="T23" fmla="*/ 21046 h 10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94" h="105">
                    <a:moveTo>
                      <a:pt x="0" y="58"/>
                    </a:moveTo>
                    <a:lnTo>
                      <a:pt x="0" y="58"/>
                    </a:lnTo>
                    <a:cubicBezTo>
                      <a:pt x="0" y="83"/>
                      <a:pt x="21" y="103"/>
                      <a:pt x="46" y="103"/>
                    </a:cubicBezTo>
                    <a:lnTo>
                      <a:pt x="248" y="104"/>
                    </a:lnTo>
                    <a:cubicBezTo>
                      <a:pt x="272" y="104"/>
                      <a:pt x="293" y="88"/>
                      <a:pt x="293" y="69"/>
                    </a:cubicBezTo>
                    <a:cubicBezTo>
                      <a:pt x="293" y="50"/>
                      <a:pt x="272" y="0"/>
                      <a:pt x="248" y="0"/>
                    </a:cubicBezTo>
                    <a:lnTo>
                      <a:pt x="46" y="0"/>
                    </a:lnTo>
                    <a:cubicBezTo>
                      <a:pt x="21" y="0"/>
                      <a:pt x="0" y="21"/>
                      <a:pt x="0" y="45"/>
                    </a:cubicBezTo>
                    <a:lnTo>
                      <a:pt x="0" y="5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4" name="Freeform 11">
                <a:extLst>
                  <a:ext uri="{FF2B5EF4-FFF2-40B4-BE49-F238E27FC236}">
                    <a16:creationId xmlns:a16="http://schemas.microsoft.com/office/drawing/2014/main" id="{5B65A93A-0053-7C4B-8D19-65FE99F60A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7238" y="3898900"/>
                <a:ext cx="92075" cy="92075"/>
              </a:xfrm>
              <a:custGeom>
                <a:avLst/>
                <a:gdLst>
                  <a:gd name="T0" fmla="*/ 10032 w 257"/>
                  <a:gd name="T1" fmla="*/ 85601 h 256"/>
                  <a:gd name="T2" fmla="*/ 10032 w 257"/>
                  <a:gd name="T3" fmla="*/ 85601 h 256"/>
                  <a:gd name="T4" fmla="*/ 32961 w 257"/>
                  <a:gd name="T5" fmla="*/ 85601 h 256"/>
                  <a:gd name="T6" fmla="*/ 84193 w 257"/>
                  <a:gd name="T7" fmla="*/ 33809 h 256"/>
                  <a:gd name="T8" fmla="*/ 84193 w 257"/>
                  <a:gd name="T9" fmla="*/ 33809 h 256"/>
                  <a:gd name="T10" fmla="*/ 87059 w 257"/>
                  <a:gd name="T11" fmla="*/ 13308 h 256"/>
                  <a:gd name="T12" fmla="*/ 82760 w 257"/>
                  <a:gd name="T13" fmla="*/ 8632 h 256"/>
                  <a:gd name="T14" fmla="*/ 78461 w 257"/>
                  <a:gd name="T15" fmla="*/ 4676 h 256"/>
                  <a:gd name="T16" fmla="*/ 78461 w 257"/>
                  <a:gd name="T17" fmla="*/ 4676 h 256"/>
                  <a:gd name="T18" fmla="*/ 57681 w 257"/>
                  <a:gd name="T19" fmla="*/ 7553 h 256"/>
                  <a:gd name="T20" fmla="*/ 6449 w 257"/>
                  <a:gd name="T21" fmla="*/ 58986 h 256"/>
                  <a:gd name="T22" fmla="*/ 6449 w 257"/>
                  <a:gd name="T23" fmla="*/ 58986 h 256"/>
                  <a:gd name="T24" fmla="*/ 6449 w 257"/>
                  <a:gd name="T25" fmla="*/ 82004 h 256"/>
                  <a:gd name="T26" fmla="*/ 10032 w 257"/>
                  <a:gd name="T27" fmla="*/ 85601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7" h="256">
                    <a:moveTo>
                      <a:pt x="28" y="238"/>
                    </a:moveTo>
                    <a:lnTo>
                      <a:pt x="28" y="238"/>
                    </a:lnTo>
                    <a:cubicBezTo>
                      <a:pt x="45" y="255"/>
                      <a:pt x="74" y="255"/>
                      <a:pt x="92" y="238"/>
                    </a:cubicBezTo>
                    <a:lnTo>
                      <a:pt x="235" y="94"/>
                    </a:lnTo>
                    <a:cubicBezTo>
                      <a:pt x="252" y="77"/>
                      <a:pt x="256" y="51"/>
                      <a:pt x="243" y="37"/>
                    </a:cubicBezTo>
                    <a:lnTo>
                      <a:pt x="231" y="24"/>
                    </a:lnTo>
                    <a:lnTo>
                      <a:pt x="219" y="13"/>
                    </a:lnTo>
                    <a:cubicBezTo>
                      <a:pt x="205" y="0"/>
                      <a:pt x="179" y="3"/>
                      <a:pt x="161" y="21"/>
                    </a:cubicBezTo>
                    <a:lnTo>
                      <a:pt x="18" y="164"/>
                    </a:lnTo>
                    <a:cubicBezTo>
                      <a:pt x="0" y="182"/>
                      <a:pt x="0" y="211"/>
                      <a:pt x="18" y="228"/>
                    </a:cubicBezTo>
                    <a:lnTo>
                      <a:pt x="28" y="23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5" name="Freeform 12">
                <a:extLst>
                  <a:ext uri="{FF2B5EF4-FFF2-40B4-BE49-F238E27FC236}">
                    <a16:creationId xmlns:a16="http://schemas.microsoft.com/office/drawing/2014/main" id="{72B64128-5BC3-DE48-9556-235CF5B1BC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700" y="3730625"/>
                <a:ext cx="38100" cy="104775"/>
              </a:xfrm>
              <a:custGeom>
                <a:avLst/>
                <a:gdLst>
                  <a:gd name="T0" fmla="*/ 21046 w 105"/>
                  <a:gd name="T1" fmla="*/ 104417 h 293"/>
                  <a:gd name="T2" fmla="*/ 21046 w 105"/>
                  <a:gd name="T3" fmla="*/ 104417 h 293"/>
                  <a:gd name="T4" fmla="*/ 37737 w 105"/>
                  <a:gd name="T5" fmla="*/ 88326 h 293"/>
                  <a:gd name="T6" fmla="*/ 37737 w 105"/>
                  <a:gd name="T7" fmla="*/ 16449 h 293"/>
                  <a:gd name="T8" fmla="*/ 37737 w 105"/>
                  <a:gd name="T9" fmla="*/ 16449 h 293"/>
                  <a:gd name="T10" fmla="*/ 25037 w 105"/>
                  <a:gd name="T11" fmla="*/ 0 h 293"/>
                  <a:gd name="T12" fmla="*/ 25037 w 105"/>
                  <a:gd name="T13" fmla="*/ 0 h 293"/>
                  <a:gd name="T14" fmla="*/ 0 w 105"/>
                  <a:gd name="T15" fmla="*/ 16449 h 293"/>
                  <a:gd name="T16" fmla="*/ 0 w 105"/>
                  <a:gd name="T17" fmla="*/ 88326 h 293"/>
                  <a:gd name="T18" fmla="*/ 0 w 105"/>
                  <a:gd name="T19" fmla="*/ 88326 h 293"/>
                  <a:gd name="T20" fmla="*/ 16329 w 105"/>
                  <a:gd name="T21" fmla="*/ 104417 h 293"/>
                  <a:gd name="T22" fmla="*/ 21046 w 105"/>
                  <a:gd name="T23" fmla="*/ 104417 h 29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5" h="293">
                    <a:moveTo>
                      <a:pt x="58" y="292"/>
                    </a:moveTo>
                    <a:lnTo>
                      <a:pt x="58" y="292"/>
                    </a:lnTo>
                    <a:cubicBezTo>
                      <a:pt x="83" y="292"/>
                      <a:pt x="104" y="272"/>
                      <a:pt x="104" y="247"/>
                    </a:cubicBezTo>
                    <a:lnTo>
                      <a:pt x="104" y="46"/>
                    </a:lnTo>
                    <a:cubicBezTo>
                      <a:pt x="104" y="21"/>
                      <a:pt x="88" y="1"/>
                      <a:pt x="69" y="0"/>
                    </a:cubicBezTo>
                    <a:cubicBezTo>
                      <a:pt x="50" y="0"/>
                      <a:pt x="0" y="21"/>
                      <a:pt x="0" y="46"/>
                    </a:cubicBezTo>
                    <a:lnTo>
                      <a:pt x="0" y="247"/>
                    </a:lnTo>
                    <a:cubicBezTo>
                      <a:pt x="0" y="272"/>
                      <a:pt x="20" y="292"/>
                      <a:pt x="45" y="292"/>
                    </a:cubicBezTo>
                    <a:lnTo>
                      <a:pt x="58" y="2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6" name="Freeform 13">
                <a:extLst>
                  <a:ext uri="{FF2B5EF4-FFF2-40B4-BE49-F238E27FC236}">
                    <a16:creationId xmlns:a16="http://schemas.microsoft.com/office/drawing/2014/main" id="{4F72570E-2639-A94C-9B2C-E8F40D8AB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0663" y="4143375"/>
                <a:ext cx="250825" cy="250825"/>
              </a:xfrm>
              <a:custGeom>
                <a:avLst/>
                <a:gdLst>
                  <a:gd name="T0" fmla="*/ 237529 w 698"/>
                  <a:gd name="T1" fmla="*/ 185064 h 698"/>
                  <a:gd name="T2" fmla="*/ 237529 w 698"/>
                  <a:gd name="T3" fmla="*/ 185064 h 698"/>
                  <a:gd name="T4" fmla="*/ 237529 w 698"/>
                  <a:gd name="T5" fmla="*/ 231420 h 698"/>
                  <a:gd name="T6" fmla="*/ 230702 w 698"/>
                  <a:gd name="T7" fmla="*/ 237888 h 698"/>
                  <a:gd name="T8" fmla="*/ 230702 w 698"/>
                  <a:gd name="T9" fmla="*/ 237888 h 698"/>
                  <a:gd name="T10" fmla="*/ 185064 w 698"/>
                  <a:gd name="T11" fmla="*/ 237888 h 698"/>
                  <a:gd name="T12" fmla="*/ 23717 w 698"/>
                  <a:gd name="T13" fmla="*/ 76901 h 698"/>
                  <a:gd name="T14" fmla="*/ 23717 w 698"/>
                  <a:gd name="T15" fmla="*/ 76901 h 698"/>
                  <a:gd name="T16" fmla="*/ 0 w 698"/>
                  <a:gd name="T17" fmla="*/ 26951 h 698"/>
                  <a:gd name="T18" fmla="*/ 0 w 698"/>
                  <a:gd name="T19" fmla="*/ 26951 h 698"/>
                  <a:gd name="T20" fmla="*/ 26592 w 698"/>
                  <a:gd name="T21" fmla="*/ 719 h 698"/>
                  <a:gd name="T22" fmla="*/ 26592 w 698"/>
                  <a:gd name="T23" fmla="*/ 719 h 698"/>
                  <a:gd name="T24" fmla="*/ 76182 w 698"/>
                  <a:gd name="T25" fmla="*/ 24076 h 698"/>
                  <a:gd name="T26" fmla="*/ 237529 w 698"/>
                  <a:gd name="T27" fmla="*/ 185064 h 6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98" h="698">
                    <a:moveTo>
                      <a:pt x="661" y="515"/>
                    </a:moveTo>
                    <a:lnTo>
                      <a:pt x="661" y="515"/>
                    </a:lnTo>
                    <a:cubicBezTo>
                      <a:pt x="697" y="551"/>
                      <a:pt x="697" y="608"/>
                      <a:pt x="661" y="644"/>
                    </a:cubicBezTo>
                    <a:lnTo>
                      <a:pt x="642" y="662"/>
                    </a:lnTo>
                    <a:cubicBezTo>
                      <a:pt x="608" y="697"/>
                      <a:pt x="550" y="697"/>
                      <a:pt x="515" y="662"/>
                    </a:cubicBezTo>
                    <a:lnTo>
                      <a:pt x="66" y="214"/>
                    </a:lnTo>
                    <a:cubicBezTo>
                      <a:pt x="31" y="178"/>
                      <a:pt x="2" y="116"/>
                      <a:pt x="0" y="75"/>
                    </a:cubicBezTo>
                    <a:cubicBezTo>
                      <a:pt x="0" y="34"/>
                      <a:pt x="33" y="0"/>
                      <a:pt x="74" y="2"/>
                    </a:cubicBezTo>
                    <a:cubicBezTo>
                      <a:pt x="115" y="2"/>
                      <a:pt x="177" y="32"/>
                      <a:pt x="212" y="67"/>
                    </a:cubicBezTo>
                    <a:lnTo>
                      <a:pt x="661" y="51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97" name="Freeform 14">
                <a:extLst>
                  <a:ext uri="{FF2B5EF4-FFF2-40B4-BE49-F238E27FC236}">
                    <a16:creationId xmlns:a16="http://schemas.microsoft.com/office/drawing/2014/main" id="{076971A0-41A2-8C41-B2A9-4E6688A585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9250" y="4049713"/>
                <a:ext cx="349250" cy="349250"/>
              </a:xfrm>
              <a:custGeom>
                <a:avLst/>
                <a:gdLst>
                  <a:gd name="T0" fmla="*/ 52154 w 971"/>
                  <a:gd name="T1" fmla="*/ 334518 h 972"/>
                  <a:gd name="T2" fmla="*/ 52154 w 971"/>
                  <a:gd name="T3" fmla="*/ 334518 h 972"/>
                  <a:gd name="T4" fmla="*/ 10071 w 971"/>
                  <a:gd name="T5" fmla="*/ 338471 h 972"/>
                  <a:gd name="T6" fmla="*/ 10071 w 971"/>
                  <a:gd name="T7" fmla="*/ 338471 h 972"/>
                  <a:gd name="T8" fmla="*/ 14387 w 971"/>
                  <a:gd name="T9" fmla="*/ 296431 h 972"/>
                  <a:gd name="T10" fmla="*/ 287745 w 971"/>
                  <a:gd name="T11" fmla="*/ 23715 h 972"/>
                  <a:gd name="T12" fmla="*/ 287745 w 971"/>
                  <a:gd name="T13" fmla="*/ 23715 h 972"/>
                  <a:gd name="T14" fmla="*/ 329827 w 971"/>
                  <a:gd name="T15" fmla="*/ 359 h 972"/>
                  <a:gd name="T16" fmla="*/ 329827 w 971"/>
                  <a:gd name="T17" fmla="*/ 359 h 972"/>
                  <a:gd name="T18" fmla="*/ 348890 w 971"/>
                  <a:gd name="T19" fmla="*/ 19403 h 972"/>
                  <a:gd name="T20" fmla="*/ 348890 w 971"/>
                  <a:gd name="T21" fmla="*/ 19403 h 972"/>
                  <a:gd name="T22" fmla="*/ 325511 w 971"/>
                  <a:gd name="T23" fmla="*/ 61801 h 972"/>
                  <a:gd name="T24" fmla="*/ 52154 w 971"/>
                  <a:gd name="T25" fmla="*/ 334518 h 9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71" h="972">
                    <a:moveTo>
                      <a:pt x="145" y="931"/>
                    </a:moveTo>
                    <a:lnTo>
                      <a:pt x="145" y="931"/>
                    </a:lnTo>
                    <a:cubicBezTo>
                      <a:pt x="110" y="966"/>
                      <a:pt x="58" y="971"/>
                      <a:pt x="28" y="942"/>
                    </a:cubicBezTo>
                    <a:cubicBezTo>
                      <a:pt x="0" y="913"/>
                      <a:pt x="4" y="861"/>
                      <a:pt x="40" y="825"/>
                    </a:cubicBezTo>
                    <a:lnTo>
                      <a:pt x="800" y="66"/>
                    </a:lnTo>
                    <a:cubicBezTo>
                      <a:pt x="834" y="31"/>
                      <a:pt x="888" y="1"/>
                      <a:pt x="917" y="1"/>
                    </a:cubicBezTo>
                    <a:cubicBezTo>
                      <a:pt x="947" y="0"/>
                      <a:pt x="970" y="24"/>
                      <a:pt x="970" y="54"/>
                    </a:cubicBezTo>
                    <a:cubicBezTo>
                      <a:pt x="969" y="84"/>
                      <a:pt x="940" y="136"/>
                      <a:pt x="905" y="172"/>
                    </a:cubicBezTo>
                    <a:lnTo>
                      <a:pt x="145" y="93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34" name="Group 4">
              <a:extLst>
                <a:ext uri="{FF2B5EF4-FFF2-40B4-BE49-F238E27FC236}">
                  <a16:creationId xmlns:a16="http://schemas.microsoft.com/office/drawing/2014/main" id="{ACFE0215-C4B5-044F-B5B1-B712A198A8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41798" y="5616590"/>
              <a:ext cx="2250956" cy="1241410"/>
              <a:chOff x="5265738" y="5084763"/>
              <a:chExt cx="2481262" cy="1368425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174" name="Freeform 20">
                <a:extLst>
                  <a:ext uri="{FF2B5EF4-FFF2-40B4-BE49-F238E27FC236}">
                    <a16:creationId xmlns:a16="http://schemas.microsoft.com/office/drawing/2014/main" id="{12CB2CD0-47F2-6F40-A2A0-547E182195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3913" y="5557838"/>
                <a:ext cx="180975" cy="180975"/>
              </a:xfrm>
              <a:custGeom>
                <a:avLst/>
                <a:gdLst>
                  <a:gd name="T0" fmla="*/ 180614 w 502"/>
                  <a:gd name="T1" fmla="*/ 90307 h 501"/>
                  <a:gd name="T2" fmla="*/ 180614 w 502"/>
                  <a:gd name="T3" fmla="*/ 90307 h 501"/>
                  <a:gd name="T4" fmla="*/ 90488 w 502"/>
                  <a:gd name="T5" fmla="*/ 180614 h 501"/>
                  <a:gd name="T6" fmla="*/ 90488 w 502"/>
                  <a:gd name="T7" fmla="*/ 180614 h 501"/>
                  <a:gd name="T8" fmla="*/ 0 w 502"/>
                  <a:gd name="T9" fmla="*/ 90307 h 501"/>
                  <a:gd name="T10" fmla="*/ 0 w 502"/>
                  <a:gd name="T11" fmla="*/ 90307 h 501"/>
                  <a:gd name="T12" fmla="*/ 90488 w 502"/>
                  <a:gd name="T13" fmla="*/ 0 h 501"/>
                  <a:gd name="T14" fmla="*/ 90488 w 502"/>
                  <a:gd name="T15" fmla="*/ 0 h 501"/>
                  <a:gd name="T16" fmla="*/ 180614 w 502"/>
                  <a:gd name="T17" fmla="*/ 90307 h 5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02" h="501">
                    <a:moveTo>
                      <a:pt x="501" y="250"/>
                    </a:moveTo>
                    <a:lnTo>
                      <a:pt x="501" y="250"/>
                    </a:lnTo>
                    <a:cubicBezTo>
                      <a:pt x="501" y="388"/>
                      <a:pt x="389" y="500"/>
                      <a:pt x="251" y="500"/>
                    </a:cubicBezTo>
                    <a:cubicBezTo>
                      <a:pt x="112" y="500"/>
                      <a:pt x="0" y="388"/>
                      <a:pt x="0" y="250"/>
                    </a:cubicBezTo>
                    <a:cubicBezTo>
                      <a:pt x="0" y="111"/>
                      <a:pt x="112" y="0"/>
                      <a:pt x="251" y="0"/>
                    </a:cubicBezTo>
                    <a:cubicBezTo>
                      <a:pt x="389" y="0"/>
                      <a:pt x="501" y="111"/>
                      <a:pt x="501" y="25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75" name="Freeform 25">
                <a:extLst>
                  <a:ext uri="{FF2B5EF4-FFF2-40B4-BE49-F238E27FC236}">
                    <a16:creationId xmlns:a16="http://schemas.microsoft.com/office/drawing/2014/main" id="{C3CC11D2-253C-C64D-8869-1F9B26C740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7688" y="5230813"/>
                <a:ext cx="180975" cy="180975"/>
              </a:xfrm>
              <a:custGeom>
                <a:avLst/>
                <a:gdLst>
                  <a:gd name="T0" fmla="*/ 0 w 501"/>
                  <a:gd name="T1" fmla="*/ 180614 h 501"/>
                  <a:gd name="T2" fmla="*/ 180614 w 501"/>
                  <a:gd name="T3" fmla="*/ 0 h 501"/>
                  <a:gd name="T4" fmla="*/ 0 w 501"/>
                  <a:gd name="T5" fmla="*/ 0 h 501"/>
                  <a:gd name="T6" fmla="*/ 0 w 501"/>
                  <a:gd name="T7" fmla="*/ 180614 h 50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1" h="501">
                    <a:moveTo>
                      <a:pt x="0" y="500"/>
                    </a:moveTo>
                    <a:lnTo>
                      <a:pt x="500" y="0"/>
                    </a:lnTo>
                    <a:lnTo>
                      <a:pt x="0" y="0"/>
                    </a:lnTo>
                    <a:lnTo>
                      <a:pt x="0" y="50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76" name="Freeform 26">
                <a:extLst>
                  <a:ext uri="{FF2B5EF4-FFF2-40B4-BE49-F238E27FC236}">
                    <a16:creationId xmlns:a16="http://schemas.microsoft.com/office/drawing/2014/main" id="{328C4521-31CF-D24B-9CCD-02E1F84D90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7688" y="5884863"/>
                <a:ext cx="180975" cy="180975"/>
              </a:xfrm>
              <a:custGeom>
                <a:avLst/>
                <a:gdLst>
                  <a:gd name="T0" fmla="*/ 180614 w 501"/>
                  <a:gd name="T1" fmla="*/ 180614 h 502"/>
                  <a:gd name="T2" fmla="*/ 0 w 501"/>
                  <a:gd name="T3" fmla="*/ 0 h 502"/>
                  <a:gd name="T4" fmla="*/ 0 w 501"/>
                  <a:gd name="T5" fmla="*/ 180614 h 502"/>
                  <a:gd name="T6" fmla="*/ 180614 w 501"/>
                  <a:gd name="T7" fmla="*/ 180614 h 5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1" h="502">
                    <a:moveTo>
                      <a:pt x="500" y="501"/>
                    </a:moveTo>
                    <a:lnTo>
                      <a:pt x="0" y="0"/>
                    </a:lnTo>
                    <a:lnTo>
                      <a:pt x="0" y="501"/>
                    </a:lnTo>
                    <a:lnTo>
                      <a:pt x="500" y="50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77" name="Freeform 27">
                <a:extLst>
                  <a:ext uri="{FF2B5EF4-FFF2-40B4-BE49-F238E27FC236}">
                    <a16:creationId xmlns:a16="http://schemas.microsoft.com/office/drawing/2014/main" id="{CE817CAB-F295-A54C-9D69-6A5352168E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2675" y="5884863"/>
                <a:ext cx="180975" cy="180975"/>
              </a:xfrm>
              <a:custGeom>
                <a:avLst/>
                <a:gdLst>
                  <a:gd name="T0" fmla="*/ 180614 w 502"/>
                  <a:gd name="T1" fmla="*/ 0 h 502"/>
                  <a:gd name="T2" fmla="*/ 0 w 502"/>
                  <a:gd name="T3" fmla="*/ 180614 h 502"/>
                  <a:gd name="T4" fmla="*/ 180614 w 502"/>
                  <a:gd name="T5" fmla="*/ 180614 h 502"/>
                  <a:gd name="T6" fmla="*/ 180614 w 502"/>
                  <a:gd name="T7" fmla="*/ 0 h 5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2" h="502">
                    <a:moveTo>
                      <a:pt x="501" y="0"/>
                    </a:moveTo>
                    <a:lnTo>
                      <a:pt x="0" y="501"/>
                    </a:lnTo>
                    <a:lnTo>
                      <a:pt x="501" y="501"/>
                    </a:lnTo>
                    <a:lnTo>
                      <a:pt x="501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78" name="Freeform 15">
                <a:extLst>
                  <a:ext uri="{FF2B5EF4-FFF2-40B4-BE49-F238E27FC236}">
                    <a16:creationId xmlns:a16="http://schemas.microsoft.com/office/drawing/2014/main" id="{CE7C93C8-4859-9E4D-9DED-9432423ECC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5738" y="5329238"/>
                <a:ext cx="2252662" cy="1123950"/>
              </a:xfrm>
              <a:custGeom>
                <a:avLst/>
                <a:gdLst>
                  <a:gd name="T0" fmla="*/ 2219905 w 6258"/>
                  <a:gd name="T1" fmla="*/ 1123590 h 3124"/>
                  <a:gd name="T2" fmla="*/ 64794 w 6258"/>
                  <a:gd name="T3" fmla="*/ 1123590 h 3124"/>
                  <a:gd name="T4" fmla="*/ 64794 w 6258"/>
                  <a:gd name="T5" fmla="*/ 1123590 h 3124"/>
                  <a:gd name="T6" fmla="*/ 0 w 6258"/>
                  <a:gd name="T7" fmla="*/ 1058470 h 3124"/>
                  <a:gd name="T8" fmla="*/ 0 w 6258"/>
                  <a:gd name="T9" fmla="*/ 32380 h 3124"/>
                  <a:gd name="T10" fmla="*/ 0 w 6258"/>
                  <a:gd name="T11" fmla="*/ 32380 h 3124"/>
                  <a:gd name="T12" fmla="*/ 32397 w 6258"/>
                  <a:gd name="T13" fmla="*/ 0 h 3124"/>
                  <a:gd name="T14" fmla="*/ 32397 w 6258"/>
                  <a:gd name="T15" fmla="*/ 0 h 3124"/>
                  <a:gd name="T16" fmla="*/ 64794 w 6258"/>
                  <a:gd name="T17" fmla="*/ 32380 h 3124"/>
                  <a:gd name="T18" fmla="*/ 64794 w 6258"/>
                  <a:gd name="T19" fmla="*/ 1058470 h 3124"/>
                  <a:gd name="T20" fmla="*/ 2219905 w 6258"/>
                  <a:gd name="T21" fmla="*/ 1058470 h 3124"/>
                  <a:gd name="T22" fmla="*/ 2219905 w 6258"/>
                  <a:gd name="T23" fmla="*/ 1058470 h 3124"/>
                  <a:gd name="T24" fmla="*/ 2252302 w 6258"/>
                  <a:gd name="T25" fmla="*/ 1090850 h 3124"/>
                  <a:gd name="T26" fmla="*/ 2252302 w 6258"/>
                  <a:gd name="T27" fmla="*/ 1090850 h 3124"/>
                  <a:gd name="T28" fmla="*/ 2219905 w 6258"/>
                  <a:gd name="T29" fmla="*/ 1123590 h 31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58" h="3124">
                    <a:moveTo>
                      <a:pt x="6167" y="3123"/>
                    </a:moveTo>
                    <a:lnTo>
                      <a:pt x="180" y="3123"/>
                    </a:lnTo>
                    <a:cubicBezTo>
                      <a:pt x="81" y="3123"/>
                      <a:pt x="0" y="3042"/>
                      <a:pt x="0" y="2942"/>
                    </a:cubicBezTo>
                    <a:lnTo>
                      <a:pt x="0" y="90"/>
                    </a:lnTo>
                    <a:cubicBezTo>
                      <a:pt x="0" y="40"/>
                      <a:pt x="40" y="0"/>
                      <a:pt x="90" y="0"/>
                    </a:cubicBezTo>
                    <a:cubicBezTo>
                      <a:pt x="140" y="0"/>
                      <a:pt x="180" y="40"/>
                      <a:pt x="180" y="90"/>
                    </a:cubicBezTo>
                    <a:lnTo>
                      <a:pt x="180" y="2942"/>
                    </a:lnTo>
                    <a:lnTo>
                      <a:pt x="6167" y="2942"/>
                    </a:lnTo>
                    <a:cubicBezTo>
                      <a:pt x="6217" y="2942"/>
                      <a:pt x="6257" y="2982"/>
                      <a:pt x="6257" y="3032"/>
                    </a:cubicBezTo>
                    <a:cubicBezTo>
                      <a:pt x="6257" y="3082"/>
                      <a:pt x="6217" y="3123"/>
                      <a:pt x="6167" y="3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79" name="Freeform 16">
                <a:extLst>
                  <a:ext uri="{FF2B5EF4-FFF2-40B4-BE49-F238E27FC236}">
                    <a16:creationId xmlns:a16="http://schemas.microsoft.com/office/drawing/2014/main" id="{51BC20E1-8FE2-D541-AC4F-331BA0C611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0038" y="5214938"/>
                <a:ext cx="2254250" cy="1123950"/>
              </a:xfrm>
              <a:custGeom>
                <a:avLst/>
                <a:gdLst>
                  <a:gd name="T0" fmla="*/ 2221120 w 6260"/>
                  <a:gd name="T1" fmla="*/ 1123590 h 3124"/>
                  <a:gd name="T2" fmla="*/ 65179 w 6260"/>
                  <a:gd name="T3" fmla="*/ 1123590 h 3124"/>
                  <a:gd name="T4" fmla="*/ 65179 w 6260"/>
                  <a:gd name="T5" fmla="*/ 1123590 h 3124"/>
                  <a:gd name="T6" fmla="*/ 0 w 6260"/>
                  <a:gd name="T7" fmla="*/ 1058470 h 3124"/>
                  <a:gd name="T8" fmla="*/ 0 w 6260"/>
                  <a:gd name="T9" fmla="*/ 32740 h 3124"/>
                  <a:gd name="T10" fmla="*/ 0 w 6260"/>
                  <a:gd name="T11" fmla="*/ 32740 h 3124"/>
                  <a:gd name="T12" fmla="*/ 32769 w 6260"/>
                  <a:gd name="T13" fmla="*/ 0 h 3124"/>
                  <a:gd name="T14" fmla="*/ 32769 w 6260"/>
                  <a:gd name="T15" fmla="*/ 0 h 3124"/>
                  <a:gd name="T16" fmla="*/ 65179 w 6260"/>
                  <a:gd name="T17" fmla="*/ 32740 h 3124"/>
                  <a:gd name="T18" fmla="*/ 65179 w 6260"/>
                  <a:gd name="T19" fmla="*/ 1058470 h 3124"/>
                  <a:gd name="T20" fmla="*/ 2221120 w 6260"/>
                  <a:gd name="T21" fmla="*/ 1058470 h 3124"/>
                  <a:gd name="T22" fmla="*/ 2221120 w 6260"/>
                  <a:gd name="T23" fmla="*/ 1058470 h 3124"/>
                  <a:gd name="T24" fmla="*/ 2253890 w 6260"/>
                  <a:gd name="T25" fmla="*/ 1091210 h 3124"/>
                  <a:gd name="T26" fmla="*/ 2253890 w 6260"/>
                  <a:gd name="T27" fmla="*/ 1091210 h 3124"/>
                  <a:gd name="T28" fmla="*/ 2221120 w 6260"/>
                  <a:gd name="T29" fmla="*/ 1123590 h 31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60" h="3124">
                    <a:moveTo>
                      <a:pt x="6168" y="3123"/>
                    </a:moveTo>
                    <a:lnTo>
                      <a:pt x="181" y="3123"/>
                    </a:lnTo>
                    <a:cubicBezTo>
                      <a:pt x="81" y="3123"/>
                      <a:pt x="0" y="3042"/>
                      <a:pt x="0" y="2942"/>
                    </a:cubicBezTo>
                    <a:lnTo>
                      <a:pt x="0" y="91"/>
                    </a:lnTo>
                    <a:cubicBezTo>
                      <a:pt x="0" y="41"/>
                      <a:pt x="41" y="0"/>
                      <a:pt x="91" y="0"/>
                    </a:cubicBezTo>
                    <a:cubicBezTo>
                      <a:pt x="141" y="0"/>
                      <a:pt x="181" y="41"/>
                      <a:pt x="181" y="91"/>
                    </a:cubicBezTo>
                    <a:lnTo>
                      <a:pt x="181" y="2942"/>
                    </a:lnTo>
                    <a:lnTo>
                      <a:pt x="6168" y="2942"/>
                    </a:lnTo>
                    <a:cubicBezTo>
                      <a:pt x="6218" y="2942"/>
                      <a:pt x="6259" y="2983"/>
                      <a:pt x="6259" y="3033"/>
                    </a:cubicBezTo>
                    <a:cubicBezTo>
                      <a:pt x="6259" y="3083"/>
                      <a:pt x="6218" y="3123"/>
                      <a:pt x="6168" y="3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0" name="Freeform 17">
                <a:extLst>
                  <a:ext uri="{FF2B5EF4-FFF2-40B4-BE49-F238E27FC236}">
                    <a16:creationId xmlns:a16="http://schemas.microsoft.com/office/drawing/2014/main" id="{F5FCF497-3822-8D47-8BB1-025EBC9E25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4350" y="5195888"/>
                <a:ext cx="2051050" cy="903287"/>
              </a:xfrm>
              <a:custGeom>
                <a:avLst/>
                <a:gdLst>
                  <a:gd name="T0" fmla="*/ 65141 w 5699"/>
                  <a:gd name="T1" fmla="*/ 65215 h 2507"/>
                  <a:gd name="T2" fmla="*/ 65141 w 5699"/>
                  <a:gd name="T3" fmla="*/ 837711 h 2507"/>
                  <a:gd name="T4" fmla="*/ 1985549 w 5699"/>
                  <a:gd name="T5" fmla="*/ 837711 h 2507"/>
                  <a:gd name="T6" fmla="*/ 1985549 w 5699"/>
                  <a:gd name="T7" fmla="*/ 65215 h 2507"/>
                  <a:gd name="T8" fmla="*/ 65141 w 5699"/>
                  <a:gd name="T9" fmla="*/ 65215 h 2507"/>
                  <a:gd name="T10" fmla="*/ 1985549 w 5699"/>
                  <a:gd name="T11" fmla="*/ 837711 h 2507"/>
                  <a:gd name="T12" fmla="*/ 1985549 w 5699"/>
                  <a:gd name="T13" fmla="*/ 870499 h 2507"/>
                  <a:gd name="T14" fmla="*/ 1985549 w 5699"/>
                  <a:gd name="T15" fmla="*/ 837711 h 2507"/>
                  <a:gd name="T16" fmla="*/ 1985549 w 5699"/>
                  <a:gd name="T17" fmla="*/ 902927 h 2507"/>
                  <a:gd name="T18" fmla="*/ 65141 w 5699"/>
                  <a:gd name="T19" fmla="*/ 902927 h 2507"/>
                  <a:gd name="T20" fmla="*/ 65141 w 5699"/>
                  <a:gd name="T21" fmla="*/ 902927 h 2507"/>
                  <a:gd name="T22" fmla="*/ 0 w 5699"/>
                  <a:gd name="T23" fmla="*/ 837711 h 2507"/>
                  <a:gd name="T24" fmla="*/ 0 w 5699"/>
                  <a:gd name="T25" fmla="*/ 65215 h 2507"/>
                  <a:gd name="T26" fmla="*/ 0 w 5699"/>
                  <a:gd name="T27" fmla="*/ 65215 h 2507"/>
                  <a:gd name="T28" fmla="*/ 65141 w 5699"/>
                  <a:gd name="T29" fmla="*/ 0 h 2507"/>
                  <a:gd name="T30" fmla="*/ 1985549 w 5699"/>
                  <a:gd name="T31" fmla="*/ 0 h 2507"/>
                  <a:gd name="T32" fmla="*/ 1985549 w 5699"/>
                  <a:gd name="T33" fmla="*/ 0 h 2507"/>
                  <a:gd name="T34" fmla="*/ 2050690 w 5699"/>
                  <a:gd name="T35" fmla="*/ 65215 h 2507"/>
                  <a:gd name="T36" fmla="*/ 2050690 w 5699"/>
                  <a:gd name="T37" fmla="*/ 837711 h 2507"/>
                  <a:gd name="T38" fmla="*/ 2050690 w 5699"/>
                  <a:gd name="T39" fmla="*/ 837711 h 2507"/>
                  <a:gd name="T40" fmla="*/ 1985549 w 5699"/>
                  <a:gd name="T41" fmla="*/ 902927 h 250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699" h="2507">
                    <a:moveTo>
                      <a:pt x="181" y="181"/>
                    </a:moveTo>
                    <a:lnTo>
                      <a:pt x="181" y="2325"/>
                    </a:lnTo>
                    <a:lnTo>
                      <a:pt x="5517" y="2325"/>
                    </a:lnTo>
                    <a:lnTo>
                      <a:pt x="5517" y="181"/>
                    </a:lnTo>
                    <a:lnTo>
                      <a:pt x="181" y="181"/>
                    </a:lnTo>
                    <a:close/>
                    <a:moveTo>
                      <a:pt x="5517" y="2325"/>
                    </a:moveTo>
                    <a:lnTo>
                      <a:pt x="5517" y="2416"/>
                    </a:lnTo>
                    <a:lnTo>
                      <a:pt x="5517" y="2325"/>
                    </a:lnTo>
                    <a:close/>
                    <a:moveTo>
                      <a:pt x="5517" y="2506"/>
                    </a:moveTo>
                    <a:lnTo>
                      <a:pt x="181" y="2506"/>
                    </a:lnTo>
                    <a:cubicBezTo>
                      <a:pt x="81" y="2506"/>
                      <a:pt x="0" y="2425"/>
                      <a:pt x="0" y="2325"/>
                    </a:cubicBezTo>
                    <a:lnTo>
                      <a:pt x="0" y="181"/>
                    </a:lnTo>
                    <a:cubicBezTo>
                      <a:pt x="0" y="81"/>
                      <a:pt x="81" y="0"/>
                      <a:pt x="181" y="0"/>
                    </a:cubicBezTo>
                    <a:lnTo>
                      <a:pt x="5517" y="0"/>
                    </a:lnTo>
                    <a:cubicBezTo>
                      <a:pt x="5617" y="0"/>
                      <a:pt x="5698" y="81"/>
                      <a:pt x="5698" y="181"/>
                    </a:cubicBezTo>
                    <a:lnTo>
                      <a:pt x="5698" y="2325"/>
                    </a:lnTo>
                    <a:cubicBezTo>
                      <a:pt x="5698" y="2425"/>
                      <a:pt x="5617" y="2506"/>
                      <a:pt x="5517" y="250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1" name="Freeform 18">
                <a:extLst>
                  <a:ext uri="{FF2B5EF4-FFF2-40B4-BE49-F238E27FC236}">
                    <a16:creationId xmlns:a16="http://schemas.microsoft.com/office/drawing/2014/main" id="{3A8677AF-4F77-834F-AC38-E9DEE2580A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4338" y="5084763"/>
                <a:ext cx="2252662" cy="1123950"/>
              </a:xfrm>
              <a:custGeom>
                <a:avLst/>
                <a:gdLst>
                  <a:gd name="T0" fmla="*/ 65143 w 6259"/>
                  <a:gd name="T1" fmla="*/ 64781 h 3123"/>
                  <a:gd name="T2" fmla="*/ 65143 w 6259"/>
                  <a:gd name="T3" fmla="*/ 1058809 h 3123"/>
                  <a:gd name="T4" fmla="*/ 2187519 w 6259"/>
                  <a:gd name="T5" fmla="*/ 1058809 h 3123"/>
                  <a:gd name="T6" fmla="*/ 2187519 w 6259"/>
                  <a:gd name="T7" fmla="*/ 64781 h 3123"/>
                  <a:gd name="T8" fmla="*/ 65143 w 6259"/>
                  <a:gd name="T9" fmla="*/ 64781 h 3123"/>
                  <a:gd name="T10" fmla="*/ 2187519 w 6259"/>
                  <a:gd name="T11" fmla="*/ 1058809 h 3123"/>
                  <a:gd name="T12" fmla="*/ 2187519 w 6259"/>
                  <a:gd name="T13" fmla="*/ 1091200 h 3123"/>
                  <a:gd name="T14" fmla="*/ 2187519 w 6259"/>
                  <a:gd name="T15" fmla="*/ 1058809 h 3123"/>
                  <a:gd name="T16" fmla="*/ 2187519 w 6259"/>
                  <a:gd name="T17" fmla="*/ 1123590 h 3123"/>
                  <a:gd name="T18" fmla="*/ 65143 w 6259"/>
                  <a:gd name="T19" fmla="*/ 1123590 h 3123"/>
                  <a:gd name="T20" fmla="*/ 65143 w 6259"/>
                  <a:gd name="T21" fmla="*/ 1123590 h 3123"/>
                  <a:gd name="T22" fmla="*/ 0 w 6259"/>
                  <a:gd name="T23" fmla="*/ 1058809 h 3123"/>
                  <a:gd name="T24" fmla="*/ 0 w 6259"/>
                  <a:gd name="T25" fmla="*/ 64781 h 3123"/>
                  <a:gd name="T26" fmla="*/ 0 w 6259"/>
                  <a:gd name="T27" fmla="*/ 64781 h 3123"/>
                  <a:gd name="T28" fmla="*/ 65143 w 6259"/>
                  <a:gd name="T29" fmla="*/ 0 h 3123"/>
                  <a:gd name="T30" fmla="*/ 2187519 w 6259"/>
                  <a:gd name="T31" fmla="*/ 0 h 3123"/>
                  <a:gd name="T32" fmla="*/ 2187519 w 6259"/>
                  <a:gd name="T33" fmla="*/ 0 h 3123"/>
                  <a:gd name="T34" fmla="*/ 2252302 w 6259"/>
                  <a:gd name="T35" fmla="*/ 64781 h 3123"/>
                  <a:gd name="T36" fmla="*/ 2252302 w 6259"/>
                  <a:gd name="T37" fmla="*/ 1058809 h 3123"/>
                  <a:gd name="T38" fmla="*/ 2252302 w 6259"/>
                  <a:gd name="T39" fmla="*/ 1058809 h 3123"/>
                  <a:gd name="T40" fmla="*/ 2187519 w 6259"/>
                  <a:gd name="T41" fmla="*/ 1123590 h 312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259" h="3123">
                    <a:moveTo>
                      <a:pt x="181" y="180"/>
                    </a:moveTo>
                    <a:lnTo>
                      <a:pt x="181" y="2942"/>
                    </a:lnTo>
                    <a:lnTo>
                      <a:pt x="6078" y="2942"/>
                    </a:lnTo>
                    <a:lnTo>
                      <a:pt x="6078" y="180"/>
                    </a:lnTo>
                    <a:lnTo>
                      <a:pt x="181" y="180"/>
                    </a:lnTo>
                    <a:close/>
                    <a:moveTo>
                      <a:pt x="6078" y="2942"/>
                    </a:moveTo>
                    <a:lnTo>
                      <a:pt x="6078" y="3032"/>
                    </a:lnTo>
                    <a:lnTo>
                      <a:pt x="6078" y="2942"/>
                    </a:lnTo>
                    <a:close/>
                    <a:moveTo>
                      <a:pt x="6078" y="3122"/>
                    </a:moveTo>
                    <a:lnTo>
                      <a:pt x="181" y="3122"/>
                    </a:lnTo>
                    <a:cubicBezTo>
                      <a:pt x="81" y="3122"/>
                      <a:pt x="0" y="3041"/>
                      <a:pt x="0" y="2942"/>
                    </a:cubicBezTo>
                    <a:lnTo>
                      <a:pt x="0" y="180"/>
                    </a:lnTo>
                    <a:cubicBezTo>
                      <a:pt x="0" y="81"/>
                      <a:pt x="81" y="0"/>
                      <a:pt x="181" y="0"/>
                    </a:cubicBezTo>
                    <a:lnTo>
                      <a:pt x="6078" y="0"/>
                    </a:lnTo>
                    <a:cubicBezTo>
                      <a:pt x="6177" y="0"/>
                      <a:pt x="6258" y="81"/>
                      <a:pt x="6258" y="180"/>
                    </a:cubicBezTo>
                    <a:lnTo>
                      <a:pt x="6258" y="2942"/>
                    </a:lnTo>
                    <a:cubicBezTo>
                      <a:pt x="6258" y="3041"/>
                      <a:pt x="6177" y="3122"/>
                      <a:pt x="6078" y="312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2" name="Freeform 19">
                <a:extLst>
                  <a:ext uri="{FF2B5EF4-FFF2-40B4-BE49-F238E27FC236}">
                    <a16:creationId xmlns:a16="http://schemas.microsoft.com/office/drawing/2014/main" id="{AFC6BBEA-7D6F-D640-96FA-C55D95126F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0788" y="5273675"/>
                <a:ext cx="639762" cy="747713"/>
              </a:xfrm>
              <a:custGeom>
                <a:avLst/>
                <a:gdLst>
                  <a:gd name="T0" fmla="*/ 319521 w 1778"/>
                  <a:gd name="T1" fmla="*/ 65159 h 2077"/>
                  <a:gd name="T2" fmla="*/ 319521 w 1778"/>
                  <a:gd name="T3" fmla="*/ 65159 h 2077"/>
                  <a:gd name="T4" fmla="*/ 64768 w 1778"/>
                  <a:gd name="T5" fmla="*/ 373677 h 2077"/>
                  <a:gd name="T6" fmla="*/ 64768 w 1778"/>
                  <a:gd name="T7" fmla="*/ 373677 h 2077"/>
                  <a:gd name="T8" fmla="*/ 319521 w 1778"/>
                  <a:gd name="T9" fmla="*/ 682194 h 2077"/>
                  <a:gd name="T10" fmla="*/ 319521 w 1778"/>
                  <a:gd name="T11" fmla="*/ 682194 h 2077"/>
                  <a:gd name="T12" fmla="*/ 574275 w 1778"/>
                  <a:gd name="T13" fmla="*/ 373677 h 2077"/>
                  <a:gd name="T14" fmla="*/ 574275 w 1778"/>
                  <a:gd name="T15" fmla="*/ 373677 h 2077"/>
                  <a:gd name="T16" fmla="*/ 319521 w 1778"/>
                  <a:gd name="T17" fmla="*/ 65159 h 2077"/>
                  <a:gd name="T18" fmla="*/ 319521 w 1778"/>
                  <a:gd name="T19" fmla="*/ 747353 h 2077"/>
                  <a:gd name="T20" fmla="*/ 319521 w 1778"/>
                  <a:gd name="T21" fmla="*/ 747353 h 2077"/>
                  <a:gd name="T22" fmla="*/ 0 w 1778"/>
                  <a:gd name="T23" fmla="*/ 373677 h 2077"/>
                  <a:gd name="T24" fmla="*/ 0 w 1778"/>
                  <a:gd name="T25" fmla="*/ 373677 h 2077"/>
                  <a:gd name="T26" fmla="*/ 319521 w 1778"/>
                  <a:gd name="T27" fmla="*/ 0 h 2077"/>
                  <a:gd name="T28" fmla="*/ 319521 w 1778"/>
                  <a:gd name="T29" fmla="*/ 0 h 2077"/>
                  <a:gd name="T30" fmla="*/ 639402 w 1778"/>
                  <a:gd name="T31" fmla="*/ 373677 h 2077"/>
                  <a:gd name="T32" fmla="*/ 639402 w 1778"/>
                  <a:gd name="T33" fmla="*/ 373677 h 2077"/>
                  <a:gd name="T34" fmla="*/ 319521 w 1778"/>
                  <a:gd name="T35" fmla="*/ 747353 h 207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778" h="2077">
                    <a:moveTo>
                      <a:pt x="888" y="181"/>
                    </a:moveTo>
                    <a:lnTo>
                      <a:pt x="888" y="181"/>
                    </a:lnTo>
                    <a:cubicBezTo>
                      <a:pt x="498" y="181"/>
                      <a:pt x="180" y="565"/>
                      <a:pt x="180" y="1038"/>
                    </a:cubicBezTo>
                    <a:cubicBezTo>
                      <a:pt x="180" y="1510"/>
                      <a:pt x="498" y="1895"/>
                      <a:pt x="888" y="1895"/>
                    </a:cubicBezTo>
                    <a:cubicBezTo>
                      <a:pt x="1279" y="1895"/>
                      <a:pt x="1596" y="1510"/>
                      <a:pt x="1596" y="1038"/>
                    </a:cubicBezTo>
                    <a:cubicBezTo>
                      <a:pt x="1596" y="565"/>
                      <a:pt x="1279" y="181"/>
                      <a:pt x="888" y="181"/>
                    </a:cubicBezTo>
                    <a:close/>
                    <a:moveTo>
                      <a:pt x="888" y="2076"/>
                    </a:moveTo>
                    <a:lnTo>
                      <a:pt x="888" y="2076"/>
                    </a:lnTo>
                    <a:cubicBezTo>
                      <a:pt x="398" y="2076"/>
                      <a:pt x="0" y="1610"/>
                      <a:pt x="0" y="1038"/>
                    </a:cubicBezTo>
                    <a:cubicBezTo>
                      <a:pt x="0" y="466"/>
                      <a:pt x="398" y="0"/>
                      <a:pt x="888" y="0"/>
                    </a:cubicBezTo>
                    <a:cubicBezTo>
                      <a:pt x="1379" y="0"/>
                      <a:pt x="1777" y="466"/>
                      <a:pt x="1777" y="1038"/>
                    </a:cubicBezTo>
                    <a:cubicBezTo>
                      <a:pt x="1777" y="1610"/>
                      <a:pt x="1379" y="2076"/>
                      <a:pt x="888" y="207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3" name="Freeform 21">
                <a:extLst>
                  <a:ext uri="{FF2B5EF4-FFF2-40B4-BE49-F238E27FC236}">
                    <a16:creationId xmlns:a16="http://schemas.microsoft.com/office/drawing/2014/main" id="{D593D49B-6A4B-A54B-978F-2E607F8AF1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6450" y="5557838"/>
                <a:ext cx="180975" cy="180975"/>
              </a:xfrm>
              <a:custGeom>
                <a:avLst/>
                <a:gdLst>
                  <a:gd name="T0" fmla="*/ 180614 w 502"/>
                  <a:gd name="T1" fmla="*/ 90307 h 501"/>
                  <a:gd name="T2" fmla="*/ 180614 w 502"/>
                  <a:gd name="T3" fmla="*/ 90307 h 501"/>
                  <a:gd name="T4" fmla="*/ 90488 w 502"/>
                  <a:gd name="T5" fmla="*/ 180614 h 501"/>
                  <a:gd name="T6" fmla="*/ 90488 w 502"/>
                  <a:gd name="T7" fmla="*/ 180614 h 501"/>
                  <a:gd name="T8" fmla="*/ 0 w 502"/>
                  <a:gd name="T9" fmla="*/ 90307 h 501"/>
                  <a:gd name="T10" fmla="*/ 0 w 502"/>
                  <a:gd name="T11" fmla="*/ 90307 h 501"/>
                  <a:gd name="T12" fmla="*/ 90488 w 502"/>
                  <a:gd name="T13" fmla="*/ 0 h 501"/>
                  <a:gd name="T14" fmla="*/ 90488 w 502"/>
                  <a:gd name="T15" fmla="*/ 0 h 501"/>
                  <a:gd name="T16" fmla="*/ 180614 w 502"/>
                  <a:gd name="T17" fmla="*/ 90307 h 5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02" h="501">
                    <a:moveTo>
                      <a:pt x="501" y="250"/>
                    </a:moveTo>
                    <a:lnTo>
                      <a:pt x="501" y="250"/>
                    </a:lnTo>
                    <a:cubicBezTo>
                      <a:pt x="501" y="388"/>
                      <a:pt x="389" y="500"/>
                      <a:pt x="251" y="500"/>
                    </a:cubicBezTo>
                    <a:cubicBezTo>
                      <a:pt x="112" y="500"/>
                      <a:pt x="0" y="388"/>
                      <a:pt x="0" y="250"/>
                    </a:cubicBezTo>
                    <a:cubicBezTo>
                      <a:pt x="0" y="111"/>
                      <a:pt x="112" y="0"/>
                      <a:pt x="251" y="0"/>
                    </a:cubicBezTo>
                    <a:cubicBezTo>
                      <a:pt x="389" y="0"/>
                      <a:pt x="501" y="111"/>
                      <a:pt x="501" y="25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4" name="Freeform 22">
                <a:extLst>
                  <a:ext uri="{FF2B5EF4-FFF2-40B4-BE49-F238E27FC236}">
                    <a16:creationId xmlns:a16="http://schemas.microsoft.com/office/drawing/2014/main" id="{243830C6-97E7-F845-A761-73B4E2BE5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0000" y="5665788"/>
                <a:ext cx="541338" cy="322262"/>
              </a:xfrm>
              <a:custGeom>
                <a:avLst/>
                <a:gdLst>
                  <a:gd name="T0" fmla="*/ 270489 w 1503"/>
                  <a:gd name="T1" fmla="*/ 0 h 895"/>
                  <a:gd name="T2" fmla="*/ 270489 w 1503"/>
                  <a:gd name="T3" fmla="*/ 0 h 895"/>
                  <a:gd name="T4" fmla="*/ 0 w 1503"/>
                  <a:gd name="T5" fmla="*/ 97219 h 895"/>
                  <a:gd name="T6" fmla="*/ 0 w 1503"/>
                  <a:gd name="T7" fmla="*/ 97219 h 895"/>
                  <a:gd name="T8" fmla="*/ 270489 w 1503"/>
                  <a:gd name="T9" fmla="*/ 321902 h 895"/>
                  <a:gd name="T10" fmla="*/ 270489 w 1503"/>
                  <a:gd name="T11" fmla="*/ 321902 h 895"/>
                  <a:gd name="T12" fmla="*/ 540978 w 1503"/>
                  <a:gd name="T13" fmla="*/ 97219 h 895"/>
                  <a:gd name="T14" fmla="*/ 540978 w 1503"/>
                  <a:gd name="T15" fmla="*/ 97219 h 895"/>
                  <a:gd name="T16" fmla="*/ 270489 w 1503"/>
                  <a:gd name="T17" fmla="*/ 0 h 8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3" h="895">
                    <a:moveTo>
                      <a:pt x="751" y="0"/>
                    </a:moveTo>
                    <a:lnTo>
                      <a:pt x="751" y="0"/>
                    </a:lnTo>
                    <a:cubicBezTo>
                      <a:pt x="466" y="0"/>
                      <a:pt x="204" y="102"/>
                      <a:pt x="0" y="270"/>
                    </a:cubicBezTo>
                    <a:cubicBezTo>
                      <a:pt x="112" y="634"/>
                      <a:pt x="406" y="894"/>
                      <a:pt x="751" y="894"/>
                    </a:cubicBezTo>
                    <a:cubicBezTo>
                      <a:pt x="1097" y="894"/>
                      <a:pt x="1391" y="634"/>
                      <a:pt x="1502" y="270"/>
                    </a:cubicBezTo>
                    <a:cubicBezTo>
                      <a:pt x="1298" y="102"/>
                      <a:pt x="1037" y="0"/>
                      <a:pt x="751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5" name="Freeform 24">
                <a:extLst>
                  <a:ext uri="{FF2B5EF4-FFF2-40B4-BE49-F238E27FC236}">
                    <a16:creationId xmlns:a16="http://schemas.microsoft.com/office/drawing/2014/main" id="{25EEA17A-BEBD-C94C-B93D-9C920E0B5A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92875" y="5381625"/>
                <a:ext cx="255588" cy="255588"/>
              </a:xfrm>
              <a:custGeom>
                <a:avLst/>
                <a:gdLst>
                  <a:gd name="T0" fmla="*/ 255229 w 711"/>
                  <a:gd name="T1" fmla="*/ 127614 h 711"/>
                  <a:gd name="T2" fmla="*/ 255229 w 711"/>
                  <a:gd name="T3" fmla="*/ 127614 h 711"/>
                  <a:gd name="T4" fmla="*/ 127614 w 711"/>
                  <a:gd name="T5" fmla="*/ 255229 h 711"/>
                  <a:gd name="T6" fmla="*/ 127614 w 711"/>
                  <a:gd name="T7" fmla="*/ 255229 h 711"/>
                  <a:gd name="T8" fmla="*/ 0 w 711"/>
                  <a:gd name="T9" fmla="*/ 127614 h 711"/>
                  <a:gd name="T10" fmla="*/ 0 w 711"/>
                  <a:gd name="T11" fmla="*/ 127614 h 711"/>
                  <a:gd name="T12" fmla="*/ 127614 w 711"/>
                  <a:gd name="T13" fmla="*/ 0 h 711"/>
                  <a:gd name="T14" fmla="*/ 127614 w 711"/>
                  <a:gd name="T15" fmla="*/ 0 h 711"/>
                  <a:gd name="T16" fmla="*/ 255229 w 711"/>
                  <a:gd name="T17" fmla="*/ 127614 h 7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11" h="711">
                    <a:moveTo>
                      <a:pt x="710" y="355"/>
                    </a:moveTo>
                    <a:lnTo>
                      <a:pt x="710" y="355"/>
                    </a:lnTo>
                    <a:cubicBezTo>
                      <a:pt x="710" y="552"/>
                      <a:pt x="551" y="710"/>
                      <a:pt x="355" y="710"/>
                    </a:cubicBezTo>
                    <a:cubicBezTo>
                      <a:pt x="159" y="710"/>
                      <a:pt x="0" y="552"/>
                      <a:pt x="0" y="355"/>
                    </a:cubicBezTo>
                    <a:cubicBezTo>
                      <a:pt x="0" y="159"/>
                      <a:pt x="159" y="0"/>
                      <a:pt x="355" y="0"/>
                    </a:cubicBezTo>
                    <a:cubicBezTo>
                      <a:pt x="551" y="0"/>
                      <a:pt x="710" y="159"/>
                      <a:pt x="710" y="35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86" name="Freeform 28">
                <a:extLst>
                  <a:ext uri="{FF2B5EF4-FFF2-40B4-BE49-F238E27FC236}">
                    <a16:creationId xmlns:a16="http://schemas.microsoft.com/office/drawing/2014/main" id="{E2526DDB-F8DF-924D-8DE2-58C7D965EC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2675" y="5230813"/>
                <a:ext cx="180975" cy="180975"/>
              </a:xfrm>
              <a:custGeom>
                <a:avLst/>
                <a:gdLst>
                  <a:gd name="T0" fmla="*/ 0 w 502"/>
                  <a:gd name="T1" fmla="*/ 0 h 501"/>
                  <a:gd name="T2" fmla="*/ 180614 w 502"/>
                  <a:gd name="T3" fmla="*/ 180614 h 501"/>
                  <a:gd name="T4" fmla="*/ 180614 w 502"/>
                  <a:gd name="T5" fmla="*/ 0 h 501"/>
                  <a:gd name="T6" fmla="*/ 0 w 502"/>
                  <a:gd name="T7" fmla="*/ 0 h 50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2" h="501">
                    <a:moveTo>
                      <a:pt x="0" y="0"/>
                    </a:moveTo>
                    <a:lnTo>
                      <a:pt x="501" y="500"/>
                    </a:lnTo>
                    <a:lnTo>
                      <a:pt x="501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sp>
          <p:nvSpPr>
            <p:cNvPr id="135" name="Freeform 29">
              <a:extLst>
                <a:ext uri="{FF2B5EF4-FFF2-40B4-BE49-F238E27FC236}">
                  <a16:creationId xmlns:a16="http://schemas.microsoft.com/office/drawing/2014/main" id="{35A54F8F-88FB-7547-B43E-06260812D7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5296" y="4520720"/>
              <a:ext cx="993704" cy="1005226"/>
            </a:xfrm>
            <a:custGeom>
              <a:avLst/>
              <a:gdLst>
                <a:gd name="T0" fmla="*/ 403066 w 3041"/>
                <a:gd name="T1" fmla="*/ 553858 h 3079"/>
                <a:gd name="T2" fmla="*/ 551470 w 3041"/>
                <a:gd name="T3" fmla="*/ 702848 h 3079"/>
                <a:gd name="T4" fmla="*/ 551470 w 3041"/>
                <a:gd name="T5" fmla="*/ 405227 h 3079"/>
                <a:gd name="T6" fmla="*/ 337870 w 3041"/>
                <a:gd name="T7" fmla="*/ 553858 h 3079"/>
                <a:gd name="T8" fmla="*/ 551470 w 3041"/>
                <a:gd name="T9" fmla="*/ 340088 h 3079"/>
                <a:gd name="T10" fmla="*/ 551470 w 3041"/>
                <a:gd name="T11" fmla="*/ 767987 h 3079"/>
                <a:gd name="T12" fmla="*/ 320580 w 3041"/>
                <a:gd name="T13" fmla="*/ 843562 h 3079"/>
                <a:gd name="T14" fmla="*/ 416394 w 3041"/>
                <a:gd name="T15" fmla="*/ 898984 h 3079"/>
                <a:gd name="T16" fmla="*/ 436925 w 3041"/>
                <a:gd name="T17" fmla="*/ 1026742 h 3079"/>
                <a:gd name="T18" fmla="*/ 650525 w 3041"/>
                <a:gd name="T19" fmla="*/ 1042577 h 3079"/>
                <a:gd name="T20" fmla="*/ 666374 w 3041"/>
                <a:gd name="T21" fmla="*/ 929214 h 3079"/>
                <a:gd name="T22" fmla="*/ 782719 w 3041"/>
                <a:gd name="T23" fmla="*/ 843562 h 3079"/>
                <a:gd name="T24" fmla="*/ 904108 w 3041"/>
                <a:gd name="T25" fmla="*/ 889987 h 3079"/>
                <a:gd name="T26" fmla="*/ 912032 w 3041"/>
                <a:gd name="T27" fmla="*/ 892146 h 3079"/>
                <a:gd name="T28" fmla="*/ 1024775 w 3041"/>
                <a:gd name="T29" fmla="*/ 712925 h 3079"/>
                <a:gd name="T30" fmla="*/ 1019012 w 3041"/>
                <a:gd name="T31" fmla="*/ 691332 h 3079"/>
                <a:gd name="T32" fmla="*/ 918516 w 3041"/>
                <a:gd name="T33" fmla="*/ 609279 h 3079"/>
                <a:gd name="T34" fmla="*/ 922478 w 3041"/>
                <a:gd name="T35" fmla="*/ 553858 h 3079"/>
                <a:gd name="T36" fmla="*/ 934365 w 3041"/>
                <a:gd name="T37" fmla="*/ 466046 h 3079"/>
                <a:gd name="T38" fmla="*/ 1026216 w 3041"/>
                <a:gd name="T39" fmla="*/ 407386 h 3079"/>
                <a:gd name="T40" fmla="*/ 925720 w 3041"/>
                <a:gd name="T41" fmla="*/ 224206 h 3079"/>
                <a:gd name="T42" fmla="*/ 912032 w 3041"/>
                <a:gd name="T43" fmla="*/ 216289 h 3079"/>
                <a:gd name="T44" fmla="*/ 819460 w 3041"/>
                <a:gd name="T45" fmla="*/ 267032 h 3079"/>
                <a:gd name="T46" fmla="*/ 687266 w 3041"/>
                <a:gd name="T47" fmla="*/ 209091 h 3079"/>
                <a:gd name="T48" fmla="*/ 666374 w 3041"/>
                <a:gd name="T49" fmla="*/ 80973 h 3079"/>
                <a:gd name="T50" fmla="*/ 452774 w 3041"/>
                <a:gd name="T51" fmla="*/ 65139 h 3079"/>
                <a:gd name="T52" fmla="*/ 436925 w 3041"/>
                <a:gd name="T53" fmla="*/ 178861 h 3079"/>
                <a:gd name="T54" fmla="*/ 416394 w 3041"/>
                <a:gd name="T55" fmla="*/ 209091 h 3079"/>
                <a:gd name="T56" fmla="*/ 283839 w 3041"/>
                <a:gd name="T57" fmla="*/ 267032 h 3079"/>
                <a:gd name="T58" fmla="*/ 191267 w 3041"/>
                <a:gd name="T59" fmla="*/ 216289 h 3079"/>
                <a:gd name="T60" fmla="*/ 78524 w 3041"/>
                <a:gd name="T61" fmla="*/ 395150 h 3079"/>
                <a:gd name="T62" fmla="*/ 77083 w 3041"/>
                <a:gd name="T63" fmla="*/ 407386 h 3079"/>
                <a:gd name="T64" fmla="*/ 169295 w 3041"/>
                <a:gd name="T65" fmla="*/ 465687 h 3079"/>
                <a:gd name="T66" fmla="*/ 180822 w 3041"/>
                <a:gd name="T67" fmla="*/ 553858 h 3079"/>
                <a:gd name="T68" fmla="*/ 184784 w 3041"/>
                <a:gd name="T69" fmla="*/ 609279 h 3079"/>
                <a:gd name="T70" fmla="*/ 84287 w 3041"/>
                <a:gd name="T71" fmla="*/ 691332 h 3079"/>
                <a:gd name="T72" fmla="*/ 177580 w 3041"/>
                <a:gd name="T73" fmla="*/ 883869 h 3079"/>
                <a:gd name="T74" fmla="*/ 199192 w 3041"/>
                <a:gd name="T75" fmla="*/ 889987 h 3079"/>
                <a:gd name="T76" fmla="*/ 300409 w 3041"/>
                <a:gd name="T77" fmla="*/ 836724 h 3079"/>
                <a:gd name="T78" fmla="*/ 452774 w 3041"/>
                <a:gd name="T79" fmla="*/ 1107715 h 3079"/>
                <a:gd name="T80" fmla="*/ 371729 w 3041"/>
                <a:gd name="T81" fmla="*/ 950807 h 3079"/>
                <a:gd name="T82" fmla="*/ 231610 w 3041"/>
                <a:gd name="T83" fmla="*/ 946128 h 3079"/>
                <a:gd name="T84" fmla="*/ 121028 w 3041"/>
                <a:gd name="T85" fmla="*/ 916618 h 3079"/>
                <a:gd name="T86" fmla="*/ 51869 w 3041"/>
                <a:gd name="T87" fmla="*/ 634831 h 3079"/>
                <a:gd name="T88" fmla="*/ 115625 w 3041"/>
                <a:gd name="T89" fmla="*/ 553858 h 3079"/>
                <a:gd name="T90" fmla="*/ 51869 w 3041"/>
                <a:gd name="T91" fmla="*/ 473244 h 3079"/>
                <a:gd name="T92" fmla="*/ 14048 w 3041"/>
                <a:gd name="T93" fmla="*/ 424300 h 3079"/>
                <a:gd name="T94" fmla="*/ 121028 w 3041"/>
                <a:gd name="T95" fmla="*/ 191457 h 3079"/>
                <a:gd name="T96" fmla="*/ 231610 w 3041"/>
                <a:gd name="T97" fmla="*/ 161947 h 3079"/>
                <a:gd name="T98" fmla="*/ 371729 w 3041"/>
                <a:gd name="T99" fmla="*/ 157268 h 3079"/>
                <a:gd name="T100" fmla="*/ 452774 w 3041"/>
                <a:gd name="T101" fmla="*/ 0 h 3079"/>
                <a:gd name="T102" fmla="*/ 731571 w 3041"/>
                <a:gd name="T103" fmla="*/ 80973 h 3079"/>
                <a:gd name="T104" fmla="*/ 805412 w 3041"/>
                <a:gd name="T105" fmla="*/ 200094 h 3079"/>
                <a:gd name="T106" fmla="*/ 912032 w 3041"/>
                <a:gd name="T107" fmla="*/ 151150 h 3079"/>
                <a:gd name="T108" fmla="*/ 1080967 w 3041"/>
                <a:gd name="T109" fmla="*/ 362761 h 3079"/>
                <a:gd name="T110" fmla="*/ 1089252 w 3041"/>
                <a:gd name="T111" fmla="*/ 424300 h 3079"/>
                <a:gd name="T112" fmla="*/ 985513 w 3041"/>
                <a:gd name="T113" fmla="*/ 511392 h 3079"/>
                <a:gd name="T114" fmla="*/ 985513 w 3041"/>
                <a:gd name="T115" fmla="*/ 596683 h 3079"/>
                <a:gd name="T116" fmla="*/ 1089252 w 3041"/>
                <a:gd name="T117" fmla="*/ 684135 h 3079"/>
                <a:gd name="T118" fmla="*/ 982271 w 3041"/>
                <a:gd name="T119" fmla="*/ 916618 h 3079"/>
                <a:gd name="T120" fmla="*/ 912032 w 3041"/>
                <a:gd name="T121" fmla="*/ 956925 h 3079"/>
                <a:gd name="T122" fmla="*/ 805412 w 3041"/>
                <a:gd name="T123" fmla="*/ 907981 h 3079"/>
                <a:gd name="T124" fmla="*/ 731571 w 3041"/>
                <a:gd name="T125" fmla="*/ 1026742 h 307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41" h="3079">
                  <a:moveTo>
                    <a:pt x="1531" y="1126"/>
                  </a:moveTo>
                  <a:lnTo>
                    <a:pt x="1531" y="1126"/>
                  </a:lnTo>
                  <a:cubicBezTo>
                    <a:pt x="1303" y="1126"/>
                    <a:pt x="1119" y="1312"/>
                    <a:pt x="1119" y="1539"/>
                  </a:cubicBezTo>
                  <a:cubicBezTo>
                    <a:pt x="1119" y="1767"/>
                    <a:pt x="1303" y="1953"/>
                    <a:pt x="1531" y="1953"/>
                  </a:cubicBezTo>
                  <a:cubicBezTo>
                    <a:pt x="1759" y="1953"/>
                    <a:pt x="1945" y="1767"/>
                    <a:pt x="1945" y="1539"/>
                  </a:cubicBezTo>
                  <a:cubicBezTo>
                    <a:pt x="1945" y="1312"/>
                    <a:pt x="1759" y="1126"/>
                    <a:pt x="1531" y="1126"/>
                  </a:cubicBezTo>
                  <a:close/>
                  <a:moveTo>
                    <a:pt x="1531" y="2134"/>
                  </a:moveTo>
                  <a:lnTo>
                    <a:pt x="1531" y="2134"/>
                  </a:lnTo>
                  <a:cubicBezTo>
                    <a:pt x="1204" y="2134"/>
                    <a:pt x="938" y="1867"/>
                    <a:pt x="938" y="1539"/>
                  </a:cubicBezTo>
                  <a:cubicBezTo>
                    <a:pt x="938" y="1212"/>
                    <a:pt x="1204" y="945"/>
                    <a:pt x="1531" y="945"/>
                  </a:cubicBezTo>
                  <a:cubicBezTo>
                    <a:pt x="1859" y="945"/>
                    <a:pt x="2126" y="1212"/>
                    <a:pt x="2126" y="1539"/>
                  </a:cubicBezTo>
                  <a:cubicBezTo>
                    <a:pt x="2126" y="1867"/>
                    <a:pt x="1859" y="2134"/>
                    <a:pt x="1531" y="2134"/>
                  </a:cubicBezTo>
                  <a:close/>
                  <a:moveTo>
                    <a:pt x="834" y="2325"/>
                  </a:moveTo>
                  <a:lnTo>
                    <a:pt x="834" y="2325"/>
                  </a:lnTo>
                  <a:cubicBezTo>
                    <a:pt x="854" y="2325"/>
                    <a:pt x="874" y="2331"/>
                    <a:pt x="890" y="2344"/>
                  </a:cubicBezTo>
                  <a:cubicBezTo>
                    <a:pt x="970" y="2409"/>
                    <a:pt x="1060" y="2460"/>
                    <a:pt x="1156" y="2498"/>
                  </a:cubicBezTo>
                  <a:cubicBezTo>
                    <a:pt x="1190" y="2511"/>
                    <a:pt x="1213" y="2545"/>
                    <a:pt x="1213" y="2582"/>
                  </a:cubicBezTo>
                  <a:lnTo>
                    <a:pt x="1213" y="2853"/>
                  </a:lnTo>
                  <a:cubicBezTo>
                    <a:pt x="1213" y="2877"/>
                    <a:pt x="1233" y="2897"/>
                    <a:pt x="1257" y="2897"/>
                  </a:cubicBezTo>
                  <a:lnTo>
                    <a:pt x="1806" y="2897"/>
                  </a:lnTo>
                  <a:cubicBezTo>
                    <a:pt x="1830" y="2897"/>
                    <a:pt x="1850" y="2877"/>
                    <a:pt x="1850" y="2853"/>
                  </a:cubicBezTo>
                  <a:lnTo>
                    <a:pt x="1850" y="2582"/>
                  </a:lnTo>
                  <a:cubicBezTo>
                    <a:pt x="1850" y="2545"/>
                    <a:pt x="1873" y="2511"/>
                    <a:pt x="1908" y="2498"/>
                  </a:cubicBezTo>
                  <a:cubicBezTo>
                    <a:pt x="2003" y="2460"/>
                    <a:pt x="2093" y="2409"/>
                    <a:pt x="2173" y="2344"/>
                  </a:cubicBezTo>
                  <a:cubicBezTo>
                    <a:pt x="2202" y="2321"/>
                    <a:pt x="2243" y="2318"/>
                    <a:pt x="2275" y="2337"/>
                  </a:cubicBezTo>
                  <a:lnTo>
                    <a:pt x="2510" y="2473"/>
                  </a:lnTo>
                  <a:cubicBezTo>
                    <a:pt x="2517" y="2476"/>
                    <a:pt x="2524" y="2479"/>
                    <a:pt x="2532" y="2479"/>
                  </a:cubicBezTo>
                  <a:cubicBezTo>
                    <a:pt x="2545" y="2479"/>
                    <a:pt x="2561" y="2473"/>
                    <a:pt x="2570" y="2456"/>
                  </a:cubicBezTo>
                  <a:lnTo>
                    <a:pt x="2845" y="1981"/>
                  </a:lnTo>
                  <a:cubicBezTo>
                    <a:pt x="2853" y="1967"/>
                    <a:pt x="2851" y="1954"/>
                    <a:pt x="2849" y="1947"/>
                  </a:cubicBezTo>
                  <a:cubicBezTo>
                    <a:pt x="2848" y="1941"/>
                    <a:pt x="2842" y="1928"/>
                    <a:pt x="2829" y="1921"/>
                  </a:cubicBezTo>
                  <a:lnTo>
                    <a:pt x="2594" y="1785"/>
                  </a:lnTo>
                  <a:cubicBezTo>
                    <a:pt x="2561" y="1766"/>
                    <a:pt x="2544" y="1730"/>
                    <a:pt x="2550" y="1693"/>
                  </a:cubicBezTo>
                  <a:cubicBezTo>
                    <a:pt x="2557" y="1642"/>
                    <a:pt x="2561" y="1590"/>
                    <a:pt x="2561" y="1539"/>
                  </a:cubicBezTo>
                  <a:cubicBezTo>
                    <a:pt x="2561" y="1488"/>
                    <a:pt x="2557" y="1437"/>
                    <a:pt x="2550" y="1386"/>
                  </a:cubicBezTo>
                  <a:cubicBezTo>
                    <a:pt x="2544" y="1349"/>
                    <a:pt x="2561" y="1313"/>
                    <a:pt x="2594" y="1295"/>
                  </a:cubicBezTo>
                  <a:lnTo>
                    <a:pt x="2829" y="1158"/>
                  </a:lnTo>
                  <a:cubicBezTo>
                    <a:pt x="2842" y="1151"/>
                    <a:pt x="2848" y="1138"/>
                    <a:pt x="2849" y="1132"/>
                  </a:cubicBezTo>
                  <a:cubicBezTo>
                    <a:pt x="2851" y="1125"/>
                    <a:pt x="2853" y="1112"/>
                    <a:pt x="2845" y="1098"/>
                  </a:cubicBezTo>
                  <a:lnTo>
                    <a:pt x="2570" y="623"/>
                  </a:lnTo>
                  <a:cubicBezTo>
                    <a:pt x="2561" y="607"/>
                    <a:pt x="2545" y="601"/>
                    <a:pt x="2532" y="601"/>
                  </a:cubicBezTo>
                  <a:cubicBezTo>
                    <a:pt x="2524" y="601"/>
                    <a:pt x="2517" y="603"/>
                    <a:pt x="2510" y="607"/>
                  </a:cubicBezTo>
                  <a:lnTo>
                    <a:pt x="2275" y="742"/>
                  </a:lnTo>
                  <a:cubicBezTo>
                    <a:pt x="2243" y="760"/>
                    <a:pt x="2202" y="758"/>
                    <a:pt x="2173" y="735"/>
                  </a:cubicBezTo>
                  <a:cubicBezTo>
                    <a:pt x="2092" y="670"/>
                    <a:pt x="2003" y="618"/>
                    <a:pt x="1908" y="581"/>
                  </a:cubicBezTo>
                  <a:cubicBezTo>
                    <a:pt x="1873" y="567"/>
                    <a:pt x="1850" y="535"/>
                    <a:pt x="1850" y="497"/>
                  </a:cubicBezTo>
                  <a:lnTo>
                    <a:pt x="1850" y="225"/>
                  </a:lnTo>
                  <a:cubicBezTo>
                    <a:pt x="1850" y="201"/>
                    <a:pt x="1830" y="181"/>
                    <a:pt x="1806" y="181"/>
                  </a:cubicBezTo>
                  <a:lnTo>
                    <a:pt x="1257" y="181"/>
                  </a:lnTo>
                  <a:cubicBezTo>
                    <a:pt x="1233" y="181"/>
                    <a:pt x="1213" y="201"/>
                    <a:pt x="1213" y="225"/>
                  </a:cubicBezTo>
                  <a:lnTo>
                    <a:pt x="1213" y="497"/>
                  </a:lnTo>
                  <a:cubicBezTo>
                    <a:pt x="1213" y="535"/>
                    <a:pt x="1190" y="567"/>
                    <a:pt x="1156" y="581"/>
                  </a:cubicBezTo>
                  <a:cubicBezTo>
                    <a:pt x="1060" y="618"/>
                    <a:pt x="970" y="670"/>
                    <a:pt x="890" y="735"/>
                  </a:cubicBezTo>
                  <a:cubicBezTo>
                    <a:pt x="861" y="758"/>
                    <a:pt x="821" y="760"/>
                    <a:pt x="788" y="742"/>
                  </a:cubicBezTo>
                  <a:lnTo>
                    <a:pt x="553" y="607"/>
                  </a:lnTo>
                  <a:cubicBezTo>
                    <a:pt x="546" y="603"/>
                    <a:pt x="539" y="601"/>
                    <a:pt x="531" y="601"/>
                  </a:cubicBezTo>
                  <a:cubicBezTo>
                    <a:pt x="519" y="601"/>
                    <a:pt x="502" y="607"/>
                    <a:pt x="493" y="623"/>
                  </a:cubicBezTo>
                  <a:lnTo>
                    <a:pt x="218" y="1098"/>
                  </a:lnTo>
                  <a:cubicBezTo>
                    <a:pt x="210" y="1112"/>
                    <a:pt x="212" y="1125"/>
                    <a:pt x="214" y="1132"/>
                  </a:cubicBezTo>
                  <a:cubicBezTo>
                    <a:pt x="216" y="1138"/>
                    <a:pt x="220" y="1151"/>
                    <a:pt x="234" y="1158"/>
                  </a:cubicBezTo>
                  <a:lnTo>
                    <a:pt x="470" y="1294"/>
                  </a:lnTo>
                  <a:cubicBezTo>
                    <a:pt x="502" y="1313"/>
                    <a:pt x="519" y="1349"/>
                    <a:pt x="513" y="1386"/>
                  </a:cubicBezTo>
                  <a:cubicBezTo>
                    <a:pt x="506" y="1437"/>
                    <a:pt x="502" y="1488"/>
                    <a:pt x="502" y="1539"/>
                  </a:cubicBezTo>
                  <a:cubicBezTo>
                    <a:pt x="502" y="1590"/>
                    <a:pt x="506" y="1642"/>
                    <a:pt x="513" y="1693"/>
                  </a:cubicBezTo>
                  <a:cubicBezTo>
                    <a:pt x="519" y="1730"/>
                    <a:pt x="501" y="1766"/>
                    <a:pt x="470" y="1785"/>
                  </a:cubicBezTo>
                  <a:lnTo>
                    <a:pt x="234" y="1921"/>
                  </a:lnTo>
                  <a:cubicBezTo>
                    <a:pt x="213" y="1932"/>
                    <a:pt x="206" y="1960"/>
                    <a:pt x="218" y="1981"/>
                  </a:cubicBezTo>
                  <a:lnTo>
                    <a:pt x="493" y="2456"/>
                  </a:lnTo>
                  <a:cubicBezTo>
                    <a:pt x="502" y="2473"/>
                    <a:pt x="519" y="2479"/>
                    <a:pt x="531" y="2479"/>
                  </a:cubicBezTo>
                  <a:cubicBezTo>
                    <a:pt x="539" y="2479"/>
                    <a:pt x="546" y="2476"/>
                    <a:pt x="553" y="2473"/>
                  </a:cubicBezTo>
                  <a:lnTo>
                    <a:pt x="788" y="2337"/>
                  </a:lnTo>
                  <a:cubicBezTo>
                    <a:pt x="803" y="2328"/>
                    <a:pt x="818" y="2325"/>
                    <a:pt x="834" y="2325"/>
                  </a:cubicBezTo>
                  <a:close/>
                  <a:moveTo>
                    <a:pt x="1806" y="3078"/>
                  </a:moveTo>
                  <a:lnTo>
                    <a:pt x="1257" y="3078"/>
                  </a:lnTo>
                  <a:cubicBezTo>
                    <a:pt x="1133" y="3078"/>
                    <a:pt x="1032" y="2978"/>
                    <a:pt x="1032" y="2853"/>
                  </a:cubicBezTo>
                  <a:lnTo>
                    <a:pt x="1032" y="2642"/>
                  </a:lnTo>
                  <a:cubicBezTo>
                    <a:pt x="960" y="2609"/>
                    <a:pt x="891" y="2570"/>
                    <a:pt x="827" y="2523"/>
                  </a:cubicBezTo>
                  <a:lnTo>
                    <a:pt x="643" y="2629"/>
                  </a:lnTo>
                  <a:cubicBezTo>
                    <a:pt x="609" y="2649"/>
                    <a:pt x="571" y="2659"/>
                    <a:pt x="531" y="2659"/>
                  </a:cubicBezTo>
                  <a:cubicBezTo>
                    <a:pt x="451" y="2659"/>
                    <a:pt x="376" y="2616"/>
                    <a:pt x="336" y="2547"/>
                  </a:cubicBezTo>
                  <a:lnTo>
                    <a:pt x="61" y="2071"/>
                  </a:lnTo>
                  <a:cubicBezTo>
                    <a:pt x="0" y="1963"/>
                    <a:pt x="37" y="1826"/>
                    <a:pt x="144" y="1764"/>
                  </a:cubicBezTo>
                  <a:lnTo>
                    <a:pt x="327" y="1658"/>
                  </a:lnTo>
                  <a:cubicBezTo>
                    <a:pt x="323" y="1619"/>
                    <a:pt x="321" y="1579"/>
                    <a:pt x="321" y="1539"/>
                  </a:cubicBezTo>
                  <a:cubicBezTo>
                    <a:pt x="321" y="1500"/>
                    <a:pt x="323" y="1460"/>
                    <a:pt x="327" y="1421"/>
                  </a:cubicBezTo>
                  <a:lnTo>
                    <a:pt x="144" y="1315"/>
                  </a:lnTo>
                  <a:cubicBezTo>
                    <a:pt x="92" y="1285"/>
                    <a:pt x="55" y="1237"/>
                    <a:pt x="39" y="1179"/>
                  </a:cubicBezTo>
                  <a:cubicBezTo>
                    <a:pt x="24" y="1121"/>
                    <a:pt x="32" y="1060"/>
                    <a:pt x="62" y="1008"/>
                  </a:cubicBezTo>
                  <a:lnTo>
                    <a:pt x="336" y="532"/>
                  </a:lnTo>
                  <a:cubicBezTo>
                    <a:pt x="376" y="463"/>
                    <a:pt x="451" y="420"/>
                    <a:pt x="531" y="420"/>
                  </a:cubicBezTo>
                  <a:cubicBezTo>
                    <a:pt x="571" y="420"/>
                    <a:pt x="609" y="431"/>
                    <a:pt x="643" y="450"/>
                  </a:cubicBezTo>
                  <a:lnTo>
                    <a:pt x="827" y="556"/>
                  </a:lnTo>
                  <a:cubicBezTo>
                    <a:pt x="891" y="509"/>
                    <a:pt x="960" y="470"/>
                    <a:pt x="1032" y="437"/>
                  </a:cubicBezTo>
                  <a:lnTo>
                    <a:pt x="1032" y="225"/>
                  </a:lnTo>
                  <a:cubicBezTo>
                    <a:pt x="1032" y="102"/>
                    <a:pt x="1133" y="0"/>
                    <a:pt x="1257" y="0"/>
                  </a:cubicBezTo>
                  <a:lnTo>
                    <a:pt x="1806" y="0"/>
                  </a:lnTo>
                  <a:cubicBezTo>
                    <a:pt x="1930" y="0"/>
                    <a:pt x="2031" y="102"/>
                    <a:pt x="2031" y="225"/>
                  </a:cubicBezTo>
                  <a:lnTo>
                    <a:pt x="2031" y="437"/>
                  </a:lnTo>
                  <a:cubicBezTo>
                    <a:pt x="2103" y="470"/>
                    <a:pt x="2172" y="510"/>
                    <a:pt x="2236" y="556"/>
                  </a:cubicBezTo>
                  <a:lnTo>
                    <a:pt x="2420" y="450"/>
                  </a:lnTo>
                  <a:cubicBezTo>
                    <a:pt x="2454" y="431"/>
                    <a:pt x="2493" y="420"/>
                    <a:pt x="2532" y="420"/>
                  </a:cubicBezTo>
                  <a:cubicBezTo>
                    <a:pt x="2612" y="420"/>
                    <a:pt x="2687" y="463"/>
                    <a:pt x="2727" y="532"/>
                  </a:cubicBezTo>
                  <a:lnTo>
                    <a:pt x="3001" y="1008"/>
                  </a:lnTo>
                  <a:cubicBezTo>
                    <a:pt x="3031" y="1060"/>
                    <a:pt x="3040" y="1121"/>
                    <a:pt x="3024" y="1179"/>
                  </a:cubicBezTo>
                  <a:cubicBezTo>
                    <a:pt x="3009" y="1236"/>
                    <a:pt x="2971" y="1285"/>
                    <a:pt x="2919" y="1315"/>
                  </a:cubicBezTo>
                  <a:lnTo>
                    <a:pt x="2736" y="1421"/>
                  </a:lnTo>
                  <a:cubicBezTo>
                    <a:pt x="2740" y="1460"/>
                    <a:pt x="2742" y="1500"/>
                    <a:pt x="2742" y="1539"/>
                  </a:cubicBezTo>
                  <a:cubicBezTo>
                    <a:pt x="2742" y="1579"/>
                    <a:pt x="2740" y="1619"/>
                    <a:pt x="2736" y="1658"/>
                  </a:cubicBezTo>
                  <a:lnTo>
                    <a:pt x="2919" y="1764"/>
                  </a:lnTo>
                  <a:cubicBezTo>
                    <a:pt x="2971" y="1794"/>
                    <a:pt x="3009" y="1842"/>
                    <a:pt x="3024" y="1901"/>
                  </a:cubicBezTo>
                  <a:cubicBezTo>
                    <a:pt x="3040" y="1959"/>
                    <a:pt x="3031" y="2019"/>
                    <a:pt x="3001" y="2071"/>
                  </a:cubicBezTo>
                  <a:lnTo>
                    <a:pt x="2727" y="2547"/>
                  </a:lnTo>
                  <a:cubicBezTo>
                    <a:pt x="2687" y="2616"/>
                    <a:pt x="2612" y="2659"/>
                    <a:pt x="2532" y="2659"/>
                  </a:cubicBezTo>
                  <a:cubicBezTo>
                    <a:pt x="2493" y="2659"/>
                    <a:pt x="2454" y="2649"/>
                    <a:pt x="2420" y="2629"/>
                  </a:cubicBezTo>
                  <a:lnTo>
                    <a:pt x="2236" y="2523"/>
                  </a:lnTo>
                  <a:cubicBezTo>
                    <a:pt x="2172" y="2570"/>
                    <a:pt x="2103" y="2609"/>
                    <a:pt x="2031" y="2642"/>
                  </a:cubicBezTo>
                  <a:lnTo>
                    <a:pt x="2031" y="2853"/>
                  </a:lnTo>
                  <a:cubicBezTo>
                    <a:pt x="2031" y="2978"/>
                    <a:pt x="1930" y="3078"/>
                    <a:pt x="1806" y="3078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sp>
          <p:nvSpPr>
            <p:cNvPr id="136" name="Freeform 30">
              <a:extLst>
                <a:ext uri="{FF2B5EF4-FFF2-40B4-BE49-F238E27FC236}">
                  <a16:creationId xmlns:a16="http://schemas.microsoft.com/office/drawing/2014/main" id="{D44FD080-A913-8E42-A0C9-63298C9D7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148540"/>
              <a:ext cx="1751224" cy="1709460"/>
            </a:xfrm>
            <a:custGeom>
              <a:avLst/>
              <a:gdLst>
                <a:gd name="T0" fmla="*/ 1748198 w 5361"/>
                <a:gd name="T1" fmla="*/ 1076676 h 5233"/>
                <a:gd name="T2" fmla="*/ 1662139 w 5361"/>
                <a:gd name="T3" fmla="*/ 1002857 h 5233"/>
                <a:gd name="T4" fmla="*/ 1669701 w 5361"/>
                <a:gd name="T5" fmla="*/ 897710 h 5233"/>
                <a:gd name="T6" fmla="*/ 1677982 w 5361"/>
                <a:gd name="T7" fmla="*/ 759435 h 5233"/>
                <a:gd name="T8" fmla="*/ 1858744 w 5361"/>
                <a:gd name="T9" fmla="*/ 636283 h 5233"/>
                <a:gd name="T10" fmla="*/ 1785647 w 5361"/>
                <a:gd name="T11" fmla="*/ 476762 h 5233"/>
                <a:gd name="T12" fmla="*/ 1797530 w 5361"/>
                <a:gd name="T13" fmla="*/ 432471 h 5233"/>
                <a:gd name="T14" fmla="*/ 1909515 w 5361"/>
                <a:gd name="T15" fmla="*/ 561384 h 5233"/>
                <a:gd name="T16" fmla="*/ 1865225 w 5361"/>
                <a:gd name="T17" fmla="*/ 726306 h 5233"/>
                <a:gd name="T18" fmla="*/ 1734875 w 5361"/>
                <a:gd name="T19" fmla="*/ 897710 h 5233"/>
                <a:gd name="T20" fmla="*/ 1780966 w 5361"/>
                <a:gd name="T21" fmla="*/ 1020141 h 5233"/>
                <a:gd name="T22" fmla="*/ 1792489 w 5361"/>
                <a:gd name="T23" fmla="*/ 1064433 h 5233"/>
                <a:gd name="T24" fmla="*/ 965020 w 5361"/>
                <a:gd name="T25" fmla="*/ 598473 h 5233"/>
                <a:gd name="T26" fmla="*/ 965020 w 5361"/>
                <a:gd name="T27" fmla="*/ 1196587 h 5233"/>
                <a:gd name="T28" fmla="*/ 1263888 w 5361"/>
                <a:gd name="T29" fmla="*/ 897710 h 5233"/>
                <a:gd name="T30" fmla="*/ 965020 w 5361"/>
                <a:gd name="T31" fmla="*/ 1261763 h 5233"/>
                <a:gd name="T32" fmla="*/ 965020 w 5361"/>
                <a:gd name="T33" fmla="*/ 533297 h 5233"/>
                <a:gd name="T34" fmla="*/ 1329063 w 5361"/>
                <a:gd name="T35" fmla="*/ 897710 h 5233"/>
                <a:gd name="T36" fmla="*/ 784259 w 5361"/>
                <a:gd name="T37" fmla="*/ 1884003 h 5233"/>
                <a:gd name="T38" fmla="*/ 662911 w 5361"/>
                <a:gd name="T39" fmla="*/ 1606012 h 5233"/>
                <a:gd name="T40" fmla="*/ 366564 w 5361"/>
                <a:gd name="T41" fmla="*/ 1591968 h 5233"/>
                <a:gd name="T42" fmla="*/ 275103 w 5361"/>
                <a:gd name="T43" fmla="*/ 1603851 h 5233"/>
                <a:gd name="T44" fmla="*/ 20165 w 5361"/>
                <a:gd name="T45" fmla="*/ 1234396 h 5233"/>
                <a:gd name="T46" fmla="*/ 64455 w 5361"/>
                <a:gd name="T47" fmla="*/ 1068754 h 5233"/>
                <a:gd name="T48" fmla="*/ 194804 w 5361"/>
                <a:gd name="T49" fmla="*/ 897710 h 5233"/>
                <a:gd name="T50" fmla="*/ 64815 w 5361"/>
                <a:gd name="T51" fmla="*/ 726306 h 5233"/>
                <a:gd name="T52" fmla="*/ 8642 w 5361"/>
                <a:gd name="T53" fmla="*/ 652847 h 5233"/>
                <a:gd name="T54" fmla="*/ 201286 w 5361"/>
                <a:gd name="T55" fmla="*/ 247744 h 5233"/>
                <a:gd name="T56" fmla="*/ 366564 w 5361"/>
                <a:gd name="T57" fmla="*/ 203452 h 5233"/>
                <a:gd name="T58" fmla="*/ 662911 w 5361"/>
                <a:gd name="T59" fmla="*/ 189409 h 5233"/>
                <a:gd name="T60" fmla="*/ 695679 w 5361"/>
                <a:gd name="T61" fmla="*/ 0 h 5233"/>
                <a:gd name="T62" fmla="*/ 728086 w 5361"/>
                <a:gd name="T63" fmla="*/ 211014 h 5233"/>
                <a:gd name="T64" fmla="*/ 707561 w 5361"/>
                <a:gd name="T65" fmla="*/ 241262 h 5233"/>
                <a:gd name="T66" fmla="*/ 488991 w 5361"/>
                <a:gd name="T67" fmla="*/ 349290 h 5233"/>
                <a:gd name="T68" fmla="*/ 291666 w 5361"/>
                <a:gd name="T69" fmla="*/ 254225 h 5233"/>
                <a:gd name="T70" fmla="*/ 76697 w 5361"/>
                <a:gd name="T71" fmla="*/ 593792 h 5233"/>
                <a:gd name="T72" fmla="*/ 71296 w 5361"/>
                <a:gd name="T73" fmla="*/ 636283 h 5233"/>
                <a:gd name="T74" fmla="*/ 252057 w 5361"/>
                <a:gd name="T75" fmla="*/ 759435 h 5233"/>
                <a:gd name="T76" fmla="*/ 259979 w 5361"/>
                <a:gd name="T77" fmla="*/ 897710 h 5233"/>
                <a:gd name="T78" fmla="*/ 267901 w 5361"/>
                <a:gd name="T79" fmla="*/ 1002857 h 5233"/>
                <a:gd name="T80" fmla="*/ 96862 w 5361"/>
                <a:gd name="T81" fmla="*/ 1125288 h 5233"/>
                <a:gd name="T82" fmla="*/ 76697 w 5361"/>
                <a:gd name="T83" fmla="*/ 1201628 h 5233"/>
                <a:gd name="T84" fmla="*/ 291666 w 5361"/>
                <a:gd name="T85" fmla="*/ 1540835 h 5233"/>
                <a:gd name="T86" fmla="*/ 488991 w 5361"/>
                <a:gd name="T87" fmla="*/ 1445771 h 5233"/>
                <a:gd name="T88" fmla="*/ 525720 w 5361"/>
                <a:gd name="T89" fmla="*/ 1448651 h 5233"/>
                <a:gd name="T90" fmla="*/ 728086 w 5361"/>
                <a:gd name="T91" fmla="*/ 1584406 h 5233"/>
                <a:gd name="T92" fmla="*/ 784259 w 5361"/>
                <a:gd name="T93" fmla="*/ 1818826 h 5233"/>
                <a:gd name="T94" fmla="*/ 1201954 w 5361"/>
                <a:gd name="T95" fmla="*/ 1763012 h 5233"/>
                <a:gd name="T96" fmla="*/ 1222479 w 5361"/>
                <a:gd name="T97" fmla="*/ 1553798 h 5233"/>
                <a:gd name="T98" fmla="*/ 1404320 w 5361"/>
                <a:gd name="T99" fmla="*/ 1448651 h 5233"/>
                <a:gd name="T100" fmla="*/ 1595884 w 5361"/>
                <a:gd name="T101" fmla="*/ 1535434 h 5233"/>
                <a:gd name="T102" fmla="*/ 1744238 w 5361"/>
                <a:gd name="T103" fmla="*/ 1391037 h 5233"/>
                <a:gd name="T104" fmla="*/ 1800410 w 5361"/>
                <a:gd name="T105" fmla="*/ 1423085 h 5233"/>
                <a:gd name="T106" fmla="*/ 1563116 w 5361"/>
                <a:gd name="T107" fmla="*/ 1591968 h 5233"/>
                <a:gd name="T108" fmla="*/ 1266769 w 5361"/>
                <a:gd name="T109" fmla="*/ 1606012 h 5233"/>
                <a:gd name="T110" fmla="*/ 1145781 w 5361"/>
                <a:gd name="T111" fmla="*/ 1884003 h 52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361" h="5233">
                  <a:moveTo>
                    <a:pt x="4901" y="3002"/>
                  </a:moveTo>
                  <a:lnTo>
                    <a:pt x="4901" y="3002"/>
                  </a:lnTo>
                  <a:cubicBezTo>
                    <a:pt x="4885" y="3002"/>
                    <a:pt x="4869" y="2998"/>
                    <a:pt x="4855" y="2990"/>
                  </a:cubicBezTo>
                  <a:lnTo>
                    <a:pt x="4660" y="2876"/>
                  </a:lnTo>
                  <a:cubicBezTo>
                    <a:pt x="4627" y="2858"/>
                    <a:pt x="4610" y="2822"/>
                    <a:pt x="4616" y="2785"/>
                  </a:cubicBezTo>
                  <a:cubicBezTo>
                    <a:pt x="4630" y="2689"/>
                    <a:pt x="4637" y="2591"/>
                    <a:pt x="4637" y="2493"/>
                  </a:cubicBezTo>
                  <a:cubicBezTo>
                    <a:pt x="4637" y="2396"/>
                    <a:pt x="4630" y="2297"/>
                    <a:pt x="4616" y="2201"/>
                  </a:cubicBezTo>
                  <a:cubicBezTo>
                    <a:pt x="4610" y="2164"/>
                    <a:pt x="4627" y="2128"/>
                    <a:pt x="4660" y="2109"/>
                  </a:cubicBezTo>
                  <a:lnTo>
                    <a:pt x="5089" y="1861"/>
                  </a:lnTo>
                  <a:cubicBezTo>
                    <a:pt x="5126" y="1841"/>
                    <a:pt x="5151" y="1807"/>
                    <a:pt x="5162" y="1767"/>
                  </a:cubicBezTo>
                  <a:cubicBezTo>
                    <a:pt x="5172" y="1727"/>
                    <a:pt x="5167" y="1684"/>
                    <a:pt x="5147" y="1649"/>
                  </a:cubicBezTo>
                  <a:lnTo>
                    <a:pt x="4959" y="1324"/>
                  </a:lnTo>
                  <a:cubicBezTo>
                    <a:pt x="4934" y="1281"/>
                    <a:pt x="4949" y="1225"/>
                    <a:pt x="4992" y="1201"/>
                  </a:cubicBezTo>
                  <a:cubicBezTo>
                    <a:pt x="5036" y="1176"/>
                    <a:pt x="5091" y="1190"/>
                    <a:pt x="5116" y="1234"/>
                  </a:cubicBezTo>
                  <a:lnTo>
                    <a:pt x="5303" y="1559"/>
                  </a:lnTo>
                  <a:cubicBezTo>
                    <a:pt x="5348" y="1636"/>
                    <a:pt x="5360" y="1727"/>
                    <a:pt x="5336" y="1813"/>
                  </a:cubicBezTo>
                  <a:cubicBezTo>
                    <a:pt x="5313" y="1900"/>
                    <a:pt x="5258" y="1973"/>
                    <a:pt x="5180" y="2017"/>
                  </a:cubicBezTo>
                  <a:lnTo>
                    <a:pt x="4802" y="2236"/>
                  </a:lnTo>
                  <a:cubicBezTo>
                    <a:pt x="4813" y="2321"/>
                    <a:pt x="4818" y="2407"/>
                    <a:pt x="4818" y="2493"/>
                  </a:cubicBezTo>
                  <a:cubicBezTo>
                    <a:pt x="4818" y="2579"/>
                    <a:pt x="4813" y="2665"/>
                    <a:pt x="4802" y="2750"/>
                  </a:cubicBezTo>
                  <a:lnTo>
                    <a:pt x="4946" y="2833"/>
                  </a:lnTo>
                  <a:cubicBezTo>
                    <a:pt x="4989" y="2858"/>
                    <a:pt x="5004" y="2914"/>
                    <a:pt x="4978" y="2956"/>
                  </a:cubicBezTo>
                  <a:cubicBezTo>
                    <a:pt x="4962" y="2986"/>
                    <a:pt x="4932" y="3002"/>
                    <a:pt x="4901" y="3002"/>
                  </a:cubicBezTo>
                  <a:close/>
                  <a:moveTo>
                    <a:pt x="2680" y="1662"/>
                  </a:moveTo>
                  <a:lnTo>
                    <a:pt x="2680" y="1662"/>
                  </a:lnTo>
                  <a:cubicBezTo>
                    <a:pt x="2222" y="1662"/>
                    <a:pt x="1849" y="2035"/>
                    <a:pt x="1849" y="2493"/>
                  </a:cubicBezTo>
                  <a:cubicBezTo>
                    <a:pt x="1849" y="2951"/>
                    <a:pt x="2222" y="3323"/>
                    <a:pt x="2680" y="3323"/>
                  </a:cubicBezTo>
                  <a:cubicBezTo>
                    <a:pt x="3138" y="3323"/>
                    <a:pt x="3510" y="2951"/>
                    <a:pt x="3510" y="2493"/>
                  </a:cubicBezTo>
                  <a:cubicBezTo>
                    <a:pt x="3510" y="2035"/>
                    <a:pt x="3138" y="1662"/>
                    <a:pt x="2680" y="1662"/>
                  </a:cubicBezTo>
                  <a:close/>
                  <a:moveTo>
                    <a:pt x="2680" y="3504"/>
                  </a:moveTo>
                  <a:lnTo>
                    <a:pt x="2680" y="3504"/>
                  </a:lnTo>
                  <a:cubicBezTo>
                    <a:pt x="2122" y="3504"/>
                    <a:pt x="1668" y="3051"/>
                    <a:pt x="1668" y="2493"/>
                  </a:cubicBezTo>
                  <a:cubicBezTo>
                    <a:pt x="1668" y="1935"/>
                    <a:pt x="2122" y="1481"/>
                    <a:pt x="2680" y="1481"/>
                  </a:cubicBezTo>
                  <a:cubicBezTo>
                    <a:pt x="3237" y="1481"/>
                    <a:pt x="3691" y="1935"/>
                    <a:pt x="3691" y="2493"/>
                  </a:cubicBezTo>
                  <a:cubicBezTo>
                    <a:pt x="3691" y="3051"/>
                    <a:pt x="3237" y="3504"/>
                    <a:pt x="2680" y="3504"/>
                  </a:cubicBezTo>
                  <a:close/>
                  <a:moveTo>
                    <a:pt x="3182" y="5232"/>
                  </a:moveTo>
                  <a:lnTo>
                    <a:pt x="2178" y="5232"/>
                  </a:lnTo>
                  <a:cubicBezTo>
                    <a:pt x="1992" y="5232"/>
                    <a:pt x="1841" y="5081"/>
                    <a:pt x="1841" y="4896"/>
                  </a:cubicBezTo>
                  <a:lnTo>
                    <a:pt x="1841" y="4460"/>
                  </a:lnTo>
                  <a:cubicBezTo>
                    <a:pt x="1683" y="4393"/>
                    <a:pt x="1533" y="4306"/>
                    <a:pt x="1395" y="4203"/>
                  </a:cubicBezTo>
                  <a:lnTo>
                    <a:pt x="1018" y="4421"/>
                  </a:lnTo>
                  <a:cubicBezTo>
                    <a:pt x="941" y="4465"/>
                    <a:pt x="850" y="4477"/>
                    <a:pt x="764" y="4454"/>
                  </a:cubicBezTo>
                  <a:cubicBezTo>
                    <a:pt x="676" y="4431"/>
                    <a:pt x="604" y="4375"/>
                    <a:pt x="559" y="4298"/>
                  </a:cubicBezTo>
                  <a:lnTo>
                    <a:pt x="56" y="3428"/>
                  </a:lnTo>
                  <a:cubicBezTo>
                    <a:pt x="12" y="3350"/>
                    <a:pt x="0" y="3259"/>
                    <a:pt x="23" y="3173"/>
                  </a:cubicBezTo>
                  <a:cubicBezTo>
                    <a:pt x="46" y="3086"/>
                    <a:pt x="102" y="3013"/>
                    <a:pt x="179" y="2968"/>
                  </a:cubicBezTo>
                  <a:lnTo>
                    <a:pt x="557" y="2750"/>
                  </a:lnTo>
                  <a:cubicBezTo>
                    <a:pt x="547" y="2664"/>
                    <a:pt x="541" y="2578"/>
                    <a:pt x="541" y="2493"/>
                  </a:cubicBezTo>
                  <a:cubicBezTo>
                    <a:pt x="541" y="2407"/>
                    <a:pt x="547" y="2321"/>
                    <a:pt x="557" y="2236"/>
                  </a:cubicBezTo>
                  <a:lnTo>
                    <a:pt x="180" y="2017"/>
                  </a:lnTo>
                  <a:cubicBezTo>
                    <a:pt x="102" y="1973"/>
                    <a:pt x="46" y="1900"/>
                    <a:pt x="24" y="1813"/>
                  </a:cubicBezTo>
                  <a:cubicBezTo>
                    <a:pt x="0" y="1727"/>
                    <a:pt x="12" y="1636"/>
                    <a:pt x="56" y="1559"/>
                  </a:cubicBezTo>
                  <a:lnTo>
                    <a:pt x="559" y="688"/>
                  </a:lnTo>
                  <a:cubicBezTo>
                    <a:pt x="604" y="611"/>
                    <a:pt x="676" y="555"/>
                    <a:pt x="763" y="532"/>
                  </a:cubicBezTo>
                  <a:cubicBezTo>
                    <a:pt x="850" y="508"/>
                    <a:pt x="940" y="521"/>
                    <a:pt x="1018" y="565"/>
                  </a:cubicBezTo>
                  <a:lnTo>
                    <a:pt x="1396" y="783"/>
                  </a:lnTo>
                  <a:cubicBezTo>
                    <a:pt x="1533" y="679"/>
                    <a:pt x="1683" y="593"/>
                    <a:pt x="1841" y="526"/>
                  </a:cubicBezTo>
                  <a:lnTo>
                    <a:pt x="1841" y="90"/>
                  </a:lnTo>
                  <a:cubicBezTo>
                    <a:pt x="1841" y="40"/>
                    <a:pt x="1882" y="0"/>
                    <a:pt x="1932" y="0"/>
                  </a:cubicBezTo>
                  <a:cubicBezTo>
                    <a:pt x="1981" y="0"/>
                    <a:pt x="2022" y="40"/>
                    <a:pt x="2022" y="90"/>
                  </a:cubicBezTo>
                  <a:lnTo>
                    <a:pt x="2022" y="586"/>
                  </a:lnTo>
                  <a:cubicBezTo>
                    <a:pt x="2022" y="624"/>
                    <a:pt x="1999" y="657"/>
                    <a:pt x="1965" y="670"/>
                  </a:cubicBezTo>
                  <a:cubicBezTo>
                    <a:pt x="1783" y="742"/>
                    <a:pt x="1613" y="840"/>
                    <a:pt x="1460" y="962"/>
                  </a:cubicBezTo>
                  <a:cubicBezTo>
                    <a:pt x="1431" y="986"/>
                    <a:pt x="1390" y="989"/>
                    <a:pt x="1358" y="970"/>
                  </a:cubicBezTo>
                  <a:lnTo>
                    <a:pt x="927" y="722"/>
                  </a:lnTo>
                  <a:cubicBezTo>
                    <a:pt x="892" y="701"/>
                    <a:pt x="850" y="696"/>
                    <a:pt x="810" y="706"/>
                  </a:cubicBezTo>
                  <a:cubicBezTo>
                    <a:pt x="769" y="717"/>
                    <a:pt x="736" y="743"/>
                    <a:pt x="715" y="779"/>
                  </a:cubicBezTo>
                  <a:lnTo>
                    <a:pt x="213" y="1649"/>
                  </a:lnTo>
                  <a:cubicBezTo>
                    <a:pt x="193" y="1685"/>
                    <a:pt x="187" y="1727"/>
                    <a:pt x="198" y="1767"/>
                  </a:cubicBezTo>
                  <a:cubicBezTo>
                    <a:pt x="208" y="1807"/>
                    <a:pt x="234" y="1841"/>
                    <a:pt x="270" y="1861"/>
                  </a:cubicBezTo>
                  <a:lnTo>
                    <a:pt x="700" y="2109"/>
                  </a:lnTo>
                  <a:cubicBezTo>
                    <a:pt x="732" y="2128"/>
                    <a:pt x="749" y="2164"/>
                    <a:pt x="744" y="2201"/>
                  </a:cubicBezTo>
                  <a:cubicBezTo>
                    <a:pt x="729" y="2298"/>
                    <a:pt x="722" y="2396"/>
                    <a:pt x="722" y="2493"/>
                  </a:cubicBezTo>
                  <a:cubicBezTo>
                    <a:pt x="722" y="2590"/>
                    <a:pt x="729" y="2688"/>
                    <a:pt x="744" y="2785"/>
                  </a:cubicBezTo>
                  <a:cubicBezTo>
                    <a:pt x="749" y="2822"/>
                    <a:pt x="732" y="2858"/>
                    <a:pt x="700" y="2876"/>
                  </a:cubicBezTo>
                  <a:lnTo>
                    <a:pt x="269" y="3125"/>
                  </a:lnTo>
                  <a:cubicBezTo>
                    <a:pt x="234" y="3146"/>
                    <a:pt x="208" y="3179"/>
                    <a:pt x="198" y="3219"/>
                  </a:cubicBezTo>
                  <a:cubicBezTo>
                    <a:pt x="187" y="3259"/>
                    <a:pt x="193" y="3301"/>
                    <a:pt x="213" y="3337"/>
                  </a:cubicBezTo>
                  <a:lnTo>
                    <a:pt x="715" y="4208"/>
                  </a:lnTo>
                  <a:cubicBezTo>
                    <a:pt x="736" y="4243"/>
                    <a:pt x="769" y="4269"/>
                    <a:pt x="810" y="4279"/>
                  </a:cubicBezTo>
                  <a:cubicBezTo>
                    <a:pt x="850" y="4290"/>
                    <a:pt x="892" y="4284"/>
                    <a:pt x="927" y="4264"/>
                  </a:cubicBezTo>
                  <a:lnTo>
                    <a:pt x="1358" y="4015"/>
                  </a:lnTo>
                  <a:cubicBezTo>
                    <a:pt x="1390" y="3997"/>
                    <a:pt x="1431" y="4000"/>
                    <a:pt x="1460" y="4023"/>
                  </a:cubicBezTo>
                  <a:cubicBezTo>
                    <a:pt x="1612" y="4145"/>
                    <a:pt x="1782" y="4244"/>
                    <a:pt x="1965" y="4315"/>
                  </a:cubicBezTo>
                  <a:cubicBezTo>
                    <a:pt x="1999" y="4329"/>
                    <a:pt x="2022" y="4362"/>
                    <a:pt x="2022" y="4400"/>
                  </a:cubicBezTo>
                  <a:lnTo>
                    <a:pt x="2022" y="4896"/>
                  </a:lnTo>
                  <a:cubicBezTo>
                    <a:pt x="2022" y="4982"/>
                    <a:pt x="2092" y="5051"/>
                    <a:pt x="2178" y="5051"/>
                  </a:cubicBezTo>
                  <a:lnTo>
                    <a:pt x="3182" y="5051"/>
                  </a:lnTo>
                  <a:cubicBezTo>
                    <a:pt x="3268" y="5051"/>
                    <a:pt x="3338" y="4982"/>
                    <a:pt x="3338" y="4896"/>
                  </a:cubicBezTo>
                  <a:lnTo>
                    <a:pt x="3338" y="4400"/>
                  </a:lnTo>
                  <a:cubicBezTo>
                    <a:pt x="3338" y="4362"/>
                    <a:pt x="3360" y="4329"/>
                    <a:pt x="3395" y="4315"/>
                  </a:cubicBezTo>
                  <a:cubicBezTo>
                    <a:pt x="3577" y="4244"/>
                    <a:pt x="3747" y="4146"/>
                    <a:pt x="3900" y="4023"/>
                  </a:cubicBezTo>
                  <a:cubicBezTo>
                    <a:pt x="3929" y="4000"/>
                    <a:pt x="3970" y="3997"/>
                    <a:pt x="4001" y="4015"/>
                  </a:cubicBezTo>
                  <a:lnTo>
                    <a:pt x="4432" y="4264"/>
                  </a:lnTo>
                  <a:cubicBezTo>
                    <a:pt x="4506" y="4307"/>
                    <a:pt x="4602" y="4282"/>
                    <a:pt x="4644" y="4207"/>
                  </a:cubicBezTo>
                  <a:lnTo>
                    <a:pt x="4844" y="3863"/>
                  </a:lnTo>
                  <a:cubicBezTo>
                    <a:pt x="4868" y="3819"/>
                    <a:pt x="4923" y="3805"/>
                    <a:pt x="4967" y="3829"/>
                  </a:cubicBezTo>
                  <a:cubicBezTo>
                    <a:pt x="5010" y="3855"/>
                    <a:pt x="5025" y="3910"/>
                    <a:pt x="5000" y="3952"/>
                  </a:cubicBezTo>
                  <a:lnTo>
                    <a:pt x="4801" y="4298"/>
                  </a:lnTo>
                  <a:cubicBezTo>
                    <a:pt x="4708" y="4458"/>
                    <a:pt x="4502" y="4514"/>
                    <a:pt x="4341" y="4421"/>
                  </a:cubicBezTo>
                  <a:lnTo>
                    <a:pt x="3964" y="4203"/>
                  </a:lnTo>
                  <a:cubicBezTo>
                    <a:pt x="3826" y="4306"/>
                    <a:pt x="3677" y="4393"/>
                    <a:pt x="3518" y="4460"/>
                  </a:cubicBezTo>
                  <a:lnTo>
                    <a:pt x="3518" y="4896"/>
                  </a:lnTo>
                  <a:cubicBezTo>
                    <a:pt x="3518" y="5081"/>
                    <a:pt x="3368" y="5232"/>
                    <a:pt x="3182" y="523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grpSp>
          <p:nvGrpSpPr>
            <p:cNvPr id="137" name="Group 6">
              <a:extLst>
                <a:ext uri="{FF2B5EF4-FFF2-40B4-BE49-F238E27FC236}">
                  <a16:creationId xmlns:a16="http://schemas.microsoft.com/office/drawing/2014/main" id="{8EFC9FEE-35DA-E64B-B4B7-E52B56C0DE58}"/>
                </a:ext>
              </a:extLst>
            </p:cNvPr>
            <p:cNvGrpSpPr>
              <a:grpSpLocks/>
            </p:cNvGrpSpPr>
            <p:nvPr/>
          </p:nvGrpSpPr>
          <p:grpSpPr bwMode="auto">
            <a:xfrm rot="19964076">
              <a:off x="-1371198" y="1551348"/>
              <a:ext cx="1666254" cy="2151586"/>
              <a:chOff x="3309938" y="4121150"/>
              <a:chExt cx="1836737" cy="2371725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170" name="Freeform 1">
                <a:extLst>
                  <a:ext uri="{FF2B5EF4-FFF2-40B4-BE49-F238E27FC236}">
                    <a16:creationId xmlns:a16="http://schemas.microsoft.com/office/drawing/2014/main" id="{B7406E07-DD5C-A44C-8B8A-56B4DCCBF8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8450" y="5248275"/>
                <a:ext cx="290513" cy="741363"/>
              </a:xfrm>
              <a:custGeom>
                <a:avLst/>
                <a:gdLst>
                  <a:gd name="T0" fmla="*/ 175099 w 808"/>
                  <a:gd name="T1" fmla="*/ 51798 h 2061"/>
                  <a:gd name="T2" fmla="*/ 175099 w 808"/>
                  <a:gd name="T3" fmla="*/ 51798 h 2061"/>
                  <a:gd name="T4" fmla="*/ 289075 w 808"/>
                  <a:gd name="T5" fmla="*/ 210431 h 2061"/>
                  <a:gd name="T6" fmla="*/ 289075 w 808"/>
                  <a:gd name="T7" fmla="*/ 227697 h 2061"/>
                  <a:gd name="T8" fmla="*/ 221840 w 808"/>
                  <a:gd name="T9" fmla="*/ 227697 h 2061"/>
                  <a:gd name="T10" fmla="*/ 221840 w 808"/>
                  <a:gd name="T11" fmla="*/ 205754 h 2061"/>
                  <a:gd name="T12" fmla="*/ 221840 w 808"/>
                  <a:gd name="T13" fmla="*/ 205754 h 2061"/>
                  <a:gd name="T14" fmla="*/ 147414 w 808"/>
                  <a:gd name="T15" fmla="*/ 113668 h 2061"/>
                  <a:gd name="T16" fmla="*/ 147414 w 808"/>
                  <a:gd name="T17" fmla="*/ 113668 h 2061"/>
                  <a:gd name="T18" fmla="*/ 73707 w 808"/>
                  <a:gd name="T19" fmla="*/ 205754 h 2061"/>
                  <a:gd name="T20" fmla="*/ 73707 w 808"/>
                  <a:gd name="T21" fmla="*/ 205754 h 2061"/>
                  <a:gd name="T22" fmla="*/ 290153 w 808"/>
                  <a:gd name="T23" fmla="*/ 532731 h 2061"/>
                  <a:gd name="T24" fmla="*/ 290153 w 808"/>
                  <a:gd name="T25" fmla="*/ 532731 h 2061"/>
                  <a:gd name="T26" fmla="*/ 175099 w 808"/>
                  <a:gd name="T27" fmla="*/ 692083 h 2061"/>
                  <a:gd name="T28" fmla="*/ 175099 w 808"/>
                  <a:gd name="T29" fmla="*/ 741003 h 2061"/>
                  <a:gd name="T30" fmla="*/ 116133 w 808"/>
                  <a:gd name="T31" fmla="*/ 741003 h 2061"/>
                  <a:gd name="T32" fmla="*/ 116133 w 808"/>
                  <a:gd name="T33" fmla="*/ 692083 h 2061"/>
                  <a:gd name="T34" fmla="*/ 116133 w 808"/>
                  <a:gd name="T35" fmla="*/ 692083 h 2061"/>
                  <a:gd name="T36" fmla="*/ 0 w 808"/>
                  <a:gd name="T37" fmla="*/ 532731 h 2061"/>
                  <a:gd name="T38" fmla="*/ 0 w 808"/>
                  <a:gd name="T39" fmla="*/ 493163 h 2061"/>
                  <a:gd name="T40" fmla="*/ 67235 w 808"/>
                  <a:gd name="T41" fmla="*/ 493163 h 2061"/>
                  <a:gd name="T42" fmla="*/ 67235 w 808"/>
                  <a:gd name="T43" fmla="*/ 537407 h 2061"/>
                  <a:gd name="T44" fmla="*/ 67235 w 808"/>
                  <a:gd name="T45" fmla="*/ 537407 h 2061"/>
                  <a:gd name="T46" fmla="*/ 142740 w 808"/>
                  <a:gd name="T47" fmla="*/ 628774 h 2061"/>
                  <a:gd name="T48" fmla="*/ 142740 w 808"/>
                  <a:gd name="T49" fmla="*/ 628774 h 2061"/>
                  <a:gd name="T50" fmla="*/ 218244 w 808"/>
                  <a:gd name="T51" fmla="*/ 537407 h 2061"/>
                  <a:gd name="T52" fmla="*/ 218244 w 808"/>
                  <a:gd name="T53" fmla="*/ 537407 h 2061"/>
                  <a:gd name="T54" fmla="*/ 2876 w 808"/>
                  <a:gd name="T55" fmla="*/ 210431 h 2061"/>
                  <a:gd name="T56" fmla="*/ 2876 w 808"/>
                  <a:gd name="T57" fmla="*/ 210431 h 2061"/>
                  <a:gd name="T58" fmla="*/ 116133 w 808"/>
                  <a:gd name="T59" fmla="*/ 51798 h 2061"/>
                  <a:gd name="T60" fmla="*/ 116133 w 808"/>
                  <a:gd name="T61" fmla="*/ 0 h 2061"/>
                  <a:gd name="T62" fmla="*/ 175099 w 808"/>
                  <a:gd name="T63" fmla="*/ 0 h 2061"/>
                  <a:gd name="T64" fmla="*/ 175099 w 808"/>
                  <a:gd name="T65" fmla="*/ 51798 h 206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8" h="2061">
                    <a:moveTo>
                      <a:pt x="487" y="144"/>
                    </a:moveTo>
                    <a:lnTo>
                      <a:pt x="487" y="144"/>
                    </a:lnTo>
                    <a:cubicBezTo>
                      <a:pt x="705" y="175"/>
                      <a:pt x="804" y="344"/>
                      <a:pt x="804" y="585"/>
                    </a:cubicBezTo>
                    <a:lnTo>
                      <a:pt x="804" y="633"/>
                    </a:lnTo>
                    <a:lnTo>
                      <a:pt x="617" y="633"/>
                    </a:lnTo>
                    <a:lnTo>
                      <a:pt x="617" y="572"/>
                    </a:lnTo>
                    <a:cubicBezTo>
                      <a:pt x="617" y="413"/>
                      <a:pt x="553" y="316"/>
                      <a:pt x="410" y="316"/>
                    </a:cubicBezTo>
                    <a:cubicBezTo>
                      <a:pt x="269" y="316"/>
                      <a:pt x="205" y="413"/>
                      <a:pt x="205" y="572"/>
                    </a:cubicBezTo>
                    <a:cubicBezTo>
                      <a:pt x="205" y="974"/>
                      <a:pt x="807" y="977"/>
                      <a:pt x="807" y="1481"/>
                    </a:cubicBezTo>
                    <a:cubicBezTo>
                      <a:pt x="807" y="1722"/>
                      <a:pt x="705" y="1893"/>
                      <a:pt x="487" y="1924"/>
                    </a:cubicBezTo>
                    <a:lnTo>
                      <a:pt x="487" y="2060"/>
                    </a:lnTo>
                    <a:lnTo>
                      <a:pt x="323" y="2060"/>
                    </a:lnTo>
                    <a:lnTo>
                      <a:pt x="323" y="1924"/>
                    </a:lnTo>
                    <a:cubicBezTo>
                      <a:pt x="100" y="1893"/>
                      <a:pt x="0" y="1724"/>
                      <a:pt x="0" y="1481"/>
                    </a:cubicBezTo>
                    <a:lnTo>
                      <a:pt x="0" y="1371"/>
                    </a:lnTo>
                    <a:lnTo>
                      <a:pt x="187" y="1371"/>
                    </a:lnTo>
                    <a:lnTo>
                      <a:pt x="187" y="1494"/>
                    </a:lnTo>
                    <a:cubicBezTo>
                      <a:pt x="187" y="1656"/>
                      <a:pt x="254" y="1748"/>
                      <a:pt x="397" y="1748"/>
                    </a:cubicBezTo>
                    <a:cubicBezTo>
                      <a:pt x="543" y="1748"/>
                      <a:pt x="607" y="1656"/>
                      <a:pt x="607" y="1494"/>
                    </a:cubicBezTo>
                    <a:cubicBezTo>
                      <a:pt x="607" y="1095"/>
                      <a:pt x="8" y="1089"/>
                      <a:pt x="8" y="585"/>
                    </a:cubicBezTo>
                    <a:cubicBezTo>
                      <a:pt x="8" y="339"/>
                      <a:pt x="107" y="177"/>
                      <a:pt x="323" y="144"/>
                    </a:cubicBezTo>
                    <a:lnTo>
                      <a:pt x="323" y="0"/>
                    </a:lnTo>
                    <a:lnTo>
                      <a:pt x="487" y="0"/>
                    </a:lnTo>
                    <a:lnTo>
                      <a:pt x="487" y="144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71" name="Freeform 31">
                <a:extLst>
                  <a:ext uri="{FF2B5EF4-FFF2-40B4-BE49-F238E27FC236}">
                    <a16:creationId xmlns:a16="http://schemas.microsoft.com/office/drawing/2014/main" id="{03EE2B46-2462-BE49-AB3F-75C4B7CF12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9938" y="4754563"/>
                <a:ext cx="1836737" cy="1738312"/>
              </a:xfrm>
              <a:custGeom>
                <a:avLst/>
                <a:gdLst>
                  <a:gd name="T0" fmla="*/ 918008 w 5102"/>
                  <a:gd name="T1" fmla="*/ 64782 h 4830"/>
                  <a:gd name="T2" fmla="*/ 918008 w 5102"/>
                  <a:gd name="T3" fmla="*/ 64782 h 4830"/>
                  <a:gd name="T4" fmla="*/ 317163 w 5102"/>
                  <a:gd name="T5" fmla="*/ 396609 h 4830"/>
                  <a:gd name="T6" fmla="*/ 317163 w 5102"/>
                  <a:gd name="T7" fmla="*/ 396609 h 4830"/>
                  <a:gd name="T8" fmla="*/ 64801 w 5102"/>
                  <a:gd name="T9" fmla="*/ 1044787 h 4830"/>
                  <a:gd name="T10" fmla="*/ 64801 w 5102"/>
                  <a:gd name="T11" fmla="*/ 1044787 h 4830"/>
                  <a:gd name="T12" fmla="*/ 918008 w 5102"/>
                  <a:gd name="T13" fmla="*/ 1672810 h 4830"/>
                  <a:gd name="T14" fmla="*/ 918008 w 5102"/>
                  <a:gd name="T15" fmla="*/ 1672810 h 4830"/>
                  <a:gd name="T16" fmla="*/ 1771216 w 5102"/>
                  <a:gd name="T17" fmla="*/ 1044787 h 4830"/>
                  <a:gd name="T18" fmla="*/ 1771216 w 5102"/>
                  <a:gd name="T19" fmla="*/ 1044787 h 4830"/>
                  <a:gd name="T20" fmla="*/ 1518854 w 5102"/>
                  <a:gd name="T21" fmla="*/ 396609 h 4830"/>
                  <a:gd name="T22" fmla="*/ 1518854 w 5102"/>
                  <a:gd name="T23" fmla="*/ 396609 h 4830"/>
                  <a:gd name="T24" fmla="*/ 918008 w 5102"/>
                  <a:gd name="T25" fmla="*/ 64782 h 4830"/>
                  <a:gd name="T26" fmla="*/ 918008 w 5102"/>
                  <a:gd name="T27" fmla="*/ 1737952 h 4830"/>
                  <a:gd name="T28" fmla="*/ 918008 w 5102"/>
                  <a:gd name="T29" fmla="*/ 1737952 h 4830"/>
                  <a:gd name="T30" fmla="*/ 0 w 5102"/>
                  <a:gd name="T31" fmla="*/ 1044787 h 4830"/>
                  <a:gd name="T32" fmla="*/ 0 w 5102"/>
                  <a:gd name="T33" fmla="*/ 1044787 h 4830"/>
                  <a:gd name="T34" fmla="*/ 918008 w 5102"/>
                  <a:gd name="T35" fmla="*/ 0 h 4830"/>
                  <a:gd name="T36" fmla="*/ 918008 w 5102"/>
                  <a:gd name="T37" fmla="*/ 0 h 4830"/>
                  <a:gd name="T38" fmla="*/ 1569615 w 5102"/>
                  <a:gd name="T39" fmla="*/ 355940 h 4830"/>
                  <a:gd name="T40" fmla="*/ 1569615 w 5102"/>
                  <a:gd name="T41" fmla="*/ 355940 h 4830"/>
                  <a:gd name="T42" fmla="*/ 1836377 w 5102"/>
                  <a:gd name="T43" fmla="*/ 1044787 h 4830"/>
                  <a:gd name="T44" fmla="*/ 1836377 w 5102"/>
                  <a:gd name="T45" fmla="*/ 1044787 h 4830"/>
                  <a:gd name="T46" fmla="*/ 918008 w 5102"/>
                  <a:gd name="T47" fmla="*/ 1737952 h 483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5102" h="4830">
                    <a:moveTo>
                      <a:pt x="2550" y="180"/>
                    </a:moveTo>
                    <a:lnTo>
                      <a:pt x="2550" y="180"/>
                    </a:lnTo>
                    <a:cubicBezTo>
                      <a:pt x="1952" y="180"/>
                      <a:pt x="1360" y="507"/>
                      <a:pt x="881" y="1102"/>
                    </a:cubicBezTo>
                    <a:cubicBezTo>
                      <a:pt x="449" y="1638"/>
                      <a:pt x="180" y="2329"/>
                      <a:pt x="180" y="2903"/>
                    </a:cubicBezTo>
                    <a:cubicBezTo>
                      <a:pt x="180" y="3963"/>
                      <a:pt x="1111" y="4648"/>
                      <a:pt x="2550" y="4648"/>
                    </a:cubicBezTo>
                    <a:cubicBezTo>
                      <a:pt x="3989" y="4648"/>
                      <a:pt x="4920" y="3963"/>
                      <a:pt x="4920" y="2903"/>
                    </a:cubicBezTo>
                    <a:cubicBezTo>
                      <a:pt x="4920" y="2329"/>
                      <a:pt x="4651" y="1638"/>
                      <a:pt x="4219" y="1102"/>
                    </a:cubicBezTo>
                    <a:cubicBezTo>
                      <a:pt x="3741" y="507"/>
                      <a:pt x="3149" y="180"/>
                      <a:pt x="2550" y="180"/>
                    </a:cubicBezTo>
                    <a:close/>
                    <a:moveTo>
                      <a:pt x="2550" y="4829"/>
                    </a:moveTo>
                    <a:lnTo>
                      <a:pt x="2550" y="4829"/>
                    </a:lnTo>
                    <a:cubicBezTo>
                      <a:pt x="1001" y="4829"/>
                      <a:pt x="0" y="4072"/>
                      <a:pt x="0" y="2903"/>
                    </a:cubicBezTo>
                    <a:cubicBezTo>
                      <a:pt x="0" y="1596"/>
                      <a:pt x="1176" y="0"/>
                      <a:pt x="2550" y="0"/>
                    </a:cubicBezTo>
                    <a:cubicBezTo>
                      <a:pt x="3204" y="0"/>
                      <a:pt x="3846" y="351"/>
                      <a:pt x="4360" y="989"/>
                    </a:cubicBezTo>
                    <a:cubicBezTo>
                      <a:pt x="4823" y="1564"/>
                      <a:pt x="5101" y="2280"/>
                      <a:pt x="5101" y="2903"/>
                    </a:cubicBezTo>
                    <a:cubicBezTo>
                      <a:pt x="5101" y="4072"/>
                      <a:pt x="4099" y="4829"/>
                      <a:pt x="2550" y="482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72" name="Freeform 32">
                <a:extLst>
                  <a:ext uri="{FF2B5EF4-FFF2-40B4-BE49-F238E27FC236}">
                    <a16:creationId xmlns:a16="http://schemas.microsoft.com/office/drawing/2014/main" id="{471C19E1-E8D5-3D4B-BFF1-301900C7AE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338" y="4121150"/>
                <a:ext cx="769937" cy="534988"/>
              </a:xfrm>
              <a:custGeom>
                <a:avLst/>
                <a:gdLst>
                  <a:gd name="T0" fmla="*/ 80705 w 2137"/>
                  <a:gd name="T1" fmla="*/ 65076 h 1488"/>
                  <a:gd name="T2" fmla="*/ 381546 w 2137"/>
                  <a:gd name="T3" fmla="*/ 466676 h 1488"/>
                  <a:gd name="T4" fmla="*/ 381546 w 2137"/>
                  <a:gd name="T5" fmla="*/ 466676 h 1488"/>
                  <a:gd name="T6" fmla="*/ 384788 w 2137"/>
                  <a:gd name="T7" fmla="*/ 469553 h 1488"/>
                  <a:gd name="T8" fmla="*/ 384788 w 2137"/>
                  <a:gd name="T9" fmla="*/ 469553 h 1488"/>
                  <a:gd name="T10" fmla="*/ 388031 w 2137"/>
                  <a:gd name="T11" fmla="*/ 466676 h 1488"/>
                  <a:gd name="T12" fmla="*/ 688872 w 2137"/>
                  <a:gd name="T13" fmla="*/ 65076 h 1488"/>
                  <a:gd name="T14" fmla="*/ 80705 w 2137"/>
                  <a:gd name="T15" fmla="*/ 65076 h 1488"/>
                  <a:gd name="T16" fmla="*/ 384788 w 2137"/>
                  <a:gd name="T17" fmla="*/ 534628 h 1488"/>
                  <a:gd name="T18" fmla="*/ 384788 w 2137"/>
                  <a:gd name="T19" fmla="*/ 534628 h 1488"/>
                  <a:gd name="T20" fmla="*/ 329664 w 2137"/>
                  <a:gd name="T21" fmla="*/ 505506 h 1488"/>
                  <a:gd name="T22" fmla="*/ 19095 w 2137"/>
                  <a:gd name="T23" fmla="*/ 90962 h 1488"/>
                  <a:gd name="T24" fmla="*/ 19095 w 2137"/>
                  <a:gd name="T25" fmla="*/ 90962 h 1488"/>
                  <a:gd name="T26" fmla="*/ 9728 w 2137"/>
                  <a:gd name="T27" fmla="*/ 29482 h 1488"/>
                  <a:gd name="T28" fmla="*/ 9728 w 2137"/>
                  <a:gd name="T29" fmla="*/ 29482 h 1488"/>
                  <a:gd name="T30" fmla="*/ 64852 w 2137"/>
                  <a:gd name="T31" fmla="*/ 0 h 1488"/>
                  <a:gd name="T32" fmla="*/ 705085 w 2137"/>
                  <a:gd name="T33" fmla="*/ 0 h 1488"/>
                  <a:gd name="T34" fmla="*/ 705085 w 2137"/>
                  <a:gd name="T35" fmla="*/ 0 h 1488"/>
                  <a:gd name="T36" fmla="*/ 760209 w 2137"/>
                  <a:gd name="T37" fmla="*/ 29482 h 1488"/>
                  <a:gd name="T38" fmla="*/ 760209 w 2137"/>
                  <a:gd name="T39" fmla="*/ 29482 h 1488"/>
                  <a:gd name="T40" fmla="*/ 750842 w 2137"/>
                  <a:gd name="T41" fmla="*/ 90962 h 1488"/>
                  <a:gd name="T42" fmla="*/ 440273 w 2137"/>
                  <a:gd name="T43" fmla="*/ 505506 h 1488"/>
                  <a:gd name="T44" fmla="*/ 440273 w 2137"/>
                  <a:gd name="T45" fmla="*/ 505506 h 1488"/>
                  <a:gd name="T46" fmla="*/ 384788 w 2137"/>
                  <a:gd name="T47" fmla="*/ 534628 h 14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137" h="1488">
                    <a:moveTo>
                      <a:pt x="224" y="181"/>
                    </a:moveTo>
                    <a:lnTo>
                      <a:pt x="1059" y="1298"/>
                    </a:lnTo>
                    <a:cubicBezTo>
                      <a:pt x="1063" y="1303"/>
                      <a:pt x="1067" y="1305"/>
                      <a:pt x="1068" y="1306"/>
                    </a:cubicBezTo>
                    <a:cubicBezTo>
                      <a:pt x="1070" y="1305"/>
                      <a:pt x="1073" y="1303"/>
                      <a:pt x="1077" y="1298"/>
                    </a:cubicBezTo>
                    <a:lnTo>
                      <a:pt x="1912" y="181"/>
                    </a:lnTo>
                    <a:lnTo>
                      <a:pt x="224" y="181"/>
                    </a:lnTo>
                    <a:close/>
                    <a:moveTo>
                      <a:pt x="1068" y="1487"/>
                    </a:moveTo>
                    <a:lnTo>
                      <a:pt x="1068" y="1487"/>
                    </a:lnTo>
                    <a:cubicBezTo>
                      <a:pt x="1009" y="1487"/>
                      <a:pt x="953" y="1457"/>
                      <a:pt x="915" y="1406"/>
                    </a:cubicBezTo>
                    <a:lnTo>
                      <a:pt x="53" y="253"/>
                    </a:lnTo>
                    <a:cubicBezTo>
                      <a:pt x="10" y="197"/>
                      <a:pt x="0" y="134"/>
                      <a:pt x="27" y="82"/>
                    </a:cubicBezTo>
                    <a:cubicBezTo>
                      <a:pt x="53" y="30"/>
                      <a:pt x="108" y="0"/>
                      <a:pt x="180" y="0"/>
                    </a:cubicBezTo>
                    <a:lnTo>
                      <a:pt x="1957" y="0"/>
                    </a:lnTo>
                    <a:cubicBezTo>
                      <a:pt x="2028" y="0"/>
                      <a:pt x="2084" y="30"/>
                      <a:pt x="2110" y="82"/>
                    </a:cubicBezTo>
                    <a:cubicBezTo>
                      <a:pt x="2136" y="134"/>
                      <a:pt x="2126" y="197"/>
                      <a:pt x="2084" y="253"/>
                    </a:cubicBezTo>
                    <a:lnTo>
                      <a:pt x="1222" y="1406"/>
                    </a:lnTo>
                    <a:cubicBezTo>
                      <a:pt x="1183" y="1457"/>
                      <a:pt x="1128" y="1487"/>
                      <a:pt x="1068" y="148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73" name="Freeform 33">
                <a:extLst>
                  <a:ext uri="{FF2B5EF4-FFF2-40B4-BE49-F238E27FC236}">
                    <a16:creationId xmlns:a16="http://schemas.microsoft.com/office/drawing/2014/main" id="{64B2E7B7-B764-F847-84F7-C5EAAC82C6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4313" y="4597400"/>
                <a:ext cx="407987" cy="222250"/>
              </a:xfrm>
              <a:custGeom>
                <a:avLst/>
                <a:gdLst>
                  <a:gd name="T0" fmla="*/ 111007 w 1132"/>
                  <a:gd name="T1" fmla="*/ 64987 h 619"/>
                  <a:gd name="T2" fmla="*/ 111007 w 1132"/>
                  <a:gd name="T3" fmla="*/ 64987 h 619"/>
                  <a:gd name="T4" fmla="*/ 64874 w 1132"/>
                  <a:gd name="T5" fmla="*/ 110945 h 619"/>
                  <a:gd name="T6" fmla="*/ 64874 w 1132"/>
                  <a:gd name="T7" fmla="*/ 110945 h 619"/>
                  <a:gd name="T8" fmla="*/ 111007 w 1132"/>
                  <a:gd name="T9" fmla="*/ 157263 h 619"/>
                  <a:gd name="T10" fmla="*/ 296259 w 1132"/>
                  <a:gd name="T11" fmla="*/ 157263 h 619"/>
                  <a:gd name="T12" fmla="*/ 296259 w 1132"/>
                  <a:gd name="T13" fmla="*/ 157263 h 619"/>
                  <a:gd name="T14" fmla="*/ 342392 w 1132"/>
                  <a:gd name="T15" fmla="*/ 110945 h 619"/>
                  <a:gd name="T16" fmla="*/ 342392 w 1132"/>
                  <a:gd name="T17" fmla="*/ 110945 h 619"/>
                  <a:gd name="T18" fmla="*/ 296259 w 1132"/>
                  <a:gd name="T19" fmla="*/ 64987 h 619"/>
                  <a:gd name="T20" fmla="*/ 111007 w 1132"/>
                  <a:gd name="T21" fmla="*/ 64987 h 619"/>
                  <a:gd name="T22" fmla="*/ 296259 w 1132"/>
                  <a:gd name="T23" fmla="*/ 221891 h 619"/>
                  <a:gd name="T24" fmla="*/ 111007 w 1132"/>
                  <a:gd name="T25" fmla="*/ 221891 h 619"/>
                  <a:gd name="T26" fmla="*/ 111007 w 1132"/>
                  <a:gd name="T27" fmla="*/ 221891 h 619"/>
                  <a:gd name="T28" fmla="*/ 0 w 1132"/>
                  <a:gd name="T29" fmla="*/ 110945 h 619"/>
                  <a:gd name="T30" fmla="*/ 0 w 1132"/>
                  <a:gd name="T31" fmla="*/ 110945 h 619"/>
                  <a:gd name="T32" fmla="*/ 111007 w 1132"/>
                  <a:gd name="T33" fmla="*/ 0 h 619"/>
                  <a:gd name="T34" fmla="*/ 296259 w 1132"/>
                  <a:gd name="T35" fmla="*/ 0 h 619"/>
                  <a:gd name="T36" fmla="*/ 296259 w 1132"/>
                  <a:gd name="T37" fmla="*/ 0 h 619"/>
                  <a:gd name="T38" fmla="*/ 407627 w 1132"/>
                  <a:gd name="T39" fmla="*/ 110945 h 619"/>
                  <a:gd name="T40" fmla="*/ 407627 w 1132"/>
                  <a:gd name="T41" fmla="*/ 110945 h 619"/>
                  <a:gd name="T42" fmla="*/ 296259 w 1132"/>
                  <a:gd name="T43" fmla="*/ 221891 h 61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2" h="619">
                    <a:moveTo>
                      <a:pt x="308" y="181"/>
                    </a:moveTo>
                    <a:lnTo>
                      <a:pt x="308" y="181"/>
                    </a:lnTo>
                    <a:cubicBezTo>
                      <a:pt x="237" y="181"/>
                      <a:pt x="180" y="239"/>
                      <a:pt x="180" y="309"/>
                    </a:cubicBezTo>
                    <a:cubicBezTo>
                      <a:pt x="180" y="380"/>
                      <a:pt x="237" y="438"/>
                      <a:pt x="308" y="438"/>
                    </a:cubicBezTo>
                    <a:lnTo>
                      <a:pt x="822" y="438"/>
                    </a:lnTo>
                    <a:cubicBezTo>
                      <a:pt x="893" y="438"/>
                      <a:pt x="950" y="380"/>
                      <a:pt x="950" y="309"/>
                    </a:cubicBezTo>
                    <a:cubicBezTo>
                      <a:pt x="950" y="239"/>
                      <a:pt x="893" y="181"/>
                      <a:pt x="822" y="181"/>
                    </a:cubicBezTo>
                    <a:lnTo>
                      <a:pt x="308" y="181"/>
                    </a:lnTo>
                    <a:close/>
                    <a:moveTo>
                      <a:pt x="822" y="618"/>
                    </a:moveTo>
                    <a:lnTo>
                      <a:pt x="308" y="618"/>
                    </a:lnTo>
                    <a:cubicBezTo>
                      <a:pt x="138" y="618"/>
                      <a:pt x="0" y="480"/>
                      <a:pt x="0" y="309"/>
                    </a:cubicBezTo>
                    <a:cubicBezTo>
                      <a:pt x="0" y="139"/>
                      <a:pt x="138" y="0"/>
                      <a:pt x="308" y="0"/>
                    </a:cubicBezTo>
                    <a:lnTo>
                      <a:pt x="822" y="0"/>
                    </a:lnTo>
                    <a:cubicBezTo>
                      <a:pt x="993" y="0"/>
                      <a:pt x="1131" y="139"/>
                      <a:pt x="1131" y="309"/>
                    </a:cubicBezTo>
                    <a:cubicBezTo>
                      <a:pt x="1131" y="480"/>
                      <a:pt x="993" y="618"/>
                      <a:pt x="822" y="61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38" name="Group 9">
              <a:extLst>
                <a:ext uri="{FF2B5EF4-FFF2-40B4-BE49-F238E27FC236}">
                  <a16:creationId xmlns:a16="http://schemas.microsoft.com/office/drawing/2014/main" id="{8C6D92B0-FD5E-564D-A2BA-AFAB90CB07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7994" y="1804368"/>
              <a:ext cx="1690738" cy="966342"/>
              <a:chOff x="5507038" y="1647825"/>
              <a:chExt cx="1863725" cy="1065213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168" name="Freeform 34">
                <a:extLst>
                  <a:ext uri="{FF2B5EF4-FFF2-40B4-BE49-F238E27FC236}">
                    <a16:creationId xmlns:a16="http://schemas.microsoft.com/office/drawing/2014/main" id="{AE5BFC2B-9355-B341-B782-2F985B857A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92950" y="1647825"/>
                <a:ext cx="277813" cy="246063"/>
              </a:xfrm>
              <a:custGeom>
                <a:avLst/>
                <a:gdLst>
                  <a:gd name="T0" fmla="*/ 15474 w 772"/>
                  <a:gd name="T1" fmla="*/ 110764 h 682"/>
                  <a:gd name="T2" fmla="*/ 15474 w 772"/>
                  <a:gd name="T3" fmla="*/ 110764 h 682"/>
                  <a:gd name="T4" fmla="*/ 17273 w 772"/>
                  <a:gd name="T5" fmla="*/ 139989 h 682"/>
                  <a:gd name="T6" fmla="*/ 250823 w 772"/>
                  <a:gd name="T7" fmla="*/ 238486 h 682"/>
                  <a:gd name="T8" fmla="*/ 250823 w 772"/>
                  <a:gd name="T9" fmla="*/ 238486 h 682"/>
                  <a:gd name="T10" fmla="*/ 272775 w 772"/>
                  <a:gd name="T11" fmla="*/ 219725 h 682"/>
                  <a:gd name="T12" fmla="*/ 224554 w 772"/>
                  <a:gd name="T13" fmla="*/ 24173 h 682"/>
                  <a:gd name="T14" fmla="*/ 224554 w 772"/>
                  <a:gd name="T15" fmla="*/ 24173 h 682"/>
                  <a:gd name="T16" fmla="*/ 188927 w 772"/>
                  <a:gd name="T17" fmla="*/ 9020 h 682"/>
                  <a:gd name="T18" fmla="*/ 15474 w 772"/>
                  <a:gd name="T19" fmla="*/ 110764 h 68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72" h="682">
                    <a:moveTo>
                      <a:pt x="43" y="307"/>
                    </a:moveTo>
                    <a:lnTo>
                      <a:pt x="43" y="307"/>
                    </a:lnTo>
                    <a:cubicBezTo>
                      <a:pt x="0" y="332"/>
                      <a:pt x="2" y="368"/>
                      <a:pt x="48" y="388"/>
                    </a:cubicBezTo>
                    <a:lnTo>
                      <a:pt x="697" y="661"/>
                    </a:lnTo>
                    <a:cubicBezTo>
                      <a:pt x="743" y="681"/>
                      <a:pt x="771" y="657"/>
                      <a:pt x="758" y="609"/>
                    </a:cubicBezTo>
                    <a:lnTo>
                      <a:pt x="624" y="67"/>
                    </a:lnTo>
                    <a:cubicBezTo>
                      <a:pt x="612" y="19"/>
                      <a:pt x="567" y="0"/>
                      <a:pt x="525" y="25"/>
                    </a:cubicBezTo>
                    <a:lnTo>
                      <a:pt x="43" y="30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69" name="Freeform 35">
                <a:extLst>
                  <a:ext uri="{FF2B5EF4-FFF2-40B4-BE49-F238E27FC236}">
                    <a16:creationId xmlns:a16="http://schemas.microsoft.com/office/drawing/2014/main" id="{E52065C6-D91C-BF46-9893-AE63281FD5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7038" y="1752600"/>
                <a:ext cx="1771650" cy="960438"/>
              </a:xfrm>
              <a:custGeom>
                <a:avLst/>
                <a:gdLst>
                  <a:gd name="T0" fmla="*/ 37067 w 4923"/>
                  <a:gd name="T1" fmla="*/ 960078 h 2666"/>
                  <a:gd name="T2" fmla="*/ 37067 w 4923"/>
                  <a:gd name="T3" fmla="*/ 960078 h 2666"/>
                  <a:gd name="T4" fmla="*/ 20873 w 4923"/>
                  <a:gd name="T5" fmla="*/ 955755 h 2666"/>
                  <a:gd name="T6" fmla="*/ 20873 w 4923"/>
                  <a:gd name="T7" fmla="*/ 955755 h 2666"/>
                  <a:gd name="T8" fmla="*/ 8637 w 4923"/>
                  <a:gd name="T9" fmla="*/ 911443 h 2666"/>
                  <a:gd name="T10" fmla="*/ 393340 w 4923"/>
                  <a:gd name="T11" fmla="*/ 235967 h 2666"/>
                  <a:gd name="T12" fmla="*/ 393340 w 4923"/>
                  <a:gd name="T13" fmla="*/ 235967 h 2666"/>
                  <a:gd name="T14" fmla="*/ 445522 w 4923"/>
                  <a:gd name="T15" fmla="*/ 201742 h 2666"/>
                  <a:gd name="T16" fmla="*/ 445522 w 4923"/>
                  <a:gd name="T17" fmla="*/ 201742 h 2666"/>
                  <a:gd name="T18" fmla="*/ 499143 w 4923"/>
                  <a:gd name="T19" fmla="*/ 233805 h 2666"/>
                  <a:gd name="T20" fmla="*/ 747814 w 4923"/>
                  <a:gd name="T21" fmla="*/ 631526 h 2666"/>
                  <a:gd name="T22" fmla="*/ 987129 w 4923"/>
                  <a:gd name="T23" fmla="*/ 284241 h 2666"/>
                  <a:gd name="T24" fmla="*/ 987129 w 4923"/>
                  <a:gd name="T25" fmla="*/ 284241 h 2666"/>
                  <a:gd name="T26" fmla="*/ 1040390 w 4923"/>
                  <a:gd name="T27" fmla="*/ 253979 h 2666"/>
                  <a:gd name="T28" fmla="*/ 1040390 w 4923"/>
                  <a:gd name="T29" fmla="*/ 253979 h 2666"/>
                  <a:gd name="T30" fmla="*/ 1041830 w 4923"/>
                  <a:gd name="T31" fmla="*/ 253979 h 2666"/>
                  <a:gd name="T32" fmla="*/ 1041830 w 4923"/>
                  <a:gd name="T33" fmla="*/ 253979 h 2666"/>
                  <a:gd name="T34" fmla="*/ 1095091 w 4923"/>
                  <a:gd name="T35" fmla="*/ 286402 h 2666"/>
                  <a:gd name="T36" fmla="*/ 1373991 w 4923"/>
                  <a:gd name="T37" fmla="*/ 730956 h 2666"/>
                  <a:gd name="T38" fmla="*/ 1704714 w 4923"/>
                  <a:gd name="T39" fmla="*/ 23056 h 2666"/>
                  <a:gd name="T40" fmla="*/ 1704714 w 4923"/>
                  <a:gd name="T41" fmla="*/ 23056 h 2666"/>
                  <a:gd name="T42" fmla="*/ 1747898 w 4923"/>
                  <a:gd name="T43" fmla="*/ 7565 h 2666"/>
                  <a:gd name="T44" fmla="*/ 1747898 w 4923"/>
                  <a:gd name="T45" fmla="*/ 7565 h 2666"/>
                  <a:gd name="T46" fmla="*/ 1763733 w 4923"/>
                  <a:gd name="T47" fmla="*/ 50796 h 2666"/>
                  <a:gd name="T48" fmla="*/ 1428332 w 4923"/>
                  <a:gd name="T49" fmla="*/ 768422 h 2666"/>
                  <a:gd name="T50" fmla="*/ 1428332 w 4923"/>
                  <a:gd name="T51" fmla="*/ 768422 h 2666"/>
                  <a:gd name="T52" fmla="*/ 1378670 w 4923"/>
                  <a:gd name="T53" fmla="*/ 806249 h 2666"/>
                  <a:gd name="T54" fmla="*/ 1378670 w 4923"/>
                  <a:gd name="T55" fmla="*/ 806249 h 2666"/>
                  <a:gd name="T56" fmla="*/ 1324329 w 4923"/>
                  <a:gd name="T57" fmla="*/ 774907 h 2666"/>
                  <a:gd name="T58" fmla="*/ 1040390 w 4923"/>
                  <a:gd name="T59" fmla="*/ 321707 h 2666"/>
                  <a:gd name="T60" fmla="*/ 801075 w 4923"/>
                  <a:gd name="T61" fmla="*/ 668992 h 2666"/>
                  <a:gd name="T62" fmla="*/ 801075 w 4923"/>
                  <a:gd name="T63" fmla="*/ 668992 h 2666"/>
                  <a:gd name="T64" fmla="*/ 746015 w 4923"/>
                  <a:gd name="T65" fmla="*/ 698893 h 2666"/>
                  <a:gd name="T66" fmla="*/ 746015 w 4923"/>
                  <a:gd name="T67" fmla="*/ 698893 h 2666"/>
                  <a:gd name="T68" fmla="*/ 692754 w 4923"/>
                  <a:gd name="T69" fmla="*/ 666470 h 2666"/>
                  <a:gd name="T70" fmla="*/ 446961 w 4923"/>
                  <a:gd name="T71" fmla="*/ 273073 h 2666"/>
                  <a:gd name="T72" fmla="*/ 65497 w 4923"/>
                  <a:gd name="T73" fmla="*/ 943506 h 2666"/>
                  <a:gd name="T74" fmla="*/ 65497 w 4923"/>
                  <a:gd name="T75" fmla="*/ 943506 h 2666"/>
                  <a:gd name="T76" fmla="*/ 37067 w 4923"/>
                  <a:gd name="T77" fmla="*/ 960078 h 26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4923" h="2666">
                    <a:moveTo>
                      <a:pt x="103" y="2665"/>
                    </a:moveTo>
                    <a:lnTo>
                      <a:pt x="103" y="2665"/>
                    </a:lnTo>
                    <a:cubicBezTo>
                      <a:pt x="88" y="2665"/>
                      <a:pt x="73" y="2661"/>
                      <a:pt x="58" y="2653"/>
                    </a:cubicBezTo>
                    <a:cubicBezTo>
                      <a:pt x="15" y="2628"/>
                      <a:pt x="0" y="2573"/>
                      <a:pt x="24" y="2530"/>
                    </a:cubicBezTo>
                    <a:lnTo>
                      <a:pt x="1093" y="655"/>
                    </a:lnTo>
                    <a:cubicBezTo>
                      <a:pt x="1127" y="596"/>
                      <a:pt x="1179" y="561"/>
                      <a:pt x="1238" y="560"/>
                    </a:cubicBezTo>
                    <a:cubicBezTo>
                      <a:pt x="1297" y="560"/>
                      <a:pt x="1351" y="591"/>
                      <a:pt x="1387" y="649"/>
                    </a:cubicBezTo>
                    <a:lnTo>
                      <a:pt x="2078" y="1753"/>
                    </a:lnTo>
                    <a:lnTo>
                      <a:pt x="2743" y="789"/>
                    </a:lnTo>
                    <a:cubicBezTo>
                      <a:pt x="2780" y="735"/>
                      <a:pt x="2834" y="705"/>
                      <a:pt x="2891" y="705"/>
                    </a:cubicBezTo>
                    <a:cubicBezTo>
                      <a:pt x="2893" y="705"/>
                      <a:pt x="2894" y="705"/>
                      <a:pt x="2895" y="705"/>
                    </a:cubicBezTo>
                    <a:cubicBezTo>
                      <a:pt x="2954" y="706"/>
                      <a:pt x="3008" y="739"/>
                      <a:pt x="3043" y="795"/>
                    </a:cubicBezTo>
                    <a:lnTo>
                      <a:pt x="3818" y="2029"/>
                    </a:lnTo>
                    <a:lnTo>
                      <a:pt x="4737" y="64"/>
                    </a:lnTo>
                    <a:cubicBezTo>
                      <a:pt x="4758" y="19"/>
                      <a:pt x="4812" y="0"/>
                      <a:pt x="4857" y="21"/>
                    </a:cubicBezTo>
                    <a:cubicBezTo>
                      <a:pt x="4903" y="42"/>
                      <a:pt x="4922" y="95"/>
                      <a:pt x="4901" y="141"/>
                    </a:cubicBezTo>
                    <a:lnTo>
                      <a:pt x="3969" y="2133"/>
                    </a:lnTo>
                    <a:cubicBezTo>
                      <a:pt x="3939" y="2197"/>
                      <a:pt x="3889" y="2235"/>
                      <a:pt x="3831" y="2238"/>
                    </a:cubicBezTo>
                    <a:cubicBezTo>
                      <a:pt x="3771" y="2242"/>
                      <a:pt x="3717" y="2210"/>
                      <a:pt x="3680" y="2151"/>
                    </a:cubicBezTo>
                    <a:lnTo>
                      <a:pt x="2891" y="893"/>
                    </a:lnTo>
                    <a:lnTo>
                      <a:pt x="2226" y="1857"/>
                    </a:lnTo>
                    <a:cubicBezTo>
                      <a:pt x="2188" y="1912"/>
                      <a:pt x="2134" y="1942"/>
                      <a:pt x="2073" y="1940"/>
                    </a:cubicBezTo>
                    <a:cubicBezTo>
                      <a:pt x="2015" y="1939"/>
                      <a:pt x="1961" y="1906"/>
                      <a:pt x="1925" y="1850"/>
                    </a:cubicBezTo>
                    <a:lnTo>
                      <a:pt x="1242" y="758"/>
                    </a:lnTo>
                    <a:lnTo>
                      <a:pt x="182" y="2619"/>
                    </a:lnTo>
                    <a:cubicBezTo>
                      <a:pt x="165" y="2648"/>
                      <a:pt x="134" y="2665"/>
                      <a:pt x="103" y="266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39" name="Group 5">
              <a:extLst>
                <a:ext uri="{FF2B5EF4-FFF2-40B4-BE49-F238E27FC236}">
                  <a16:creationId xmlns:a16="http://schemas.microsoft.com/office/drawing/2014/main" id="{1965D99A-53D1-BF47-A0ED-DE667D4A13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0143" y="2873562"/>
              <a:ext cx="1474715" cy="1356622"/>
              <a:chOff x="4892675" y="3322638"/>
              <a:chExt cx="1625600" cy="1495425"/>
            </a:xfrm>
            <a:solidFill>
              <a:schemeClr val="tx2">
                <a:lumMod val="75000"/>
              </a:schemeClr>
            </a:solidFill>
          </p:grpSpPr>
          <p:sp>
            <p:nvSpPr>
              <p:cNvPr id="165" name="Freeform 2">
                <a:extLst>
                  <a:ext uri="{FF2B5EF4-FFF2-40B4-BE49-F238E27FC236}">
                    <a16:creationId xmlns:a16="http://schemas.microsoft.com/office/drawing/2014/main" id="{CB81D91A-95E4-2046-A1CE-8333D088A3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5788" y="3751263"/>
                <a:ext cx="252412" cy="642937"/>
              </a:xfrm>
              <a:custGeom>
                <a:avLst/>
                <a:gdLst>
                  <a:gd name="T0" fmla="*/ 152311 w 701"/>
                  <a:gd name="T1" fmla="*/ 44229 h 1788"/>
                  <a:gd name="T2" fmla="*/ 152311 w 701"/>
                  <a:gd name="T3" fmla="*/ 44229 h 1788"/>
                  <a:gd name="T4" fmla="*/ 251332 w 701"/>
                  <a:gd name="T5" fmla="*/ 181950 h 1788"/>
                  <a:gd name="T6" fmla="*/ 251332 w 701"/>
                  <a:gd name="T7" fmla="*/ 197052 h 1788"/>
                  <a:gd name="T8" fmla="*/ 193000 w 701"/>
                  <a:gd name="T9" fmla="*/ 197052 h 1788"/>
                  <a:gd name="T10" fmla="*/ 193000 w 701"/>
                  <a:gd name="T11" fmla="*/ 177994 h 1788"/>
                  <a:gd name="T12" fmla="*/ 193000 w 701"/>
                  <a:gd name="T13" fmla="*/ 177994 h 1788"/>
                  <a:gd name="T14" fmla="*/ 128186 w 701"/>
                  <a:gd name="T15" fmla="*/ 97807 h 1788"/>
                  <a:gd name="T16" fmla="*/ 128186 w 701"/>
                  <a:gd name="T17" fmla="*/ 97807 h 1788"/>
                  <a:gd name="T18" fmla="*/ 64093 w 701"/>
                  <a:gd name="T19" fmla="*/ 177994 h 1788"/>
                  <a:gd name="T20" fmla="*/ 64093 w 701"/>
                  <a:gd name="T21" fmla="*/ 177994 h 1788"/>
                  <a:gd name="T22" fmla="*/ 252052 w 701"/>
                  <a:gd name="T23" fmla="*/ 461706 h 1788"/>
                  <a:gd name="T24" fmla="*/ 252052 w 701"/>
                  <a:gd name="T25" fmla="*/ 461706 h 1788"/>
                  <a:gd name="T26" fmla="*/ 152311 w 701"/>
                  <a:gd name="T27" fmla="*/ 600146 h 1788"/>
                  <a:gd name="T28" fmla="*/ 152311 w 701"/>
                  <a:gd name="T29" fmla="*/ 642577 h 1788"/>
                  <a:gd name="T30" fmla="*/ 100821 w 701"/>
                  <a:gd name="T31" fmla="*/ 642577 h 1788"/>
                  <a:gd name="T32" fmla="*/ 100821 w 701"/>
                  <a:gd name="T33" fmla="*/ 600146 h 1788"/>
                  <a:gd name="T34" fmla="*/ 100821 w 701"/>
                  <a:gd name="T35" fmla="*/ 600146 h 1788"/>
                  <a:gd name="T36" fmla="*/ 0 w 701"/>
                  <a:gd name="T37" fmla="*/ 461706 h 1788"/>
                  <a:gd name="T38" fmla="*/ 0 w 701"/>
                  <a:gd name="T39" fmla="*/ 427186 h 1788"/>
                  <a:gd name="T40" fmla="*/ 58332 w 701"/>
                  <a:gd name="T41" fmla="*/ 427186 h 1788"/>
                  <a:gd name="T42" fmla="*/ 58332 w 701"/>
                  <a:gd name="T43" fmla="*/ 465662 h 1788"/>
                  <a:gd name="T44" fmla="*/ 58332 w 701"/>
                  <a:gd name="T45" fmla="*/ 465662 h 1788"/>
                  <a:gd name="T46" fmla="*/ 124226 w 701"/>
                  <a:gd name="T47" fmla="*/ 545130 h 1788"/>
                  <a:gd name="T48" fmla="*/ 124226 w 701"/>
                  <a:gd name="T49" fmla="*/ 545130 h 1788"/>
                  <a:gd name="T50" fmla="*/ 189759 w 701"/>
                  <a:gd name="T51" fmla="*/ 465662 h 1788"/>
                  <a:gd name="T52" fmla="*/ 189759 w 701"/>
                  <a:gd name="T53" fmla="*/ 465662 h 1788"/>
                  <a:gd name="T54" fmla="*/ 2521 w 701"/>
                  <a:gd name="T55" fmla="*/ 181950 h 1788"/>
                  <a:gd name="T56" fmla="*/ 2521 w 701"/>
                  <a:gd name="T57" fmla="*/ 181950 h 1788"/>
                  <a:gd name="T58" fmla="*/ 100821 w 701"/>
                  <a:gd name="T59" fmla="*/ 44229 h 1788"/>
                  <a:gd name="T60" fmla="*/ 100821 w 701"/>
                  <a:gd name="T61" fmla="*/ 0 h 1788"/>
                  <a:gd name="T62" fmla="*/ 152311 w 701"/>
                  <a:gd name="T63" fmla="*/ 0 h 1788"/>
                  <a:gd name="T64" fmla="*/ 152311 w 701"/>
                  <a:gd name="T65" fmla="*/ 44229 h 17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01" h="1788">
                    <a:moveTo>
                      <a:pt x="423" y="123"/>
                    </a:moveTo>
                    <a:lnTo>
                      <a:pt x="423" y="123"/>
                    </a:lnTo>
                    <a:cubicBezTo>
                      <a:pt x="612" y="150"/>
                      <a:pt x="698" y="297"/>
                      <a:pt x="698" y="506"/>
                    </a:cubicBezTo>
                    <a:lnTo>
                      <a:pt x="698" y="548"/>
                    </a:lnTo>
                    <a:lnTo>
                      <a:pt x="536" y="548"/>
                    </a:lnTo>
                    <a:lnTo>
                      <a:pt x="536" y="495"/>
                    </a:lnTo>
                    <a:cubicBezTo>
                      <a:pt x="536" y="357"/>
                      <a:pt x="481" y="272"/>
                      <a:pt x="356" y="272"/>
                    </a:cubicBezTo>
                    <a:cubicBezTo>
                      <a:pt x="233" y="272"/>
                      <a:pt x="178" y="357"/>
                      <a:pt x="178" y="495"/>
                    </a:cubicBezTo>
                    <a:cubicBezTo>
                      <a:pt x="178" y="844"/>
                      <a:pt x="700" y="846"/>
                      <a:pt x="700" y="1284"/>
                    </a:cubicBezTo>
                    <a:cubicBezTo>
                      <a:pt x="700" y="1493"/>
                      <a:pt x="612" y="1642"/>
                      <a:pt x="423" y="1669"/>
                    </a:cubicBezTo>
                    <a:lnTo>
                      <a:pt x="423" y="1787"/>
                    </a:lnTo>
                    <a:lnTo>
                      <a:pt x="280" y="1787"/>
                    </a:lnTo>
                    <a:lnTo>
                      <a:pt x="280" y="1669"/>
                    </a:lnTo>
                    <a:cubicBezTo>
                      <a:pt x="87" y="1642"/>
                      <a:pt x="0" y="1496"/>
                      <a:pt x="0" y="1284"/>
                    </a:cubicBezTo>
                    <a:lnTo>
                      <a:pt x="0" y="1188"/>
                    </a:lnTo>
                    <a:lnTo>
                      <a:pt x="162" y="1188"/>
                    </a:lnTo>
                    <a:lnTo>
                      <a:pt x="162" y="1295"/>
                    </a:lnTo>
                    <a:cubicBezTo>
                      <a:pt x="162" y="1435"/>
                      <a:pt x="221" y="1516"/>
                      <a:pt x="345" y="1516"/>
                    </a:cubicBezTo>
                    <a:cubicBezTo>
                      <a:pt x="471" y="1516"/>
                      <a:pt x="527" y="1435"/>
                      <a:pt x="527" y="1295"/>
                    </a:cubicBezTo>
                    <a:cubicBezTo>
                      <a:pt x="527" y="948"/>
                      <a:pt x="7" y="944"/>
                      <a:pt x="7" y="506"/>
                    </a:cubicBezTo>
                    <a:cubicBezTo>
                      <a:pt x="7" y="292"/>
                      <a:pt x="94" y="152"/>
                      <a:pt x="280" y="123"/>
                    </a:cubicBezTo>
                    <a:lnTo>
                      <a:pt x="280" y="0"/>
                    </a:lnTo>
                    <a:lnTo>
                      <a:pt x="423" y="0"/>
                    </a:lnTo>
                    <a:lnTo>
                      <a:pt x="423" y="123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66" name="Freeform 36">
                <a:extLst>
                  <a:ext uri="{FF2B5EF4-FFF2-40B4-BE49-F238E27FC236}">
                    <a16:creationId xmlns:a16="http://schemas.microsoft.com/office/drawing/2014/main" id="{C3861E2F-4113-9C4C-9D12-E47A9A41DB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2850" y="3322638"/>
                <a:ext cx="1495425" cy="1495425"/>
              </a:xfrm>
              <a:custGeom>
                <a:avLst/>
                <a:gdLst>
                  <a:gd name="T0" fmla="*/ 747353 w 4154"/>
                  <a:gd name="T1" fmla="*/ 65175 h 4153"/>
                  <a:gd name="T2" fmla="*/ 747353 w 4154"/>
                  <a:gd name="T3" fmla="*/ 65175 h 4153"/>
                  <a:gd name="T4" fmla="*/ 65159 w 4154"/>
                  <a:gd name="T5" fmla="*/ 747172 h 4153"/>
                  <a:gd name="T6" fmla="*/ 65159 w 4154"/>
                  <a:gd name="T7" fmla="*/ 747172 h 4153"/>
                  <a:gd name="T8" fmla="*/ 747353 w 4154"/>
                  <a:gd name="T9" fmla="*/ 1429890 h 4153"/>
                  <a:gd name="T10" fmla="*/ 747353 w 4154"/>
                  <a:gd name="T11" fmla="*/ 1429890 h 4153"/>
                  <a:gd name="T12" fmla="*/ 1429906 w 4154"/>
                  <a:gd name="T13" fmla="*/ 747172 h 4153"/>
                  <a:gd name="T14" fmla="*/ 1429906 w 4154"/>
                  <a:gd name="T15" fmla="*/ 747172 h 4153"/>
                  <a:gd name="T16" fmla="*/ 747353 w 4154"/>
                  <a:gd name="T17" fmla="*/ 65175 h 4153"/>
                  <a:gd name="T18" fmla="*/ 747353 w 4154"/>
                  <a:gd name="T19" fmla="*/ 1495065 h 4153"/>
                  <a:gd name="T20" fmla="*/ 747353 w 4154"/>
                  <a:gd name="T21" fmla="*/ 1495065 h 4153"/>
                  <a:gd name="T22" fmla="*/ 0 w 4154"/>
                  <a:gd name="T23" fmla="*/ 747172 h 4153"/>
                  <a:gd name="T24" fmla="*/ 0 w 4154"/>
                  <a:gd name="T25" fmla="*/ 747172 h 4153"/>
                  <a:gd name="T26" fmla="*/ 747353 w 4154"/>
                  <a:gd name="T27" fmla="*/ 0 h 4153"/>
                  <a:gd name="T28" fmla="*/ 747353 w 4154"/>
                  <a:gd name="T29" fmla="*/ 0 h 4153"/>
                  <a:gd name="T30" fmla="*/ 1495065 w 4154"/>
                  <a:gd name="T31" fmla="*/ 747172 h 4153"/>
                  <a:gd name="T32" fmla="*/ 1495065 w 4154"/>
                  <a:gd name="T33" fmla="*/ 747172 h 4153"/>
                  <a:gd name="T34" fmla="*/ 747353 w 4154"/>
                  <a:gd name="T35" fmla="*/ 1495065 h 41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154" h="4153">
                    <a:moveTo>
                      <a:pt x="2076" y="181"/>
                    </a:moveTo>
                    <a:lnTo>
                      <a:pt x="2076" y="181"/>
                    </a:lnTo>
                    <a:cubicBezTo>
                      <a:pt x="1031" y="181"/>
                      <a:pt x="181" y="1032"/>
                      <a:pt x="181" y="2075"/>
                    </a:cubicBezTo>
                    <a:cubicBezTo>
                      <a:pt x="181" y="3121"/>
                      <a:pt x="1031" y="3971"/>
                      <a:pt x="2076" y="3971"/>
                    </a:cubicBezTo>
                    <a:cubicBezTo>
                      <a:pt x="3121" y="3971"/>
                      <a:pt x="3972" y="3121"/>
                      <a:pt x="3972" y="2075"/>
                    </a:cubicBezTo>
                    <a:cubicBezTo>
                      <a:pt x="3972" y="1032"/>
                      <a:pt x="3121" y="181"/>
                      <a:pt x="2076" y="181"/>
                    </a:cubicBezTo>
                    <a:close/>
                    <a:moveTo>
                      <a:pt x="2076" y="4152"/>
                    </a:moveTo>
                    <a:lnTo>
                      <a:pt x="2076" y="4152"/>
                    </a:lnTo>
                    <a:cubicBezTo>
                      <a:pt x="931" y="4152"/>
                      <a:pt x="0" y="3220"/>
                      <a:pt x="0" y="2075"/>
                    </a:cubicBezTo>
                    <a:cubicBezTo>
                      <a:pt x="0" y="932"/>
                      <a:pt x="931" y="0"/>
                      <a:pt x="2076" y="0"/>
                    </a:cubicBezTo>
                    <a:cubicBezTo>
                      <a:pt x="3221" y="0"/>
                      <a:pt x="4153" y="932"/>
                      <a:pt x="4153" y="2075"/>
                    </a:cubicBezTo>
                    <a:cubicBezTo>
                      <a:pt x="4153" y="3220"/>
                      <a:pt x="3221" y="4152"/>
                      <a:pt x="2076" y="415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67" name="Freeform 37">
                <a:extLst>
                  <a:ext uri="{FF2B5EF4-FFF2-40B4-BE49-F238E27FC236}">
                    <a16:creationId xmlns:a16="http://schemas.microsoft.com/office/drawing/2014/main" id="{D0D86646-A4B0-2644-9835-B7D089E59D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2675" y="3322638"/>
                <a:ext cx="909638" cy="1495425"/>
              </a:xfrm>
              <a:custGeom>
                <a:avLst/>
                <a:gdLst>
                  <a:gd name="T0" fmla="*/ 876534 w 2528"/>
                  <a:gd name="T1" fmla="*/ 1495065 h 4153"/>
                  <a:gd name="T2" fmla="*/ 746997 w 2528"/>
                  <a:gd name="T3" fmla="*/ 1495065 h 4153"/>
                  <a:gd name="T4" fmla="*/ 746997 w 2528"/>
                  <a:gd name="T5" fmla="*/ 1495065 h 4153"/>
                  <a:gd name="T6" fmla="*/ 0 w 2528"/>
                  <a:gd name="T7" fmla="*/ 747172 h 4153"/>
                  <a:gd name="T8" fmla="*/ 0 w 2528"/>
                  <a:gd name="T9" fmla="*/ 747172 h 4153"/>
                  <a:gd name="T10" fmla="*/ 746997 w 2528"/>
                  <a:gd name="T11" fmla="*/ 0 h 4153"/>
                  <a:gd name="T12" fmla="*/ 876534 w 2528"/>
                  <a:gd name="T13" fmla="*/ 0 h 4153"/>
                  <a:gd name="T14" fmla="*/ 876534 w 2528"/>
                  <a:gd name="T15" fmla="*/ 0 h 4153"/>
                  <a:gd name="T16" fmla="*/ 909278 w 2528"/>
                  <a:gd name="T17" fmla="*/ 32768 h 4153"/>
                  <a:gd name="T18" fmla="*/ 909278 w 2528"/>
                  <a:gd name="T19" fmla="*/ 32768 h 4153"/>
                  <a:gd name="T20" fmla="*/ 876534 w 2528"/>
                  <a:gd name="T21" fmla="*/ 65175 h 4153"/>
                  <a:gd name="T22" fmla="*/ 746997 w 2528"/>
                  <a:gd name="T23" fmla="*/ 65175 h 4153"/>
                  <a:gd name="T24" fmla="*/ 746997 w 2528"/>
                  <a:gd name="T25" fmla="*/ 65175 h 4153"/>
                  <a:gd name="T26" fmla="*/ 64769 w 2528"/>
                  <a:gd name="T27" fmla="*/ 747172 h 4153"/>
                  <a:gd name="T28" fmla="*/ 64769 w 2528"/>
                  <a:gd name="T29" fmla="*/ 747172 h 4153"/>
                  <a:gd name="T30" fmla="*/ 746997 w 2528"/>
                  <a:gd name="T31" fmla="*/ 1429890 h 4153"/>
                  <a:gd name="T32" fmla="*/ 876534 w 2528"/>
                  <a:gd name="T33" fmla="*/ 1429890 h 4153"/>
                  <a:gd name="T34" fmla="*/ 876534 w 2528"/>
                  <a:gd name="T35" fmla="*/ 1429890 h 4153"/>
                  <a:gd name="T36" fmla="*/ 909278 w 2528"/>
                  <a:gd name="T37" fmla="*/ 1462297 h 4153"/>
                  <a:gd name="T38" fmla="*/ 909278 w 2528"/>
                  <a:gd name="T39" fmla="*/ 1462297 h 4153"/>
                  <a:gd name="T40" fmla="*/ 876534 w 2528"/>
                  <a:gd name="T41" fmla="*/ 1495065 h 415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528" h="4153">
                    <a:moveTo>
                      <a:pt x="2436" y="4152"/>
                    </a:moveTo>
                    <a:lnTo>
                      <a:pt x="2076" y="4152"/>
                    </a:lnTo>
                    <a:cubicBezTo>
                      <a:pt x="930" y="4152"/>
                      <a:pt x="0" y="3221"/>
                      <a:pt x="0" y="2075"/>
                    </a:cubicBezTo>
                    <a:cubicBezTo>
                      <a:pt x="0" y="932"/>
                      <a:pt x="930" y="0"/>
                      <a:pt x="2076" y="0"/>
                    </a:cubicBezTo>
                    <a:lnTo>
                      <a:pt x="2436" y="0"/>
                    </a:lnTo>
                    <a:cubicBezTo>
                      <a:pt x="2486" y="0"/>
                      <a:pt x="2527" y="41"/>
                      <a:pt x="2527" y="91"/>
                    </a:cubicBezTo>
                    <a:cubicBezTo>
                      <a:pt x="2527" y="141"/>
                      <a:pt x="2486" y="181"/>
                      <a:pt x="2436" y="181"/>
                    </a:cubicBezTo>
                    <a:lnTo>
                      <a:pt x="2076" y="181"/>
                    </a:lnTo>
                    <a:cubicBezTo>
                      <a:pt x="1030" y="181"/>
                      <a:pt x="180" y="1032"/>
                      <a:pt x="180" y="2075"/>
                    </a:cubicBezTo>
                    <a:cubicBezTo>
                      <a:pt x="180" y="3121"/>
                      <a:pt x="1030" y="3971"/>
                      <a:pt x="2076" y="3971"/>
                    </a:cubicBezTo>
                    <a:lnTo>
                      <a:pt x="2436" y="3971"/>
                    </a:lnTo>
                    <a:cubicBezTo>
                      <a:pt x="2486" y="3971"/>
                      <a:pt x="2527" y="4011"/>
                      <a:pt x="2527" y="4061"/>
                    </a:cubicBezTo>
                    <a:cubicBezTo>
                      <a:pt x="2527" y="4111"/>
                      <a:pt x="2486" y="4152"/>
                      <a:pt x="2436" y="415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40" name="Group 11">
              <a:extLst>
                <a:ext uri="{FF2B5EF4-FFF2-40B4-BE49-F238E27FC236}">
                  <a16:creationId xmlns:a16="http://schemas.microsoft.com/office/drawing/2014/main" id="{EDA16F9D-DD3C-3A4B-A4F9-8E5F475B9A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954917"/>
              <a:ext cx="1765625" cy="1659054"/>
              <a:chOff x="3332163" y="2060575"/>
              <a:chExt cx="1946275" cy="1828800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7F89D4E9-4337-044F-9520-8D4898EF9A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1663" y="2060575"/>
                <a:ext cx="273050" cy="481013"/>
              </a:xfrm>
              <a:custGeom>
                <a:avLst/>
                <a:gdLst>
                  <a:gd name="T0" fmla="*/ 65115 w 759"/>
                  <a:gd name="T1" fmla="*/ 415584 h 1338"/>
                  <a:gd name="T2" fmla="*/ 207935 w 759"/>
                  <a:gd name="T3" fmla="*/ 415584 h 1338"/>
                  <a:gd name="T4" fmla="*/ 207935 w 759"/>
                  <a:gd name="T5" fmla="*/ 68305 h 1338"/>
                  <a:gd name="T6" fmla="*/ 207935 w 759"/>
                  <a:gd name="T7" fmla="*/ 68305 h 1338"/>
                  <a:gd name="T8" fmla="*/ 65115 w 759"/>
                  <a:gd name="T9" fmla="*/ 240507 h 1338"/>
                  <a:gd name="T10" fmla="*/ 65115 w 759"/>
                  <a:gd name="T11" fmla="*/ 415584 h 1338"/>
                  <a:gd name="T12" fmla="*/ 240313 w 759"/>
                  <a:gd name="T13" fmla="*/ 480653 h 1338"/>
                  <a:gd name="T14" fmla="*/ 32377 w 759"/>
                  <a:gd name="T15" fmla="*/ 480653 h 1338"/>
                  <a:gd name="T16" fmla="*/ 32377 w 759"/>
                  <a:gd name="T17" fmla="*/ 480653 h 1338"/>
                  <a:gd name="T18" fmla="*/ 0 w 759"/>
                  <a:gd name="T19" fmla="*/ 448298 h 1338"/>
                  <a:gd name="T20" fmla="*/ 0 w 759"/>
                  <a:gd name="T21" fmla="*/ 240507 h 1338"/>
                  <a:gd name="T22" fmla="*/ 0 w 759"/>
                  <a:gd name="T23" fmla="*/ 240507 h 1338"/>
                  <a:gd name="T24" fmla="*/ 240313 w 759"/>
                  <a:gd name="T25" fmla="*/ 0 h 1338"/>
                  <a:gd name="T26" fmla="*/ 240313 w 759"/>
                  <a:gd name="T27" fmla="*/ 0 h 1338"/>
                  <a:gd name="T28" fmla="*/ 272690 w 759"/>
                  <a:gd name="T29" fmla="*/ 32715 h 1338"/>
                  <a:gd name="T30" fmla="*/ 272690 w 759"/>
                  <a:gd name="T31" fmla="*/ 448298 h 1338"/>
                  <a:gd name="T32" fmla="*/ 272690 w 759"/>
                  <a:gd name="T33" fmla="*/ 448298 h 1338"/>
                  <a:gd name="T34" fmla="*/ 240313 w 759"/>
                  <a:gd name="T35" fmla="*/ 480653 h 133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59" h="1338">
                    <a:moveTo>
                      <a:pt x="181" y="1156"/>
                    </a:moveTo>
                    <a:lnTo>
                      <a:pt x="578" y="1156"/>
                    </a:lnTo>
                    <a:lnTo>
                      <a:pt x="578" y="190"/>
                    </a:lnTo>
                    <a:cubicBezTo>
                      <a:pt x="352" y="232"/>
                      <a:pt x="181" y="431"/>
                      <a:pt x="181" y="669"/>
                    </a:cubicBezTo>
                    <a:lnTo>
                      <a:pt x="181" y="1156"/>
                    </a:lnTo>
                    <a:close/>
                    <a:moveTo>
                      <a:pt x="668" y="1337"/>
                    </a:moveTo>
                    <a:lnTo>
                      <a:pt x="90" y="1337"/>
                    </a:lnTo>
                    <a:cubicBezTo>
                      <a:pt x="40" y="1337"/>
                      <a:pt x="0" y="1297"/>
                      <a:pt x="0" y="1247"/>
                    </a:cubicBezTo>
                    <a:lnTo>
                      <a:pt x="0" y="669"/>
                    </a:lnTo>
                    <a:cubicBezTo>
                      <a:pt x="0" y="300"/>
                      <a:pt x="300" y="0"/>
                      <a:pt x="668" y="0"/>
                    </a:cubicBezTo>
                    <a:cubicBezTo>
                      <a:pt x="717" y="0"/>
                      <a:pt x="758" y="41"/>
                      <a:pt x="758" y="91"/>
                    </a:cubicBezTo>
                    <a:lnTo>
                      <a:pt x="758" y="1247"/>
                    </a:lnTo>
                    <a:cubicBezTo>
                      <a:pt x="758" y="1297"/>
                      <a:pt x="717" y="1337"/>
                      <a:pt x="668" y="133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9" name="Freeform 38">
                <a:extLst>
                  <a:ext uri="{FF2B5EF4-FFF2-40B4-BE49-F238E27FC236}">
                    <a16:creationId xmlns:a16="http://schemas.microsoft.com/office/drawing/2014/main" id="{166E989C-A1BB-6041-B0CC-5312533613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1100" y="2716213"/>
                <a:ext cx="287338" cy="500062"/>
              </a:xfrm>
              <a:custGeom>
                <a:avLst/>
                <a:gdLst>
                  <a:gd name="T0" fmla="*/ 254530 w 797"/>
                  <a:gd name="T1" fmla="*/ 499702 h 1390"/>
                  <a:gd name="T2" fmla="*/ 32087 w 797"/>
                  <a:gd name="T3" fmla="*/ 499702 h 1390"/>
                  <a:gd name="T4" fmla="*/ 32087 w 797"/>
                  <a:gd name="T5" fmla="*/ 499702 h 1390"/>
                  <a:gd name="T6" fmla="*/ 0 w 797"/>
                  <a:gd name="T7" fmla="*/ 466964 h 1390"/>
                  <a:gd name="T8" fmla="*/ 0 w 797"/>
                  <a:gd name="T9" fmla="*/ 466964 h 1390"/>
                  <a:gd name="T10" fmla="*/ 32087 w 797"/>
                  <a:gd name="T11" fmla="*/ 434586 h 1390"/>
                  <a:gd name="T12" fmla="*/ 221723 w 797"/>
                  <a:gd name="T13" fmla="*/ 434586 h 1390"/>
                  <a:gd name="T14" fmla="*/ 221723 w 797"/>
                  <a:gd name="T15" fmla="*/ 64756 h 1390"/>
                  <a:gd name="T16" fmla="*/ 32087 w 797"/>
                  <a:gd name="T17" fmla="*/ 64756 h 1390"/>
                  <a:gd name="T18" fmla="*/ 32087 w 797"/>
                  <a:gd name="T19" fmla="*/ 64756 h 1390"/>
                  <a:gd name="T20" fmla="*/ 0 w 797"/>
                  <a:gd name="T21" fmla="*/ 32378 h 1390"/>
                  <a:gd name="T22" fmla="*/ 0 w 797"/>
                  <a:gd name="T23" fmla="*/ 32378 h 1390"/>
                  <a:gd name="T24" fmla="*/ 32087 w 797"/>
                  <a:gd name="T25" fmla="*/ 0 h 1390"/>
                  <a:gd name="T26" fmla="*/ 254530 w 797"/>
                  <a:gd name="T27" fmla="*/ 0 h 1390"/>
                  <a:gd name="T28" fmla="*/ 254530 w 797"/>
                  <a:gd name="T29" fmla="*/ 0 h 1390"/>
                  <a:gd name="T30" fmla="*/ 286977 w 797"/>
                  <a:gd name="T31" fmla="*/ 32378 h 1390"/>
                  <a:gd name="T32" fmla="*/ 286977 w 797"/>
                  <a:gd name="T33" fmla="*/ 466964 h 1390"/>
                  <a:gd name="T34" fmla="*/ 286977 w 797"/>
                  <a:gd name="T35" fmla="*/ 466964 h 1390"/>
                  <a:gd name="T36" fmla="*/ 254530 w 797"/>
                  <a:gd name="T37" fmla="*/ 499702 h 139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797" h="1390">
                    <a:moveTo>
                      <a:pt x="706" y="1389"/>
                    </a:moveTo>
                    <a:lnTo>
                      <a:pt x="89" y="1389"/>
                    </a:lnTo>
                    <a:cubicBezTo>
                      <a:pt x="40" y="1389"/>
                      <a:pt x="0" y="1348"/>
                      <a:pt x="0" y="1298"/>
                    </a:cubicBezTo>
                    <a:cubicBezTo>
                      <a:pt x="0" y="1248"/>
                      <a:pt x="40" y="1208"/>
                      <a:pt x="89" y="1208"/>
                    </a:cubicBezTo>
                    <a:lnTo>
                      <a:pt x="615" y="1208"/>
                    </a:lnTo>
                    <a:lnTo>
                      <a:pt x="615" y="180"/>
                    </a:lnTo>
                    <a:lnTo>
                      <a:pt x="89" y="180"/>
                    </a:lnTo>
                    <a:cubicBezTo>
                      <a:pt x="40" y="180"/>
                      <a:pt x="0" y="140"/>
                      <a:pt x="0" y="90"/>
                    </a:cubicBezTo>
                    <a:cubicBezTo>
                      <a:pt x="0" y="40"/>
                      <a:pt x="40" y="0"/>
                      <a:pt x="89" y="0"/>
                    </a:cubicBezTo>
                    <a:lnTo>
                      <a:pt x="706" y="0"/>
                    </a:lnTo>
                    <a:cubicBezTo>
                      <a:pt x="756" y="0"/>
                      <a:pt x="796" y="40"/>
                      <a:pt x="796" y="90"/>
                    </a:cubicBezTo>
                    <a:lnTo>
                      <a:pt x="796" y="1298"/>
                    </a:lnTo>
                    <a:cubicBezTo>
                      <a:pt x="796" y="1348"/>
                      <a:pt x="756" y="1389"/>
                      <a:pt x="706" y="138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60" name="Freeform 39">
                <a:extLst>
                  <a:ext uri="{FF2B5EF4-FFF2-40B4-BE49-F238E27FC236}">
                    <a16:creationId xmlns:a16="http://schemas.microsoft.com/office/drawing/2014/main" id="{B2B4F5B1-4D81-FE48-9980-0D2471D990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8363" y="2614613"/>
                <a:ext cx="153987" cy="153987"/>
              </a:xfrm>
              <a:custGeom>
                <a:avLst/>
                <a:gdLst>
                  <a:gd name="T0" fmla="*/ 153628 w 429"/>
                  <a:gd name="T1" fmla="*/ 76994 h 428"/>
                  <a:gd name="T2" fmla="*/ 153628 w 429"/>
                  <a:gd name="T3" fmla="*/ 76994 h 428"/>
                  <a:gd name="T4" fmla="*/ 76814 w 429"/>
                  <a:gd name="T5" fmla="*/ 153627 h 428"/>
                  <a:gd name="T6" fmla="*/ 76814 w 429"/>
                  <a:gd name="T7" fmla="*/ 153627 h 428"/>
                  <a:gd name="T8" fmla="*/ 0 w 429"/>
                  <a:gd name="T9" fmla="*/ 76994 h 428"/>
                  <a:gd name="T10" fmla="*/ 0 w 429"/>
                  <a:gd name="T11" fmla="*/ 76994 h 428"/>
                  <a:gd name="T12" fmla="*/ 76814 w 429"/>
                  <a:gd name="T13" fmla="*/ 0 h 428"/>
                  <a:gd name="T14" fmla="*/ 76814 w 429"/>
                  <a:gd name="T15" fmla="*/ 0 h 428"/>
                  <a:gd name="T16" fmla="*/ 153628 w 429"/>
                  <a:gd name="T17" fmla="*/ 76994 h 4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29" h="428">
                    <a:moveTo>
                      <a:pt x="428" y="214"/>
                    </a:moveTo>
                    <a:lnTo>
                      <a:pt x="428" y="214"/>
                    </a:lnTo>
                    <a:cubicBezTo>
                      <a:pt x="428" y="332"/>
                      <a:pt x="332" y="427"/>
                      <a:pt x="214" y="427"/>
                    </a:cubicBezTo>
                    <a:cubicBezTo>
                      <a:pt x="96" y="427"/>
                      <a:pt x="0" y="332"/>
                      <a:pt x="0" y="214"/>
                    </a:cubicBezTo>
                    <a:cubicBezTo>
                      <a:pt x="0" y="96"/>
                      <a:pt x="96" y="0"/>
                      <a:pt x="214" y="0"/>
                    </a:cubicBezTo>
                    <a:cubicBezTo>
                      <a:pt x="332" y="0"/>
                      <a:pt x="428" y="96"/>
                      <a:pt x="428" y="21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61" name="Freeform 40">
                <a:extLst>
                  <a:ext uri="{FF2B5EF4-FFF2-40B4-BE49-F238E27FC236}">
                    <a16:creationId xmlns:a16="http://schemas.microsoft.com/office/drawing/2014/main" id="{CF6510E1-A437-CD45-B5C5-2FB6077A67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575" y="3552825"/>
                <a:ext cx="355600" cy="336550"/>
              </a:xfrm>
              <a:custGeom>
                <a:avLst/>
                <a:gdLst>
                  <a:gd name="T0" fmla="*/ 322847 w 988"/>
                  <a:gd name="T1" fmla="*/ 336190 h 936"/>
                  <a:gd name="T2" fmla="*/ 32393 w 988"/>
                  <a:gd name="T3" fmla="*/ 336190 h 936"/>
                  <a:gd name="T4" fmla="*/ 32393 w 988"/>
                  <a:gd name="T5" fmla="*/ 336190 h 936"/>
                  <a:gd name="T6" fmla="*/ 0 w 988"/>
                  <a:gd name="T7" fmla="*/ 303830 h 936"/>
                  <a:gd name="T8" fmla="*/ 0 w 988"/>
                  <a:gd name="T9" fmla="*/ 32720 h 936"/>
                  <a:gd name="T10" fmla="*/ 0 w 988"/>
                  <a:gd name="T11" fmla="*/ 32720 h 936"/>
                  <a:gd name="T12" fmla="*/ 32393 w 988"/>
                  <a:gd name="T13" fmla="*/ 0 h 936"/>
                  <a:gd name="T14" fmla="*/ 32393 w 988"/>
                  <a:gd name="T15" fmla="*/ 0 h 936"/>
                  <a:gd name="T16" fmla="*/ 65145 w 988"/>
                  <a:gd name="T17" fmla="*/ 32720 h 936"/>
                  <a:gd name="T18" fmla="*/ 65145 w 988"/>
                  <a:gd name="T19" fmla="*/ 271469 h 936"/>
                  <a:gd name="T20" fmla="*/ 290095 w 988"/>
                  <a:gd name="T21" fmla="*/ 271469 h 936"/>
                  <a:gd name="T22" fmla="*/ 290095 w 988"/>
                  <a:gd name="T23" fmla="*/ 154612 h 936"/>
                  <a:gd name="T24" fmla="*/ 290095 w 988"/>
                  <a:gd name="T25" fmla="*/ 154612 h 936"/>
                  <a:gd name="T26" fmla="*/ 322847 w 988"/>
                  <a:gd name="T27" fmla="*/ 121892 h 936"/>
                  <a:gd name="T28" fmla="*/ 322847 w 988"/>
                  <a:gd name="T29" fmla="*/ 121892 h 936"/>
                  <a:gd name="T30" fmla="*/ 355240 w 988"/>
                  <a:gd name="T31" fmla="*/ 154612 h 936"/>
                  <a:gd name="T32" fmla="*/ 355240 w 988"/>
                  <a:gd name="T33" fmla="*/ 303830 h 936"/>
                  <a:gd name="T34" fmla="*/ 355240 w 988"/>
                  <a:gd name="T35" fmla="*/ 303830 h 936"/>
                  <a:gd name="T36" fmla="*/ 322847 w 988"/>
                  <a:gd name="T37" fmla="*/ 336190 h 9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88" h="936">
                    <a:moveTo>
                      <a:pt x="897" y="935"/>
                    </a:moveTo>
                    <a:lnTo>
                      <a:pt x="90" y="935"/>
                    </a:lnTo>
                    <a:cubicBezTo>
                      <a:pt x="41" y="935"/>
                      <a:pt x="0" y="894"/>
                      <a:pt x="0" y="845"/>
                    </a:cubicBezTo>
                    <a:lnTo>
                      <a:pt x="0" y="91"/>
                    </a:lnTo>
                    <a:cubicBezTo>
                      <a:pt x="0" y="41"/>
                      <a:pt x="41" y="0"/>
                      <a:pt x="90" y="0"/>
                    </a:cubicBezTo>
                    <a:cubicBezTo>
                      <a:pt x="140" y="0"/>
                      <a:pt x="181" y="41"/>
                      <a:pt x="181" y="91"/>
                    </a:cubicBezTo>
                    <a:lnTo>
                      <a:pt x="181" y="755"/>
                    </a:lnTo>
                    <a:lnTo>
                      <a:pt x="806" y="755"/>
                    </a:lnTo>
                    <a:lnTo>
                      <a:pt x="806" y="430"/>
                    </a:lnTo>
                    <a:cubicBezTo>
                      <a:pt x="806" y="380"/>
                      <a:pt x="847" y="339"/>
                      <a:pt x="897" y="339"/>
                    </a:cubicBezTo>
                    <a:cubicBezTo>
                      <a:pt x="947" y="339"/>
                      <a:pt x="987" y="380"/>
                      <a:pt x="987" y="430"/>
                    </a:cubicBezTo>
                    <a:lnTo>
                      <a:pt x="987" y="845"/>
                    </a:lnTo>
                    <a:cubicBezTo>
                      <a:pt x="987" y="894"/>
                      <a:pt x="947" y="935"/>
                      <a:pt x="897" y="93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62" name="Freeform 41">
                <a:extLst>
                  <a:ext uri="{FF2B5EF4-FFF2-40B4-BE49-F238E27FC236}">
                    <a16:creationId xmlns:a16="http://schemas.microsoft.com/office/drawing/2014/main" id="{7299AC9B-5295-7E4D-8327-2D152B97DD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8488" y="3552825"/>
                <a:ext cx="355600" cy="336550"/>
              </a:xfrm>
              <a:custGeom>
                <a:avLst/>
                <a:gdLst>
                  <a:gd name="T0" fmla="*/ 322814 w 987"/>
                  <a:gd name="T1" fmla="*/ 336190 h 936"/>
                  <a:gd name="T2" fmla="*/ 32426 w 987"/>
                  <a:gd name="T3" fmla="*/ 336190 h 936"/>
                  <a:gd name="T4" fmla="*/ 32426 w 987"/>
                  <a:gd name="T5" fmla="*/ 336190 h 936"/>
                  <a:gd name="T6" fmla="*/ 0 w 987"/>
                  <a:gd name="T7" fmla="*/ 303830 h 936"/>
                  <a:gd name="T8" fmla="*/ 0 w 987"/>
                  <a:gd name="T9" fmla="*/ 154612 h 936"/>
                  <a:gd name="T10" fmla="*/ 0 w 987"/>
                  <a:gd name="T11" fmla="*/ 154612 h 936"/>
                  <a:gd name="T12" fmla="*/ 32426 w 987"/>
                  <a:gd name="T13" fmla="*/ 121892 h 936"/>
                  <a:gd name="T14" fmla="*/ 32426 w 987"/>
                  <a:gd name="T15" fmla="*/ 121892 h 936"/>
                  <a:gd name="T16" fmla="*/ 65211 w 987"/>
                  <a:gd name="T17" fmla="*/ 154612 h 936"/>
                  <a:gd name="T18" fmla="*/ 65211 w 987"/>
                  <a:gd name="T19" fmla="*/ 271469 h 936"/>
                  <a:gd name="T20" fmla="*/ 290028 w 987"/>
                  <a:gd name="T21" fmla="*/ 271469 h 936"/>
                  <a:gd name="T22" fmla="*/ 290028 w 987"/>
                  <a:gd name="T23" fmla="*/ 32720 h 936"/>
                  <a:gd name="T24" fmla="*/ 290028 w 987"/>
                  <a:gd name="T25" fmla="*/ 32720 h 936"/>
                  <a:gd name="T26" fmla="*/ 322814 w 987"/>
                  <a:gd name="T27" fmla="*/ 0 h 936"/>
                  <a:gd name="T28" fmla="*/ 322814 w 987"/>
                  <a:gd name="T29" fmla="*/ 0 h 936"/>
                  <a:gd name="T30" fmla="*/ 355240 w 987"/>
                  <a:gd name="T31" fmla="*/ 32720 h 936"/>
                  <a:gd name="T32" fmla="*/ 355240 w 987"/>
                  <a:gd name="T33" fmla="*/ 303830 h 936"/>
                  <a:gd name="T34" fmla="*/ 355240 w 987"/>
                  <a:gd name="T35" fmla="*/ 303830 h 936"/>
                  <a:gd name="T36" fmla="*/ 322814 w 987"/>
                  <a:gd name="T37" fmla="*/ 336190 h 9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87" h="936">
                    <a:moveTo>
                      <a:pt x="896" y="935"/>
                    </a:moveTo>
                    <a:lnTo>
                      <a:pt x="90" y="935"/>
                    </a:lnTo>
                    <a:cubicBezTo>
                      <a:pt x="40" y="935"/>
                      <a:pt x="0" y="894"/>
                      <a:pt x="0" y="845"/>
                    </a:cubicBezTo>
                    <a:lnTo>
                      <a:pt x="0" y="430"/>
                    </a:lnTo>
                    <a:cubicBezTo>
                      <a:pt x="0" y="380"/>
                      <a:pt x="40" y="339"/>
                      <a:pt x="90" y="339"/>
                    </a:cubicBezTo>
                    <a:cubicBezTo>
                      <a:pt x="140" y="339"/>
                      <a:pt x="181" y="380"/>
                      <a:pt x="181" y="430"/>
                    </a:cubicBezTo>
                    <a:lnTo>
                      <a:pt x="181" y="755"/>
                    </a:lnTo>
                    <a:lnTo>
                      <a:pt x="805" y="755"/>
                    </a:lnTo>
                    <a:lnTo>
                      <a:pt x="805" y="91"/>
                    </a:lnTo>
                    <a:cubicBezTo>
                      <a:pt x="805" y="41"/>
                      <a:pt x="846" y="0"/>
                      <a:pt x="896" y="0"/>
                    </a:cubicBezTo>
                    <a:cubicBezTo>
                      <a:pt x="946" y="0"/>
                      <a:pt x="986" y="41"/>
                      <a:pt x="986" y="91"/>
                    </a:cubicBezTo>
                    <a:lnTo>
                      <a:pt x="986" y="845"/>
                    </a:lnTo>
                    <a:cubicBezTo>
                      <a:pt x="986" y="894"/>
                      <a:pt x="946" y="935"/>
                      <a:pt x="896" y="93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63" name="Freeform 42">
                <a:extLst>
                  <a:ext uri="{FF2B5EF4-FFF2-40B4-BE49-F238E27FC236}">
                    <a16:creationId xmlns:a16="http://schemas.microsoft.com/office/drawing/2014/main" id="{83F0CC26-197C-8B49-966D-EEB7C96E90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2163" y="2924175"/>
                <a:ext cx="236537" cy="65088"/>
              </a:xfrm>
              <a:custGeom>
                <a:avLst/>
                <a:gdLst>
                  <a:gd name="T0" fmla="*/ 203775 w 657"/>
                  <a:gd name="T1" fmla="*/ 64730 h 182"/>
                  <a:gd name="T2" fmla="*/ 32402 w 657"/>
                  <a:gd name="T3" fmla="*/ 64730 h 182"/>
                  <a:gd name="T4" fmla="*/ 32402 w 657"/>
                  <a:gd name="T5" fmla="*/ 64730 h 182"/>
                  <a:gd name="T6" fmla="*/ 0 w 657"/>
                  <a:gd name="T7" fmla="*/ 32544 h 182"/>
                  <a:gd name="T8" fmla="*/ 0 w 657"/>
                  <a:gd name="T9" fmla="*/ 32544 h 182"/>
                  <a:gd name="T10" fmla="*/ 32402 w 657"/>
                  <a:gd name="T11" fmla="*/ 0 h 182"/>
                  <a:gd name="T12" fmla="*/ 203775 w 657"/>
                  <a:gd name="T13" fmla="*/ 0 h 182"/>
                  <a:gd name="T14" fmla="*/ 203775 w 657"/>
                  <a:gd name="T15" fmla="*/ 0 h 182"/>
                  <a:gd name="T16" fmla="*/ 236177 w 657"/>
                  <a:gd name="T17" fmla="*/ 32544 h 182"/>
                  <a:gd name="T18" fmla="*/ 236177 w 657"/>
                  <a:gd name="T19" fmla="*/ 32544 h 182"/>
                  <a:gd name="T20" fmla="*/ 203775 w 657"/>
                  <a:gd name="T21" fmla="*/ 64730 h 1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57" h="182">
                    <a:moveTo>
                      <a:pt x="566" y="181"/>
                    </a:moveTo>
                    <a:lnTo>
                      <a:pt x="90" y="181"/>
                    </a:lnTo>
                    <a:cubicBezTo>
                      <a:pt x="40" y="181"/>
                      <a:pt x="0" y="141"/>
                      <a:pt x="0" y="91"/>
                    </a:cubicBezTo>
                    <a:cubicBezTo>
                      <a:pt x="0" y="41"/>
                      <a:pt x="40" y="0"/>
                      <a:pt x="90" y="0"/>
                    </a:cubicBezTo>
                    <a:lnTo>
                      <a:pt x="566" y="0"/>
                    </a:lnTo>
                    <a:cubicBezTo>
                      <a:pt x="616" y="0"/>
                      <a:pt x="656" y="41"/>
                      <a:pt x="656" y="91"/>
                    </a:cubicBezTo>
                    <a:cubicBezTo>
                      <a:pt x="656" y="141"/>
                      <a:pt x="616" y="181"/>
                      <a:pt x="566" y="18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64" name="Freeform 44">
                <a:extLst>
                  <a:ext uri="{FF2B5EF4-FFF2-40B4-BE49-F238E27FC236}">
                    <a16:creationId xmlns:a16="http://schemas.microsoft.com/office/drawing/2014/main" id="{8357A86B-CF69-174D-8615-7E2643DA31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3613" y="2165350"/>
                <a:ext cx="1581150" cy="1581150"/>
              </a:xfrm>
              <a:custGeom>
                <a:avLst/>
                <a:gdLst>
                  <a:gd name="T0" fmla="*/ 790395 w 4393"/>
                  <a:gd name="T1" fmla="*/ 1580790 h 4394"/>
                  <a:gd name="T2" fmla="*/ 790395 w 4393"/>
                  <a:gd name="T3" fmla="*/ 1580790 h 4394"/>
                  <a:gd name="T4" fmla="*/ 0 w 4393"/>
                  <a:gd name="T5" fmla="*/ 790575 h 4394"/>
                  <a:gd name="T6" fmla="*/ 0 w 4393"/>
                  <a:gd name="T7" fmla="*/ 790575 h 4394"/>
                  <a:gd name="T8" fmla="*/ 790395 w 4393"/>
                  <a:gd name="T9" fmla="*/ 0 h 4394"/>
                  <a:gd name="T10" fmla="*/ 790395 w 4393"/>
                  <a:gd name="T11" fmla="*/ 0 h 4394"/>
                  <a:gd name="T12" fmla="*/ 965678 w 4393"/>
                  <a:gd name="T13" fmla="*/ 19432 h 4394"/>
                  <a:gd name="T14" fmla="*/ 965678 w 4393"/>
                  <a:gd name="T15" fmla="*/ 19432 h 4394"/>
                  <a:gd name="T16" fmla="*/ 990513 w 4393"/>
                  <a:gd name="T17" fmla="*/ 58295 h 4394"/>
                  <a:gd name="T18" fmla="*/ 990513 w 4393"/>
                  <a:gd name="T19" fmla="*/ 58295 h 4394"/>
                  <a:gd name="T20" fmla="*/ 951281 w 4393"/>
                  <a:gd name="T21" fmla="*/ 82764 h 4394"/>
                  <a:gd name="T22" fmla="*/ 951281 w 4393"/>
                  <a:gd name="T23" fmla="*/ 82764 h 4394"/>
                  <a:gd name="T24" fmla="*/ 790395 w 4393"/>
                  <a:gd name="T25" fmla="*/ 65132 h 4394"/>
                  <a:gd name="T26" fmla="*/ 790395 w 4393"/>
                  <a:gd name="T27" fmla="*/ 65132 h 4394"/>
                  <a:gd name="T28" fmla="*/ 65146 w 4393"/>
                  <a:gd name="T29" fmla="*/ 790575 h 4394"/>
                  <a:gd name="T30" fmla="*/ 65146 w 4393"/>
                  <a:gd name="T31" fmla="*/ 790575 h 4394"/>
                  <a:gd name="T32" fmla="*/ 790395 w 4393"/>
                  <a:gd name="T33" fmla="*/ 1515659 h 4394"/>
                  <a:gd name="T34" fmla="*/ 790395 w 4393"/>
                  <a:gd name="T35" fmla="*/ 1515659 h 4394"/>
                  <a:gd name="T36" fmla="*/ 1515644 w 4393"/>
                  <a:gd name="T37" fmla="*/ 790575 h 4394"/>
                  <a:gd name="T38" fmla="*/ 1515644 w 4393"/>
                  <a:gd name="T39" fmla="*/ 790575 h 4394"/>
                  <a:gd name="T40" fmla="*/ 1133403 w 4393"/>
                  <a:gd name="T41" fmla="*/ 150774 h 4394"/>
                  <a:gd name="T42" fmla="*/ 1133403 w 4393"/>
                  <a:gd name="T43" fmla="*/ 150774 h 4394"/>
                  <a:gd name="T44" fmla="*/ 1120086 w 4393"/>
                  <a:gd name="T45" fmla="*/ 106873 h 4394"/>
                  <a:gd name="T46" fmla="*/ 1120086 w 4393"/>
                  <a:gd name="T47" fmla="*/ 106873 h 4394"/>
                  <a:gd name="T48" fmla="*/ 1163637 w 4393"/>
                  <a:gd name="T49" fmla="*/ 93559 h 4394"/>
                  <a:gd name="T50" fmla="*/ 1163637 w 4393"/>
                  <a:gd name="T51" fmla="*/ 93559 h 4394"/>
                  <a:gd name="T52" fmla="*/ 1580790 w 4393"/>
                  <a:gd name="T53" fmla="*/ 790575 h 4394"/>
                  <a:gd name="T54" fmla="*/ 1580790 w 4393"/>
                  <a:gd name="T55" fmla="*/ 790575 h 4394"/>
                  <a:gd name="T56" fmla="*/ 790395 w 4393"/>
                  <a:gd name="T57" fmla="*/ 1580790 h 439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4393" h="4394">
                    <a:moveTo>
                      <a:pt x="2196" y="4393"/>
                    </a:moveTo>
                    <a:lnTo>
                      <a:pt x="2196" y="4393"/>
                    </a:lnTo>
                    <a:cubicBezTo>
                      <a:pt x="985" y="4393"/>
                      <a:pt x="0" y="3408"/>
                      <a:pt x="0" y="2197"/>
                    </a:cubicBezTo>
                    <a:cubicBezTo>
                      <a:pt x="0" y="985"/>
                      <a:pt x="985" y="0"/>
                      <a:pt x="2196" y="0"/>
                    </a:cubicBezTo>
                    <a:cubicBezTo>
                      <a:pt x="2361" y="0"/>
                      <a:pt x="2525" y="18"/>
                      <a:pt x="2683" y="54"/>
                    </a:cubicBezTo>
                    <a:cubicBezTo>
                      <a:pt x="2732" y="65"/>
                      <a:pt x="2763" y="113"/>
                      <a:pt x="2752" y="162"/>
                    </a:cubicBezTo>
                    <a:cubicBezTo>
                      <a:pt x="2740" y="211"/>
                      <a:pt x="2692" y="241"/>
                      <a:pt x="2643" y="230"/>
                    </a:cubicBezTo>
                    <a:cubicBezTo>
                      <a:pt x="2498" y="197"/>
                      <a:pt x="2347" y="181"/>
                      <a:pt x="2196" y="181"/>
                    </a:cubicBezTo>
                    <a:cubicBezTo>
                      <a:pt x="1085" y="181"/>
                      <a:pt x="181" y="1085"/>
                      <a:pt x="181" y="2197"/>
                    </a:cubicBezTo>
                    <a:cubicBezTo>
                      <a:pt x="181" y="3308"/>
                      <a:pt x="1085" y="4212"/>
                      <a:pt x="2196" y="4212"/>
                    </a:cubicBezTo>
                    <a:cubicBezTo>
                      <a:pt x="3307" y="4212"/>
                      <a:pt x="4211" y="3308"/>
                      <a:pt x="4211" y="2197"/>
                    </a:cubicBezTo>
                    <a:cubicBezTo>
                      <a:pt x="4211" y="1452"/>
                      <a:pt x="3804" y="772"/>
                      <a:pt x="3149" y="419"/>
                    </a:cubicBezTo>
                    <a:cubicBezTo>
                      <a:pt x="3105" y="396"/>
                      <a:pt x="3088" y="341"/>
                      <a:pt x="3112" y="297"/>
                    </a:cubicBezTo>
                    <a:cubicBezTo>
                      <a:pt x="3136" y="253"/>
                      <a:pt x="3190" y="236"/>
                      <a:pt x="3233" y="260"/>
                    </a:cubicBezTo>
                    <a:cubicBezTo>
                      <a:pt x="3948" y="644"/>
                      <a:pt x="4392" y="1386"/>
                      <a:pt x="4392" y="2197"/>
                    </a:cubicBezTo>
                    <a:cubicBezTo>
                      <a:pt x="4392" y="3408"/>
                      <a:pt x="3406" y="4393"/>
                      <a:pt x="2196" y="439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41" name="Group 13">
              <a:extLst>
                <a:ext uri="{FF2B5EF4-FFF2-40B4-BE49-F238E27FC236}">
                  <a16:creationId xmlns:a16="http://schemas.microsoft.com/office/drawing/2014/main" id="{ED09FB5F-46B7-E242-A410-C77DE27D82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0830" y="774098"/>
              <a:ext cx="1607209" cy="809365"/>
              <a:chOff x="5826125" y="2760663"/>
              <a:chExt cx="1771650" cy="892175"/>
            </a:xfrm>
            <a:solidFill>
              <a:schemeClr val="accent5"/>
            </a:solidFill>
          </p:grpSpPr>
          <p:sp>
            <p:nvSpPr>
              <p:cNvPr id="152" name="Freeform 45">
                <a:extLst>
                  <a:ext uri="{FF2B5EF4-FFF2-40B4-BE49-F238E27FC236}">
                    <a16:creationId xmlns:a16="http://schemas.microsoft.com/office/drawing/2014/main" id="{ED99FC9B-DDDA-F941-A1DF-6954BB8466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6125" y="2760663"/>
                <a:ext cx="1771650" cy="892175"/>
              </a:xfrm>
              <a:custGeom>
                <a:avLst/>
                <a:gdLst>
                  <a:gd name="T0" fmla="*/ 1706153 w 4923"/>
                  <a:gd name="T1" fmla="*/ 891815 h 2477"/>
                  <a:gd name="T2" fmla="*/ 647770 w 4923"/>
                  <a:gd name="T3" fmla="*/ 891815 h 2477"/>
                  <a:gd name="T4" fmla="*/ 647770 w 4923"/>
                  <a:gd name="T5" fmla="*/ 891815 h 2477"/>
                  <a:gd name="T6" fmla="*/ 615381 w 4923"/>
                  <a:gd name="T7" fmla="*/ 859398 h 2477"/>
                  <a:gd name="T8" fmla="*/ 615381 w 4923"/>
                  <a:gd name="T9" fmla="*/ 859398 h 2477"/>
                  <a:gd name="T10" fmla="*/ 647770 w 4923"/>
                  <a:gd name="T11" fmla="*/ 826622 h 2477"/>
                  <a:gd name="T12" fmla="*/ 1706153 w 4923"/>
                  <a:gd name="T13" fmla="*/ 826622 h 2477"/>
                  <a:gd name="T14" fmla="*/ 1706153 w 4923"/>
                  <a:gd name="T15" fmla="*/ 65193 h 2477"/>
                  <a:gd name="T16" fmla="*/ 65137 w 4923"/>
                  <a:gd name="T17" fmla="*/ 65193 h 2477"/>
                  <a:gd name="T18" fmla="*/ 65137 w 4923"/>
                  <a:gd name="T19" fmla="*/ 497774 h 2477"/>
                  <a:gd name="T20" fmla="*/ 65137 w 4923"/>
                  <a:gd name="T21" fmla="*/ 497774 h 2477"/>
                  <a:gd name="T22" fmla="*/ 32748 w 4923"/>
                  <a:gd name="T23" fmla="*/ 530190 h 2477"/>
                  <a:gd name="T24" fmla="*/ 32748 w 4923"/>
                  <a:gd name="T25" fmla="*/ 530190 h 2477"/>
                  <a:gd name="T26" fmla="*/ 0 w 4923"/>
                  <a:gd name="T27" fmla="*/ 497774 h 2477"/>
                  <a:gd name="T28" fmla="*/ 0 w 4923"/>
                  <a:gd name="T29" fmla="*/ 65193 h 2477"/>
                  <a:gd name="T30" fmla="*/ 0 w 4923"/>
                  <a:gd name="T31" fmla="*/ 65193 h 2477"/>
                  <a:gd name="T32" fmla="*/ 65137 w 4923"/>
                  <a:gd name="T33" fmla="*/ 0 h 2477"/>
                  <a:gd name="T34" fmla="*/ 1706153 w 4923"/>
                  <a:gd name="T35" fmla="*/ 0 h 2477"/>
                  <a:gd name="T36" fmla="*/ 1706153 w 4923"/>
                  <a:gd name="T37" fmla="*/ 0 h 2477"/>
                  <a:gd name="T38" fmla="*/ 1771290 w 4923"/>
                  <a:gd name="T39" fmla="*/ 65193 h 2477"/>
                  <a:gd name="T40" fmla="*/ 1771290 w 4923"/>
                  <a:gd name="T41" fmla="*/ 826622 h 2477"/>
                  <a:gd name="T42" fmla="*/ 1771290 w 4923"/>
                  <a:gd name="T43" fmla="*/ 826622 h 2477"/>
                  <a:gd name="T44" fmla="*/ 1706153 w 4923"/>
                  <a:gd name="T45" fmla="*/ 891815 h 247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923" h="2477">
                    <a:moveTo>
                      <a:pt x="4741" y="2476"/>
                    </a:moveTo>
                    <a:lnTo>
                      <a:pt x="1800" y="2476"/>
                    </a:lnTo>
                    <a:cubicBezTo>
                      <a:pt x="1751" y="2476"/>
                      <a:pt x="1710" y="2436"/>
                      <a:pt x="1710" y="2386"/>
                    </a:cubicBezTo>
                    <a:cubicBezTo>
                      <a:pt x="1710" y="2336"/>
                      <a:pt x="1751" y="2295"/>
                      <a:pt x="1800" y="2295"/>
                    </a:cubicBezTo>
                    <a:lnTo>
                      <a:pt x="4741" y="2295"/>
                    </a:lnTo>
                    <a:lnTo>
                      <a:pt x="4741" y="181"/>
                    </a:lnTo>
                    <a:lnTo>
                      <a:pt x="181" y="181"/>
                    </a:lnTo>
                    <a:lnTo>
                      <a:pt x="181" y="1382"/>
                    </a:lnTo>
                    <a:cubicBezTo>
                      <a:pt x="181" y="1432"/>
                      <a:pt x="141" y="1472"/>
                      <a:pt x="91" y="1472"/>
                    </a:cubicBezTo>
                    <a:cubicBezTo>
                      <a:pt x="41" y="1472"/>
                      <a:pt x="0" y="1432"/>
                      <a:pt x="0" y="1382"/>
                    </a:cubicBezTo>
                    <a:lnTo>
                      <a:pt x="0" y="181"/>
                    </a:lnTo>
                    <a:cubicBezTo>
                      <a:pt x="0" y="82"/>
                      <a:pt x="81" y="0"/>
                      <a:pt x="181" y="0"/>
                    </a:cubicBezTo>
                    <a:lnTo>
                      <a:pt x="4741" y="0"/>
                    </a:lnTo>
                    <a:cubicBezTo>
                      <a:pt x="4841" y="0"/>
                      <a:pt x="4922" y="82"/>
                      <a:pt x="4922" y="181"/>
                    </a:cubicBezTo>
                    <a:lnTo>
                      <a:pt x="4922" y="2295"/>
                    </a:lnTo>
                    <a:cubicBezTo>
                      <a:pt x="4922" y="2395"/>
                      <a:pt x="4841" y="2476"/>
                      <a:pt x="4741" y="247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3" name="Freeform 46">
                <a:extLst>
                  <a:ext uri="{FF2B5EF4-FFF2-40B4-BE49-F238E27FC236}">
                    <a16:creationId xmlns:a16="http://schemas.microsoft.com/office/drawing/2014/main" id="{DA51E484-16CA-0D45-B436-1F2EFAA447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7588" y="2955925"/>
                <a:ext cx="923925" cy="85725"/>
              </a:xfrm>
              <a:custGeom>
                <a:avLst/>
                <a:gdLst>
                  <a:gd name="T0" fmla="*/ 923565 w 2565"/>
                  <a:gd name="T1" fmla="*/ 69156 h 238"/>
                  <a:gd name="T2" fmla="*/ 923565 w 2565"/>
                  <a:gd name="T3" fmla="*/ 69156 h 238"/>
                  <a:gd name="T4" fmla="*/ 907356 w 2565"/>
                  <a:gd name="T5" fmla="*/ 85365 h 238"/>
                  <a:gd name="T6" fmla="*/ 16209 w 2565"/>
                  <a:gd name="T7" fmla="*/ 85365 h 238"/>
                  <a:gd name="T8" fmla="*/ 16209 w 2565"/>
                  <a:gd name="T9" fmla="*/ 85365 h 238"/>
                  <a:gd name="T10" fmla="*/ 0 w 2565"/>
                  <a:gd name="T11" fmla="*/ 69156 h 238"/>
                  <a:gd name="T12" fmla="*/ 0 w 2565"/>
                  <a:gd name="T13" fmla="*/ 16209 h 238"/>
                  <a:gd name="T14" fmla="*/ 0 w 2565"/>
                  <a:gd name="T15" fmla="*/ 16209 h 238"/>
                  <a:gd name="T16" fmla="*/ 16209 w 2565"/>
                  <a:gd name="T17" fmla="*/ 0 h 238"/>
                  <a:gd name="T18" fmla="*/ 907356 w 2565"/>
                  <a:gd name="T19" fmla="*/ 0 h 238"/>
                  <a:gd name="T20" fmla="*/ 907356 w 2565"/>
                  <a:gd name="T21" fmla="*/ 0 h 238"/>
                  <a:gd name="T22" fmla="*/ 923565 w 2565"/>
                  <a:gd name="T23" fmla="*/ 16209 h 238"/>
                  <a:gd name="T24" fmla="*/ 923565 w 2565"/>
                  <a:gd name="T25" fmla="*/ 69156 h 2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65" h="238">
                    <a:moveTo>
                      <a:pt x="2564" y="192"/>
                    </a:moveTo>
                    <a:lnTo>
                      <a:pt x="2564" y="192"/>
                    </a:lnTo>
                    <a:cubicBezTo>
                      <a:pt x="2564" y="216"/>
                      <a:pt x="2543" y="237"/>
                      <a:pt x="2519" y="237"/>
                    </a:cubicBezTo>
                    <a:lnTo>
                      <a:pt x="45" y="237"/>
                    </a:lnTo>
                    <a:cubicBezTo>
                      <a:pt x="21" y="237"/>
                      <a:pt x="0" y="216"/>
                      <a:pt x="0" y="192"/>
                    </a:cubicBezTo>
                    <a:lnTo>
                      <a:pt x="0" y="45"/>
                    </a:lnTo>
                    <a:cubicBezTo>
                      <a:pt x="0" y="21"/>
                      <a:pt x="21" y="0"/>
                      <a:pt x="45" y="0"/>
                    </a:cubicBezTo>
                    <a:lnTo>
                      <a:pt x="2519" y="0"/>
                    </a:lnTo>
                    <a:cubicBezTo>
                      <a:pt x="2543" y="0"/>
                      <a:pt x="2564" y="21"/>
                      <a:pt x="2564" y="45"/>
                    </a:cubicBezTo>
                    <a:lnTo>
                      <a:pt x="2564" y="1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4" name="Freeform 47">
                <a:extLst>
                  <a:ext uri="{FF2B5EF4-FFF2-40B4-BE49-F238E27FC236}">
                    <a16:creationId xmlns:a16="http://schemas.microsoft.com/office/drawing/2014/main" id="{1F5C4DDA-E8AA-324A-A5D2-6296FEAD22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70725" y="2955925"/>
                <a:ext cx="257175" cy="85725"/>
              </a:xfrm>
              <a:custGeom>
                <a:avLst/>
                <a:gdLst>
                  <a:gd name="T0" fmla="*/ 256815 w 714"/>
                  <a:gd name="T1" fmla="*/ 69156 h 238"/>
                  <a:gd name="T2" fmla="*/ 256815 w 714"/>
                  <a:gd name="T3" fmla="*/ 69156 h 238"/>
                  <a:gd name="T4" fmla="*/ 240606 w 714"/>
                  <a:gd name="T5" fmla="*/ 85365 h 238"/>
                  <a:gd name="T6" fmla="*/ 16209 w 714"/>
                  <a:gd name="T7" fmla="*/ 85365 h 238"/>
                  <a:gd name="T8" fmla="*/ 16209 w 714"/>
                  <a:gd name="T9" fmla="*/ 85365 h 238"/>
                  <a:gd name="T10" fmla="*/ 0 w 714"/>
                  <a:gd name="T11" fmla="*/ 69156 h 238"/>
                  <a:gd name="T12" fmla="*/ 0 w 714"/>
                  <a:gd name="T13" fmla="*/ 16209 h 238"/>
                  <a:gd name="T14" fmla="*/ 0 w 714"/>
                  <a:gd name="T15" fmla="*/ 16209 h 238"/>
                  <a:gd name="T16" fmla="*/ 16209 w 714"/>
                  <a:gd name="T17" fmla="*/ 0 h 238"/>
                  <a:gd name="T18" fmla="*/ 240606 w 714"/>
                  <a:gd name="T19" fmla="*/ 0 h 238"/>
                  <a:gd name="T20" fmla="*/ 240606 w 714"/>
                  <a:gd name="T21" fmla="*/ 0 h 238"/>
                  <a:gd name="T22" fmla="*/ 256815 w 714"/>
                  <a:gd name="T23" fmla="*/ 16209 h 238"/>
                  <a:gd name="T24" fmla="*/ 256815 w 714"/>
                  <a:gd name="T25" fmla="*/ 69156 h 2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14" h="238">
                    <a:moveTo>
                      <a:pt x="713" y="192"/>
                    </a:moveTo>
                    <a:lnTo>
                      <a:pt x="713" y="192"/>
                    </a:lnTo>
                    <a:cubicBezTo>
                      <a:pt x="713" y="216"/>
                      <a:pt x="693" y="237"/>
                      <a:pt x="668" y="237"/>
                    </a:cubicBezTo>
                    <a:lnTo>
                      <a:pt x="45" y="237"/>
                    </a:lnTo>
                    <a:cubicBezTo>
                      <a:pt x="20" y="237"/>
                      <a:pt x="0" y="216"/>
                      <a:pt x="0" y="192"/>
                    </a:cubicBezTo>
                    <a:lnTo>
                      <a:pt x="0" y="45"/>
                    </a:lnTo>
                    <a:cubicBezTo>
                      <a:pt x="0" y="21"/>
                      <a:pt x="20" y="0"/>
                      <a:pt x="45" y="0"/>
                    </a:cubicBezTo>
                    <a:lnTo>
                      <a:pt x="668" y="0"/>
                    </a:lnTo>
                    <a:cubicBezTo>
                      <a:pt x="693" y="0"/>
                      <a:pt x="713" y="21"/>
                      <a:pt x="713" y="45"/>
                    </a:cubicBezTo>
                    <a:lnTo>
                      <a:pt x="713" y="1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5" name="Freeform 48">
                <a:extLst>
                  <a:ext uri="{FF2B5EF4-FFF2-40B4-BE49-F238E27FC236}">
                    <a16:creationId xmlns:a16="http://schemas.microsoft.com/office/drawing/2014/main" id="{BFF06BA5-428E-DD45-9F47-2CFD9BE23E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8700" y="3217863"/>
                <a:ext cx="1219200" cy="34925"/>
              </a:xfrm>
              <a:custGeom>
                <a:avLst/>
                <a:gdLst>
                  <a:gd name="T0" fmla="*/ 1218840 w 3388"/>
                  <a:gd name="T1" fmla="*/ 18190 h 96"/>
                  <a:gd name="T2" fmla="*/ 1218840 w 3388"/>
                  <a:gd name="T3" fmla="*/ 18190 h 96"/>
                  <a:gd name="T4" fmla="*/ 1202647 w 3388"/>
                  <a:gd name="T5" fmla="*/ 34561 h 96"/>
                  <a:gd name="T6" fmla="*/ 16194 w 3388"/>
                  <a:gd name="T7" fmla="*/ 34561 h 96"/>
                  <a:gd name="T8" fmla="*/ 16194 w 3388"/>
                  <a:gd name="T9" fmla="*/ 34561 h 96"/>
                  <a:gd name="T10" fmla="*/ 0 w 3388"/>
                  <a:gd name="T11" fmla="*/ 18190 h 96"/>
                  <a:gd name="T12" fmla="*/ 0 w 3388"/>
                  <a:gd name="T13" fmla="*/ 16371 h 96"/>
                  <a:gd name="T14" fmla="*/ 0 w 3388"/>
                  <a:gd name="T15" fmla="*/ 16371 h 96"/>
                  <a:gd name="T16" fmla="*/ 16194 w 3388"/>
                  <a:gd name="T17" fmla="*/ 0 h 96"/>
                  <a:gd name="T18" fmla="*/ 1202647 w 3388"/>
                  <a:gd name="T19" fmla="*/ 0 h 96"/>
                  <a:gd name="T20" fmla="*/ 1202647 w 3388"/>
                  <a:gd name="T21" fmla="*/ 0 h 96"/>
                  <a:gd name="T22" fmla="*/ 1218840 w 3388"/>
                  <a:gd name="T23" fmla="*/ 16371 h 96"/>
                  <a:gd name="T24" fmla="*/ 1218840 w 3388"/>
                  <a:gd name="T25" fmla="*/ 18190 h 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88" h="96">
                    <a:moveTo>
                      <a:pt x="3387" y="50"/>
                    </a:moveTo>
                    <a:lnTo>
                      <a:pt x="3387" y="50"/>
                    </a:lnTo>
                    <a:cubicBezTo>
                      <a:pt x="3387" y="75"/>
                      <a:pt x="3367" y="95"/>
                      <a:pt x="3342" y="95"/>
                    </a:cubicBezTo>
                    <a:lnTo>
                      <a:pt x="45" y="95"/>
                    </a:lnTo>
                    <a:cubicBezTo>
                      <a:pt x="20" y="95"/>
                      <a:pt x="0" y="75"/>
                      <a:pt x="0" y="50"/>
                    </a:cubicBezTo>
                    <a:lnTo>
                      <a:pt x="0" y="45"/>
                    </a:lnTo>
                    <a:cubicBezTo>
                      <a:pt x="0" y="20"/>
                      <a:pt x="20" y="0"/>
                      <a:pt x="45" y="0"/>
                    </a:cubicBezTo>
                    <a:lnTo>
                      <a:pt x="3342" y="0"/>
                    </a:lnTo>
                    <a:cubicBezTo>
                      <a:pt x="3367" y="0"/>
                      <a:pt x="3387" y="20"/>
                      <a:pt x="3387" y="45"/>
                    </a:cubicBezTo>
                    <a:lnTo>
                      <a:pt x="3387" y="5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6" name="Freeform 49">
                <a:extLst>
                  <a:ext uri="{FF2B5EF4-FFF2-40B4-BE49-F238E27FC236}">
                    <a16:creationId xmlns:a16="http://schemas.microsoft.com/office/drawing/2014/main" id="{0D772AE2-5A65-0740-A5FF-0B974E9F18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8700" y="3144838"/>
                <a:ext cx="1219200" cy="34925"/>
              </a:xfrm>
              <a:custGeom>
                <a:avLst/>
                <a:gdLst>
                  <a:gd name="T0" fmla="*/ 1218840 w 3388"/>
                  <a:gd name="T1" fmla="*/ 18003 h 97"/>
                  <a:gd name="T2" fmla="*/ 1218840 w 3388"/>
                  <a:gd name="T3" fmla="*/ 18003 h 97"/>
                  <a:gd name="T4" fmla="*/ 1202647 w 3388"/>
                  <a:gd name="T5" fmla="*/ 34565 h 97"/>
                  <a:gd name="T6" fmla="*/ 16194 w 3388"/>
                  <a:gd name="T7" fmla="*/ 34565 h 97"/>
                  <a:gd name="T8" fmla="*/ 16194 w 3388"/>
                  <a:gd name="T9" fmla="*/ 34565 h 97"/>
                  <a:gd name="T10" fmla="*/ 0 w 3388"/>
                  <a:gd name="T11" fmla="*/ 18003 h 97"/>
                  <a:gd name="T12" fmla="*/ 0 w 3388"/>
                  <a:gd name="T13" fmla="*/ 16202 h 97"/>
                  <a:gd name="T14" fmla="*/ 0 w 3388"/>
                  <a:gd name="T15" fmla="*/ 16202 h 97"/>
                  <a:gd name="T16" fmla="*/ 16194 w 3388"/>
                  <a:gd name="T17" fmla="*/ 0 h 97"/>
                  <a:gd name="T18" fmla="*/ 1202647 w 3388"/>
                  <a:gd name="T19" fmla="*/ 0 h 97"/>
                  <a:gd name="T20" fmla="*/ 1202647 w 3388"/>
                  <a:gd name="T21" fmla="*/ 0 h 97"/>
                  <a:gd name="T22" fmla="*/ 1218840 w 3388"/>
                  <a:gd name="T23" fmla="*/ 16202 h 97"/>
                  <a:gd name="T24" fmla="*/ 1218840 w 3388"/>
                  <a:gd name="T25" fmla="*/ 18003 h 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88" h="97">
                    <a:moveTo>
                      <a:pt x="3387" y="50"/>
                    </a:moveTo>
                    <a:lnTo>
                      <a:pt x="3387" y="50"/>
                    </a:lnTo>
                    <a:cubicBezTo>
                      <a:pt x="3387" y="76"/>
                      <a:pt x="3367" y="96"/>
                      <a:pt x="3342" y="96"/>
                    </a:cubicBezTo>
                    <a:lnTo>
                      <a:pt x="45" y="96"/>
                    </a:lnTo>
                    <a:cubicBezTo>
                      <a:pt x="20" y="96"/>
                      <a:pt x="0" y="76"/>
                      <a:pt x="0" y="50"/>
                    </a:cubicBezTo>
                    <a:lnTo>
                      <a:pt x="0" y="45"/>
                    </a:lnTo>
                    <a:cubicBezTo>
                      <a:pt x="0" y="20"/>
                      <a:pt x="20" y="0"/>
                      <a:pt x="45" y="0"/>
                    </a:cubicBezTo>
                    <a:lnTo>
                      <a:pt x="3342" y="0"/>
                    </a:lnTo>
                    <a:cubicBezTo>
                      <a:pt x="3367" y="0"/>
                      <a:pt x="3387" y="20"/>
                      <a:pt x="3387" y="45"/>
                    </a:cubicBezTo>
                    <a:lnTo>
                      <a:pt x="3387" y="5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7" name="Freeform 50">
                <a:extLst>
                  <a:ext uri="{FF2B5EF4-FFF2-40B4-BE49-F238E27FC236}">
                    <a16:creationId xmlns:a16="http://schemas.microsoft.com/office/drawing/2014/main" id="{8C3AFB52-9124-464F-84AF-36F19773F9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5150" y="3471863"/>
                <a:ext cx="504825" cy="33337"/>
              </a:xfrm>
              <a:custGeom>
                <a:avLst/>
                <a:gdLst>
                  <a:gd name="T0" fmla="*/ 488273 w 1403"/>
                  <a:gd name="T1" fmla="*/ 32975 h 92"/>
                  <a:gd name="T2" fmla="*/ 15832 w 1403"/>
                  <a:gd name="T3" fmla="*/ 32975 h 92"/>
                  <a:gd name="T4" fmla="*/ 15832 w 1403"/>
                  <a:gd name="T5" fmla="*/ 32975 h 92"/>
                  <a:gd name="T6" fmla="*/ 0 w 1403"/>
                  <a:gd name="T7" fmla="*/ 16669 h 92"/>
                  <a:gd name="T8" fmla="*/ 0 w 1403"/>
                  <a:gd name="T9" fmla="*/ 16669 h 92"/>
                  <a:gd name="T10" fmla="*/ 15832 w 1403"/>
                  <a:gd name="T11" fmla="*/ 0 h 92"/>
                  <a:gd name="T12" fmla="*/ 488273 w 1403"/>
                  <a:gd name="T13" fmla="*/ 0 h 92"/>
                  <a:gd name="T14" fmla="*/ 488273 w 1403"/>
                  <a:gd name="T15" fmla="*/ 0 h 92"/>
                  <a:gd name="T16" fmla="*/ 504465 w 1403"/>
                  <a:gd name="T17" fmla="*/ 16669 h 92"/>
                  <a:gd name="T18" fmla="*/ 504465 w 1403"/>
                  <a:gd name="T19" fmla="*/ 16669 h 92"/>
                  <a:gd name="T20" fmla="*/ 488273 w 1403"/>
                  <a:gd name="T21" fmla="*/ 32975 h 9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03" h="92">
                    <a:moveTo>
                      <a:pt x="1357" y="91"/>
                    </a:moveTo>
                    <a:lnTo>
                      <a:pt x="44" y="91"/>
                    </a:lnTo>
                    <a:cubicBezTo>
                      <a:pt x="20" y="91"/>
                      <a:pt x="0" y="70"/>
                      <a:pt x="0" y="46"/>
                    </a:cubicBezTo>
                    <a:cubicBezTo>
                      <a:pt x="0" y="20"/>
                      <a:pt x="20" y="0"/>
                      <a:pt x="44" y="0"/>
                    </a:cubicBezTo>
                    <a:lnTo>
                      <a:pt x="1357" y="0"/>
                    </a:lnTo>
                    <a:cubicBezTo>
                      <a:pt x="1382" y="0"/>
                      <a:pt x="1402" y="20"/>
                      <a:pt x="1402" y="46"/>
                    </a:cubicBezTo>
                    <a:cubicBezTo>
                      <a:pt x="1402" y="70"/>
                      <a:pt x="1382" y="91"/>
                      <a:pt x="1357" y="9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sp>
          <p:nvSpPr>
            <p:cNvPr id="142" name="Freeform 52">
              <a:extLst>
                <a:ext uri="{FF2B5EF4-FFF2-40B4-BE49-F238E27FC236}">
                  <a16:creationId xmlns:a16="http://schemas.microsoft.com/office/drawing/2014/main" id="{DC184EE9-785B-B24B-BABC-217A18E20F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231819">
              <a:off x="-207506" y="3563729"/>
              <a:ext cx="1337901" cy="1176604"/>
            </a:xfrm>
            <a:custGeom>
              <a:avLst/>
              <a:gdLst>
                <a:gd name="T0" fmla="*/ 519327 w 4095"/>
                <a:gd name="T1" fmla="*/ 752916 h 3602"/>
                <a:gd name="T2" fmla="*/ 737214 w 4095"/>
                <a:gd name="T3" fmla="*/ 971121 h 3602"/>
                <a:gd name="T4" fmla="*/ 737214 w 4095"/>
                <a:gd name="T5" fmla="*/ 535071 h 3602"/>
                <a:gd name="T6" fmla="*/ 454141 w 4095"/>
                <a:gd name="T7" fmla="*/ 752916 h 3602"/>
                <a:gd name="T8" fmla="*/ 737214 w 4095"/>
                <a:gd name="T9" fmla="*/ 469897 h 3602"/>
                <a:gd name="T10" fmla="*/ 737214 w 4095"/>
                <a:gd name="T11" fmla="*/ 1035934 h 3602"/>
                <a:gd name="T12" fmla="*/ 1212603 w 4095"/>
                <a:gd name="T13" fmla="*/ 1268902 h 3602"/>
                <a:gd name="T14" fmla="*/ 1240335 w 4095"/>
                <a:gd name="T15" fmla="*/ 1232175 h 3602"/>
                <a:gd name="T16" fmla="*/ 1401319 w 4095"/>
                <a:gd name="T17" fmla="*/ 978322 h 3602"/>
                <a:gd name="T18" fmla="*/ 1388714 w 4095"/>
                <a:gd name="T19" fmla="*/ 931512 h 3602"/>
                <a:gd name="T20" fmla="*/ 1255821 w 4095"/>
                <a:gd name="T21" fmla="*/ 831052 h 3602"/>
                <a:gd name="T22" fmla="*/ 1261943 w 4095"/>
                <a:gd name="T23" fmla="*/ 752916 h 3602"/>
                <a:gd name="T24" fmla="*/ 1272027 w 4095"/>
                <a:gd name="T25" fmla="*/ 641653 h 3602"/>
                <a:gd name="T26" fmla="*/ 1404560 w 4095"/>
                <a:gd name="T27" fmla="*/ 553434 h 3602"/>
                <a:gd name="T28" fmla="*/ 1264824 w 4095"/>
                <a:gd name="T29" fmla="*/ 290580 h 3602"/>
                <a:gd name="T30" fmla="*/ 1100599 w 4095"/>
                <a:gd name="T31" fmla="*/ 345671 h 3602"/>
                <a:gd name="T32" fmla="*/ 1064224 w 4095"/>
                <a:gd name="T33" fmla="*/ 342791 h 3602"/>
                <a:gd name="T34" fmla="*/ 908282 w 4095"/>
                <a:gd name="T35" fmla="*/ 234408 h 3602"/>
                <a:gd name="T36" fmla="*/ 873708 w 4095"/>
                <a:gd name="T37" fmla="*/ 65173 h 3602"/>
                <a:gd name="T38" fmla="*/ 566146 w 4095"/>
                <a:gd name="T39" fmla="*/ 99381 h 3602"/>
                <a:gd name="T40" fmla="*/ 545618 w 4095"/>
                <a:gd name="T41" fmla="*/ 264655 h 3602"/>
                <a:gd name="T42" fmla="*/ 410204 w 4095"/>
                <a:gd name="T43" fmla="*/ 342791 h 3602"/>
                <a:gd name="T44" fmla="*/ 256422 w 4095"/>
                <a:gd name="T45" fmla="*/ 277977 h 3602"/>
                <a:gd name="T46" fmla="*/ 73109 w 4095"/>
                <a:gd name="T47" fmla="*/ 527509 h 3602"/>
                <a:gd name="T48" fmla="*/ 85714 w 4095"/>
                <a:gd name="T49" fmla="*/ 573959 h 3602"/>
                <a:gd name="T50" fmla="*/ 218607 w 4095"/>
                <a:gd name="T51" fmla="*/ 674419 h 3602"/>
                <a:gd name="T52" fmla="*/ 212485 w 4095"/>
                <a:gd name="T53" fmla="*/ 752916 h 3602"/>
                <a:gd name="T54" fmla="*/ 202761 w 4095"/>
                <a:gd name="T55" fmla="*/ 864179 h 3602"/>
                <a:gd name="T56" fmla="*/ 69868 w 4095"/>
                <a:gd name="T57" fmla="*/ 952397 h 3602"/>
                <a:gd name="T58" fmla="*/ 145858 w 4095"/>
                <a:gd name="T59" fmla="*/ 1104708 h 3602"/>
                <a:gd name="T60" fmla="*/ 133973 w 4095"/>
                <a:gd name="T61" fmla="*/ 1148997 h 3602"/>
                <a:gd name="T62" fmla="*/ 16567 w 4095"/>
                <a:gd name="T63" fmla="*/ 1011089 h 3602"/>
                <a:gd name="T64" fmla="*/ 52941 w 4095"/>
                <a:gd name="T65" fmla="*/ 875341 h 3602"/>
                <a:gd name="T66" fmla="*/ 147659 w 4095"/>
                <a:gd name="T67" fmla="*/ 752916 h 3602"/>
                <a:gd name="T68" fmla="*/ 52941 w 4095"/>
                <a:gd name="T69" fmla="*/ 630490 h 3602"/>
                <a:gd name="T70" fmla="*/ 6843 w 4095"/>
                <a:gd name="T71" fmla="*/ 569998 h 3602"/>
                <a:gd name="T72" fmla="*/ 153421 w 4095"/>
                <a:gd name="T73" fmla="*/ 258173 h 3602"/>
                <a:gd name="T74" fmla="*/ 387154 w 4095"/>
                <a:gd name="T75" fmla="*/ 278338 h 3602"/>
                <a:gd name="T76" fmla="*/ 500960 w 4095"/>
                <a:gd name="T77" fmla="*/ 99381 h 3602"/>
                <a:gd name="T78" fmla="*/ 873708 w 4095"/>
                <a:gd name="T79" fmla="*/ 0 h 3602"/>
                <a:gd name="T80" fmla="*/ 973468 w 4095"/>
                <a:gd name="T81" fmla="*/ 212444 h 3602"/>
                <a:gd name="T82" fmla="*/ 1185233 w 4095"/>
                <a:gd name="T83" fmla="*/ 221806 h 3602"/>
                <a:gd name="T84" fmla="*/ 1457861 w 4095"/>
                <a:gd name="T85" fmla="*/ 494742 h 3602"/>
                <a:gd name="T86" fmla="*/ 1421487 w 4095"/>
                <a:gd name="T87" fmla="*/ 630490 h 3602"/>
                <a:gd name="T88" fmla="*/ 1326769 w 4095"/>
                <a:gd name="T89" fmla="*/ 752916 h 3602"/>
                <a:gd name="T90" fmla="*/ 1421487 w 4095"/>
                <a:gd name="T91" fmla="*/ 875341 h 3602"/>
                <a:gd name="T92" fmla="*/ 1467585 w 4095"/>
                <a:gd name="T93" fmla="*/ 935833 h 3602"/>
                <a:gd name="T94" fmla="*/ 1321007 w 4095"/>
                <a:gd name="T95" fmla="*/ 1248018 h 3602"/>
                <a:gd name="T96" fmla="*/ 1244656 w 4095"/>
                <a:gd name="T97" fmla="*/ 1296628 h 360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095" h="3602">
                  <a:moveTo>
                    <a:pt x="2047" y="1486"/>
                  </a:moveTo>
                  <a:lnTo>
                    <a:pt x="2047" y="1486"/>
                  </a:lnTo>
                  <a:cubicBezTo>
                    <a:pt x="1713" y="1486"/>
                    <a:pt x="1442" y="1757"/>
                    <a:pt x="1442" y="2091"/>
                  </a:cubicBezTo>
                  <a:cubicBezTo>
                    <a:pt x="1442" y="2425"/>
                    <a:pt x="1713" y="2697"/>
                    <a:pt x="2047" y="2697"/>
                  </a:cubicBezTo>
                  <a:cubicBezTo>
                    <a:pt x="2381" y="2697"/>
                    <a:pt x="2653" y="2425"/>
                    <a:pt x="2653" y="2091"/>
                  </a:cubicBezTo>
                  <a:cubicBezTo>
                    <a:pt x="2653" y="1757"/>
                    <a:pt x="2381" y="1486"/>
                    <a:pt x="2047" y="1486"/>
                  </a:cubicBezTo>
                  <a:close/>
                  <a:moveTo>
                    <a:pt x="2047" y="2877"/>
                  </a:moveTo>
                  <a:lnTo>
                    <a:pt x="2047" y="2877"/>
                  </a:lnTo>
                  <a:cubicBezTo>
                    <a:pt x="1613" y="2877"/>
                    <a:pt x="1261" y="2525"/>
                    <a:pt x="1261" y="2091"/>
                  </a:cubicBezTo>
                  <a:cubicBezTo>
                    <a:pt x="1261" y="1657"/>
                    <a:pt x="1613" y="1305"/>
                    <a:pt x="2047" y="1305"/>
                  </a:cubicBezTo>
                  <a:cubicBezTo>
                    <a:pt x="2481" y="1305"/>
                    <a:pt x="2833" y="1657"/>
                    <a:pt x="2833" y="2091"/>
                  </a:cubicBezTo>
                  <a:cubicBezTo>
                    <a:pt x="2833" y="2525"/>
                    <a:pt x="2481" y="2877"/>
                    <a:pt x="2047" y="2877"/>
                  </a:cubicBezTo>
                  <a:close/>
                  <a:moveTo>
                    <a:pt x="3456" y="3601"/>
                  </a:moveTo>
                  <a:lnTo>
                    <a:pt x="3456" y="3601"/>
                  </a:lnTo>
                  <a:cubicBezTo>
                    <a:pt x="3412" y="3601"/>
                    <a:pt x="3374" y="3569"/>
                    <a:pt x="3367" y="3524"/>
                  </a:cubicBezTo>
                  <a:cubicBezTo>
                    <a:pt x="3360" y="3475"/>
                    <a:pt x="3394" y="3429"/>
                    <a:pt x="3444" y="3422"/>
                  </a:cubicBezTo>
                  <a:cubicBezTo>
                    <a:pt x="3472" y="3417"/>
                    <a:pt x="3497" y="3400"/>
                    <a:pt x="3512" y="3375"/>
                  </a:cubicBezTo>
                  <a:lnTo>
                    <a:pt x="3891" y="2717"/>
                  </a:lnTo>
                  <a:cubicBezTo>
                    <a:pt x="3904" y="2696"/>
                    <a:pt x="3908" y="2670"/>
                    <a:pt x="3900" y="2645"/>
                  </a:cubicBezTo>
                  <a:cubicBezTo>
                    <a:pt x="3894" y="2620"/>
                    <a:pt x="3879" y="2600"/>
                    <a:pt x="3856" y="2587"/>
                  </a:cubicBezTo>
                  <a:lnTo>
                    <a:pt x="3532" y="2400"/>
                  </a:lnTo>
                  <a:cubicBezTo>
                    <a:pt x="3499" y="2381"/>
                    <a:pt x="3482" y="2345"/>
                    <a:pt x="3487" y="2308"/>
                  </a:cubicBezTo>
                  <a:cubicBezTo>
                    <a:pt x="3498" y="2237"/>
                    <a:pt x="3504" y="2163"/>
                    <a:pt x="3504" y="2091"/>
                  </a:cubicBezTo>
                  <a:cubicBezTo>
                    <a:pt x="3504" y="2018"/>
                    <a:pt x="3498" y="1945"/>
                    <a:pt x="3487" y="1874"/>
                  </a:cubicBezTo>
                  <a:cubicBezTo>
                    <a:pt x="3482" y="1837"/>
                    <a:pt x="3499" y="1801"/>
                    <a:pt x="3532" y="1782"/>
                  </a:cubicBezTo>
                  <a:lnTo>
                    <a:pt x="3856" y="1594"/>
                  </a:lnTo>
                  <a:cubicBezTo>
                    <a:pt x="3879" y="1582"/>
                    <a:pt x="3894" y="1561"/>
                    <a:pt x="3900" y="1537"/>
                  </a:cubicBezTo>
                  <a:cubicBezTo>
                    <a:pt x="3908" y="1512"/>
                    <a:pt x="3904" y="1486"/>
                    <a:pt x="3892" y="1465"/>
                  </a:cubicBezTo>
                  <a:lnTo>
                    <a:pt x="3512" y="807"/>
                  </a:lnTo>
                  <a:cubicBezTo>
                    <a:pt x="3486" y="761"/>
                    <a:pt x="3427" y="746"/>
                    <a:pt x="3382" y="772"/>
                  </a:cubicBezTo>
                  <a:lnTo>
                    <a:pt x="3056" y="960"/>
                  </a:lnTo>
                  <a:cubicBezTo>
                    <a:pt x="3024" y="979"/>
                    <a:pt x="2984" y="975"/>
                    <a:pt x="2955" y="952"/>
                  </a:cubicBezTo>
                  <a:cubicBezTo>
                    <a:pt x="2841" y="861"/>
                    <a:pt x="2715" y="788"/>
                    <a:pt x="2579" y="735"/>
                  </a:cubicBezTo>
                  <a:cubicBezTo>
                    <a:pt x="2544" y="721"/>
                    <a:pt x="2522" y="688"/>
                    <a:pt x="2522" y="651"/>
                  </a:cubicBezTo>
                  <a:lnTo>
                    <a:pt x="2522" y="276"/>
                  </a:lnTo>
                  <a:cubicBezTo>
                    <a:pt x="2522" y="223"/>
                    <a:pt x="2479" y="181"/>
                    <a:pt x="2426" y="181"/>
                  </a:cubicBezTo>
                  <a:lnTo>
                    <a:pt x="1667" y="181"/>
                  </a:lnTo>
                  <a:cubicBezTo>
                    <a:pt x="1615" y="181"/>
                    <a:pt x="1572" y="223"/>
                    <a:pt x="1572" y="276"/>
                  </a:cubicBezTo>
                  <a:lnTo>
                    <a:pt x="1572" y="651"/>
                  </a:lnTo>
                  <a:cubicBezTo>
                    <a:pt x="1572" y="688"/>
                    <a:pt x="1549" y="721"/>
                    <a:pt x="1515" y="735"/>
                  </a:cubicBezTo>
                  <a:cubicBezTo>
                    <a:pt x="1380" y="788"/>
                    <a:pt x="1253" y="861"/>
                    <a:pt x="1139" y="952"/>
                  </a:cubicBezTo>
                  <a:cubicBezTo>
                    <a:pt x="1110" y="975"/>
                    <a:pt x="1069" y="979"/>
                    <a:pt x="1038" y="960"/>
                  </a:cubicBezTo>
                  <a:lnTo>
                    <a:pt x="712" y="772"/>
                  </a:lnTo>
                  <a:cubicBezTo>
                    <a:pt x="667" y="746"/>
                    <a:pt x="609" y="761"/>
                    <a:pt x="582" y="807"/>
                  </a:cubicBezTo>
                  <a:lnTo>
                    <a:pt x="203" y="1465"/>
                  </a:lnTo>
                  <a:cubicBezTo>
                    <a:pt x="190" y="1486"/>
                    <a:pt x="187" y="1511"/>
                    <a:pt x="194" y="1537"/>
                  </a:cubicBezTo>
                  <a:cubicBezTo>
                    <a:pt x="200" y="1561"/>
                    <a:pt x="216" y="1582"/>
                    <a:pt x="238" y="1594"/>
                  </a:cubicBezTo>
                  <a:lnTo>
                    <a:pt x="563" y="1782"/>
                  </a:lnTo>
                  <a:cubicBezTo>
                    <a:pt x="594" y="1801"/>
                    <a:pt x="612" y="1837"/>
                    <a:pt x="607" y="1873"/>
                  </a:cubicBezTo>
                  <a:cubicBezTo>
                    <a:pt x="596" y="1946"/>
                    <a:pt x="590" y="2018"/>
                    <a:pt x="590" y="2091"/>
                  </a:cubicBezTo>
                  <a:cubicBezTo>
                    <a:pt x="590" y="2163"/>
                    <a:pt x="596" y="2236"/>
                    <a:pt x="607" y="2309"/>
                  </a:cubicBezTo>
                  <a:cubicBezTo>
                    <a:pt x="612" y="2345"/>
                    <a:pt x="594" y="2381"/>
                    <a:pt x="563" y="2400"/>
                  </a:cubicBezTo>
                  <a:lnTo>
                    <a:pt x="238" y="2587"/>
                  </a:lnTo>
                  <a:cubicBezTo>
                    <a:pt x="216" y="2600"/>
                    <a:pt x="200" y="2620"/>
                    <a:pt x="194" y="2645"/>
                  </a:cubicBezTo>
                  <a:cubicBezTo>
                    <a:pt x="187" y="2670"/>
                    <a:pt x="190" y="2696"/>
                    <a:pt x="203" y="2717"/>
                  </a:cubicBezTo>
                  <a:lnTo>
                    <a:pt x="405" y="3068"/>
                  </a:lnTo>
                  <a:cubicBezTo>
                    <a:pt x="430" y="3111"/>
                    <a:pt x="415" y="3167"/>
                    <a:pt x="372" y="3191"/>
                  </a:cubicBezTo>
                  <a:cubicBezTo>
                    <a:pt x="329" y="3217"/>
                    <a:pt x="274" y="3202"/>
                    <a:pt x="248" y="3159"/>
                  </a:cubicBezTo>
                  <a:lnTo>
                    <a:pt x="46" y="2808"/>
                  </a:lnTo>
                  <a:cubicBezTo>
                    <a:pt x="9" y="2744"/>
                    <a:pt x="0" y="2670"/>
                    <a:pt x="19" y="2599"/>
                  </a:cubicBezTo>
                  <a:cubicBezTo>
                    <a:pt x="38" y="2527"/>
                    <a:pt x="83" y="2468"/>
                    <a:pt x="147" y="2431"/>
                  </a:cubicBezTo>
                  <a:lnTo>
                    <a:pt x="420" y="2273"/>
                  </a:lnTo>
                  <a:cubicBezTo>
                    <a:pt x="413" y="2213"/>
                    <a:pt x="410" y="2152"/>
                    <a:pt x="410" y="2091"/>
                  </a:cubicBezTo>
                  <a:cubicBezTo>
                    <a:pt x="410" y="2030"/>
                    <a:pt x="413" y="1969"/>
                    <a:pt x="420" y="1908"/>
                  </a:cubicBezTo>
                  <a:lnTo>
                    <a:pt x="147" y="1751"/>
                  </a:lnTo>
                  <a:cubicBezTo>
                    <a:pt x="84" y="1714"/>
                    <a:pt x="38" y="1655"/>
                    <a:pt x="19" y="1583"/>
                  </a:cubicBezTo>
                  <a:cubicBezTo>
                    <a:pt x="0" y="1512"/>
                    <a:pt x="9" y="1438"/>
                    <a:pt x="46" y="1374"/>
                  </a:cubicBezTo>
                  <a:lnTo>
                    <a:pt x="426" y="717"/>
                  </a:lnTo>
                  <a:cubicBezTo>
                    <a:pt x="502" y="585"/>
                    <a:pt x="671" y="539"/>
                    <a:pt x="803" y="616"/>
                  </a:cubicBezTo>
                  <a:lnTo>
                    <a:pt x="1075" y="773"/>
                  </a:lnTo>
                  <a:cubicBezTo>
                    <a:pt x="1174" y="700"/>
                    <a:pt x="1280" y="639"/>
                    <a:pt x="1391" y="590"/>
                  </a:cubicBezTo>
                  <a:lnTo>
                    <a:pt x="1391" y="276"/>
                  </a:lnTo>
                  <a:cubicBezTo>
                    <a:pt x="1391" y="124"/>
                    <a:pt x="1515" y="0"/>
                    <a:pt x="1667" y="0"/>
                  </a:cubicBezTo>
                  <a:lnTo>
                    <a:pt x="2426" y="0"/>
                  </a:lnTo>
                  <a:cubicBezTo>
                    <a:pt x="2579" y="0"/>
                    <a:pt x="2703" y="124"/>
                    <a:pt x="2703" y="276"/>
                  </a:cubicBezTo>
                  <a:lnTo>
                    <a:pt x="2703" y="590"/>
                  </a:lnTo>
                  <a:cubicBezTo>
                    <a:pt x="2815" y="639"/>
                    <a:pt x="2920" y="700"/>
                    <a:pt x="3018" y="773"/>
                  </a:cubicBezTo>
                  <a:lnTo>
                    <a:pt x="3291" y="616"/>
                  </a:lnTo>
                  <a:cubicBezTo>
                    <a:pt x="3423" y="539"/>
                    <a:pt x="3592" y="585"/>
                    <a:pt x="3668" y="717"/>
                  </a:cubicBezTo>
                  <a:lnTo>
                    <a:pt x="4048" y="1374"/>
                  </a:lnTo>
                  <a:cubicBezTo>
                    <a:pt x="4085" y="1438"/>
                    <a:pt x="4094" y="1512"/>
                    <a:pt x="4075" y="1583"/>
                  </a:cubicBezTo>
                  <a:cubicBezTo>
                    <a:pt x="4056" y="1655"/>
                    <a:pt x="4011" y="1714"/>
                    <a:pt x="3947" y="1751"/>
                  </a:cubicBezTo>
                  <a:lnTo>
                    <a:pt x="3674" y="1908"/>
                  </a:lnTo>
                  <a:cubicBezTo>
                    <a:pt x="3681" y="1969"/>
                    <a:pt x="3684" y="2030"/>
                    <a:pt x="3684" y="2091"/>
                  </a:cubicBezTo>
                  <a:cubicBezTo>
                    <a:pt x="3684" y="2152"/>
                    <a:pt x="3681" y="2213"/>
                    <a:pt x="3674" y="2273"/>
                  </a:cubicBezTo>
                  <a:lnTo>
                    <a:pt x="3947" y="2431"/>
                  </a:lnTo>
                  <a:cubicBezTo>
                    <a:pt x="4010" y="2468"/>
                    <a:pt x="4056" y="2527"/>
                    <a:pt x="4075" y="2599"/>
                  </a:cubicBezTo>
                  <a:cubicBezTo>
                    <a:pt x="4094" y="2670"/>
                    <a:pt x="4085" y="2744"/>
                    <a:pt x="4048" y="2808"/>
                  </a:cubicBezTo>
                  <a:lnTo>
                    <a:pt x="3668" y="3466"/>
                  </a:lnTo>
                  <a:cubicBezTo>
                    <a:pt x="3626" y="3538"/>
                    <a:pt x="3554" y="3587"/>
                    <a:pt x="3470" y="3600"/>
                  </a:cubicBezTo>
                  <a:cubicBezTo>
                    <a:pt x="3466" y="3601"/>
                    <a:pt x="3461" y="3601"/>
                    <a:pt x="3456" y="360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grpSp>
          <p:nvGrpSpPr>
            <p:cNvPr id="143" name="Group 12">
              <a:extLst>
                <a:ext uri="{FF2B5EF4-FFF2-40B4-BE49-F238E27FC236}">
                  <a16:creationId xmlns:a16="http://schemas.microsoft.com/office/drawing/2014/main" id="{531CB5C2-5125-A148-B9BF-710D1B3A31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268319" y="-51988"/>
              <a:ext cx="1552483" cy="1202526"/>
              <a:chOff x="3065463" y="1036638"/>
              <a:chExt cx="1711325" cy="1325562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144" name="Freeform 3">
                <a:extLst>
                  <a:ext uri="{FF2B5EF4-FFF2-40B4-BE49-F238E27FC236}">
                    <a16:creationId xmlns:a16="http://schemas.microsoft.com/office/drawing/2014/main" id="{DCB8D932-949A-2249-8CAA-473AB4B4D2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338" y="1706563"/>
                <a:ext cx="166687" cy="422275"/>
              </a:xfrm>
              <a:custGeom>
                <a:avLst/>
                <a:gdLst>
                  <a:gd name="T0" fmla="*/ 100518 w 461"/>
                  <a:gd name="T1" fmla="*/ 29469 h 1175"/>
                  <a:gd name="T2" fmla="*/ 100518 w 461"/>
                  <a:gd name="T3" fmla="*/ 29469 h 1175"/>
                  <a:gd name="T4" fmla="*/ 165964 w 461"/>
                  <a:gd name="T5" fmla="*/ 119675 h 1175"/>
                  <a:gd name="T6" fmla="*/ 165964 w 461"/>
                  <a:gd name="T7" fmla="*/ 129737 h 1175"/>
                  <a:gd name="T8" fmla="*/ 127275 w 461"/>
                  <a:gd name="T9" fmla="*/ 129737 h 1175"/>
                  <a:gd name="T10" fmla="*/ 127275 w 461"/>
                  <a:gd name="T11" fmla="*/ 117159 h 1175"/>
                  <a:gd name="T12" fmla="*/ 127275 w 461"/>
                  <a:gd name="T13" fmla="*/ 117159 h 1175"/>
                  <a:gd name="T14" fmla="*/ 84609 w 461"/>
                  <a:gd name="T15" fmla="*/ 64689 h 1175"/>
                  <a:gd name="T16" fmla="*/ 84609 w 461"/>
                  <a:gd name="T17" fmla="*/ 64689 h 1175"/>
                  <a:gd name="T18" fmla="*/ 42305 w 461"/>
                  <a:gd name="T19" fmla="*/ 117159 h 1175"/>
                  <a:gd name="T20" fmla="*/ 42305 w 461"/>
                  <a:gd name="T21" fmla="*/ 117159 h 1175"/>
                  <a:gd name="T22" fmla="*/ 166325 w 461"/>
                  <a:gd name="T23" fmla="*/ 303319 h 1175"/>
                  <a:gd name="T24" fmla="*/ 166325 w 461"/>
                  <a:gd name="T25" fmla="*/ 303319 h 1175"/>
                  <a:gd name="T26" fmla="*/ 100518 w 461"/>
                  <a:gd name="T27" fmla="*/ 394243 h 1175"/>
                  <a:gd name="T28" fmla="*/ 100518 w 461"/>
                  <a:gd name="T29" fmla="*/ 421916 h 1175"/>
                  <a:gd name="T30" fmla="*/ 66530 w 461"/>
                  <a:gd name="T31" fmla="*/ 421916 h 1175"/>
                  <a:gd name="T32" fmla="*/ 66530 w 461"/>
                  <a:gd name="T33" fmla="*/ 394243 h 1175"/>
                  <a:gd name="T34" fmla="*/ 66530 w 461"/>
                  <a:gd name="T35" fmla="*/ 394243 h 1175"/>
                  <a:gd name="T36" fmla="*/ 0 w 461"/>
                  <a:gd name="T37" fmla="*/ 303319 h 1175"/>
                  <a:gd name="T38" fmla="*/ 0 w 461"/>
                  <a:gd name="T39" fmla="*/ 280678 h 1175"/>
                  <a:gd name="T40" fmla="*/ 38689 w 461"/>
                  <a:gd name="T41" fmla="*/ 280678 h 1175"/>
                  <a:gd name="T42" fmla="*/ 38689 w 461"/>
                  <a:gd name="T43" fmla="*/ 306194 h 1175"/>
                  <a:gd name="T44" fmla="*/ 38689 w 461"/>
                  <a:gd name="T45" fmla="*/ 306194 h 1175"/>
                  <a:gd name="T46" fmla="*/ 82078 w 461"/>
                  <a:gd name="T47" fmla="*/ 357945 h 1175"/>
                  <a:gd name="T48" fmla="*/ 82078 w 461"/>
                  <a:gd name="T49" fmla="*/ 357945 h 1175"/>
                  <a:gd name="T50" fmla="*/ 125106 w 461"/>
                  <a:gd name="T51" fmla="*/ 306194 h 1175"/>
                  <a:gd name="T52" fmla="*/ 125106 w 461"/>
                  <a:gd name="T53" fmla="*/ 306194 h 1175"/>
                  <a:gd name="T54" fmla="*/ 1808 w 461"/>
                  <a:gd name="T55" fmla="*/ 119675 h 1175"/>
                  <a:gd name="T56" fmla="*/ 1808 w 461"/>
                  <a:gd name="T57" fmla="*/ 119675 h 1175"/>
                  <a:gd name="T58" fmla="*/ 66530 w 461"/>
                  <a:gd name="T59" fmla="*/ 29469 h 1175"/>
                  <a:gd name="T60" fmla="*/ 66530 w 461"/>
                  <a:gd name="T61" fmla="*/ 0 h 1175"/>
                  <a:gd name="T62" fmla="*/ 100518 w 461"/>
                  <a:gd name="T63" fmla="*/ 0 h 1175"/>
                  <a:gd name="T64" fmla="*/ 100518 w 461"/>
                  <a:gd name="T65" fmla="*/ 29469 h 117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61" h="1175">
                    <a:moveTo>
                      <a:pt x="278" y="82"/>
                    </a:moveTo>
                    <a:lnTo>
                      <a:pt x="278" y="82"/>
                    </a:lnTo>
                    <a:cubicBezTo>
                      <a:pt x="402" y="100"/>
                      <a:pt x="459" y="196"/>
                      <a:pt x="459" y="333"/>
                    </a:cubicBezTo>
                    <a:lnTo>
                      <a:pt x="459" y="361"/>
                    </a:lnTo>
                    <a:lnTo>
                      <a:pt x="352" y="361"/>
                    </a:lnTo>
                    <a:lnTo>
                      <a:pt x="352" y="326"/>
                    </a:lnTo>
                    <a:cubicBezTo>
                      <a:pt x="352" y="235"/>
                      <a:pt x="316" y="180"/>
                      <a:pt x="234" y="180"/>
                    </a:cubicBezTo>
                    <a:cubicBezTo>
                      <a:pt x="154" y="180"/>
                      <a:pt x="117" y="235"/>
                      <a:pt x="117" y="326"/>
                    </a:cubicBezTo>
                    <a:cubicBezTo>
                      <a:pt x="117" y="555"/>
                      <a:pt x="460" y="557"/>
                      <a:pt x="460" y="844"/>
                    </a:cubicBezTo>
                    <a:cubicBezTo>
                      <a:pt x="460" y="982"/>
                      <a:pt x="402" y="1080"/>
                      <a:pt x="278" y="1097"/>
                    </a:cubicBezTo>
                    <a:lnTo>
                      <a:pt x="278" y="1174"/>
                    </a:lnTo>
                    <a:lnTo>
                      <a:pt x="184" y="1174"/>
                    </a:lnTo>
                    <a:lnTo>
                      <a:pt x="184" y="1097"/>
                    </a:lnTo>
                    <a:cubicBezTo>
                      <a:pt x="58" y="1080"/>
                      <a:pt x="0" y="983"/>
                      <a:pt x="0" y="844"/>
                    </a:cubicBezTo>
                    <a:lnTo>
                      <a:pt x="0" y="781"/>
                    </a:lnTo>
                    <a:lnTo>
                      <a:pt x="107" y="781"/>
                    </a:lnTo>
                    <a:lnTo>
                      <a:pt x="107" y="852"/>
                    </a:lnTo>
                    <a:cubicBezTo>
                      <a:pt x="107" y="944"/>
                      <a:pt x="145" y="996"/>
                      <a:pt x="227" y="996"/>
                    </a:cubicBezTo>
                    <a:cubicBezTo>
                      <a:pt x="310" y="996"/>
                      <a:pt x="346" y="944"/>
                      <a:pt x="346" y="852"/>
                    </a:cubicBezTo>
                    <a:cubicBezTo>
                      <a:pt x="346" y="624"/>
                      <a:pt x="5" y="621"/>
                      <a:pt x="5" y="333"/>
                    </a:cubicBezTo>
                    <a:cubicBezTo>
                      <a:pt x="5" y="193"/>
                      <a:pt x="62" y="101"/>
                      <a:pt x="184" y="82"/>
                    </a:cubicBezTo>
                    <a:lnTo>
                      <a:pt x="184" y="0"/>
                    </a:lnTo>
                    <a:lnTo>
                      <a:pt x="278" y="0"/>
                    </a:lnTo>
                    <a:lnTo>
                      <a:pt x="278" y="8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45" name="Freeform 51">
                <a:extLst>
                  <a:ext uri="{FF2B5EF4-FFF2-40B4-BE49-F238E27FC236}">
                    <a16:creationId xmlns:a16="http://schemas.microsoft.com/office/drawing/2014/main" id="{9EC8A386-F916-1544-AC34-592B691021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9950" y="1414463"/>
                <a:ext cx="1004888" cy="947737"/>
              </a:xfrm>
              <a:custGeom>
                <a:avLst/>
                <a:gdLst>
                  <a:gd name="T0" fmla="*/ 278315 w 2791"/>
                  <a:gd name="T1" fmla="*/ 947377 h 2634"/>
                  <a:gd name="T2" fmla="*/ 278315 w 2791"/>
                  <a:gd name="T3" fmla="*/ 947377 h 2634"/>
                  <a:gd name="T4" fmla="*/ 262833 w 2791"/>
                  <a:gd name="T5" fmla="*/ 943419 h 2634"/>
                  <a:gd name="T6" fmla="*/ 262833 w 2791"/>
                  <a:gd name="T7" fmla="*/ 943419 h 2634"/>
                  <a:gd name="T8" fmla="*/ 85691 w 2791"/>
                  <a:gd name="T9" fmla="*/ 782585 h 2634"/>
                  <a:gd name="T10" fmla="*/ 85691 w 2791"/>
                  <a:gd name="T11" fmla="*/ 782585 h 2634"/>
                  <a:gd name="T12" fmla="*/ 0 w 2791"/>
                  <a:gd name="T13" fmla="*/ 501934 h 2634"/>
                  <a:gd name="T14" fmla="*/ 0 w 2791"/>
                  <a:gd name="T15" fmla="*/ 501934 h 2634"/>
                  <a:gd name="T16" fmla="*/ 502264 w 2791"/>
                  <a:gd name="T17" fmla="*/ 0 h 2634"/>
                  <a:gd name="T18" fmla="*/ 502264 w 2791"/>
                  <a:gd name="T19" fmla="*/ 0 h 2634"/>
                  <a:gd name="T20" fmla="*/ 1004528 w 2791"/>
                  <a:gd name="T21" fmla="*/ 501934 h 2634"/>
                  <a:gd name="T22" fmla="*/ 1004528 w 2791"/>
                  <a:gd name="T23" fmla="*/ 501934 h 2634"/>
                  <a:gd name="T24" fmla="*/ 964923 w 2791"/>
                  <a:gd name="T25" fmla="*/ 697310 h 2634"/>
                  <a:gd name="T26" fmla="*/ 964923 w 2791"/>
                  <a:gd name="T27" fmla="*/ 697310 h 2634"/>
                  <a:gd name="T28" fmla="*/ 922437 w 2791"/>
                  <a:gd name="T29" fmla="*/ 714581 h 2634"/>
                  <a:gd name="T30" fmla="*/ 922437 w 2791"/>
                  <a:gd name="T31" fmla="*/ 714581 h 2634"/>
                  <a:gd name="T32" fmla="*/ 905155 w 2791"/>
                  <a:gd name="T33" fmla="*/ 672123 h 2634"/>
                  <a:gd name="T34" fmla="*/ 905155 w 2791"/>
                  <a:gd name="T35" fmla="*/ 672123 h 2634"/>
                  <a:gd name="T36" fmla="*/ 939360 w 2791"/>
                  <a:gd name="T37" fmla="*/ 501934 h 2634"/>
                  <a:gd name="T38" fmla="*/ 939360 w 2791"/>
                  <a:gd name="T39" fmla="*/ 501934 h 2634"/>
                  <a:gd name="T40" fmla="*/ 502264 w 2791"/>
                  <a:gd name="T41" fmla="*/ 65125 h 2634"/>
                  <a:gd name="T42" fmla="*/ 502264 w 2791"/>
                  <a:gd name="T43" fmla="*/ 65125 h 2634"/>
                  <a:gd name="T44" fmla="*/ 65168 w 2791"/>
                  <a:gd name="T45" fmla="*/ 501934 h 2634"/>
                  <a:gd name="T46" fmla="*/ 65168 w 2791"/>
                  <a:gd name="T47" fmla="*/ 501934 h 2634"/>
                  <a:gd name="T48" fmla="*/ 139698 w 2791"/>
                  <a:gd name="T49" fmla="*/ 746244 h 2634"/>
                  <a:gd name="T50" fmla="*/ 139698 w 2791"/>
                  <a:gd name="T51" fmla="*/ 746244 h 2634"/>
                  <a:gd name="T52" fmla="*/ 293797 w 2791"/>
                  <a:gd name="T53" fmla="*/ 886210 h 2634"/>
                  <a:gd name="T54" fmla="*/ 293797 w 2791"/>
                  <a:gd name="T55" fmla="*/ 886210 h 2634"/>
                  <a:gd name="T56" fmla="*/ 307119 w 2791"/>
                  <a:gd name="T57" fmla="*/ 930466 h 2634"/>
                  <a:gd name="T58" fmla="*/ 307119 w 2791"/>
                  <a:gd name="T59" fmla="*/ 930466 h 2634"/>
                  <a:gd name="T60" fmla="*/ 278315 w 2791"/>
                  <a:gd name="T61" fmla="*/ 947377 h 263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791" h="2634">
                    <a:moveTo>
                      <a:pt x="773" y="2633"/>
                    </a:moveTo>
                    <a:lnTo>
                      <a:pt x="773" y="2633"/>
                    </a:lnTo>
                    <a:cubicBezTo>
                      <a:pt x="759" y="2633"/>
                      <a:pt x="743" y="2629"/>
                      <a:pt x="730" y="2622"/>
                    </a:cubicBezTo>
                    <a:cubicBezTo>
                      <a:pt x="534" y="2515"/>
                      <a:pt x="363" y="2361"/>
                      <a:pt x="238" y="2175"/>
                    </a:cubicBezTo>
                    <a:cubicBezTo>
                      <a:pt x="82" y="1945"/>
                      <a:pt x="0" y="1675"/>
                      <a:pt x="0" y="1395"/>
                    </a:cubicBezTo>
                    <a:cubicBezTo>
                      <a:pt x="0" y="626"/>
                      <a:pt x="626" y="0"/>
                      <a:pt x="1395" y="0"/>
                    </a:cubicBezTo>
                    <a:cubicBezTo>
                      <a:pt x="2164" y="0"/>
                      <a:pt x="2790" y="626"/>
                      <a:pt x="2790" y="1395"/>
                    </a:cubicBezTo>
                    <a:cubicBezTo>
                      <a:pt x="2790" y="1584"/>
                      <a:pt x="2753" y="1766"/>
                      <a:pt x="2680" y="1938"/>
                    </a:cubicBezTo>
                    <a:cubicBezTo>
                      <a:pt x="2660" y="1984"/>
                      <a:pt x="2608" y="2006"/>
                      <a:pt x="2562" y="1986"/>
                    </a:cubicBezTo>
                    <a:cubicBezTo>
                      <a:pt x="2515" y="1967"/>
                      <a:pt x="2494" y="1914"/>
                      <a:pt x="2514" y="1868"/>
                    </a:cubicBezTo>
                    <a:cubicBezTo>
                      <a:pt x="2577" y="1718"/>
                      <a:pt x="2609" y="1559"/>
                      <a:pt x="2609" y="1395"/>
                    </a:cubicBezTo>
                    <a:cubicBezTo>
                      <a:pt x="2609" y="726"/>
                      <a:pt x="2064" y="181"/>
                      <a:pt x="1395" y="181"/>
                    </a:cubicBezTo>
                    <a:cubicBezTo>
                      <a:pt x="725" y="181"/>
                      <a:pt x="181" y="726"/>
                      <a:pt x="181" y="1395"/>
                    </a:cubicBezTo>
                    <a:cubicBezTo>
                      <a:pt x="181" y="1638"/>
                      <a:pt x="252" y="1873"/>
                      <a:pt x="388" y="2074"/>
                    </a:cubicBezTo>
                    <a:cubicBezTo>
                      <a:pt x="497" y="2236"/>
                      <a:pt x="645" y="2370"/>
                      <a:pt x="816" y="2463"/>
                    </a:cubicBezTo>
                    <a:cubicBezTo>
                      <a:pt x="860" y="2487"/>
                      <a:pt x="876" y="2542"/>
                      <a:pt x="853" y="2586"/>
                    </a:cubicBezTo>
                    <a:cubicBezTo>
                      <a:pt x="836" y="2616"/>
                      <a:pt x="805" y="2633"/>
                      <a:pt x="773" y="263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46" name="Freeform 53">
                <a:extLst>
                  <a:ext uri="{FF2B5EF4-FFF2-40B4-BE49-F238E27FC236}">
                    <a16:creationId xmlns:a16="http://schemas.microsoft.com/office/drawing/2014/main" id="{E8373B56-DF26-B443-BB45-CE146F27DD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8263" y="1036638"/>
                <a:ext cx="65087" cy="288925"/>
              </a:xfrm>
              <a:custGeom>
                <a:avLst/>
                <a:gdLst>
                  <a:gd name="T0" fmla="*/ 32544 w 182"/>
                  <a:gd name="T1" fmla="*/ 288566 h 804"/>
                  <a:gd name="T2" fmla="*/ 32544 w 182"/>
                  <a:gd name="T3" fmla="*/ 288566 h 804"/>
                  <a:gd name="T4" fmla="*/ 0 w 182"/>
                  <a:gd name="T5" fmla="*/ 256223 h 804"/>
                  <a:gd name="T6" fmla="*/ 0 w 182"/>
                  <a:gd name="T7" fmla="*/ 32342 h 804"/>
                  <a:gd name="T8" fmla="*/ 0 w 182"/>
                  <a:gd name="T9" fmla="*/ 32342 h 804"/>
                  <a:gd name="T10" fmla="*/ 32544 w 182"/>
                  <a:gd name="T11" fmla="*/ 0 h 804"/>
                  <a:gd name="T12" fmla="*/ 32544 w 182"/>
                  <a:gd name="T13" fmla="*/ 0 h 804"/>
                  <a:gd name="T14" fmla="*/ 64729 w 182"/>
                  <a:gd name="T15" fmla="*/ 32342 h 804"/>
                  <a:gd name="T16" fmla="*/ 64729 w 182"/>
                  <a:gd name="T17" fmla="*/ 256223 h 804"/>
                  <a:gd name="T18" fmla="*/ 64729 w 182"/>
                  <a:gd name="T19" fmla="*/ 256223 h 804"/>
                  <a:gd name="T20" fmla="*/ 32544 w 182"/>
                  <a:gd name="T21" fmla="*/ 288566 h 8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2" h="804">
                    <a:moveTo>
                      <a:pt x="91" y="803"/>
                    </a:moveTo>
                    <a:lnTo>
                      <a:pt x="91" y="803"/>
                    </a:lnTo>
                    <a:cubicBezTo>
                      <a:pt x="41" y="803"/>
                      <a:pt x="0" y="763"/>
                      <a:pt x="0" y="713"/>
                    </a:cubicBezTo>
                    <a:lnTo>
                      <a:pt x="0" y="90"/>
                    </a:lnTo>
                    <a:cubicBezTo>
                      <a:pt x="0" y="41"/>
                      <a:pt x="41" y="0"/>
                      <a:pt x="91" y="0"/>
                    </a:cubicBezTo>
                    <a:cubicBezTo>
                      <a:pt x="141" y="0"/>
                      <a:pt x="181" y="41"/>
                      <a:pt x="181" y="90"/>
                    </a:cubicBezTo>
                    <a:lnTo>
                      <a:pt x="181" y="713"/>
                    </a:lnTo>
                    <a:cubicBezTo>
                      <a:pt x="181" y="763"/>
                      <a:pt x="141" y="803"/>
                      <a:pt x="91" y="80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47" name="Freeform 54">
                <a:extLst>
                  <a:ext uri="{FF2B5EF4-FFF2-40B4-BE49-F238E27FC236}">
                    <a16:creationId xmlns:a16="http://schemas.microsoft.com/office/drawing/2014/main" id="{89116E2F-0248-9842-AED0-8470ADF91A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0263" y="1204913"/>
                <a:ext cx="206375" cy="250825"/>
              </a:xfrm>
              <a:custGeom>
                <a:avLst/>
                <a:gdLst>
                  <a:gd name="T0" fmla="*/ 168852 w 572"/>
                  <a:gd name="T1" fmla="*/ 250465 h 697"/>
                  <a:gd name="T2" fmla="*/ 168852 w 572"/>
                  <a:gd name="T3" fmla="*/ 250465 h 697"/>
                  <a:gd name="T4" fmla="*/ 142514 w 572"/>
                  <a:gd name="T5" fmla="*/ 237150 h 697"/>
                  <a:gd name="T6" fmla="*/ 10824 w 572"/>
                  <a:gd name="T7" fmla="*/ 56139 h 697"/>
                  <a:gd name="T8" fmla="*/ 10824 w 572"/>
                  <a:gd name="T9" fmla="*/ 56139 h 697"/>
                  <a:gd name="T10" fmla="*/ 17679 w 572"/>
                  <a:gd name="T11" fmla="*/ 10796 h 697"/>
                  <a:gd name="T12" fmla="*/ 17679 w 572"/>
                  <a:gd name="T13" fmla="*/ 10796 h 697"/>
                  <a:gd name="T14" fmla="*/ 63500 w 572"/>
                  <a:gd name="T15" fmla="*/ 17993 h 697"/>
                  <a:gd name="T16" fmla="*/ 195551 w 572"/>
                  <a:gd name="T17" fmla="*/ 198645 h 697"/>
                  <a:gd name="T18" fmla="*/ 195551 w 572"/>
                  <a:gd name="T19" fmla="*/ 198645 h 697"/>
                  <a:gd name="T20" fmla="*/ 188335 w 572"/>
                  <a:gd name="T21" fmla="*/ 244347 h 697"/>
                  <a:gd name="T22" fmla="*/ 188335 w 572"/>
                  <a:gd name="T23" fmla="*/ 244347 h 697"/>
                  <a:gd name="T24" fmla="*/ 168852 w 572"/>
                  <a:gd name="T25" fmla="*/ 250465 h 6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72" h="697">
                    <a:moveTo>
                      <a:pt x="468" y="696"/>
                    </a:moveTo>
                    <a:lnTo>
                      <a:pt x="468" y="696"/>
                    </a:lnTo>
                    <a:cubicBezTo>
                      <a:pt x="441" y="696"/>
                      <a:pt x="413" y="683"/>
                      <a:pt x="395" y="659"/>
                    </a:cubicBezTo>
                    <a:lnTo>
                      <a:pt x="30" y="156"/>
                    </a:lnTo>
                    <a:cubicBezTo>
                      <a:pt x="0" y="115"/>
                      <a:pt x="10" y="59"/>
                      <a:pt x="49" y="30"/>
                    </a:cubicBezTo>
                    <a:cubicBezTo>
                      <a:pt x="90" y="0"/>
                      <a:pt x="147" y="9"/>
                      <a:pt x="176" y="50"/>
                    </a:cubicBezTo>
                    <a:lnTo>
                      <a:pt x="542" y="552"/>
                    </a:lnTo>
                    <a:cubicBezTo>
                      <a:pt x="571" y="593"/>
                      <a:pt x="562" y="649"/>
                      <a:pt x="522" y="679"/>
                    </a:cubicBezTo>
                    <a:cubicBezTo>
                      <a:pt x="505" y="690"/>
                      <a:pt x="487" y="696"/>
                      <a:pt x="468" y="69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48" name="Freeform 55">
                <a:extLst>
                  <a:ext uri="{FF2B5EF4-FFF2-40B4-BE49-F238E27FC236}">
                    <a16:creationId xmlns:a16="http://schemas.microsoft.com/office/drawing/2014/main" id="{72B76E62-4C3C-2341-A575-31D870FC09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5463" y="1641475"/>
                <a:ext cx="285750" cy="138113"/>
              </a:xfrm>
              <a:custGeom>
                <a:avLst/>
                <a:gdLst>
                  <a:gd name="T0" fmla="*/ 248728 w 795"/>
                  <a:gd name="T1" fmla="*/ 137754 h 385"/>
                  <a:gd name="T2" fmla="*/ 248728 w 795"/>
                  <a:gd name="T3" fmla="*/ 137754 h 385"/>
                  <a:gd name="T4" fmla="*/ 239024 w 795"/>
                  <a:gd name="T5" fmla="*/ 136319 h 385"/>
                  <a:gd name="T6" fmla="*/ 26239 w 795"/>
                  <a:gd name="T7" fmla="*/ 67442 h 385"/>
                  <a:gd name="T8" fmla="*/ 26239 w 795"/>
                  <a:gd name="T9" fmla="*/ 67442 h 385"/>
                  <a:gd name="T10" fmla="*/ 5392 w 795"/>
                  <a:gd name="T11" fmla="*/ 26546 h 385"/>
                  <a:gd name="T12" fmla="*/ 5392 w 795"/>
                  <a:gd name="T13" fmla="*/ 26546 h 385"/>
                  <a:gd name="T14" fmla="*/ 46367 w 795"/>
                  <a:gd name="T15" fmla="*/ 5740 h 385"/>
                  <a:gd name="T16" fmla="*/ 258792 w 795"/>
                  <a:gd name="T17" fmla="*/ 74617 h 385"/>
                  <a:gd name="T18" fmla="*/ 258792 w 795"/>
                  <a:gd name="T19" fmla="*/ 74617 h 385"/>
                  <a:gd name="T20" fmla="*/ 279999 w 795"/>
                  <a:gd name="T21" fmla="*/ 115513 h 385"/>
                  <a:gd name="T22" fmla="*/ 279999 w 795"/>
                  <a:gd name="T23" fmla="*/ 115513 h 385"/>
                  <a:gd name="T24" fmla="*/ 248728 w 795"/>
                  <a:gd name="T25" fmla="*/ 137754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5" h="385">
                    <a:moveTo>
                      <a:pt x="692" y="384"/>
                    </a:moveTo>
                    <a:lnTo>
                      <a:pt x="692" y="384"/>
                    </a:lnTo>
                    <a:cubicBezTo>
                      <a:pt x="683" y="384"/>
                      <a:pt x="673" y="383"/>
                      <a:pt x="665" y="380"/>
                    </a:cubicBezTo>
                    <a:lnTo>
                      <a:pt x="73" y="188"/>
                    </a:lnTo>
                    <a:cubicBezTo>
                      <a:pt x="25" y="172"/>
                      <a:pt x="0" y="121"/>
                      <a:pt x="15" y="74"/>
                    </a:cubicBezTo>
                    <a:cubicBezTo>
                      <a:pt x="31" y="26"/>
                      <a:pt x="81" y="0"/>
                      <a:pt x="129" y="16"/>
                    </a:cubicBezTo>
                    <a:lnTo>
                      <a:pt x="720" y="208"/>
                    </a:lnTo>
                    <a:cubicBezTo>
                      <a:pt x="768" y="223"/>
                      <a:pt x="794" y="274"/>
                      <a:pt x="779" y="322"/>
                    </a:cubicBezTo>
                    <a:cubicBezTo>
                      <a:pt x="766" y="360"/>
                      <a:pt x="730" y="384"/>
                      <a:pt x="692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49" name="Freeform 56">
                <a:extLst>
                  <a:ext uri="{FF2B5EF4-FFF2-40B4-BE49-F238E27FC236}">
                    <a16:creationId xmlns:a16="http://schemas.microsoft.com/office/drawing/2014/main" id="{8F547342-C9C3-F949-AE1F-73AD053D94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4988" y="2103438"/>
                <a:ext cx="285750" cy="138112"/>
              </a:xfrm>
              <a:custGeom>
                <a:avLst/>
                <a:gdLst>
                  <a:gd name="T0" fmla="*/ 36303 w 795"/>
                  <a:gd name="T1" fmla="*/ 137753 h 385"/>
                  <a:gd name="T2" fmla="*/ 36303 w 795"/>
                  <a:gd name="T3" fmla="*/ 137753 h 385"/>
                  <a:gd name="T4" fmla="*/ 5751 w 795"/>
                  <a:gd name="T5" fmla="*/ 115153 h 385"/>
                  <a:gd name="T6" fmla="*/ 5751 w 795"/>
                  <a:gd name="T7" fmla="*/ 115153 h 385"/>
                  <a:gd name="T8" fmla="*/ 26598 w 795"/>
                  <a:gd name="T9" fmla="*/ 74258 h 385"/>
                  <a:gd name="T10" fmla="*/ 239024 w 795"/>
                  <a:gd name="T11" fmla="*/ 5381 h 385"/>
                  <a:gd name="T12" fmla="*/ 239024 w 795"/>
                  <a:gd name="T13" fmla="*/ 5381 h 385"/>
                  <a:gd name="T14" fmla="*/ 279640 w 795"/>
                  <a:gd name="T15" fmla="*/ 26187 h 385"/>
                  <a:gd name="T16" fmla="*/ 279640 w 795"/>
                  <a:gd name="T17" fmla="*/ 26187 h 385"/>
                  <a:gd name="T18" fmla="*/ 258792 w 795"/>
                  <a:gd name="T19" fmla="*/ 67083 h 385"/>
                  <a:gd name="T20" fmla="*/ 46726 w 795"/>
                  <a:gd name="T21" fmla="*/ 135960 h 385"/>
                  <a:gd name="T22" fmla="*/ 46726 w 795"/>
                  <a:gd name="T23" fmla="*/ 135960 h 385"/>
                  <a:gd name="T24" fmla="*/ 36303 w 795"/>
                  <a:gd name="T25" fmla="*/ 137753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5" h="385">
                    <a:moveTo>
                      <a:pt x="101" y="384"/>
                    </a:moveTo>
                    <a:lnTo>
                      <a:pt x="101" y="384"/>
                    </a:lnTo>
                    <a:cubicBezTo>
                      <a:pt x="63" y="384"/>
                      <a:pt x="28" y="359"/>
                      <a:pt x="16" y="321"/>
                    </a:cubicBezTo>
                    <a:cubicBezTo>
                      <a:pt x="0" y="274"/>
                      <a:pt x="26" y="223"/>
                      <a:pt x="74" y="207"/>
                    </a:cubicBezTo>
                    <a:lnTo>
                      <a:pt x="665" y="15"/>
                    </a:lnTo>
                    <a:cubicBezTo>
                      <a:pt x="712" y="0"/>
                      <a:pt x="763" y="26"/>
                      <a:pt x="778" y="73"/>
                    </a:cubicBezTo>
                    <a:cubicBezTo>
                      <a:pt x="794" y="121"/>
                      <a:pt x="768" y="172"/>
                      <a:pt x="720" y="187"/>
                    </a:cubicBezTo>
                    <a:lnTo>
                      <a:pt x="130" y="379"/>
                    </a:lnTo>
                    <a:cubicBezTo>
                      <a:pt x="120" y="382"/>
                      <a:pt x="111" y="384"/>
                      <a:pt x="101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0" name="Freeform 57">
                <a:extLst>
                  <a:ext uri="{FF2B5EF4-FFF2-40B4-BE49-F238E27FC236}">
                    <a16:creationId xmlns:a16="http://schemas.microsoft.com/office/drawing/2014/main" id="{89ED4B4A-704B-9843-8199-56A2D4F19D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1038" y="1614488"/>
                <a:ext cx="285750" cy="138112"/>
              </a:xfrm>
              <a:custGeom>
                <a:avLst/>
                <a:gdLst>
                  <a:gd name="T0" fmla="*/ 36394 w 793"/>
                  <a:gd name="T1" fmla="*/ 137753 h 385"/>
                  <a:gd name="T2" fmla="*/ 36394 w 793"/>
                  <a:gd name="T3" fmla="*/ 137753 h 385"/>
                  <a:gd name="T4" fmla="*/ 5405 w 793"/>
                  <a:gd name="T5" fmla="*/ 115153 h 385"/>
                  <a:gd name="T6" fmla="*/ 5405 w 793"/>
                  <a:gd name="T7" fmla="*/ 115153 h 385"/>
                  <a:gd name="T8" fmla="*/ 26305 w 793"/>
                  <a:gd name="T9" fmla="*/ 74258 h 385"/>
                  <a:gd name="T10" fmla="*/ 238906 w 793"/>
                  <a:gd name="T11" fmla="*/ 5381 h 385"/>
                  <a:gd name="T12" fmla="*/ 238906 w 793"/>
                  <a:gd name="T13" fmla="*/ 5381 h 385"/>
                  <a:gd name="T14" fmla="*/ 279985 w 793"/>
                  <a:gd name="T15" fmla="*/ 26546 h 385"/>
                  <a:gd name="T16" fmla="*/ 279985 w 793"/>
                  <a:gd name="T17" fmla="*/ 26546 h 385"/>
                  <a:gd name="T18" fmla="*/ 259085 w 793"/>
                  <a:gd name="T19" fmla="*/ 67083 h 385"/>
                  <a:gd name="T20" fmla="*/ 46484 w 793"/>
                  <a:gd name="T21" fmla="*/ 135960 h 385"/>
                  <a:gd name="T22" fmla="*/ 46484 w 793"/>
                  <a:gd name="T23" fmla="*/ 135960 h 385"/>
                  <a:gd name="T24" fmla="*/ 36394 w 793"/>
                  <a:gd name="T25" fmla="*/ 137753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3" h="385">
                    <a:moveTo>
                      <a:pt x="101" y="384"/>
                    </a:moveTo>
                    <a:lnTo>
                      <a:pt x="101" y="384"/>
                    </a:lnTo>
                    <a:cubicBezTo>
                      <a:pt x="63" y="384"/>
                      <a:pt x="28" y="359"/>
                      <a:pt x="15" y="321"/>
                    </a:cubicBezTo>
                    <a:cubicBezTo>
                      <a:pt x="0" y="274"/>
                      <a:pt x="26" y="223"/>
                      <a:pt x="73" y="207"/>
                    </a:cubicBezTo>
                    <a:lnTo>
                      <a:pt x="663" y="15"/>
                    </a:lnTo>
                    <a:cubicBezTo>
                      <a:pt x="711" y="0"/>
                      <a:pt x="762" y="26"/>
                      <a:pt x="777" y="74"/>
                    </a:cubicBezTo>
                    <a:cubicBezTo>
                      <a:pt x="792" y="121"/>
                      <a:pt x="767" y="172"/>
                      <a:pt x="719" y="187"/>
                    </a:cubicBezTo>
                    <a:lnTo>
                      <a:pt x="129" y="379"/>
                    </a:lnTo>
                    <a:cubicBezTo>
                      <a:pt x="120" y="382"/>
                      <a:pt x="111" y="384"/>
                      <a:pt x="101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1" name="Freeform 58">
                <a:extLst>
                  <a:ext uri="{FF2B5EF4-FFF2-40B4-BE49-F238E27FC236}">
                    <a16:creationId xmlns:a16="http://schemas.microsoft.com/office/drawing/2014/main" id="{E188E6E7-AF7E-DC42-8A38-94C41FA6D7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1325" y="1189038"/>
                <a:ext cx="206375" cy="250825"/>
              </a:xfrm>
              <a:custGeom>
                <a:avLst/>
                <a:gdLst>
                  <a:gd name="T0" fmla="*/ 36801 w 572"/>
                  <a:gd name="T1" fmla="*/ 250465 h 696"/>
                  <a:gd name="T2" fmla="*/ 36801 w 572"/>
                  <a:gd name="T3" fmla="*/ 250465 h 696"/>
                  <a:gd name="T4" fmla="*/ 18040 w 572"/>
                  <a:gd name="T5" fmla="*/ 244338 h 696"/>
                  <a:gd name="T6" fmla="*/ 18040 w 572"/>
                  <a:gd name="T7" fmla="*/ 244338 h 696"/>
                  <a:gd name="T8" fmla="*/ 10824 w 572"/>
                  <a:gd name="T9" fmla="*/ 198930 h 696"/>
                  <a:gd name="T10" fmla="*/ 142153 w 572"/>
                  <a:gd name="T11" fmla="*/ 17659 h 696"/>
                  <a:gd name="T12" fmla="*/ 142153 w 572"/>
                  <a:gd name="T13" fmla="*/ 17659 h 696"/>
                  <a:gd name="T14" fmla="*/ 187974 w 572"/>
                  <a:gd name="T15" fmla="*/ 10451 h 696"/>
                  <a:gd name="T16" fmla="*/ 187974 w 572"/>
                  <a:gd name="T17" fmla="*/ 10451 h 696"/>
                  <a:gd name="T18" fmla="*/ 195190 w 572"/>
                  <a:gd name="T19" fmla="*/ 55859 h 696"/>
                  <a:gd name="T20" fmla="*/ 63500 w 572"/>
                  <a:gd name="T21" fmla="*/ 237131 h 696"/>
                  <a:gd name="T22" fmla="*/ 63500 w 572"/>
                  <a:gd name="T23" fmla="*/ 237131 h 696"/>
                  <a:gd name="T24" fmla="*/ 36801 w 572"/>
                  <a:gd name="T25" fmla="*/ 250465 h 6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72" h="696">
                    <a:moveTo>
                      <a:pt x="102" y="695"/>
                    </a:moveTo>
                    <a:lnTo>
                      <a:pt x="102" y="695"/>
                    </a:lnTo>
                    <a:cubicBezTo>
                      <a:pt x="84" y="695"/>
                      <a:pt x="66" y="690"/>
                      <a:pt x="50" y="678"/>
                    </a:cubicBezTo>
                    <a:cubicBezTo>
                      <a:pt x="9" y="649"/>
                      <a:pt x="0" y="592"/>
                      <a:pt x="30" y="552"/>
                    </a:cubicBezTo>
                    <a:lnTo>
                      <a:pt x="394" y="49"/>
                    </a:lnTo>
                    <a:cubicBezTo>
                      <a:pt x="424" y="9"/>
                      <a:pt x="481" y="0"/>
                      <a:pt x="521" y="29"/>
                    </a:cubicBezTo>
                    <a:cubicBezTo>
                      <a:pt x="561" y="59"/>
                      <a:pt x="571" y="115"/>
                      <a:pt x="541" y="155"/>
                    </a:cubicBezTo>
                    <a:lnTo>
                      <a:pt x="176" y="658"/>
                    </a:lnTo>
                    <a:cubicBezTo>
                      <a:pt x="158" y="682"/>
                      <a:pt x="131" y="695"/>
                      <a:pt x="102" y="69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</p:grpSp>
      <p:sp>
        <p:nvSpPr>
          <p:cNvPr id="70" name="Freeform 5">
            <a:extLst>
              <a:ext uri="{FF2B5EF4-FFF2-40B4-BE49-F238E27FC236}">
                <a16:creationId xmlns:a16="http://schemas.microsoft.com/office/drawing/2014/main" id="{3FCCC3D6-9230-9B4C-8B04-1DF6F3610CC3}"/>
              </a:ext>
            </a:extLst>
          </p:cNvPr>
          <p:cNvSpPr>
            <a:spLocks noChangeAspect="1"/>
          </p:cNvSpPr>
          <p:nvPr/>
        </p:nvSpPr>
        <p:spPr bwMode="auto">
          <a:xfrm>
            <a:off x="139465" y="33133"/>
            <a:ext cx="1648124" cy="1645540"/>
          </a:xfrm>
          <a:custGeom>
            <a:avLst/>
            <a:gdLst>
              <a:gd name="T0" fmla="*/ 190 w 197"/>
              <a:gd name="T1" fmla="*/ 97 h 195"/>
              <a:gd name="T2" fmla="*/ 197 w 197"/>
              <a:gd name="T3" fmla="*/ 86 h 195"/>
              <a:gd name="T4" fmla="*/ 193 w 197"/>
              <a:gd name="T5" fmla="*/ 76 h 195"/>
              <a:gd name="T6" fmla="*/ 188 w 197"/>
              <a:gd name="T7" fmla="*/ 59 h 195"/>
              <a:gd name="T8" fmla="*/ 183 w 197"/>
              <a:gd name="T9" fmla="*/ 48 h 195"/>
              <a:gd name="T10" fmla="*/ 167 w 197"/>
              <a:gd name="T11" fmla="*/ 38 h 195"/>
              <a:gd name="T12" fmla="*/ 166 w 197"/>
              <a:gd name="T13" fmla="*/ 25 h 195"/>
              <a:gd name="T14" fmla="*/ 158 w 197"/>
              <a:gd name="T15" fmla="*/ 29 h 195"/>
              <a:gd name="T16" fmla="*/ 147 w 197"/>
              <a:gd name="T17" fmla="*/ 12 h 195"/>
              <a:gd name="T18" fmla="*/ 137 w 197"/>
              <a:gd name="T19" fmla="*/ 9 h 195"/>
              <a:gd name="T20" fmla="*/ 120 w 197"/>
              <a:gd name="T21" fmla="*/ 3 h 195"/>
              <a:gd name="T22" fmla="*/ 110 w 197"/>
              <a:gd name="T23" fmla="*/ 0 h 195"/>
              <a:gd name="T24" fmla="*/ 99 w 197"/>
              <a:gd name="T25" fmla="*/ 7 h 195"/>
              <a:gd name="T26" fmla="*/ 88 w 197"/>
              <a:gd name="T27" fmla="*/ 0 h 195"/>
              <a:gd name="T28" fmla="*/ 77 w 197"/>
              <a:gd name="T29" fmla="*/ 3 h 195"/>
              <a:gd name="T30" fmla="*/ 61 w 197"/>
              <a:gd name="T31" fmla="*/ 9 h 195"/>
              <a:gd name="T32" fmla="*/ 50 w 197"/>
              <a:gd name="T33" fmla="*/ 12 h 195"/>
              <a:gd name="T34" fmla="*/ 40 w 197"/>
              <a:gd name="T35" fmla="*/ 29 h 195"/>
              <a:gd name="T36" fmla="*/ 32 w 197"/>
              <a:gd name="T37" fmla="*/ 25 h 195"/>
              <a:gd name="T38" fmla="*/ 30 w 197"/>
              <a:gd name="T39" fmla="*/ 38 h 195"/>
              <a:gd name="T40" fmla="*/ 15 w 197"/>
              <a:gd name="T41" fmla="*/ 48 h 195"/>
              <a:gd name="T42" fmla="*/ 10 w 197"/>
              <a:gd name="T43" fmla="*/ 59 h 195"/>
              <a:gd name="T44" fmla="*/ 4 w 197"/>
              <a:gd name="T45" fmla="*/ 76 h 195"/>
              <a:gd name="T46" fmla="*/ 0 w 197"/>
              <a:gd name="T47" fmla="*/ 86 h 195"/>
              <a:gd name="T48" fmla="*/ 8 w 197"/>
              <a:gd name="T49" fmla="*/ 97 h 195"/>
              <a:gd name="T50" fmla="*/ 0 w 197"/>
              <a:gd name="T51" fmla="*/ 109 h 195"/>
              <a:gd name="T52" fmla="*/ 4 w 197"/>
              <a:gd name="T53" fmla="*/ 119 h 195"/>
              <a:gd name="T54" fmla="*/ 10 w 197"/>
              <a:gd name="T55" fmla="*/ 136 h 195"/>
              <a:gd name="T56" fmla="*/ 15 w 197"/>
              <a:gd name="T57" fmla="*/ 147 h 195"/>
              <a:gd name="T58" fmla="*/ 30 w 197"/>
              <a:gd name="T59" fmla="*/ 157 h 195"/>
              <a:gd name="T60" fmla="*/ 32 w 197"/>
              <a:gd name="T61" fmla="*/ 170 h 195"/>
              <a:gd name="T62" fmla="*/ 40 w 197"/>
              <a:gd name="T63" fmla="*/ 166 h 195"/>
              <a:gd name="T64" fmla="*/ 50 w 197"/>
              <a:gd name="T65" fmla="*/ 183 h 195"/>
              <a:gd name="T66" fmla="*/ 61 w 197"/>
              <a:gd name="T67" fmla="*/ 186 h 195"/>
              <a:gd name="T68" fmla="*/ 77 w 197"/>
              <a:gd name="T69" fmla="*/ 191 h 195"/>
              <a:gd name="T70" fmla="*/ 88 w 197"/>
              <a:gd name="T71" fmla="*/ 195 h 195"/>
              <a:gd name="T72" fmla="*/ 99 w 197"/>
              <a:gd name="T73" fmla="*/ 188 h 195"/>
              <a:gd name="T74" fmla="*/ 110 w 197"/>
              <a:gd name="T75" fmla="*/ 195 h 195"/>
              <a:gd name="T76" fmla="*/ 120 w 197"/>
              <a:gd name="T77" fmla="*/ 191 h 195"/>
              <a:gd name="T78" fmla="*/ 137 w 197"/>
              <a:gd name="T79" fmla="*/ 186 h 195"/>
              <a:gd name="T80" fmla="*/ 147 w 197"/>
              <a:gd name="T81" fmla="*/ 183 h 195"/>
              <a:gd name="T82" fmla="*/ 158 w 197"/>
              <a:gd name="T83" fmla="*/ 166 h 195"/>
              <a:gd name="T84" fmla="*/ 166 w 197"/>
              <a:gd name="T85" fmla="*/ 170 h 195"/>
              <a:gd name="T86" fmla="*/ 167 w 197"/>
              <a:gd name="T87" fmla="*/ 157 h 195"/>
              <a:gd name="T88" fmla="*/ 183 w 197"/>
              <a:gd name="T89" fmla="*/ 147 h 195"/>
              <a:gd name="T90" fmla="*/ 188 w 197"/>
              <a:gd name="T91" fmla="*/ 136 h 195"/>
              <a:gd name="T92" fmla="*/ 193 w 197"/>
              <a:gd name="T93" fmla="*/ 119 h 195"/>
              <a:gd name="T94" fmla="*/ 197 w 197"/>
              <a:gd name="T95" fmla="*/ 109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97" h="195">
                <a:moveTo>
                  <a:pt x="195" y="106"/>
                </a:moveTo>
                <a:cubicBezTo>
                  <a:pt x="189" y="105"/>
                  <a:pt x="189" y="105"/>
                  <a:pt x="189" y="105"/>
                </a:cubicBezTo>
                <a:cubicBezTo>
                  <a:pt x="189" y="103"/>
                  <a:pt x="190" y="100"/>
                  <a:pt x="190" y="97"/>
                </a:cubicBezTo>
                <a:cubicBezTo>
                  <a:pt x="190" y="95"/>
                  <a:pt x="189" y="92"/>
                  <a:pt x="189" y="90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197" y="88"/>
                  <a:pt x="197" y="87"/>
                  <a:pt x="197" y="86"/>
                </a:cubicBezTo>
                <a:cubicBezTo>
                  <a:pt x="197" y="83"/>
                  <a:pt x="196" y="80"/>
                  <a:pt x="196" y="78"/>
                </a:cubicBezTo>
                <a:cubicBezTo>
                  <a:pt x="196" y="77"/>
                  <a:pt x="195" y="76"/>
                  <a:pt x="194" y="76"/>
                </a:cubicBezTo>
                <a:cubicBezTo>
                  <a:pt x="194" y="76"/>
                  <a:pt x="194" y="76"/>
                  <a:pt x="193" y="76"/>
                </a:cubicBezTo>
                <a:cubicBezTo>
                  <a:pt x="187" y="77"/>
                  <a:pt x="187" y="77"/>
                  <a:pt x="187" y="77"/>
                </a:cubicBezTo>
                <a:cubicBezTo>
                  <a:pt x="186" y="72"/>
                  <a:pt x="184" y="67"/>
                  <a:pt x="182" y="62"/>
                </a:cubicBezTo>
                <a:cubicBezTo>
                  <a:pt x="188" y="59"/>
                  <a:pt x="188" y="59"/>
                  <a:pt x="188" y="59"/>
                </a:cubicBezTo>
                <a:cubicBezTo>
                  <a:pt x="189" y="59"/>
                  <a:pt x="189" y="57"/>
                  <a:pt x="189" y="56"/>
                </a:cubicBezTo>
                <a:cubicBezTo>
                  <a:pt x="188" y="54"/>
                  <a:pt x="186" y="51"/>
                  <a:pt x="185" y="49"/>
                </a:cubicBezTo>
                <a:cubicBezTo>
                  <a:pt x="185" y="48"/>
                  <a:pt x="184" y="48"/>
                  <a:pt x="183" y="48"/>
                </a:cubicBezTo>
                <a:cubicBezTo>
                  <a:pt x="183" y="48"/>
                  <a:pt x="182" y="48"/>
                  <a:pt x="182" y="48"/>
                </a:cubicBezTo>
                <a:cubicBezTo>
                  <a:pt x="176" y="50"/>
                  <a:pt x="176" y="50"/>
                  <a:pt x="176" y="50"/>
                </a:cubicBezTo>
                <a:cubicBezTo>
                  <a:pt x="174" y="46"/>
                  <a:pt x="171" y="42"/>
                  <a:pt x="167" y="38"/>
                </a:cubicBezTo>
                <a:cubicBezTo>
                  <a:pt x="172" y="34"/>
                  <a:pt x="172" y="34"/>
                  <a:pt x="172" y="34"/>
                </a:cubicBezTo>
                <a:cubicBezTo>
                  <a:pt x="172" y="33"/>
                  <a:pt x="172" y="31"/>
                  <a:pt x="172" y="31"/>
                </a:cubicBezTo>
                <a:cubicBezTo>
                  <a:pt x="170" y="28"/>
                  <a:pt x="168" y="26"/>
                  <a:pt x="166" y="25"/>
                </a:cubicBezTo>
                <a:cubicBezTo>
                  <a:pt x="165" y="24"/>
                  <a:pt x="165" y="24"/>
                  <a:pt x="164" y="24"/>
                </a:cubicBezTo>
                <a:cubicBezTo>
                  <a:pt x="163" y="24"/>
                  <a:pt x="163" y="24"/>
                  <a:pt x="162" y="25"/>
                </a:cubicBezTo>
                <a:cubicBezTo>
                  <a:pt x="158" y="29"/>
                  <a:pt x="158" y="29"/>
                  <a:pt x="158" y="29"/>
                </a:cubicBezTo>
                <a:cubicBezTo>
                  <a:pt x="154" y="26"/>
                  <a:pt x="150" y="23"/>
                  <a:pt x="146" y="20"/>
                </a:cubicBezTo>
                <a:cubicBezTo>
                  <a:pt x="148" y="14"/>
                  <a:pt x="148" y="14"/>
                  <a:pt x="148" y="14"/>
                </a:cubicBezTo>
                <a:cubicBezTo>
                  <a:pt x="149" y="13"/>
                  <a:pt x="148" y="12"/>
                  <a:pt x="147" y="12"/>
                </a:cubicBezTo>
                <a:cubicBezTo>
                  <a:pt x="145" y="10"/>
                  <a:pt x="142" y="9"/>
                  <a:pt x="140" y="8"/>
                </a:cubicBezTo>
                <a:cubicBezTo>
                  <a:pt x="139" y="8"/>
                  <a:pt x="139" y="7"/>
                  <a:pt x="139" y="7"/>
                </a:cubicBezTo>
                <a:cubicBezTo>
                  <a:pt x="138" y="7"/>
                  <a:pt x="137" y="8"/>
                  <a:pt x="137" y="9"/>
                </a:cubicBezTo>
                <a:cubicBezTo>
                  <a:pt x="134" y="14"/>
                  <a:pt x="134" y="14"/>
                  <a:pt x="134" y="14"/>
                </a:cubicBezTo>
                <a:cubicBezTo>
                  <a:pt x="129" y="12"/>
                  <a:pt x="124" y="11"/>
                  <a:pt x="119" y="10"/>
                </a:cubicBezTo>
                <a:cubicBezTo>
                  <a:pt x="120" y="3"/>
                  <a:pt x="120" y="3"/>
                  <a:pt x="120" y="3"/>
                </a:cubicBezTo>
                <a:cubicBezTo>
                  <a:pt x="120" y="2"/>
                  <a:pt x="120" y="1"/>
                  <a:pt x="118" y="1"/>
                </a:cubicBezTo>
                <a:cubicBezTo>
                  <a:pt x="116" y="0"/>
                  <a:pt x="113" y="0"/>
                  <a:pt x="110" y="0"/>
                </a:cubicBezTo>
                <a:cubicBezTo>
                  <a:pt x="110" y="0"/>
                  <a:pt x="110" y="0"/>
                  <a:pt x="110" y="0"/>
                </a:cubicBezTo>
                <a:cubicBezTo>
                  <a:pt x="109" y="0"/>
                  <a:pt x="108" y="0"/>
                  <a:pt x="107" y="1"/>
                </a:cubicBezTo>
                <a:cubicBezTo>
                  <a:pt x="106" y="7"/>
                  <a:pt x="106" y="7"/>
                  <a:pt x="106" y="7"/>
                </a:cubicBezTo>
                <a:cubicBezTo>
                  <a:pt x="104" y="7"/>
                  <a:pt x="101" y="7"/>
                  <a:pt x="99" y="7"/>
                </a:cubicBezTo>
                <a:cubicBezTo>
                  <a:pt x="96" y="7"/>
                  <a:pt x="94" y="7"/>
                  <a:pt x="91" y="7"/>
                </a:cubicBezTo>
                <a:cubicBezTo>
                  <a:pt x="90" y="1"/>
                  <a:pt x="90" y="1"/>
                  <a:pt x="90" y="1"/>
                </a:cubicBezTo>
                <a:cubicBezTo>
                  <a:pt x="90" y="0"/>
                  <a:pt x="89" y="0"/>
                  <a:pt x="88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85" y="0"/>
                  <a:pt x="82" y="0"/>
                  <a:pt x="79" y="1"/>
                </a:cubicBezTo>
                <a:cubicBezTo>
                  <a:pt x="78" y="1"/>
                  <a:pt x="77" y="2"/>
                  <a:pt x="77" y="3"/>
                </a:cubicBezTo>
                <a:cubicBezTo>
                  <a:pt x="78" y="10"/>
                  <a:pt x="78" y="10"/>
                  <a:pt x="78" y="10"/>
                </a:cubicBezTo>
                <a:cubicBezTo>
                  <a:pt x="73" y="11"/>
                  <a:pt x="68" y="12"/>
                  <a:pt x="64" y="14"/>
                </a:cubicBezTo>
                <a:cubicBezTo>
                  <a:pt x="61" y="9"/>
                  <a:pt x="61" y="9"/>
                  <a:pt x="61" y="9"/>
                </a:cubicBezTo>
                <a:cubicBezTo>
                  <a:pt x="60" y="8"/>
                  <a:pt x="60" y="7"/>
                  <a:pt x="59" y="7"/>
                </a:cubicBezTo>
                <a:cubicBezTo>
                  <a:pt x="58" y="7"/>
                  <a:pt x="58" y="8"/>
                  <a:pt x="58" y="8"/>
                </a:cubicBezTo>
                <a:cubicBezTo>
                  <a:pt x="55" y="9"/>
                  <a:pt x="53" y="10"/>
                  <a:pt x="50" y="12"/>
                </a:cubicBezTo>
                <a:cubicBezTo>
                  <a:pt x="49" y="12"/>
                  <a:pt x="49" y="13"/>
                  <a:pt x="49" y="14"/>
                </a:cubicBezTo>
                <a:cubicBezTo>
                  <a:pt x="52" y="20"/>
                  <a:pt x="52" y="20"/>
                  <a:pt x="52" y="20"/>
                </a:cubicBezTo>
                <a:cubicBezTo>
                  <a:pt x="48" y="23"/>
                  <a:pt x="44" y="26"/>
                  <a:pt x="40" y="29"/>
                </a:cubicBezTo>
                <a:cubicBezTo>
                  <a:pt x="35" y="25"/>
                  <a:pt x="35" y="25"/>
                  <a:pt x="35" y="25"/>
                </a:cubicBezTo>
                <a:cubicBezTo>
                  <a:pt x="35" y="24"/>
                  <a:pt x="34" y="24"/>
                  <a:pt x="34" y="24"/>
                </a:cubicBezTo>
                <a:cubicBezTo>
                  <a:pt x="33" y="24"/>
                  <a:pt x="32" y="24"/>
                  <a:pt x="32" y="25"/>
                </a:cubicBezTo>
                <a:cubicBezTo>
                  <a:pt x="30" y="26"/>
                  <a:pt x="28" y="28"/>
                  <a:pt x="26" y="31"/>
                </a:cubicBezTo>
                <a:cubicBezTo>
                  <a:pt x="25" y="31"/>
                  <a:pt x="25" y="33"/>
                  <a:pt x="26" y="34"/>
                </a:cubicBezTo>
                <a:cubicBezTo>
                  <a:pt x="30" y="38"/>
                  <a:pt x="30" y="38"/>
                  <a:pt x="30" y="38"/>
                </a:cubicBezTo>
                <a:cubicBezTo>
                  <a:pt x="27" y="42"/>
                  <a:pt x="24" y="46"/>
                  <a:pt x="21" y="50"/>
                </a:cubicBezTo>
                <a:cubicBezTo>
                  <a:pt x="16" y="48"/>
                  <a:pt x="16" y="48"/>
                  <a:pt x="16" y="48"/>
                </a:cubicBezTo>
                <a:cubicBezTo>
                  <a:pt x="15" y="48"/>
                  <a:pt x="15" y="48"/>
                  <a:pt x="15" y="48"/>
                </a:cubicBezTo>
                <a:cubicBezTo>
                  <a:pt x="14" y="48"/>
                  <a:pt x="13" y="48"/>
                  <a:pt x="13" y="49"/>
                </a:cubicBezTo>
                <a:cubicBezTo>
                  <a:pt x="11" y="51"/>
                  <a:pt x="10" y="54"/>
                  <a:pt x="9" y="56"/>
                </a:cubicBezTo>
                <a:cubicBezTo>
                  <a:pt x="8" y="57"/>
                  <a:pt x="9" y="59"/>
                  <a:pt x="10" y="59"/>
                </a:cubicBezTo>
                <a:cubicBezTo>
                  <a:pt x="15" y="62"/>
                  <a:pt x="15" y="62"/>
                  <a:pt x="15" y="62"/>
                </a:cubicBezTo>
                <a:cubicBezTo>
                  <a:pt x="13" y="67"/>
                  <a:pt x="12" y="72"/>
                  <a:pt x="10" y="77"/>
                </a:cubicBezTo>
                <a:cubicBezTo>
                  <a:pt x="4" y="76"/>
                  <a:pt x="4" y="76"/>
                  <a:pt x="4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3" y="76"/>
                  <a:pt x="2" y="77"/>
                  <a:pt x="2" y="78"/>
                </a:cubicBezTo>
                <a:cubicBezTo>
                  <a:pt x="1" y="80"/>
                  <a:pt x="1" y="83"/>
                  <a:pt x="0" y="86"/>
                </a:cubicBezTo>
                <a:cubicBezTo>
                  <a:pt x="0" y="87"/>
                  <a:pt x="1" y="88"/>
                  <a:pt x="2" y="89"/>
                </a:cubicBezTo>
                <a:cubicBezTo>
                  <a:pt x="8" y="90"/>
                  <a:pt x="8" y="90"/>
                  <a:pt x="8" y="90"/>
                </a:cubicBezTo>
                <a:cubicBezTo>
                  <a:pt x="8" y="92"/>
                  <a:pt x="8" y="95"/>
                  <a:pt x="8" y="97"/>
                </a:cubicBezTo>
                <a:cubicBezTo>
                  <a:pt x="8" y="100"/>
                  <a:pt x="8" y="103"/>
                  <a:pt x="8" y="105"/>
                </a:cubicBezTo>
                <a:cubicBezTo>
                  <a:pt x="2" y="106"/>
                  <a:pt x="2" y="106"/>
                  <a:pt x="2" y="106"/>
                </a:cubicBezTo>
                <a:cubicBezTo>
                  <a:pt x="1" y="106"/>
                  <a:pt x="0" y="107"/>
                  <a:pt x="0" y="109"/>
                </a:cubicBezTo>
                <a:cubicBezTo>
                  <a:pt x="1" y="112"/>
                  <a:pt x="1" y="114"/>
                  <a:pt x="2" y="117"/>
                </a:cubicBezTo>
                <a:cubicBezTo>
                  <a:pt x="2" y="118"/>
                  <a:pt x="3" y="119"/>
                  <a:pt x="4" y="119"/>
                </a:cubicBezTo>
                <a:cubicBezTo>
                  <a:pt x="4" y="119"/>
                  <a:pt x="4" y="119"/>
                  <a:pt x="4" y="119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2" y="123"/>
                  <a:pt x="13" y="128"/>
                  <a:pt x="15" y="133"/>
                </a:cubicBezTo>
                <a:cubicBezTo>
                  <a:pt x="10" y="136"/>
                  <a:pt x="10" y="136"/>
                  <a:pt x="10" y="136"/>
                </a:cubicBezTo>
                <a:cubicBezTo>
                  <a:pt x="9" y="136"/>
                  <a:pt x="8" y="137"/>
                  <a:pt x="9" y="139"/>
                </a:cubicBezTo>
                <a:cubicBezTo>
                  <a:pt x="10" y="141"/>
                  <a:pt x="11" y="144"/>
                  <a:pt x="13" y="146"/>
                </a:cubicBezTo>
                <a:cubicBezTo>
                  <a:pt x="13" y="147"/>
                  <a:pt x="14" y="147"/>
                  <a:pt x="15" y="147"/>
                </a:cubicBezTo>
                <a:cubicBezTo>
                  <a:pt x="15" y="147"/>
                  <a:pt x="15" y="147"/>
                  <a:pt x="16" y="147"/>
                </a:cubicBezTo>
                <a:cubicBezTo>
                  <a:pt x="21" y="144"/>
                  <a:pt x="21" y="144"/>
                  <a:pt x="21" y="144"/>
                </a:cubicBezTo>
                <a:cubicBezTo>
                  <a:pt x="24" y="149"/>
                  <a:pt x="27" y="153"/>
                  <a:pt x="30" y="157"/>
                </a:cubicBezTo>
                <a:cubicBezTo>
                  <a:pt x="26" y="161"/>
                  <a:pt x="26" y="161"/>
                  <a:pt x="26" y="161"/>
                </a:cubicBezTo>
                <a:cubicBezTo>
                  <a:pt x="25" y="162"/>
                  <a:pt x="25" y="163"/>
                  <a:pt x="26" y="164"/>
                </a:cubicBezTo>
                <a:cubicBezTo>
                  <a:pt x="28" y="166"/>
                  <a:pt x="30" y="168"/>
                  <a:pt x="32" y="170"/>
                </a:cubicBezTo>
                <a:cubicBezTo>
                  <a:pt x="32" y="171"/>
                  <a:pt x="33" y="171"/>
                  <a:pt x="34" y="171"/>
                </a:cubicBezTo>
                <a:cubicBezTo>
                  <a:pt x="34" y="171"/>
                  <a:pt x="35" y="171"/>
                  <a:pt x="35" y="170"/>
                </a:cubicBezTo>
                <a:cubicBezTo>
                  <a:pt x="40" y="166"/>
                  <a:pt x="40" y="166"/>
                  <a:pt x="40" y="166"/>
                </a:cubicBezTo>
                <a:cubicBezTo>
                  <a:pt x="44" y="169"/>
                  <a:pt x="48" y="172"/>
                  <a:pt x="52" y="175"/>
                </a:cubicBezTo>
                <a:cubicBezTo>
                  <a:pt x="49" y="180"/>
                  <a:pt x="49" y="180"/>
                  <a:pt x="49" y="180"/>
                </a:cubicBezTo>
                <a:cubicBezTo>
                  <a:pt x="49" y="181"/>
                  <a:pt x="49" y="183"/>
                  <a:pt x="50" y="183"/>
                </a:cubicBezTo>
                <a:cubicBezTo>
                  <a:pt x="53" y="185"/>
                  <a:pt x="55" y="186"/>
                  <a:pt x="58" y="187"/>
                </a:cubicBezTo>
                <a:cubicBezTo>
                  <a:pt x="58" y="187"/>
                  <a:pt x="58" y="187"/>
                  <a:pt x="59" y="187"/>
                </a:cubicBezTo>
                <a:cubicBezTo>
                  <a:pt x="60" y="187"/>
                  <a:pt x="60" y="187"/>
                  <a:pt x="61" y="186"/>
                </a:cubicBezTo>
                <a:cubicBezTo>
                  <a:pt x="64" y="181"/>
                  <a:pt x="64" y="181"/>
                  <a:pt x="64" y="181"/>
                </a:cubicBezTo>
                <a:cubicBezTo>
                  <a:pt x="68" y="183"/>
                  <a:pt x="73" y="184"/>
                  <a:pt x="78" y="185"/>
                </a:cubicBezTo>
                <a:cubicBezTo>
                  <a:pt x="77" y="191"/>
                  <a:pt x="77" y="191"/>
                  <a:pt x="77" y="191"/>
                </a:cubicBezTo>
                <a:cubicBezTo>
                  <a:pt x="77" y="193"/>
                  <a:pt x="78" y="194"/>
                  <a:pt x="79" y="194"/>
                </a:cubicBezTo>
                <a:cubicBezTo>
                  <a:pt x="82" y="194"/>
                  <a:pt x="85" y="195"/>
                  <a:pt x="88" y="195"/>
                </a:cubicBezTo>
                <a:cubicBezTo>
                  <a:pt x="88" y="195"/>
                  <a:pt x="88" y="195"/>
                  <a:pt x="88" y="195"/>
                </a:cubicBezTo>
                <a:cubicBezTo>
                  <a:pt x="89" y="195"/>
                  <a:pt x="90" y="195"/>
                  <a:pt x="90" y="193"/>
                </a:cubicBezTo>
                <a:cubicBezTo>
                  <a:pt x="91" y="187"/>
                  <a:pt x="91" y="187"/>
                  <a:pt x="91" y="187"/>
                </a:cubicBezTo>
                <a:cubicBezTo>
                  <a:pt x="94" y="187"/>
                  <a:pt x="96" y="188"/>
                  <a:pt x="99" y="188"/>
                </a:cubicBezTo>
                <a:cubicBezTo>
                  <a:pt x="101" y="188"/>
                  <a:pt x="104" y="187"/>
                  <a:pt x="106" y="187"/>
                </a:cubicBezTo>
                <a:cubicBezTo>
                  <a:pt x="107" y="193"/>
                  <a:pt x="107" y="193"/>
                  <a:pt x="107" y="193"/>
                </a:cubicBezTo>
                <a:cubicBezTo>
                  <a:pt x="108" y="195"/>
                  <a:pt x="109" y="195"/>
                  <a:pt x="110" y="195"/>
                </a:cubicBezTo>
                <a:cubicBezTo>
                  <a:pt x="110" y="195"/>
                  <a:pt x="110" y="195"/>
                  <a:pt x="110" y="195"/>
                </a:cubicBezTo>
                <a:cubicBezTo>
                  <a:pt x="113" y="195"/>
                  <a:pt x="116" y="194"/>
                  <a:pt x="118" y="194"/>
                </a:cubicBezTo>
                <a:cubicBezTo>
                  <a:pt x="120" y="194"/>
                  <a:pt x="120" y="193"/>
                  <a:pt x="120" y="191"/>
                </a:cubicBezTo>
                <a:cubicBezTo>
                  <a:pt x="119" y="185"/>
                  <a:pt x="119" y="185"/>
                  <a:pt x="119" y="185"/>
                </a:cubicBezTo>
                <a:cubicBezTo>
                  <a:pt x="124" y="184"/>
                  <a:pt x="129" y="183"/>
                  <a:pt x="134" y="181"/>
                </a:cubicBezTo>
                <a:cubicBezTo>
                  <a:pt x="137" y="186"/>
                  <a:pt x="137" y="186"/>
                  <a:pt x="137" y="186"/>
                </a:cubicBezTo>
                <a:cubicBezTo>
                  <a:pt x="137" y="187"/>
                  <a:pt x="138" y="187"/>
                  <a:pt x="139" y="187"/>
                </a:cubicBezTo>
                <a:cubicBezTo>
                  <a:pt x="139" y="187"/>
                  <a:pt x="139" y="187"/>
                  <a:pt x="140" y="187"/>
                </a:cubicBezTo>
                <a:cubicBezTo>
                  <a:pt x="142" y="186"/>
                  <a:pt x="145" y="185"/>
                  <a:pt x="147" y="183"/>
                </a:cubicBezTo>
                <a:cubicBezTo>
                  <a:pt x="148" y="183"/>
                  <a:pt x="149" y="181"/>
                  <a:pt x="148" y="180"/>
                </a:cubicBezTo>
                <a:cubicBezTo>
                  <a:pt x="146" y="175"/>
                  <a:pt x="146" y="175"/>
                  <a:pt x="146" y="175"/>
                </a:cubicBezTo>
                <a:cubicBezTo>
                  <a:pt x="150" y="172"/>
                  <a:pt x="154" y="169"/>
                  <a:pt x="158" y="166"/>
                </a:cubicBezTo>
                <a:cubicBezTo>
                  <a:pt x="162" y="170"/>
                  <a:pt x="162" y="170"/>
                  <a:pt x="162" y="170"/>
                </a:cubicBezTo>
                <a:cubicBezTo>
                  <a:pt x="163" y="171"/>
                  <a:pt x="163" y="171"/>
                  <a:pt x="164" y="171"/>
                </a:cubicBezTo>
                <a:cubicBezTo>
                  <a:pt x="165" y="171"/>
                  <a:pt x="165" y="171"/>
                  <a:pt x="166" y="170"/>
                </a:cubicBezTo>
                <a:cubicBezTo>
                  <a:pt x="168" y="168"/>
                  <a:pt x="170" y="166"/>
                  <a:pt x="172" y="164"/>
                </a:cubicBezTo>
                <a:cubicBezTo>
                  <a:pt x="172" y="163"/>
                  <a:pt x="172" y="162"/>
                  <a:pt x="172" y="161"/>
                </a:cubicBezTo>
                <a:cubicBezTo>
                  <a:pt x="167" y="157"/>
                  <a:pt x="167" y="157"/>
                  <a:pt x="167" y="157"/>
                </a:cubicBezTo>
                <a:cubicBezTo>
                  <a:pt x="171" y="153"/>
                  <a:pt x="174" y="149"/>
                  <a:pt x="176" y="144"/>
                </a:cubicBezTo>
                <a:cubicBezTo>
                  <a:pt x="182" y="147"/>
                  <a:pt x="182" y="147"/>
                  <a:pt x="182" y="147"/>
                </a:cubicBezTo>
                <a:cubicBezTo>
                  <a:pt x="182" y="147"/>
                  <a:pt x="183" y="147"/>
                  <a:pt x="183" y="147"/>
                </a:cubicBezTo>
                <a:cubicBezTo>
                  <a:pt x="184" y="147"/>
                  <a:pt x="185" y="147"/>
                  <a:pt x="185" y="146"/>
                </a:cubicBezTo>
                <a:cubicBezTo>
                  <a:pt x="186" y="144"/>
                  <a:pt x="188" y="141"/>
                  <a:pt x="189" y="139"/>
                </a:cubicBezTo>
                <a:cubicBezTo>
                  <a:pt x="189" y="137"/>
                  <a:pt x="189" y="136"/>
                  <a:pt x="188" y="136"/>
                </a:cubicBezTo>
                <a:cubicBezTo>
                  <a:pt x="182" y="133"/>
                  <a:pt x="182" y="133"/>
                  <a:pt x="182" y="133"/>
                </a:cubicBezTo>
                <a:cubicBezTo>
                  <a:pt x="184" y="128"/>
                  <a:pt x="186" y="123"/>
                  <a:pt x="187" y="118"/>
                </a:cubicBezTo>
                <a:cubicBezTo>
                  <a:pt x="193" y="119"/>
                  <a:pt x="193" y="119"/>
                  <a:pt x="193" y="119"/>
                </a:cubicBezTo>
                <a:cubicBezTo>
                  <a:pt x="194" y="119"/>
                  <a:pt x="194" y="119"/>
                  <a:pt x="194" y="119"/>
                </a:cubicBezTo>
                <a:cubicBezTo>
                  <a:pt x="195" y="119"/>
                  <a:pt x="196" y="118"/>
                  <a:pt x="196" y="117"/>
                </a:cubicBezTo>
                <a:cubicBezTo>
                  <a:pt x="196" y="114"/>
                  <a:pt x="197" y="112"/>
                  <a:pt x="197" y="109"/>
                </a:cubicBezTo>
                <a:cubicBezTo>
                  <a:pt x="197" y="107"/>
                  <a:pt x="197" y="106"/>
                  <a:pt x="195" y="106"/>
                </a:cubicBezTo>
                <a:close/>
              </a:path>
            </a:pathLst>
          </a:custGeom>
          <a:solidFill>
            <a:schemeClr val="accent5"/>
          </a:solidFill>
          <a:ln w="19050" cap="rnd">
            <a:noFill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71" name="Shape 2688"/>
          <p:cNvSpPr/>
          <p:nvPr/>
        </p:nvSpPr>
        <p:spPr>
          <a:xfrm>
            <a:off x="638495" y="454505"/>
            <a:ext cx="650064" cy="650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0309"/>
                </a:moveTo>
                <a:cubicBezTo>
                  <a:pt x="20618" y="10851"/>
                  <a:pt x="20178" y="11291"/>
                  <a:pt x="19636" y="11291"/>
                </a:cubicBezTo>
                <a:lnTo>
                  <a:pt x="19636" y="7364"/>
                </a:lnTo>
                <a:cubicBezTo>
                  <a:pt x="20178" y="7364"/>
                  <a:pt x="20618" y="7804"/>
                  <a:pt x="20618" y="8345"/>
                </a:cubicBezTo>
                <a:cubicBezTo>
                  <a:pt x="20618" y="8345"/>
                  <a:pt x="20618" y="10309"/>
                  <a:pt x="20618" y="10309"/>
                </a:cubicBezTo>
                <a:close/>
                <a:moveTo>
                  <a:pt x="18655" y="17182"/>
                </a:moveTo>
                <a:cubicBezTo>
                  <a:pt x="18655" y="17453"/>
                  <a:pt x="18434" y="17673"/>
                  <a:pt x="18164" y="17673"/>
                </a:cubicBezTo>
                <a:cubicBezTo>
                  <a:pt x="17893" y="17673"/>
                  <a:pt x="17673" y="17453"/>
                  <a:pt x="17673" y="17182"/>
                </a:cubicBezTo>
                <a:lnTo>
                  <a:pt x="17673" y="1473"/>
                </a:lnTo>
                <a:cubicBezTo>
                  <a:pt x="17673" y="1202"/>
                  <a:pt x="17893" y="982"/>
                  <a:pt x="18164" y="982"/>
                </a:cubicBezTo>
                <a:cubicBezTo>
                  <a:pt x="18434" y="982"/>
                  <a:pt x="18655" y="1202"/>
                  <a:pt x="18655" y="1473"/>
                </a:cubicBezTo>
                <a:cubicBezTo>
                  <a:pt x="18655" y="1473"/>
                  <a:pt x="18655" y="17182"/>
                  <a:pt x="18655" y="17182"/>
                </a:cubicBezTo>
                <a:close/>
                <a:moveTo>
                  <a:pt x="16691" y="15788"/>
                </a:moveTo>
                <a:lnTo>
                  <a:pt x="2945" y="11745"/>
                </a:lnTo>
                <a:lnTo>
                  <a:pt x="2945" y="6910"/>
                </a:lnTo>
                <a:lnTo>
                  <a:pt x="16691" y="2867"/>
                </a:lnTo>
                <a:cubicBezTo>
                  <a:pt x="16691" y="2867"/>
                  <a:pt x="16691" y="15788"/>
                  <a:pt x="16691" y="15788"/>
                </a:cubicBezTo>
                <a:close/>
                <a:moveTo>
                  <a:pt x="8251" y="18655"/>
                </a:moveTo>
                <a:lnTo>
                  <a:pt x="5357" y="18655"/>
                </a:lnTo>
                <a:lnTo>
                  <a:pt x="4126" y="13116"/>
                </a:lnTo>
                <a:lnTo>
                  <a:pt x="7167" y="14010"/>
                </a:lnTo>
                <a:cubicBezTo>
                  <a:pt x="7167" y="14010"/>
                  <a:pt x="8251" y="18655"/>
                  <a:pt x="8251" y="18655"/>
                </a:cubicBezTo>
                <a:close/>
                <a:moveTo>
                  <a:pt x="8709" y="20618"/>
                </a:moveTo>
                <a:lnTo>
                  <a:pt x="5794" y="20618"/>
                </a:lnTo>
                <a:lnTo>
                  <a:pt x="5576" y="19636"/>
                </a:lnTo>
                <a:lnTo>
                  <a:pt x="8479" y="19636"/>
                </a:lnTo>
                <a:cubicBezTo>
                  <a:pt x="8479" y="19636"/>
                  <a:pt x="8709" y="20618"/>
                  <a:pt x="8709" y="20618"/>
                </a:cubicBezTo>
                <a:close/>
                <a:moveTo>
                  <a:pt x="1964" y="11782"/>
                </a:moveTo>
                <a:lnTo>
                  <a:pt x="982" y="11782"/>
                </a:lnTo>
                <a:lnTo>
                  <a:pt x="982" y="6873"/>
                </a:lnTo>
                <a:lnTo>
                  <a:pt x="1964" y="6873"/>
                </a:lnTo>
                <a:cubicBezTo>
                  <a:pt x="1964" y="6873"/>
                  <a:pt x="1964" y="11782"/>
                  <a:pt x="1964" y="11782"/>
                </a:cubicBezTo>
                <a:close/>
                <a:moveTo>
                  <a:pt x="19636" y="6382"/>
                </a:moveTo>
                <a:lnTo>
                  <a:pt x="19636" y="1473"/>
                </a:lnTo>
                <a:cubicBezTo>
                  <a:pt x="19636" y="659"/>
                  <a:pt x="18977" y="0"/>
                  <a:pt x="18164" y="0"/>
                </a:cubicBezTo>
                <a:cubicBezTo>
                  <a:pt x="17350" y="0"/>
                  <a:pt x="16691" y="659"/>
                  <a:pt x="16691" y="1473"/>
                </a:cubicBezTo>
                <a:lnTo>
                  <a:pt x="16691" y="1844"/>
                </a:lnTo>
                <a:lnTo>
                  <a:pt x="2459" y="6029"/>
                </a:lnTo>
                <a:cubicBezTo>
                  <a:pt x="2313" y="5944"/>
                  <a:pt x="2145" y="5891"/>
                  <a:pt x="1964" y="5891"/>
                </a:cubicBezTo>
                <a:lnTo>
                  <a:pt x="982" y="5891"/>
                </a:lnTo>
                <a:cubicBezTo>
                  <a:pt x="440" y="5891"/>
                  <a:pt x="0" y="6331"/>
                  <a:pt x="0" y="6873"/>
                </a:cubicBezTo>
                <a:lnTo>
                  <a:pt x="0" y="11782"/>
                </a:lnTo>
                <a:cubicBezTo>
                  <a:pt x="0" y="12324"/>
                  <a:pt x="440" y="12764"/>
                  <a:pt x="982" y="12764"/>
                </a:cubicBezTo>
                <a:lnTo>
                  <a:pt x="1964" y="12764"/>
                </a:lnTo>
                <a:cubicBezTo>
                  <a:pt x="2145" y="12764"/>
                  <a:pt x="2313" y="12711"/>
                  <a:pt x="2458" y="12626"/>
                </a:cubicBezTo>
                <a:lnTo>
                  <a:pt x="3050" y="12799"/>
                </a:lnTo>
                <a:lnTo>
                  <a:pt x="4921" y="21216"/>
                </a:lnTo>
                <a:lnTo>
                  <a:pt x="4930" y="21214"/>
                </a:lnTo>
                <a:cubicBezTo>
                  <a:pt x="4979" y="21433"/>
                  <a:pt x="5166" y="21600"/>
                  <a:pt x="5400" y="21600"/>
                </a:cubicBezTo>
                <a:lnTo>
                  <a:pt x="9327" y="21600"/>
                </a:lnTo>
                <a:cubicBezTo>
                  <a:pt x="9598" y="21600"/>
                  <a:pt x="9818" y="21381"/>
                  <a:pt x="9818" y="21109"/>
                </a:cubicBezTo>
                <a:cubicBezTo>
                  <a:pt x="9818" y="21072"/>
                  <a:pt x="9805" y="21039"/>
                  <a:pt x="9797" y="21005"/>
                </a:cubicBezTo>
                <a:lnTo>
                  <a:pt x="9806" y="21003"/>
                </a:lnTo>
                <a:lnTo>
                  <a:pt x="8249" y="14329"/>
                </a:lnTo>
                <a:lnTo>
                  <a:pt x="16691" y="16811"/>
                </a:lnTo>
                <a:lnTo>
                  <a:pt x="16691" y="17182"/>
                </a:lnTo>
                <a:cubicBezTo>
                  <a:pt x="16691" y="17995"/>
                  <a:pt x="17350" y="18655"/>
                  <a:pt x="18164" y="18655"/>
                </a:cubicBezTo>
                <a:cubicBezTo>
                  <a:pt x="18977" y="18655"/>
                  <a:pt x="19636" y="17995"/>
                  <a:pt x="19636" y="17182"/>
                </a:cubicBezTo>
                <a:lnTo>
                  <a:pt x="19636" y="12273"/>
                </a:lnTo>
                <a:cubicBezTo>
                  <a:pt x="20721" y="12273"/>
                  <a:pt x="21600" y="11394"/>
                  <a:pt x="21600" y="10309"/>
                </a:cubicBezTo>
                <a:lnTo>
                  <a:pt x="21600" y="8345"/>
                </a:lnTo>
                <a:cubicBezTo>
                  <a:pt x="21600" y="7261"/>
                  <a:pt x="20721" y="6382"/>
                  <a:pt x="19636" y="6382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solidFill>
                <a:schemeClr val="tx2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5511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TIFY - Financial - Light">
      <a:dk1>
        <a:srgbClr val="10132B"/>
      </a:dk1>
      <a:lt1>
        <a:srgbClr val="FFFFFF"/>
      </a:lt1>
      <a:dk2>
        <a:srgbClr val="212459"/>
      </a:dk2>
      <a:lt2>
        <a:srgbClr val="EAF6FF"/>
      </a:lt2>
      <a:accent1>
        <a:srgbClr val="29A3F7"/>
      </a:accent1>
      <a:accent2>
        <a:srgbClr val="2B2E6E"/>
      </a:accent2>
      <a:accent3>
        <a:srgbClr val="CCB796"/>
      </a:accent3>
      <a:accent4>
        <a:srgbClr val="FBA239"/>
      </a:accent4>
      <a:accent5>
        <a:srgbClr val="F53C4B"/>
      </a:accent5>
      <a:accent6>
        <a:srgbClr val="555B6C"/>
      </a:accent6>
      <a:hlink>
        <a:srgbClr val="F9A145"/>
      </a:hlink>
      <a:folHlink>
        <a:srgbClr val="F2404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2628</TotalTime>
  <Words>703</Words>
  <Application>Microsoft Office PowerPoint</Application>
  <PresentationFormat>Widescreen</PresentationFormat>
  <Paragraphs>86</Paragraphs>
  <Slides>19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Arial Narrow</vt:lpstr>
      <vt:lpstr>Calibri</vt:lpstr>
      <vt:lpstr>Calibri Light</vt:lpstr>
      <vt:lpstr>Californian FB</vt:lpstr>
      <vt:lpstr>Quicksand</vt:lpstr>
      <vt:lpstr>Roboto Regular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Jetfabrik Design</dc:creator>
  <cp:lastModifiedBy>Admin</cp:lastModifiedBy>
  <cp:revision>156</cp:revision>
  <cp:lastPrinted>2020-11-23T08:44:54Z</cp:lastPrinted>
  <dcterms:created xsi:type="dcterms:W3CDTF">2018-12-21T22:04:22Z</dcterms:created>
  <dcterms:modified xsi:type="dcterms:W3CDTF">2020-11-23T14:33:51Z</dcterms:modified>
</cp:coreProperties>
</file>