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82" r:id="rId4"/>
    <p:sldId id="260" r:id="rId5"/>
    <p:sldId id="272" r:id="rId6"/>
    <p:sldId id="259" r:id="rId7"/>
    <p:sldId id="265" r:id="rId8"/>
    <p:sldId id="258" r:id="rId9"/>
    <p:sldId id="285" r:id="rId10"/>
    <p:sldId id="261" r:id="rId11"/>
    <p:sldId id="266" r:id="rId12"/>
    <p:sldId id="284" r:id="rId13"/>
    <p:sldId id="286" r:id="rId14"/>
    <p:sldId id="294" r:id="rId15"/>
    <p:sldId id="270" r:id="rId16"/>
    <p:sldId id="287" r:id="rId17"/>
    <p:sldId id="271" r:id="rId18"/>
    <p:sldId id="263" r:id="rId19"/>
    <p:sldId id="262" r:id="rId20"/>
    <p:sldId id="264" r:id="rId21"/>
    <p:sldId id="273" r:id="rId22"/>
    <p:sldId id="267" r:id="rId23"/>
    <p:sldId id="268" r:id="rId24"/>
    <p:sldId id="274" r:id="rId25"/>
    <p:sldId id="275" r:id="rId26"/>
    <p:sldId id="277" r:id="rId27"/>
    <p:sldId id="276" r:id="rId28"/>
    <p:sldId id="288" r:id="rId29"/>
    <p:sldId id="289" r:id="rId30"/>
    <p:sldId id="290" r:id="rId31"/>
    <p:sldId id="291" r:id="rId32"/>
    <p:sldId id="292" r:id="rId33"/>
    <p:sldId id="278" r:id="rId34"/>
    <p:sldId id="293" r:id="rId35"/>
    <p:sldId id="281" r:id="rId36"/>
    <p:sldId id="283" r:id="rId37"/>
    <p:sldId id="279" r:id="rId38"/>
    <p:sldId id="295" r:id="rId39"/>
    <p:sldId id="296" r:id="rId40"/>
    <p:sldId id="297" r:id="rId41"/>
    <p:sldId id="298" r:id="rId42"/>
    <p:sldId id="299" r:id="rId43"/>
    <p:sldId id="280" r:id="rId44"/>
  </p:sldIdLst>
  <p:sldSz cx="12192000" cy="6858000"/>
  <p:notesSz cx="6858000" cy="9144000"/>
  <p:defaultTextStyle>
    <a:defPPr>
      <a:defRPr lang="lt-L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37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Pavadinimo skaidrė">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6F562E7E-B931-4FD8-97C8-5553373CD9B5}"/>
              </a:ext>
            </a:extLst>
          </p:cNvPr>
          <p:cNvSpPr>
            <a:spLocks noGrp="1"/>
          </p:cNvSpPr>
          <p:nvPr>
            <p:ph type="ctrTitle"/>
          </p:nvPr>
        </p:nvSpPr>
        <p:spPr>
          <a:xfrm>
            <a:off x="1524000" y="1122363"/>
            <a:ext cx="9144000" cy="2387600"/>
          </a:xfrm>
        </p:spPr>
        <p:txBody>
          <a:bodyPr anchor="b"/>
          <a:lstStyle>
            <a:lvl1pPr algn="ctr">
              <a:defRPr sz="6000"/>
            </a:lvl1pPr>
          </a:lstStyle>
          <a:p>
            <a:r>
              <a:rPr lang="lt-LT"/>
              <a:t>Spustelėję redaguokite stilių</a:t>
            </a:r>
          </a:p>
        </p:txBody>
      </p:sp>
      <p:sp>
        <p:nvSpPr>
          <p:cNvPr id="3" name="Antrinis pavadinimas 2">
            <a:extLst>
              <a:ext uri="{FF2B5EF4-FFF2-40B4-BE49-F238E27FC236}">
                <a16:creationId xmlns:a16="http://schemas.microsoft.com/office/drawing/2014/main" id="{B69B807F-617B-45DC-8FEB-76A691130C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lt-LT"/>
              <a:t>Spustelėkite norėdami redaguoti šablono paantraštės stilių</a:t>
            </a:r>
          </a:p>
        </p:txBody>
      </p:sp>
      <p:sp>
        <p:nvSpPr>
          <p:cNvPr id="4" name="Datos vietos rezervavimo ženklas 3">
            <a:extLst>
              <a:ext uri="{FF2B5EF4-FFF2-40B4-BE49-F238E27FC236}">
                <a16:creationId xmlns:a16="http://schemas.microsoft.com/office/drawing/2014/main" id="{7946650E-1F5B-4B30-B0AF-F462D89BDC43}"/>
              </a:ext>
            </a:extLst>
          </p:cNvPr>
          <p:cNvSpPr>
            <a:spLocks noGrp="1"/>
          </p:cNvSpPr>
          <p:nvPr>
            <p:ph type="dt" sz="half" idx="10"/>
          </p:nvPr>
        </p:nvSpPr>
        <p:spPr/>
        <p:txBody>
          <a:bodyPr/>
          <a:lstStyle/>
          <a:p>
            <a:fld id="{281C7CA5-6BC9-487E-84CF-DF84539A3F56}" type="datetimeFigureOut">
              <a:rPr lang="lt-LT" smtClean="0"/>
              <a:t>2019-09-26</a:t>
            </a:fld>
            <a:endParaRPr lang="lt-LT"/>
          </a:p>
        </p:txBody>
      </p:sp>
      <p:sp>
        <p:nvSpPr>
          <p:cNvPr id="5" name="Poraštės vietos rezervavimo ženklas 4">
            <a:extLst>
              <a:ext uri="{FF2B5EF4-FFF2-40B4-BE49-F238E27FC236}">
                <a16:creationId xmlns:a16="http://schemas.microsoft.com/office/drawing/2014/main" id="{F8872E98-93C1-4894-9485-1AB88B66C757}"/>
              </a:ext>
            </a:extLst>
          </p:cNvPr>
          <p:cNvSpPr>
            <a:spLocks noGrp="1"/>
          </p:cNvSpPr>
          <p:nvPr>
            <p:ph type="ftr" sz="quarter" idx="11"/>
          </p:nvPr>
        </p:nvSpPr>
        <p:spPr/>
        <p:txBody>
          <a:bodyPr/>
          <a:lstStyle/>
          <a:p>
            <a:endParaRPr lang="lt-LT"/>
          </a:p>
        </p:txBody>
      </p:sp>
      <p:sp>
        <p:nvSpPr>
          <p:cNvPr id="6" name="Skaidrės numerio vietos rezervavimo ženklas 5">
            <a:extLst>
              <a:ext uri="{FF2B5EF4-FFF2-40B4-BE49-F238E27FC236}">
                <a16:creationId xmlns:a16="http://schemas.microsoft.com/office/drawing/2014/main" id="{AA42EC7C-2286-4949-966F-72600E78CF3E}"/>
              </a:ext>
            </a:extLst>
          </p:cNvPr>
          <p:cNvSpPr>
            <a:spLocks noGrp="1"/>
          </p:cNvSpPr>
          <p:nvPr>
            <p:ph type="sldNum" sz="quarter" idx="12"/>
          </p:nvPr>
        </p:nvSpPr>
        <p:spPr/>
        <p:txBody>
          <a:bodyPr/>
          <a:lstStyle/>
          <a:p>
            <a:fld id="{62EA0A9C-ABBF-4E0B-8C77-419C499F4583}" type="slidenum">
              <a:rPr lang="lt-LT" smtClean="0"/>
              <a:t>‹#›</a:t>
            </a:fld>
            <a:endParaRPr lang="lt-LT"/>
          </a:p>
        </p:txBody>
      </p:sp>
    </p:spTree>
    <p:extLst>
      <p:ext uri="{BB962C8B-B14F-4D97-AF65-F5344CB8AC3E}">
        <p14:creationId xmlns:p14="http://schemas.microsoft.com/office/powerpoint/2010/main" val="1620896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Pavadinimas ir turinys">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7FFF24AB-30B3-4D7E-B3FE-971B78BF338D}"/>
              </a:ext>
            </a:extLst>
          </p:cNvPr>
          <p:cNvSpPr>
            <a:spLocks noGrp="1"/>
          </p:cNvSpPr>
          <p:nvPr>
            <p:ph type="title"/>
          </p:nvPr>
        </p:nvSpPr>
        <p:spPr/>
        <p:txBody>
          <a:bodyPr/>
          <a:lstStyle/>
          <a:p>
            <a:r>
              <a:rPr lang="lt-LT"/>
              <a:t>Spustelėję redaguokite stilių</a:t>
            </a:r>
          </a:p>
        </p:txBody>
      </p:sp>
      <p:sp>
        <p:nvSpPr>
          <p:cNvPr id="3" name="Turinio vietos rezervavimo ženklas 2">
            <a:extLst>
              <a:ext uri="{FF2B5EF4-FFF2-40B4-BE49-F238E27FC236}">
                <a16:creationId xmlns:a16="http://schemas.microsoft.com/office/drawing/2014/main" id="{334AC1F3-26AD-435E-A753-73943F2698BC}"/>
              </a:ext>
            </a:extLst>
          </p:cNvPr>
          <p:cNvSpPr>
            <a:spLocks noGrp="1"/>
          </p:cNvSpPr>
          <p:nvPr>
            <p:ph idx="1"/>
          </p:nvPr>
        </p:nvSpPr>
        <p:spPr/>
        <p:txBody>
          <a:bodyPr/>
          <a:lstStyle/>
          <a:p>
            <a:pPr lvl="0"/>
            <a:r>
              <a:rPr lang="lt-LT"/>
              <a:t>Spustelėkite, kad galėtumėte redaguoti šablono teksto stilius</a:t>
            </a:r>
          </a:p>
          <a:p>
            <a:pPr lvl="1"/>
            <a:r>
              <a:rPr lang="lt-LT"/>
              <a:t>Antras lygis</a:t>
            </a:r>
          </a:p>
          <a:p>
            <a:pPr lvl="2"/>
            <a:r>
              <a:rPr lang="lt-LT"/>
              <a:t>Trečias lygis</a:t>
            </a:r>
          </a:p>
          <a:p>
            <a:pPr lvl="3"/>
            <a:r>
              <a:rPr lang="lt-LT"/>
              <a:t>Ketvirtas lygis</a:t>
            </a:r>
          </a:p>
          <a:p>
            <a:pPr lvl="4"/>
            <a:r>
              <a:rPr lang="lt-LT"/>
              <a:t>Penktas lygis</a:t>
            </a:r>
          </a:p>
        </p:txBody>
      </p:sp>
      <p:sp>
        <p:nvSpPr>
          <p:cNvPr id="4" name="Datos vietos rezervavimo ženklas 3">
            <a:extLst>
              <a:ext uri="{FF2B5EF4-FFF2-40B4-BE49-F238E27FC236}">
                <a16:creationId xmlns:a16="http://schemas.microsoft.com/office/drawing/2014/main" id="{55B23566-57BC-4508-854A-A708219EF99D}"/>
              </a:ext>
            </a:extLst>
          </p:cNvPr>
          <p:cNvSpPr>
            <a:spLocks noGrp="1"/>
          </p:cNvSpPr>
          <p:nvPr>
            <p:ph type="dt" sz="half" idx="10"/>
          </p:nvPr>
        </p:nvSpPr>
        <p:spPr/>
        <p:txBody>
          <a:bodyPr/>
          <a:lstStyle/>
          <a:p>
            <a:fld id="{281C7CA5-6BC9-487E-84CF-DF84539A3F56}" type="datetimeFigureOut">
              <a:rPr lang="lt-LT" smtClean="0"/>
              <a:t>2019-09-26</a:t>
            </a:fld>
            <a:endParaRPr lang="lt-LT"/>
          </a:p>
        </p:txBody>
      </p:sp>
      <p:sp>
        <p:nvSpPr>
          <p:cNvPr id="5" name="Poraštės vietos rezervavimo ženklas 4">
            <a:extLst>
              <a:ext uri="{FF2B5EF4-FFF2-40B4-BE49-F238E27FC236}">
                <a16:creationId xmlns:a16="http://schemas.microsoft.com/office/drawing/2014/main" id="{D144DCCA-5778-4316-AEA9-7D5C9DE887D5}"/>
              </a:ext>
            </a:extLst>
          </p:cNvPr>
          <p:cNvSpPr>
            <a:spLocks noGrp="1"/>
          </p:cNvSpPr>
          <p:nvPr>
            <p:ph type="ftr" sz="quarter" idx="11"/>
          </p:nvPr>
        </p:nvSpPr>
        <p:spPr/>
        <p:txBody>
          <a:bodyPr/>
          <a:lstStyle/>
          <a:p>
            <a:endParaRPr lang="lt-LT"/>
          </a:p>
        </p:txBody>
      </p:sp>
      <p:sp>
        <p:nvSpPr>
          <p:cNvPr id="6" name="Skaidrės numerio vietos rezervavimo ženklas 5">
            <a:extLst>
              <a:ext uri="{FF2B5EF4-FFF2-40B4-BE49-F238E27FC236}">
                <a16:creationId xmlns:a16="http://schemas.microsoft.com/office/drawing/2014/main" id="{1EFCD820-2949-4242-B003-4E2395096B7C}"/>
              </a:ext>
            </a:extLst>
          </p:cNvPr>
          <p:cNvSpPr>
            <a:spLocks noGrp="1"/>
          </p:cNvSpPr>
          <p:nvPr>
            <p:ph type="sldNum" sz="quarter" idx="12"/>
          </p:nvPr>
        </p:nvSpPr>
        <p:spPr/>
        <p:txBody>
          <a:bodyPr/>
          <a:lstStyle/>
          <a:p>
            <a:fld id="{62EA0A9C-ABBF-4E0B-8C77-419C499F4583}" type="slidenum">
              <a:rPr lang="lt-LT" smtClean="0"/>
              <a:t>‹#›</a:t>
            </a:fld>
            <a:endParaRPr lang="lt-LT"/>
          </a:p>
        </p:txBody>
      </p:sp>
    </p:spTree>
    <p:extLst>
      <p:ext uri="{BB962C8B-B14F-4D97-AF65-F5344CB8AC3E}">
        <p14:creationId xmlns:p14="http://schemas.microsoft.com/office/powerpoint/2010/main" val="1576092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kcijos antraštė">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323D4F2B-0892-4D07-8895-9A08248ABBC2}"/>
              </a:ext>
            </a:extLst>
          </p:cNvPr>
          <p:cNvSpPr>
            <a:spLocks noGrp="1"/>
          </p:cNvSpPr>
          <p:nvPr>
            <p:ph type="title"/>
          </p:nvPr>
        </p:nvSpPr>
        <p:spPr>
          <a:xfrm>
            <a:off x="831850" y="1709738"/>
            <a:ext cx="10515600" cy="2852737"/>
          </a:xfrm>
        </p:spPr>
        <p:txBody>
          <a:bodyPr anchor="b"/>
          <a:lstStyle>
            <a:lvl1pPr>
              <a:defRPr sz="6000"/>
            </a:lvl1pPr>
          </a:lstStyle>
          <a:p>
            <a:r>
              <a:rPr lang="lt-LT"/>
              <a:t>Spustelėję redaguokite stilių</a:t>
            </a:r>
          </a:p>
        </p:txBody>
      </p:sp>
      <p:sp>
        <p:nvSpPr>
          <p:cNvPr id="3" name="Teksto vietos rezervavimo ženklas 2">
            <a:extLst>
              <a:ext uri="{FF2B5EF4-FFF2-40B4-BE49-F238E27FC236}">
                <a16:creationId xmlns:a16="http://schemas.microsoft.com/office/drawing/2014/main" id="{0A507433-1D86-458E-9344-81D7C4D70D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lt-LT"/>
              <a:t>Spustelėkite, kad galėtumėte redaguoti šablono teksto stilius</a:t>
            </a:r>
          </a:p>
        </p:txBody>
      </p:sp>
      <p:sp>
        <p:nvSpPr>
          <p:cNvPr id="4" name="Datos vietos rezervavimo ženklas 3">
            <a:extLst>
              <a:ext uri="{FF2B5EF4-FFF2-40B4-BE49-F238E27FC236}">
                <a16:creationId xmlns:a16="http://schemas.microsoft.com/office/drawing/2014/main" id="{CC45DA3A-5AA2-4480-85B8-350756055213}"/>
              </a:ext>
            </a:extLst>
          </p:cNvPr>
          <p:cNvSpPr>
            <a:spLocks noGrp="1"/>
          </p:cNvSpPr>
          <p:nvPr>
            <p:ph type="dt" sz="half" idx="10"/>
          </p:nvPr>
        </p:nvSpPr>
        <p:spPr/>
        <p:txBody>
          <a:bodyPr/>
          <a:lstStyle/>
          <a:p>
            <a:fld id="{281C7CA5-6BC9-487E-84CF-DF84539A3F56}" type="datetimeFigureOut">
              <a:rPr lang="lt-LT" smtClean="0"/>
              <a:t>2019-09-26</a:t>
            </a:fld>
            <a:endParaRPr lang="lt-LT"/>
          </a:p>
        </p:txBody>
      </p:sp>
      <p:sp>
        <p:nvSpPr>
          <p:cNvPr id="5" name="Poraštės vietos rezervavimo ženklas 4">
            <a:extLst>
              <a:ext uri="{FF2B5EF4-FFF2-40B4-BE49-F238E27FC236}">
                <a16:creationId xmlns:a16="http://schemas.microsoft.com/office/drawing/2014/main" id="{F6D94D70-C5E3-4D51-A684-A7A4799E0259}"/>
              </a:ext>
            </a:extLst>
          </p:cNvPr>
          <p:cNvSpPr>
            <a:spLocks noGrp="1"/>
          </p:cNvSpPr>
          <p:nvPr>
            <p:ph type="ftr" sz="quarter" idx="11"/>
          </p:nvPr>
        </p:nvSpPr>
        <p:spPr/>
        <p:txBody>
          <a:bodyPr/>
          <a:lstStyle/>
          <a:p>
            <a:endParaRPr lang="lt-LT"/>
          </a:p>
        </p:txBody>
      </p:sp>
      <p:sp>
        <p:nvSpPr>
          <p:cNvPr id="6" name="Skaidrės numerio vietos rezervavimo ženklas 5">
            <a:extLst>
              <a:ext uri="{FF2B5EF4-FFF2-40B4-BE49-F238E27FC236}">
                <a16:creationId xmlns:a16="http://schemas.microsoft.com/office/drawing/2014/main" id="{9D180C73-9E3D-4C16-8D92-28D103096818}"/>
              </a:ext>
            </a:extLst>
          </p:cNvPr>
          <p:cNvSpPr>
            <a:spLocks noGrp="1"/>
          </p:cNvSpPr>
          <p:nvPr>
            <p:ph type="sldNum" sz="quarter" idx="12"/>
          </p:nvPr>
        </p:nvSpPr>
        <p:spPr/>
        <p:txBody>
          <a:bodyPr/>
          <a:lstStyle/>
          <a:p>
            <a:fld id="{62EA0A9C-ABBF-4E0B-8C77-419C499F4583}" type="slidenum">
              <a:rPr lang="lt-LT" smtClean="0"/>
              <a:t>‹#›</a:t>
            </a:fld>
            <a:endParaRPr lang="lt-LT"/>
          </a:p>
        </p:txBody>
      </p:sp>
    </p:spTree>
    <p:extLst>
      <p:ext uri="{BB962C8B-B14F-4D97-AF65-F5344CB8AC3E}">
        <p14:creationId xmlns:p14="http://schemas.microsoft.com/office/powerpoint/2010/main" val="3016749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 turiniai">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B06FBDF9-5AEB-4483-8997-BEA69FEA4223}"/>
              </a:ext>
            </a:extLst>
          </p:cNvPr>
          <p:cNvSpPr>
            <a:spLocks noGrp="1"/>
          </p:cNvSpPr>
          <p:nvPr>
            <p:ph type="title"/>
          </p:nvPr>
        </p:nvSpPr>
        <p:spPr/>
        <p:txBody>
          <a:bodyPr/>
          <a:lstStyle/>
          <a:p>
            <a:r>
              <a:rPr lang="lt-LT"/>
              <a:t>Spustelėję redaguokite stilių</a:t>
            </a:r>
          </a:p>
        </p:txBody>
      </p:sp>
      <p:sp>
        <p:nvSpPr>
          <p:cNvPr id="3" name="Turinio vietos rezervavimo ženklas 2">
            <a:extLst>
              <a:ext uri="{FF2B5EF4-FFF2-40B4-BE49-F238E27FC236}">
                <a16:creationId xmlns:a16="http://schemas.microsoft.com/office/drawing/2014/main" id="{11045728-8743-4D4A-B915-202DA053B79E}"/>
              </a:ext>
            </a:extLst>
          </p:cNvPr>
          <p:cNvSpPr>
            <a:spLocks noGrp="1"/>
          </p:cNvSpPr>
          <p:nvPr>
            <p:ph sz="half" idx="1"/>
          </p:nvPr>
        </p:nvSpPr>
        <p:spPr>
          <a:xfrm>
            <a:off x="838200" y="1825625"/>
            <a:ext cx="5181600" cy="4351338"/>
          </a:xfrm>
        </p:spPr>
        <p:txBody>
          <a:bodyPr/>
          <a:lstStyle/>
          <a:p>
            <a:pPr lvl="0"/>
            <a:r>
              <a:rPr lang="lt-LT"/>
              <a:t>Spustelėkite, kad galėtumėte redaguoti šablono teksto stilius</a:t>
            </a:r>
          </a:p>
          <a:p>
            <a:pPr lvl="1"/>
            <a:r>
              <a:rPr lang="lt-LT"/>
              <a:t>Antras lygis</a:t>
            </a:r>
          </a:p>
          <a:p>
            <a:pPr lvl="2"/>
            <a:r>
              <a:rPr lang="lt-LT"/>
              <a:t>Trečias lygis</a:t>
            </a:r>
          </a:p>
          <a:p>
            <a:pPr lvl="3"/>
            <a:r>
              <a:rPr lang="lt-LT"/>
              <a:t>Ketvirtas lygis</a:t>
            </a:r>
          </a:p>
          <a:p>
            <a:pPr lvl="4"/>
            <a:r>
              <a:rPr lang="lt-LT"/>
              <a:t>Penktas lygis</a:t>
            </a:r>
          </a:p>
        </p:txBody>
      </p:sp>
      <p:sp>
        <p:nvSpPr>
          <p:cNvPr id="4" name="Turinio vietos rezervavimo ženklas 3">
            <a:extLst>
              <a:ext uri="{FF2B5EF4-FFF2-40B4-BE49-F238E27FC236}">
                <a16:creationId xmlns:a16="http://schemas.microsoft.com/office/drawing/2014/main" id="{4DEF5559-A376-49AD-9AC5-E974EC79A815}"/>
              </a:ext>
            </a:extLst>
          </p:cNvPr>
          <p:cNvSpPr>
            <a:spLocks noGrp="1"/>
          </p:cNvSpPr>
          <p:nvPr>
            <p:ph sz="half" idx="2"/>
          </p:nvPr>
        </p:nvSpPr>
        <p:spPr>
          <a:xfrm>
            <a:off x="6172200" y="1825625"/>
            <a:ext cx="5181600" cy="4351338"/>
          </a:xfrm>
        </p:spPr>
        <p:txBody>
          <a:bodyPr/>
          <a:lstStyle/>
          <a:p>
            <a:pPr lvl="0"/>
            <a:r>
              <a:rPr lang="lt-LT"/>
              <a:t>Spustelėkite, kad galėtumėte redaguoti šablono teksto stilius</a:t>
            </a:r>
          </a:p>
          <a:p>
            <a:pPr lvl="1"/>
            <a:r>
              <a:rPr lang="lt-LT"/>
              <a:t>Antras lygis</a:t>
            </a:r>
          </a:p>
          <a:p>
            <a:pPr lvl="2"/>
            <a:r>
              <a:rPr lang="lt-LT"/>
              <a:t>Trečias lygis</a:t>
            </a:r>
          </a:p>
          <a:p>
            <a:pPr lvl="3"/>
            <a:r>
              <a:rPr lang="lt-LT"/>
              <a:t>Ketvirtas lygis</a:t>
            </a:r>
          </a:p>
          <a:p>
            <a:pPr lvl="4"/>
            <a:r>
              <a:rPr lang="lt-LT"/>
              <a:t>Penktas lygis</a:t>
            </a:r>
          </a:p>
        </p:txBody>
      </p:sp>
      <p:sp>
        <p:nvSpPr>
          <p:cNvPr id="5" name="Datos vietos rezervavimo ženklas 4">
            <a:extLst>
              <a:ext uri="{FF2B5EF4-FFF2-40B4-BE49-F238E27FC236}">
                <a16:creationId xmlns:a16="http://schemas.microsoft.com/office/drawing/2014/main" id="{1B6F9C0E-1F90-4057-85A2-EAA4CA6CC8BF}"/>
              </a:ext>
            </a:extLst>
          </p:cNvPr>
          <p:cNvSpPr>
            <a:spLocks noGrp="1"/>
          </p:cNvSpPr>
          <p:nvPr>
            <p:ph type="dt" sz="half" idx="10"/>
          </p:nvPr>
        </p:nvSpPr>
        <p:spPr/>
        <p:txBody>
          <a:bodyPr/>
          <a:lstStyle/>
          <a:p>
            <a:fld id="{281C7CA5-6BC9-487E-84CF-DF84539A3F56}" type="datetimeFigureOut">
              <a:rPr lang="lt-LT" smtClean="0"/>
              <a:t>2019-09-26</a:t>
            </a:fld>
            <a:endParaRPr lang="lt-LT"/>
          </a:p>
        </p:txBody>
      </p:sp>
      <p:sp>
        <p:nvSpPr>
          <p:cNvPr id="6" name="Poraštės vietos rezervavimo ženklas 5">
            <a:extLst>
              <a:ext uri="{FF2B5EF4-FFF2-40B4-BE49-F238E27FC236}">
                <a16:creationId xmlns:a16="http://schemas.microsoft.com/office/drawing/2014/main" id="{8E4C6F72-4A39-4094-9BFC-226BE52548A6}"/>
              </a:ext>
            </a:extLst>
          </p:cNvPr>
          <p:cNvSpPr>
            <a:spLocks noGrp="1"/>
          </p:cNvSpPr>
          <p:nvPr>
            <p:ph type="ftr" sz="quarter" idx="11"/>
          </p:nvPr>
        </p:nvSpPr>
        <p:spPr/>
        <p:txBody>
          <a:bodyPr/>
          <a:lstStyle/>
          <a:p>
            <a:endParaRPr lang="lt-LT"/>
          </a:p>
        </p:txBody>
      </p:sp>
      <p:sp>
        <p:nvSpPr>
          <p:cNvPr id="7" name="Skaidrės numerio vietos rezervavimo ženklas 6">
            <a:extLst>
              <a:ext uri="{FF2B5EF4-FFF2-40B4-BE49-F238E27FC236}">
                <a16:creationId xmlns:a16="http://schemas.microsoft.com/office/drawing/2014/main" id="{C6871D7C-2B9E-4BA6-B091-F825F3D33A03}"/>
              </a:ext>
            </a:extLst>
          </p:cNvPr>
          <p:cNvSpPr>
            <a:spLocks noGrp="1"/>
          </p:cNvSpPr>
          <p:nvPr>
            <p:ph type="sldNum" sz="quarter" idx="12"/>
          </p:nvPr>
        </p:nvSpPr>
        <p:spPr/>
        <p:txBody>
          <a:bodyPr/>
          <a:lstStyle/>
          <a:p>
            <a:fld id="{62EA0A9C-ABBF-4E0B-8C77-419C499F4583}" type="slidenum">
              <a:rPr lang="lt-LT" smtClean="0"/>
              <a:t>‹#›</a:t>
            </a:fld>
            <a:endParaRPr lang="lt-LT"/>
          </a:p>
        </p:txBody>
      </p:sp>
    </p:spTree>
    <p:extLst>
      <p:ext uri="{BB962C8B-B14F-4D97-AF65-F5344CB8AC3E}">
        <p14:creationId xmlns:p14="http://schemas.microsoft.com/office/powerpoint/2010/main" val="122135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Lyginimas">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24EC26AE-C177-48BC-9A09-8CB04AF143E9}"/>
              </a:ext>
            </a:extLst>
          </p:cNvPr>
          <p:cNvSpPr>
            <a:spLocks noGrp="1"/>
          </p:cNvSpPr>
          <p:nvPr>
            <p:ph type="title"/>
          </p:nvPr>
        </p:nvSpPr>
        <p:spPr>
          <a:xfrm>
            <a:off x="839788" y="365125"/>
            <a:ext cx="10515600" cy="1325563"/>
          </a:xfrm>
        </p:spPr>
        <p:txBody>
          <a:bodyPr/>
          <a:lstStyle/>
          <a:p>
            <a:r>
              <a:rPr lang="lt-LT"/>
              <a:t>Spustelėję redaguokite stilių</a:t>
            </a:r>
          </a:p>
        </p:txBody>
      </p:sp>
      <p:sp>
        <p:nvSpPr>
          <p:cNvPr id="3" name="Teksto vietos rezervavimo ženklas 2">
            <a:extLst>
              <a:ext uri="{FF2B5EF4-FFF2-40B4-BE49-F238E27FC236}">
                <a16:creationId xmlns:a16="http://schemas.microsoft.com/office/drawing/2014/main" id="{4BD3EE27-EFA0-4B3B-8716-BD74E23348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lt-LT"/>
              <a:t>Spustelėkite, kad galėtumėte redaguoti šablono teksto stilius</a:t>
            </a:r>
          </a:p>
        </p:txBody>
      </p:sp>
      <p:sp>
        <p:nvSpPr>
          <p:cNvPr id="4" name="Turinio vietos rezervavimo ženklas 3">
            <a:extLst>
              <a:ext uri="{FF2B5EF4-FFF2-40B4-BE49-F238E27FC236}">
                <a16:creationId xmlns:a16="http://schemas.microsoft.com/office/drawing/2014/main" id="{3CEA89BE-EA9A-462A-87FE-5FB51D3AD721}"/>
              </a:ext>
            </a:extLst>
          </p:cNvPr>
          <p:cNvSpPr>
            <a:spLocks noGrp="1"/>
          </p:cNvSpPr>
          <p:nvPr>
            <p:ph sz="half" idx="2"/>
          </p:nvPr>
        </p:nvSpPr>
        <p:spPr>
          <a:xfrm>
            <a:off x="839788" y="2505075"/>
            <a:ext cx="5157787" cy="3684588"/>
          </a:xfrm>
        </p:spPr>
        <p:txBody>
          <a:bodyPr/>
          <a:lstStyle/>
          <a:p>
            <a:pPr lvl="0"/>
            <a:r>
              <a:rPr lang="lt-LT"/>
              <a:t>Spustelėkite, kad galėtumėte redaguoti šablono teksto stilius</a:t>
            </a:r>
          </a:p>
          <a:p>
            <a:pPr lvl="1"/>
            <a:r>
              <a:rPr lang="lt-LT"/>
              <a:t>Antras lygis</a:t>
            </a:r>
          </a:p>
          <a:p>
            <a:pPr lvl="2"/>
            <a:r>
              <a:rPr lang="lt-LT"/>
              <a:t>Trečias lygis</a:t>
            </a:r>
          </a:p>
          <a:p>
            <a:pPr lvl="3"/>
            <a:r>
              <a:rPr lang="lt-LT"/>
              <a:t>Ketvirtas lygis</a:t>
            </a:r>
          </a:p>
          <a:p>
            <a:pPr lvl="4"/>
            <a:r>
              <a:rPr lang="lt-LT"/>
              <a:t>Penktas lygis</a:t>
            </a:r>
          </a:p>
        </p:txBody>
      </p:sp>
      <p:sp>
        <p:nvSpPr>
          <p:cNvPr id="5" name="Teksto vietos rezervavimo ženklas 4">
            <a:extLst>
              <a:ext uri="{FF2B5EF4-FFF2-40B4-BE49-F238E27FC236}">
                <a16:creationId xmlns:a16="http://schemas.microsoft.com/office/drawing/2014/main" id="{F0E72CF8-C31D-4FF7-BDE3-AEA0A10405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lt-LT"/>
              <a:t>Spustelėkite, kad galėtumėte redaguoti šablono teksto stilius</a:t>
            </a:r>
          </a:p>
        </p:txBody>
      </p:sp>
      <p:sp>
        <p:nvSpPr>
          <p:cNvPr id="6" name="Turinio vietos rezervavimo ženklas 5">
            <a:extLst>
              <a:ext uri="{FF2B5EF4-FFF2-40B4-BE49-F238E27FC236}">
                <a16:creationId xmlns:a16="http://schemas.microsoft.com/office/drawing/2014/main" id="{1E46F9FE-DC3B-46D3-ABC6-1E0491AF0A77}"/>
              </a:ext>
            </a:extLst>
          </p:cNvPr>
          <p:cNvSpPr>
            <a:spLocks noGrp="1"/>
          </p:cNvSpPr>
          <p:nvPr>
            <p:ph sz="quarter" idx="4"/>
          </p:nvPr>
        </p:nvSpPr>
        <p:spPr>
          <a:xfrm>
            <a:off x="6172200" y="2505075"/>
            <a:ext cx="5183188" cy="3684588"/>
          </a:xfrm>
        </p:spPr>
        <p:txBody>
          <a:bodyPr/>
          <a:lstStyle/>
          <a:p>
            <a:pPr lvl="0"/>
            <a:r>
              <a:rPr lang="lt-LT"/>
              <a:t>Spustelėkite, kad galėtumėte redaguoti šablono teksto stilius</a:t>
            </a:r>
          </a:p>
          <a:p>
            <a:pPr lvl="1"/>
            <a:r>
              <a:rPr lang="lt-LT"/>
              <a:t>Antras lygis</a:t>
            </a:r>
          </a:p>
          <a:p>
            <a:pPr lvl="2"/>
            <a:r>
              <a:rPr lang="lt-LT"/>
              <a:t>Trečias lygis</a:t>
            </a:r>
          </a:p>
          <a:p>
            <a:pPr lvl="3"/>
            <a:r>
              <a:rPr lang="lt-LT"/>
              <a:t>Ketvirtas lygis</a:t>
            </a:r>
          </a:p>
          <a:p>
            <a:pPr lvl="4"/>
            <a:r>
              <a:rPr lang="lt-LT"/>
              <a:t>Penktas lygis</a:t>
            </a:r>
          </a:p>
        </p:txBody>
      </p:sp>
      <p:sp>
        <p:nvSpPr>
          <p:cNvPr id="7" name="Datos vietos rezervavimo ženklas 6">
            <a:extLst>
              <a:ext uri="{FF2B5EF4-FFF2-40B4-BE49-F238E27FC236}">
                <a16:creationId xmlns:a16="http://schemas.microsoft.com/office/drawing/2014/main" id="{06F22AF8-CA2F-47E0-99DD-B863743AA239}"/>
              </a:ext>
            </a:extLst>
          </p:cNvPr>
          <p:cNvSpPr>
            <a:spLocks noGrp="1"/>
          </p:cNvSpPr>
          <p:nvPr>
            <p:ph type="dt" sz="half" idx="10"/>
          </p:nvPr>
        </p:nvSpPr>
        <p:spPr/>
        <p:txBody>
          <a:bodyPr/>
          <a:lstStyle/>
          <a:p>
            <a:fld id="{281C7CA5-6BC9-487E-84CF-DF84539A3F56}" type="datetimeFigureOut">
              <a:rPr lang="lt-LT" smtClean="0"/>
              <a:t>2019-09-26</a:t>
            </a:fld>
            <a:endParaRPr lang="lt-LT"/>
          </a:p>
        </p:txBody>
      </p:sp>
      <p:sp>
        <p:nvSpPr>
          <p:cNvPr id="8" name="Poraštės vietos rezervavimo ženklas 7">
            <a:extLst>
              <a:ext uri="{FF2B5EF4-FFF2-40B4-BE49-F238E27FC236}">
                <a16:creationId xmlns:a16="http://schemas.microsoft.com/office/drawing/2014/main" id="{65FB5EBC-2A5B-40CE-9706-2FD0B77E7C52}"/>
              </a:ext>
            </a:extLst>
          </p:cNvPr>
          <p:cNvSpPr>
            <a:spLocks noGrp="1"/>
          </p:cNvSpPr>
          <p:nvPr>
            <p:ph type="ftr" sz="quarter" idx="11"/>
          </p:nvPr>
        </p:nvSpPr>
        <p:spPr/>
        <p:txBody>
          <a:bodyPr/>
          <a:lstStyle/>
          <a:p>
            <a:endParaRPr lang="lt-LT"/>
          </a:p>
        </p:txBody>
      </p:sp>
      <p:sp>
        <p:nvSpPr>
          <p:cNvPr id="9" name="Skaidrės numerio vietos rezervavimo ženklas 8">
            <a:extLst>
              <a:ext uri="{FF2B5EF4-FFF2-40B4-BE49-F238E27FC236}">
                <a16:creationId xmlns:a16="http://schemas.microsoft.com/office/drawing/2014/main" id="{3E1DA172-AD12-47DD-BDBA-B8587A1A23E2}"/>
              </a:ext>
            </a:extLst>
          </p:cNvPr>
          <p:cNvSpPr>
            <a:spLocks noGrp="1"/>
          </p:cNvSpPr>
          <p:nvPr>
            <p:ph type="sldNum" sz="quarter" idx="12"/>
          </p:nvPr>
        </p:nvSpPr>
        <p:spPr/>
        <p:txBody>
          <a:bodyPr/>
          <a:lstStyle/>
          <a:p>
            <a:fld id="{62EA0A9C-ABBF-4E0B-8C77-419C499F4583}" type="slidenum">
              <a:rPr lang="lt-LT" smtClean="0"/>
              <a:t>‹#›</a:t>
            </a:fld>
            <a:endParaRPr lang="lt-LT"/>
          </a:p>
        </p:txBody>
      </p:sp>
    </p:spTree>
    <p:extLst>
      <p:ext uri="{BB962C8B-B14F-4D97-AF65-F5344CB8AC3E}">
        <p14:creationId xmlns:p14="http://schemas.microsoft.com/office/powerpoint/2010/main" val="2796630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k pavadinimas">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AD8CC436-95FB-463F-9F02-009391D4EC63}"/>
              </a:ext>
            </a:extLst>
          </p:cNvPr>
          <p:cNvSpPr>
            <a:spLocks noGrp="1"/>
          </p:cNvSpPr>
          <p:nvPr>
            <p:ph type="title"/>
          </p:nvPr>
        </p:nvSpPr>
        <p:spPr/>
        <p:txBody>
          <a:bodyPr/>
          <a:lstStyle/>
          <a:p>
            <a:r>
              <a:rPr lang="lt-LT"/>
              <a:t>Spustelėję redaguokite stilių</a:t>
            </a:r>
          </a:p>
        </p:txBody>
      </p:sp>
      <p:sp>
        <p:nvSpPr>
          <p:cNvPr id="3" name="Datos vietos rezervavimo ženklas 2">
            <a:extLst>
              <a:ext uri="{FF2B5EF4-FFF2-40B4-BE49-F238E27FC236}">
                <a16:creationId xmlns:a16="http://schemas.microsoft.com/office/drawing/2014/main" id="{444FFDDE-2DDD-44D8-844E-0FEF988E2562}"/>
              </a:ext>
            </a:extLst>
          </p:cNvPr>
          <p:cNvSpPr>
            <a:spLocks noGrp="1"/>
          </p:cNvSpPr>
          <p:nvPr>
            <p:ph type="dt" sz="half" idx="10"/>
          </p:nvPr>
        </p:nvSpPr>
        <p:spPr/>
        <p:txBody>
          <a:bodyPr/>
          <a:lstStyle/>
          <a:p>
            <a:fld id="{281C7CA5-6BC9-487E-84CF-DF84539A3F56}" type="datetimeFigureOut">
              <a:rPr lang="lt-LT" smtClean="0"/>
              <a:t>2019-09-26</a:t>
            </a:fld>
            <a:endParaRPr lang="lt-LT"/>
          </a:p>
        </p:txBody>
      </p:sp>
      <p:sp>
        <p:nvSpPr>
          <p:cNvPr id="4" name="Poraštės vietos rezervavimo ženklas 3">
            <a:extLst>
              <a:ext uri="{FF2B5EF4-FFF2-40B4-BE49-F238E27FC236}">
                <a16:creationId xmlns:a16="http://schemas.microsoft.com/office/drawing/2014/main" id="{DD54E164-DFBC-4824-9611-807BDB6CE37B}"/>
              </a:ext>
            </a:extLst>
          </p:cNvPr>
          <p:cNvSpPr>
            <a:spLocks noGrp="1"/>
          </p:cNvSpPr>
          <p:nvPr>
            <p:ph type="ftr" sz="quarter" idx="11"/>
          </p:nvPr>
        </p:nvSpPr>
        <p:spPr/>
        <p:txBody>
          <a:bodyPr/>
          <a:lstStyle/>
          <a:p>
            <a:endParaRPr lang="lt-LT"/>
          </a:p>
        </p:txBody>
      </p:sp>
      <p:sp>
        <p:nvSpPr>
          <p:cNvPr id="5" name="Skaidrės numerio vietos rezervavimo ženklas 4">
            <a:extLst>
              <a:ext uri="{FF2B5EF4-FFF2-40B4-BE49-F238E27FC236}">
                <a16:creationId xmlns:a16="http://schemas.microsoft.com/office/drawing/2014/main" id="{7EA7698D-8EA6-47D4-A88A-AFBE58CEEEA6}"/>
              </a:ext>
            </a:extLst>
          </p:cNvPr>
          <p:cNvSpPr>
            <a:spLocks noGrp="1"/>
          </p:cNvSpPr>
          <p:nvPr>
            <p:ph type="sldNum" sz="quarter" idx="12"/>
          </p:nvPr>
        </p:nvSpPr>
        <p:spPr/>
        <p:txBody>
          <a:bodyPr/>
          <a:lstStyle/>
          <a:p>
            <a:fld id="{62EA0A9C-ABBF-4E0B-8C77-419C499F4583}" type="slidenum">
              <a:rPr lang="lt-LT" smtClean="0"/>
              <a:t>‹#›</a:t>
            </a:fld>
            <a:endParaRPr lang="lt-LT"/>
          </a:p>
        </p:txBody>
      </p:sp>
    </p:spTree>
    <p:extLst>
      <p:ext uri="{BB962C8B-B14F-4D97-AF65-F5344CB8AC3E}">
        <p14:creationId xmlns:p14="http://schemas.microsoft.com/office/powerpoint/2010/main" val="945287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Tuščia">
    <p:spTree>
      <p:nvGrpSpPr>
        <p:cNvPr id="1" name=""/>
        <p:cNvGrpSpPr/>
        <p:nvPr/>
      </p:nvGrpSpPr>
      <p:grpSpPr>
        <a:xfrm>
          <a:off x="0" y="0"/>
          <a:ext cx="0" cy="0"/>
          <a:chOff x="0" y="0"/>
          <a:chExt cx="0" cy="0"/>
        </a:xfrm>
      </p:grpSpPr>
      <p:sp>
        <p:nvSpPr>
          <p:cNvPr id="2" name="Datos vietos rezervavimo ženklas 1">
            <a:extLst>
              <a:ext uri="{FF2B5EF4-FFF2-40B4-BE49-F238E27FC236}">
                <a16:creationId xmlns:a16="http://schemas.microsoft.com/office/drawing/2014/main" id="{0BDB67EF-E04E-4E8A-9DCF-03B2B37852A7}"/>
              </a:ext>
            </a:extLst>
          </p:cNvPr>
          <p:cNvSpPr>
            <a:spLocks noGrp="1"/>
          </p:cNvSpPr>
          <p:nvPr>
            <p:ph type="dt" sz="half" idx="10"/>
          </p:nvPr>
        </p:nvSpPr>
        <p:spPr/>
        <p:txBody>
          <a:bodyPr/>
          <a:lstStyle/>
          <a:p>
            <a:fld id="{281C7CA5-6BC9-487E-84CF-DF84539A3F56}" type="datetimeFigureOut">
              <a:rPr lang="lt-LT" smtClean="0"/>
              <a:t>2019-09-26</a:t>
            </a:fld>
            <a:endParaRPr lang="lt-LT"/>
          </a:p>
        </p:txBody>
      </p:sp>
      <p:sp>
        <p:nvSpPr>
          <p:cNvPr id="3" name="Poraštės vietos rezervavimo ženklas 2">
            <a:extLst>
              <a:ext uri="{FF2B5EF4-FFF2-40B4-BE49-F238E27FC236}">
                <a16:creationId xmlns:a16="http://schemas.microsoft.com/office/drawing/2014/main" id="{0E0D2E9E-9D06-4236-A540-5CFA84ED1E92}"/>
              </a:ext>
            </a:extLst>
          </p:cNvPr>
          <p:cNvSpPr>
            <a:spLocks noGrp="1"/>
          </p:cNvSpPr>
          <p:nvPr>
            <p:ph type="ftr" sz="quarter" idx="11"/>
          </p:nvPr>
        </p:nvSpPr>
        <p:spPr/>
        <p:txBody>
          <a:bodyPr/>
          <a:lstStyle/>
          <a:p>
            <a:endParaRPr lang="lt-LT"/>
          </a:p>
        </p:txBody>
      </p:sp>
      <p:sp>
        <p:nvSpPr>
          <p:cNvPr id="4" name="Skaidrės numerio vietos rezervavimo ženklas 3">
            <a:extLst>
              <a:ext uri="{FF2B5EF4-FFF2-40B4-BE49-F238E27FC236}">
                <a16:creationId xmlns:a16="http://schemas.microsoft.com/office/drawing/2014/main" id="{9ED25FDC-2B2F-41EE-A7DE-BA1867A1E7C7}"/>
              </a:ext>
            </a:extLst>
          </p:cNvPr>
          <p:cNvSpPr>
            <a:spLocks noGrp="1"/>
          </p:cNvSpPr>
          <p:nvPr>
            <p:ph type="sldNum" sz="quarter" idx="12"/>
          </p:nvPr>
        </p:nvSpPr>
        <p:spPr/>
        <p:txBody>
          <a:bodyPr/>
          <a:lstStyle/>
          <a:p>
            <a:fld id="{62EA0A9C-ABBF-4E0B-8C77-419C499F4583}" type="slidenum">
              <a:rPr lang="lt-LT" smtClean="0"/>
              <a:t>‹#›</a:t>
            </a:fld>
            <a:endParaRPr lang="lt-LT"/>
          </a:p>
        </p:txBody>
      </p:sp>
    </p:spTree>
    <p:extLst>
      <p:ext uri="{BB962C8B-B14F-4D97-AF65-F5344CB8AC3E}">
        <p14:creationId xmlns:p14="http://schemas.microsoft.com/office/powerpoint/2010/main" val="3212029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Turinys ir antraštė">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7E238C5C-3DC0-4C8F-9B68-5CC142AA731A}"/>
              </a:ext>
            </a:extLst>
          </p:cNvPr>
          <p:cNvSpPr>
            <a:spLocks noGrp="1"/>
          </p:cNvSpPr>
          <p:nvPr>
            <p:ph type="title"/>
          </p:nvPr>
        </p:nvSpPr>
        <p:spPr>
          <a:xfrm>
            <a:off x="839788" y="457200"/>
            <a:ext cx="3932237" cy="1600200"/>
          </a:xfrm>
        </p:spPr>
        <p:txBody>
          <a:bodyPr anchor="b"/>
          <a:lstStyle>
            <a:lvl1pPr>
              <a:defRPr sz="3200"/>
            </a:lvl1pPr>
          </a:lstStyle>
          <a:p>
            <a:r>
              <a:rPr lang="lt-LT"/>
              <a:t>Spustelėję redaguokite stilių</a:t>
            </a:r>
          </a:p>
        </p:txBody>
      </p:sp>
      <p:sp>
        <p:nvSpPr>
          <p:cNvPr id="3" name="Turinio vietos rezervavimo ženklas 2">
            <a:extLst>
              <a:ext uri="{FF2B5EF4-FFF2-40B4-BE49-F238E27FC236}">
                <a16:creationId xmlns:a16="http://schemas.microsoft.com/office/drawing/2014/main" id="{1F41D333-7E56-4BC5-93A6-B7C76CBA61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lt-LT"/>
              <a:t>Spustelėkite, kad galėtumėte redaguoti šablono teksto stilius</a:t>
            </a:r>
          </a:p>
          <a:p>
            <a:pPr lvl="1"/>
            <a:r>
              <a:rPr lang="lt-LT"/>
              <a:t>Antras lygis</a:t>
            </a:r>
          </a:p>
          <a:p>
            <a:pPr lvl="2"/>
            <a:r>
              <a:rPr lang="lt-LT"/>
              <a:t>Trečias lygis</a:t>
            </a:r>
          </a:p>
          <a:p>
            <a:pPr lvl="3"/>
            <a:r>
              <a:rPr lang="lt-LT"/>
              <a:t>Ketvirtas lygis</a:t>
            </a:r>
          </a:p>
          <a:p>
            <a:pPr lvl="4"/>
            <a:r>
              <a:rPr lang="lt-LT"/>
              <a:t>Penktas lygis</a:t>
            </a:r>
          </a:p>
        </p:txBody>
      </p:sp>
      <p:sp>
        <p:nvSpPr>
          <p:cNvPr id="4" name="Teksto vietos rezervavimo ženklas 3">
            <a:extLst>
              <a:ext uri="{FF2B5EF4-FFF2-40B4-BE49-F238E27FC236}">
                <a16:creationId xmlns:a16="http://schemas.microsoft.com/office/drawing/2014/main" id="{55973E92-4161-4026-B1A5-504CFA776B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lt-LT"/>
              <a:t>Spustelėkite, kad galėtumėte redaguoti šablono teksto stilius</a:t>
            </a:r>
          </a:p>
        </p:txBody>
      </p:sp>
      <p:sp>
        <p:nvSpPr>
          <p:cNvPr id="5" name="Datos vietos rezervavimo ženklas 4">
            <a:extLst>
              <a:ext uri="{FF2B5EF4-FFF2-40B4-BE49-F238E27FC236}">
                <a16:creationId xmlns:a16="http://schemas.microsoft.com/office/drawing/2014/main" id="{D2B22214-93B0-4010-866F-7F549EAC1D9B}"/>
              </a:ext>
            </a:extLst>
          </p:cNvPr>
          <p:cNvSpPr>
            <a:spLocks noGrp="1"/>
          </p:cNvSpPr>
          <p:nvPr>
            <p:ph type="dt" sz="half" idx="10"/>
          </p:nvPr>
        </p:nvSpPr>
        <p:spPr/>
        <p:txBody>
          <a:bodyPr/>
          <a:lstStyle/>
          <a:p>
            <a:fld id="{281C7CA5-6BC9-487E-84CF-DF84539A3F56}" type="datetimeFigureOut">
              <a:rPr lang="lt-LT" smtClean="0"/>
              <a:t>2019-09-26</a:t>
            </a:fld>
            <a:endParaRPr lang="lt-LT"/>
          </a:p>
        </p:txBody>
      </p:sp>
      <p:sp>
        <p:nvSpPr>
          <p:cNvPr id="6" name="Poraštės vietos rezervavimo ženklas 5">
            <a:extLst>
              <a:ext uri="{FF2B5EF4-FFF2-40B4-BE49-F238E27FC236}">
                <a16:creationId xmlns:a16="http://schemas.microsoft.com/office/drawing/2014/main" id="{29D6DF34-888E-408E-86DC-96BE5E0DC08B}"/>
              </a:ext>
            </a:extLst>
          </p:cNvPr>
          <p:cNvSpPr>
            <a:spLocks noGrp="1"/>
          </p:cNvSpPr>
          <p:nvPr>
            <p:ph type="ftr" sz="quarter" idx="11"/>
          </p:nvPr>
        </p:nvSpPr>
        <p:spPr/>
        <p:txBody>
          <a:bodyPr/>
          <a:lstStyle/>
          <a:p>
            <a:endParaRPr lang="lt-LT"/>
          </a:p>
        </p:txBody>
      </p:sp>
      <p:sp>
        <p:nvSpPr>
          <p:cNvPr id="7" name="Skaidrės numerio vietos rezervavimo ženklas 6">
            <a:extLst>
              <a:ext uri="{FF2B5EF4-FFF2-40B4-BE49-F238E27FC236}">
                <a16:creationId xmlns:a16="http://schemas.microsoft.com/office/drawing/2014/main" id="{EF68C87B-FE18-47A5-8AF9-7ADF8BDF479A}"/>
              </a:ext>
            </a:extLst>
          </p:cNvPr>
          <p:cNvSpPr>
            <a:spLocks noGrp="1"/>
          </p:cNvSpPr>
          <p:nvPr>
            <p:ph type="sldNum" sz="quarter" idx="12"/>
          </p:nvPr>
        </p:nvSpPr>
        <p:spPr/>
        <p:txBody>
          <a:bodyPr/>
          <a:lstStyle/>
          <a:p>
            <a:fld id="{62EA0A9C-ABBF-4E0B-8C77-419C499F4583}" type="slidenum">
              <a:rPr lang="lt-LT" smtClean="0"/>
              <a:t>‹#›</a:t>
            </a:fld>
            <a:endParaRPr lang="lt-LT"/>
          </a:p>
        </p:txBody>
      </p:sp>
    </p:spTree>
    <p:extLst>
      <p:ext uri="{BB962C8B-B14F-4D97-AF65-F5344CB8AC3E}">
        <p14:creationId xmlns:p14="http://schemas.microsoft.com/office/powerpoint/2010/main" val="3257332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aveikslėlis ir antraštė">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361F143C-11CE-4ED3-A342-69A3A6B03AB9}"/>
              </a:ext>
            </a:extLst>
          </p:cNvPr>
          <p:cNvSpPr>
            <a:spLocks noGrp="1"/>
          </p:cNvSpPr>
          <p:nvPr>
            <p:ph type="title"/>
          </p:nvPr>
        </p:nvSpPr>
        <p:spPr>
          <a:xfrm>
            <a:off x="839788" y="457200"/>
            <a:ext cx="3932237" cy="1600200"/>
          </a:xfrm>
        </p:spPr>
        <p:txBody>
          <a:bodyPr anchor="b"/>
          <a:lstStyle>
            <a:lvl1pPr>
              <a:defRPr sz="3200"/>
            </a:lvl1pPr>
          </a:lstStyle>
          <a:p>
            <a:r>
              <a:rPr lang="lt-LT"/>
              <a:t>Spustelėję redaguokite stilių</a:t>
            </a:r>
          </a:p>
        </p:txBody>
      </p:sp>
      <p:sp>
        <p:nvSpPr>
          <p:cNvPr id="3" name="Paveikslėlio vietos rezervavimo ženklas 2">
            <a:extLst>
              <a:ext uri="{FF2B5EF4-FFF2-40B4-BE49-F238E27FC236}">
                <a16:creationId xmlns:a16="http://schemas.microsoft.com/office/drawing/2014/main" id="{7BF6C571-0A21-45A2-ABAA-6FB3B6B1BA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lt-LT"/>
          </a:p>
        </p:txBody>
      </p:sp>
      <p:sp>
        <p:nvSpPr>
          <p:cNvPr id="4" name="Teksto vietos rezervavimo ženklas 3">
            <a:extLst>
              <a:ext uri="{FF2B5EF4-FFF2-40B4-BE49-F238E27FC236}">
                <a16:creationId xmlns:a16="http://schemas.microsoft.com/office/drawing/2014/main" id="{78461C78-9B65-46A7-89D8-FCBD3A1172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lt-LT"/>
              <a:t>Spustelėkite, kad galėtumėte redaguoti šablono teksto stilius</a:t>
            </a:r>
          </a:p>
        </p:txBody>
      </p:sp>
      <p:sp>
        <p:nvSpPr>
          <p:cNvPr id="5" name="Datos vietos rezervavimo ženklas 4">
            <a:extLst>
              <a:ext uri="{FF2B5EF4-FFF2-40B4-BE49-F238E27FC236}">
                <a16:creationId xmlns:a16="http://schemas.microsoft.com/office/drawing/2014/main" id="{D9EE5870-FD91-46A5-B998-FDBF4C7D4673}"/>
              </a:ext>
            </a:extLst>
          </p:cNvPr>
          <p:cNvSpPr>
            <a:spLocks noGrp="1"/>
          </p:cNvSpPr>
          <p:nvPr>
            <p:ph type="dt" sz="half" idx="10"/>
          </p:nvPr>
        </p:nvSpPr>
        <p:spPr/>
        <p:txBody>
          <a:bodyPr/>
          <a:lstStyle/>
          <a:p>
            <a:fld id="{281C7CA5-6BC9-487E-84CF-DF84539A3F56}" type="datetimeFigureOut">
              <a:rPr lang="lt-LT" smtClean="0"/>
              <a:t>2019-09-26</a:t>
            </a:fld>
            <a:endParaRPr lang="lt-LT"/>
          </a:p>
        </p:txBody>
      </p:sp>
      <p:sp>
        <p:nvSpPr>
          <p:cNvPr id="6" name="Poraštės vietos rezervavimo ženklas 5">
            <a:extLst>
              <a:ext uri="{FF2B5EF4-FFF2-40B4-BE49-F238E27FC236}">
                <a16:creationId xmlns:a16="http://schemas.microsoft.com/office/drawing/2014/main" id="{91449C1B-0617-43E2-B227-F2D5CB94E109}"/>
              </a:ext>
            </a:extLst>
          </p:cNvPr>
          <p:cNvSpPr>
            <a:spLocks noGrp="1"/>
          </p:cNvSpPr>
          <p:nvPr>
            <p:ph type="ftr" sz="quarter" idx="11"/>
          </p:nvPr>
        </p:nvSpPr>
        <p:spPr/>
        <p:txBody>
          <a:bodyPr/>
          <a:lstStyle/>
          <a:p>
            <a:endParaRPr lang="lt-LT"/>
          </a:p>
        </p:txBody>
      </p:sp>
      <p:sp>
        <p:nvSpPr>
          <p:cNvPr id="7" name="Skaidrės numerio vietos rezervavimo ženklas 6">
            <a:extLst>
              <a:ext uri="{FF2B5EF4-FFF2-40B4-BE49-F238E27FC236}">
                <a16:creationId xmlns:a16="http://schemas.microsoft.com/office/drawing/2014/main" id="{1B1DC9A9-68F2-4259-A1BC-C00F9211FB76}"/>
              </a:ext>
            </a:extLst>
          </p:cNvPr>
          <p:cNvSpPr>
            <a:spLocks noGrp="1"/>
          </p:cNvSpPr>
          <p:nvPr>
            <p:ph type="sldNum" sz="quarter" idx="12"/>
          </p:nvPr>
        </p:nvSpPr>
        <p:spPr/>
        <p:txBody>
          <a:bodyPr/>
          <a:lstStyle/>
          <a:p>
            <a:fld id="{62EA0A9C-ABBF-4E0B-8C77-419C499F4583}" type="slidenum">
              <a:rPr lang="lt-LT" smtClean="0"/>
              <a:t>‹#›</a:t>
            </a:fld>
            <a:endParaRPr lang="lt-LT"/>
          </a:p>
        </p:txBody>
      </p:sp>
    </p:spTree>
    <p:extLst>
      <p:ext uri="{BB962C8B-B14F-4D97-AF65-F5344CB8AC3E}">
        <p14:creationId xmlns:p14="http://schemas.microsoft.com/office/powerpoint/2010/main" val="2306376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Pavadinimas ir vertikalus tekstas">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04A1DE58-E69B-4D6C-B14B-64CF999E5514}"/>
              </a:ext>
            </a:extLst>
          </p:cNvPr>
          <p:cNvSpPr>
            <a:spLocks noGrp="1"/>
          </p:cNvSpPr>
          <p:nvPr>
            <p:ph type="title"/>
          </p:nvPr>
        </p:nvSpPr>
        <p:spPr/>
        <p:txBody>
          <a:bodyPr/>
          <a:lstStyle/>
          <a:p>
            <a:r>
              <a:rPr lang="lt-LT"/>
              <a:t>Spustelėję redaguokite stilių</a:t>
            </a:r>
          </a:p>
        </p:txBody>
      </p:sp>
      <p:sp>
        <p:nvSpPr>
          <p:cNvPr id="3" name="Vertikalaus teksto vietos rezervavimo ženklas 2">
            <a:extLst>
              <a:ext uri="{FF2B5EF4-FFF2-40B4-BE49-F238E27FC236}">
                <a16:creationId xmlns:a16="http://schemas.microsoft.com/office/drawing/2014/main" id="{3B2BD285-6986-4B2E-9D94-BB548842DFE1}"/>
              </a:ext>
            </a:extLst>
          </p:cNvPr>
          <p:cNvSpPr>
            <a:spLocks noGrp="1"/>
          </p:cNvSpPr>
          <p:nvPr>
            <p:ph type="body" orient="vert" idx="1"/>
          </p:nvPr>
        </p:nvSpPr>
        <p:spPr/>
        <p:txBody>
          <a:bodyPr vert="eaVert"/>
          <a:lstStyle/>
          <a:p>
            <a:pPr lvl="0"/>
            <a:r>
              <a:rPr lang="lt-LT"/>
              <a:t>Spustelėkite, kad galėtumėte redaguoti šablono teksto stilius</a:t>
            </a:r>
          </a:p>
          <a:p>
            <a:pPr lvl="1"/>
            <a:r>
              <a:rPr lang="lt-LT"/>
              <a:t>Antras lygis</a:t>
            </a:r>
          </a:p>
          <a:p>
            <a:pPr lvl="2"/>
            <a:r>
              <a:rPr lang="lt-LT"/>
              <a:t>Trečias lygis</a:t>
            </a:r>
          </a:p>
          <a:p>
            <a:pPr lvl="3"/>
            <a:r>
              <a:rPr lang="lt-LT"/>
              <a:t>Ketvirtas lygis</a:t>
            </a:r>
          </a:p>
          <a:p>
            <a:pPr lvl="4"/>
            <a:r>
              <a:rPr lang="lt-LT"/>
              <a:t>Penktas lygis</a:t>
            </a:r>
          </a:p>
        </p:txBody>
      </p:sp>
      <p:sp>
        <p:nvSpPr>
          <p:cNvPr id="4" name="Datos vietos rezervavimo ženklas 3">
            <a:extLst>
              <a:ext uri="{FF2B5EF4-FFF2-40B4-BE49-F238E27FC236}">
                <a16:creationId xmlns:a16="http://schemas.microsoft.com/office/drawing/2014/main" id="{3301D041-4E72-417B-BFB7-11CE0C7F4CA4}"/>
              </a:ext>
            </a:extLst>
          </p:cNvPr>
          <p:cNvSpPr>
            <a:spLocks noGrp="1"/>
          </p:cNvSpPr>
          <p:nvPr>
            <p:ph type="dt" sz="half" idx="10"/>
          </p:nvPr>
        </p:nvSpPr>
        <p:spPr/>
        <p:txBody>
          <a:bodyPr/>
          <a:lstStyle/>
          <a:p>
            <a:fld id="{281C7CA5-6BC9-487E-84CF-DF84539A3F56}" type="datetimeFigureOut">
              <a:rPr lang="lt-LT" smtClean="0"/>
              <a:t>2019-09-26</a:t>
            </a:fld>
            <a:endParaRPr lang="lt-LT"/>
          </a:p>
        </p:txBody>
      </p:sp>
      <p:sp>
        <p:nvSpPr>
          <p:cNvPr id="5" name="Poraštės vietos rezervavimo ženklas 4">
            <a:extLst>
              <a:ext uri="{FF2B5EF4-FFF2-40B4-BE49-F238E27FC236}">
                <a16:creationId xmlns:a16="http://schemas.microsoft.com/office/drawing/2014/main" id="{AFED7F7D-2C77-4E91-81CF-35B45368965E}"/>
              </a:ext>
            </a:extLst>
          </p:cNvPr>
          <p:cNvSpPr>
            <a:spLocks noGrp="1"/>
          </p:cNvSpPr>
          <p:nvPr>
            <p:ph type="ftr" sz="quarter" idx="11"/>
          </p:nvPr>
        </p:nvSpPr>
        <p:spPr/>
        <p:txBody>
          <a:bodyPr/>
          <a:lstStyle/>
          <a:p>
            <a:endParaRPr lang="lt-LT"/>
          </a:p>
        </p:txBody>
      </p:sp>
      <p:sp>
        <p:nvSpPr>
          <p:cNvPr id="6" name="Skaidrės numerio vietos rezervavimo ženklas 5">
            <a:extLst>
              <a:ext uri="{FF2B5EF4-FFF2-40B4-BE49-F238E27FC236}">
                <a16:creationId xmlns:a16="http://schemas.microsoft.com/office/drawing/2014/main" id="{A2CCA2F4-CD30-479F-BD95-74CF49E44B68}"/>
              </a:ext>
            </a:extLst>
          </p:cNvPr>
          <p:cNvSpPr>
            <a:spLocks noGrp="1"/>
          </p:cNvSpPr>
          <p:nvPr>
            <p:ph type="sldNum" sz="quarter" idx="12"/>
          </p:nvPr>
        </p:nvSpPr>
        <p:spPr/>
        <p:txBody>
          <a:bodyPr/>
          <a:lstStyle/>
          <a:p>
            <a:fld id="{62EA0A9C-ABBF-4E0B-8C77-419C499F4583}" type="slidenum">
              <a:rPr lang="lt-LT" smtClean="0"/>
              <a:t>‹#›</a:t>
            </a:fld>
            <a:endParaRPr lang="lt-LT"/>
          </a:p>
        </p:txBody>
      </p:sp>
    </p:spTree>
    <p:extLst>
      <p:ext uri="{BB962C8B-B14F-4D97-AF65-F5344CB8AC3E}">
        <p14:creationId xmlns:p14="http://schemas.microsoft.com/office/powerpoint/2010/main" val="1985339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kalus pavadinimas ir tekstas">
    <p:spTree>
      <p:nvGrpSpPr>
        <p:cNvPr id="1" name=""/>
        <p:cNvGrpSpPr/>
        <p:nvPr/>
      </p:nvGrpSpPr>
      <p:grpSpPr>
        <a:xfrm>
          <a:off x="0" y="0"/>
          <a:ext cx="0" cy="0"/>
          <a:chOff x="0" y="0"/>
          <a:chExt cx="0" cy="0"/>
        </a:xfrm>
      </p:grpSpPr>
      <p:sp>
        <p:nvSpPr>
          <p:cNvPr id="2" name="Vertikalus pavadinimas 1">
            <a:extLst>
              <a:ext uri="{FF2B5EF4-FFF2-40B4-BE49-F238E27FC236}">
                <a16:creationId xmlns:a16="http://schemas.microsoft.com/office/drawing/2014/main" id="{C114D20D-59A6-4442-8785-E8455A1A8CFD}"/>
              </a:ext>
            </a:extLst>
          </p:cNvPr>
          <p:cNvSpPr>
            <a:spLocks noGrp="1"/>
          </p:cNvSpPr>
          <p:nvPr>
            <p:ph type="title" orient="vert"/>
          </p:nvPr>
        </p:nvSpPr>
        <p:spPr>
          <a:xfrm>
            <a:off x="8724900" y="365125"/>
            <a:ext cx="2628900" cy="5811838"/>
          </a:xfrm>
        </p:spPr>
        <p:txBody>
          <a:bodyPr vert="eaVert"/>
          <a:lstStyle/>
          <a:p>
            <a:r>
              <a:rPr lang="lt-LT"/>
              <a:t>Spustelėję redaguokite stilių</a:t>
            </a:r>
          </a:p>
        </p:txBody>
      </p:sp>
      <p:sp>
        <p:nvSpPr>
          <p:cNvPr id="3" name="Vertikalaus teksto vietos rezervavimo ženklas 2">
            <a:extLst>
              <a:ext uri="{FF2B5EF4-FFF2-40B4-BE49-F238E27FC236}">
                <a16:creationId xmlns:a16="http://schemas.microsoft.com/office/drawing/2014/main" id="{5BB0DD36-DABE-4624-803F-7D7D6D69D9BA}"/>
              </a:ext>
            </a:extLst>
          </p:cNvPr>
          <p:cNvSpPr>
            <a:spLocks noGrp="1"/>
          </p:cNvSpPr>
          <p:nvPr>
            <p:ph type="body" orient="vert" idx="1"/>
          </p:nvPr>
        </p:nvSpPr>
        <p:spPr>
          <a:xfrm>
            <a:off x="838200" y="365125"/>
            <a:ext cx="7734300" cy="5811838"/>
          </a:xfrm>
        </p:spPr>
        <p:txBody>
          <a:bodyPr vert="eaVert"/>
          <a:lstStyle/>
          <a:p>
            <a:pPr lvl="0"/>
            <a:r>
              <a:rPr lang="lt-LT"/>
              <a:t>Spustelėkite, kad galėtumėte redaguoti šablono teksto stilius</a:t>
            </a:r>
          </a:p>
          <a:p>
            <a:pPr lvl="1"/>
            <a:r>
              <a:rPr lang="lt-LT"/>
              <a:t>Antras lygis</a:t>
            </a:r>
          </a:p>
          <a:p>
            <a:pPr lvl="2"/>
            <a:r>
              <a:rPr lang="lt-LT"/>
              <a:t>Trečias lygis</a:t>
            </a:r>
          </a:p>
          <a:p>
            <a:pPr lvl="3"/>
            <a:r>
              <a:rPr lang="lt-LT"/>
              <a:t>Ketvirtas lygis</a:t>
            </a:r>
          </a:p>
          <a:p>
            <a:pPr lvl="4"/>
            <a:r>
              <a:rPr lang="lt-LT"/>
              <a:t>Penktas lygis</a:t>
            </a:r>
          </a:p>
        </p:txBody>
      </p:sp>
      <p:sp>
        <p:nvSpPr>
          <p:cNvPr id="4" name="Datos vietos rezervavimo ženklas 3">
            <a:extLst>
              <a:ext uri="{FF2B5EF4-FFF2-40B4-BE49-F238E27FC236}">
                <a16:creationId xmlns:a16="http://schemas.microsoft.com/office/drawing/2014/main" id="{733CA978-1076-49D1-B6FF-D96149CF8E0F}"/>
              </a:ext>
            </a:extLst>
          </p:cNvPr>
          <p:cNvSpPr>
            <a:spLocks noGrp="1"/>
          </p:cNvSpPr>
          <p:nvPr>
            <p:ph type="dt" sz="half" idx="10"/>
          </p:nvPr>
        </p:nvSpPr>
        <p:spPr/>
        <p:txBody>
          <a:bodyPr/>
          <a:lstStyle/>
          <a:p>
            <a:fld id="{281C7CA5-6BC9-487E-84CF-DF84539A3F56}" type="datetimeFigureOut">
              <a:rPr lang="lt-LT" smtClean="0"/>
              <a:t>2019-09-26</a:t>
            </a:fld>
            <a:endParaRPr lang="lt-LT"/>
          </a:p>
        </p:txBody>
      </p:sp>
      <p:sp>
        <p:nvSpPr>
          <p:cNvPr id="5" name="Poraštės vietos rezervavimo ženklas 4">
            <a:extLst>
              <a:ext uri="{FF2B5EF4-FFF2-40B4-BE49-F238E27FC236}">
                <a16:creationId xmlns:a16="http://schemas.microsoft.com/office/drawing/2014/main" id="{316F2494-7957-4D2A-9BDB-183CCDFF9C38}"/>
              </a:ext>
            </a:extLst>
          </p:cNvPr>
          <p:cNvSpPr>
            <a:spLocks noGrp="1"/>
          </p:cNvSpPr>
          <p:nvPr>
            <p:ph type="ftr" sz="quarter" idx="11"/>
          </p:nvPr>
        </p:nvSpPr>
        <p:spPr/>
        <p:txBody>
          <a:bodyPr/>
          <a:lstStyle/>
          <a:p>
            <a:endParaRPr lang="lt-LT"/>
          </a:p>
        </p:txBody>
      </p:sp>
      <p:sp>
        <p:nvSpPr>
          <p:cNvPr id="6" name="Skaidrės numerio vietos rezervavimo ženklas 5">
            <a:extLst>
              <a:ext uri="{FF2B5EF4-FFF2-40B4-BE49-F238E27FC236}">
                <a16:creationId xmlns:a16="http://schemas.microsoft.com/office/drawing/2014/main" id="{743CDCC2-481C-4818-B655-FCD9D81C9A90}"/>
              </a:ext>
            </a:extLst>
          </p:cNvPr>
          <p:cNvSpPr>
            <a:spLocks noGrp="1"/>
          </p:cNvSpPr>
          <p:nvPr>
            <p:ph type="sldNum" sz="quarter" idx="12"/>
          </p:nvPr>
        </p:nvSpPr>
        <p:spPr/>
        <p:txBody>
          <a:bodyPr/>
          <a:lstStyle/>
          <a:p>
            <a:fld id="{62EA0A9C-ABBF-4E0B-8C77-419C499F4583}" type="slidenum">
              <a:rPr lang="lt-LT" smtClean="0"/>
              <a:t>‹#›</a:t>
            </a:fld>
            <a:endParaRPr lang="lt-LT"/>
          </a:p>
        </p:txBody>
      </p:sp>
    </p:spTree>
    <p:extLst>
      <p:ext uri="{BB962C8B-B14F-4D97-AF65-F5344CB8AC3E}">
        <p14:creationId xmlns:p14="http://schemas.microsoft.com/office/powerpoint/2010/main" val="483979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avadinimo vietos rezervavimo ženklas 1">
            <a:extLst>
              <a:ext uri="{FF2B5EF4-FFF2-40B4-BE49-F238E27FC236}">
                <a16:creationId xmlns:a16="http://schemas.microsoft.com/office/drawing/2014/main" id="{F70F0C35-8C25-4D08-AED2-A4DAA32C3E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lt-LT"/>
              <a:t>Spustelėję redaguokite stilių</a:t>
            </a:r>
          </a:p>
        </p:txBody>
      </p:sp>
      <p:sp>
        <p:nvSpPr>
          <p:cNvPr id="3" name="Teksto vietos rezervavimo ženklas 2">
            <a:extLst>
              <a:ext uri="{FF2B5EF4-FFF2-40B4-BE49-F238E27FC236}">
                <a16:creationId xmlns:a16="http://schemas.microsoft.com/office/drawing/2014/main" id="{68EC8084-1FE9-4589-A359-6640C71F0F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lt-LT"/>
              <a:t>Spustelėkite, kad galėtumėte redaguoti šablono teksto stilius</a:t>
            </a:r>
          </a:p>
          <a:p>
            <a:pPr lvl="1"/>
            <a:r>
              <a:rPr lang="lt-LT"/>
              <a:t>Antras lygis</a:t>
            </a:r>
          </a:p>
          <a:p>
            <a:pPr lvl="2"/>
            <a:r>
              <a:rPr lang="lt-LT"/>
              <a:t>Trečias lygis</a:t>
            </a:r>
          </a:p>
          <a:p>
            <a:pPr lvl="3"/>
            <a:r>
              <a:rPr lang="lt-LT"/>
              <a:t>Ketvirtas lygis</a:t>
            </a:r>
          </a:p>
          <a:p>
            <a:pPr lvl="4"/>
            <a:r>
              <a:rPr lang="lt-LT"/>
              <a:t>Penktas lygis</a:t>
            </a:r>
          </a:p>
        </p:txBody>
      </p:sp>
      <p:sp>
        <p:nvSpPr>
          <p:cNvPr id="4" name="Datos vietos rezervavimo ženklas 3">
            <a:extLst>
              <a:ext uri="{FF2B5EF4-FFF2-40B4-BE49-F238E27FC236}">
                <a16:creationId xmlns:a16="http://schemas.microsoft.com/office/drawing/2014/main" id="{6BEC9BCC-B1FD-4148-A883-8A7886B451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1C7CA5-6BC9-487E-84CF-DF84539A3F56}" type="datetimeFigureOut">
              <a:rPr lang="lt-LT" smtClean="0"/>
              <a:t>2019-09-26</a:t>
            </a:fld>
            <a:endParaRPr lang="lt-LT"/>
          </a:p>
        </p:txBody>
      </p:sp>
      <p:sp>
        <p:nvSpPr>
          <p:cNvPr id="5" name="Poraštės vietos rezervavimo ženklas 4">
            <a:extLst>
              <a:ext uri="{FF2B5EF4-FFF2-40B4-BE49-F238E27FC236}">
                <a16:creationId xmlns:a16="http://schemas.microsoft.com/office/drawing/2014/main" id="{D81FA22A-AC86-4F1E-A3DD-F07EE420E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lt-LT"/>
          </a:p>
        </p:txBody>
      </p:sp>
      <p:sp>
        <p:nvSpPr>
          <p:cNvPr id="6" name="Skaidrės numerio vietos rezervavimo ženklas 5">
            <a:extLst>
              <a:ext uri="{FF2B5EF4-FFF2-40B4-BE49-F238E27FC236}">
                <a16:creationId xmlns:a16="http://schemas.microsoft.com/office/drawing/2014/main" id="{7E86B1FD-59A1-49F1-BD1E-F4CA9521D1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EA0A9C-ABBF-4E0B-8C77-419C499F4583}" type="slidenum">
              <a:rPr lang="lt-LT" smtClean="0"/>
              <a:t>‹#›</a:t>
            </a:fld>
            <a:endParaRPr lang="lt-LT"/>
          </a:p>
        </p:txBody>
      </p:sp>
    </p:spTree>
    <p:extLst>
      <p:ext uri="{BB962C8B-B14F-4D97-AF65-F5344CB8AC3E}">
        <p14:creationId xmlns:p14="http://schemas.microsoft.com/office/powerpoint/2010/main" val="37015957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lt-L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jaunimogarantijos.lt/lt"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jaunimogarantijos.lt/lt/suzinok-kad-gali/42?fbclid=IwAR39IkmaPtY0g1UDpKc2rpLp4QtayGAwzLS8QjSpBBrtkg9cp6xuz8LaDS4"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mailto:iveta.cirbaite@jrd.lt" TargetMode="External"/><Relationship Id="rId2" Type="http://schemas.openxmlformats.org/officeDocument/2006/relationships/hyperlink" Target="mailto:inga.kulikauske@jrd.lt" TargetMode="Externa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0.png"/></Relationships>
</file>

<file path=ppt/slides/_rels/slide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2487EE0C-FDB6-4CB7-9C38-0AA51561ACBB}"/>
              </a:ext>
            </a:extLst>
          </p:cNvPr>
          <p:cNvSpPr>
            <a:spLocks noGrp="1"/>
          </p:cNvSpPr>
          <p:nvPr>
            <p:ph type="ctrTitle"/>
          </p:nvPr>
        </p:nvSpPr>
        <p:spPr>
          <a:xfrm>
            <a:off x="-136849" y="588443"/>
            <a:ext cx="9144000" cy="2387600"/>
          </a:xfrm>
        </p:spPr>
        <p:txBody>
          <a:bodyPr>
            <a:normAutofit fontScale="90000"/>
          </a:bodyPr>
          <a:lstStyle/>
          <a:p>
            <a:r>
              <a:rPr lang="lt-LT" dirty="0"/>
              <a:t>KLAIPĖDOS RAJONO JAUNIMAS –</a:t>
            </a:r>
            <a:br>
              <a:rPr lang="lt-LT" dirty="0"/>
            </a:br>
            <a:r>
              <a:rPr lang="lt-LT" dirty="0"/>
              <a:t>KOKIOS GALIMYBĖS ?</a:t>
            </a:r>
          </a:p>
        </p:txBody>
      </p:sp>
      <p:sp>
        <p:nvSpPr>
          <p:cNvPr id="3" name="Antrinis pavadinimas 2">
            <a:extLst>
              <a:ext uri="{FF2B5EF4-FFF2-40B4-BE49-F238E27FC236}">
                <a16:creationId xmlns:a16="http://schemas.microsoft.com/office/drawing/2014/main" id="{7F1F194A-2BA5-48F0-9739-E3F0C58C0B1F}"/>
              </a:ext>
            </a:extLst>
          </p:cNvPr>
          <p:cNvSpPr>
            <a:spLocks noGrp="1"/>
          </p:cNvSpPr>
          <p:nvPr>
            <p:ph type="subTitle" idx="1"/>
          </p:nvPr>
        </p:nvSpPr>
        <p:spPr>
          <a:xfrm>
            <a:off x="-314131" y="3853965"/>
            <a:ext cx="9144000" cy="1655762"/>
          </a:xfrm>
        </p:spPr>
        <p:txBody>
          <a:bodyPr/>
          <a:lstStyle/>
          <a:p>
            <a:r>
              <a:rPr lang="lt-LT" dirty="0"/>
              <a:t>Pranešėja Inesa Gaudutytė</a:t>
            </a:r>
          </a:p>
          <a:p>
            <a:r>
              <a:rPr lang="lt-LT" dirty="0"/>
              <a:t>Gargždų atviras jaunimo centras</a:t>
            </a:r>
          </a:p>
          <a:p>
            <a:r>
              <a:rPr lang="lt-LT" dirty="0"/>
              <a:t>2019 m.</a:t>
            </a:r>
          </a:p>
        </p:txBody>
      </p:sp>
      <p:pic>
        <p:nvPicPr>
          <p:cNvPr id="4" name="Turinio vietos rezervavimo ženklas 8">
            <a:extLst>
              <a:ext uri="{FF2B5EF4-FFF2-40B4-BE49-F238E27FC236}">
                <a16:creationId xmlns:a16="http://schemas.microsoft.com/office/drawing/2014/main" id="{D15A1E91-86CA-48E4-9E7E-296067F2D9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40140" y="1511559"/>
            <a:ext cx="4184382" cy="4960897"/>
          </a:xfrm>
          <a:prstGeom prst="rect">
            <a:avLst/>
          </a:prstGeom>
        </p:spPr>
      </p:pic>
    </p:spTree>
    <p:extLst>
      <p:ext uri="{BB962C8B-B14F-4D97-AF65-F5344CB8AC3E}">
        <p14:creationId xmlns:p14="http://schemas.microsoft.com/office/powerpoint/2010/main" val="8455152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A8622DB2-AE14-4391-B88C-EE186BD338BE}"/>
              </a:ext>
            </a:extLst>
          </p:cNvPr>
          <p:cNvSpPr>
            <a:spLocks noGrp="1"/>
          </p:cNvSpPr>
          <p:nvPr>
            <p:ph type="title"/>
          </p:nvPr>
        </p:nvSpPr>
        <p:spPr/>
        <p:txBody>
          <a:bodyPr/>
          <a:lstStyle/>
          <a:p>
            <a:r>
              <a:rPr lang="lt-LT" dirty="0"/>
              <a:t>KAS RŪPINASI JAUNIMU?</a:t>
            </a:r>
            <a:br>
              <a:rPr lang="lt-LT" dirty="0"/>
            </a:br>
            <a:endParaRPr lang="lt-LT" dirty="0"/>
          </a:p>
        </p:txBody>
      </p:sp>
      <p:grpSp>
        <p:nvGrpSpPr>
          <p:cNvPr id="4" name="Group 2">
            <a:extLst>
              <a:ext uri="{FF2B5EF4-FFF2-40B4-BE49-F238E27FC236}">
                <a16:creationId xmlns:a16="http://schemas.microsoft.com/office/drawing/2014/main" id="{84CC66FC-1CB3-4B46-80BA-F71A297E910B}"/>
              </a:ext>
            </a:extLst>
          </p:cNvPr>
          <p:cNvGrpSpPr>
            <a:grpSpLocks/>
          </p:cNvGrpSpPr>
          <p:nvPr/>
        </p:nvGrpSpPr>
        <p:grpSpPr bwMode="auto">
          <a:xfrm>
            <a:off x="2028016" y="1173163"/>
            <a:ext cx="8693150" cy="5319712"/>
            <a:chOff x="1245" y="2039"/>
            <a:chExt cx="10659" cy="7602"/>
          </a:xfrm>
        </p:grpSpPr>
        <p:sp>
          <p:nvSpPr>
            <p:cNvPr id="5" name="Line 3">
              <a:extLst>
                <a:ext uri="{FF2B5EF4-FFF2-40B4-BE49-F238E27FC236}">
                  <a16:creationId xmlns:a16="http://schemas.microsoft.com/office/drawing/2014/main" id="{F2446C17-82F8-4FF6-8B2B-CDAD5486BC38}"/>
                </a:ext>
              </a:extLst>
            </p:cNvPr>
            <p:cNvSpPr>
              <a:spLocks noChangeShapeType="1"/>
            </p:cNvSpPr>
            <p:nvPr/>
          </p:nvSpPr>
          <p:spPr bwMode="auto">
            <a:xfrm flipH="1">
              <a:off x="7002" y="2944"/>
              <a:ext cx="3" cy="724"/>
            </a:xfrm>
            <a:prstGeom prst="line">
              <a:avLst/>
            </a:prstGeom>
            <a:noFill/>
            <a:ln w="254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algn="ctr"/>
              <a:endParaRPr lang="lt-LT"/>
            </a:p>
          </p:txBody>
        </p:sp>
        <p:sp>
          <p:nvSpPr>
            <p:cNvPr id="6" name="Oval 4">
              <a:extLst>
                <a:ext uri="{FF2B5EF4-FFF2-40B4-BE49-F238E27FC236}">
                  <a16:creationId xmlns:a16="http://schemas.microsoft.com/office/drawing/2014/main" id="{90B053B4-3859-43D3-9B90-5C518AE3AA86}"/>
                </a:ext>
              </a:extLst>
            </p:cNvPr>
            <p:cNvSpPr>
              <a:spLocks noChangeArrowheads="1"/>
            </p:cNvSpPr>
            <p:nvPr/>
          </p:nvSpPr>
          <p:spPr bwMode="auto">
            <a:xfrm>
              <a:off x="1245" y="2039"/>
              <a:ext cx="9063" cy="1448"/>
            </a:xfrm>
            <a:prstGeom prst="ellipse">
              <a:avLst/>
            </a:prstGeom>
            <a:noFill/>
            <a:ln w="9525">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a:lstStyle/>
            <a:p>
              <a:pPr algn="ctr"/>
              <a:endParaRPr lang="lt-LT" altLang="lt-LT">
                <a:ea typeface="Arial Unicode MS" pitchFamily="34" charset="-128"/>
              </a:endParaRPr>
            </a:p>
          </p:txBody>
        </p:sp>
        <p:sp>
          <p:nvSpPr>
            <p:cNvPr id="7" name="Line 5">
              <a:extLst>
                <a:ext uri="{FF2B5EF4-FFF2-40B4-BE49-F238E27FC236}">
                  <a16:creationId xmlns:a16="http://schemas.microsoft.com/office/drawing/2014/main" id="{2CFAD149-DF94-4599-BD09-4B43B5E918FE}"/>
                </a:ext>
              </a:extLst>
            </p:cNvPr>
            <p:cNvSpPr>
              <a:spLocks noChangeShapeType="1"/>
            </p:cNvSpPr>
            <p:nvPr/>
          </p:nvSpPr>
          <p:spPr bwMode="auto">
            <a:xfrm flipH="1">
              <a:off x="7857" y="5297"/>
              <a:ext cx="57" cy="271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algn="ctr"/>
              <a:endParaRPr lang="lt-LT"/>
            </a:p>
          </p:txBody>
        </p:sp>
        <p:sp>
          <p:nvSpPr>
            <p:cNvPr id="8" name="Line 6">
              <a:extLst>
                <a:ext uri="{FF2B5EF4-FFF2-40B4-BE49-F238E27FC236}">
                  <a16:creationId xmlns:a16="http://schemas.microsoft.com/office/drawing/2014/main" id="{189E3D6C-C907-4FAB-9CFA-FBE87C0464DA}"/>
                </a:ext>
              </a:extLst>
            </p:cNvPr>
            <p:cNvSpPr>
              <a:spLocks noChangeShapeType="1"/>
            </p:cNvSpPr>
            <p:nvPr/>
          </p:nvSpPr>
          <p:spPr bwMode="auto">
            <a:xfrm>
              <a:off x="8370" y="5297"/>
              <a:ext cx="627" cy="2534"/>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algn="ctr"/>
              <a:endParaRPr lang="lt-LT"/>
            </a:p>
          </p:txBody>
        </p:sp>
        <p:sp>
          <p:nvSpPr>
            <p:cNvPr id="9" name="Line 7">
              <a:extLst>
                <a:ext uri="{FF2B5EF4-FFF2-40B4-BE49-F238E27FC236}">
                  <a16:creationId xmlns:a16="http://schemas.microsoft.com/office/drawing/2014/main" id="{D9653753-5647-49E2-8AD0-DE1E60ABD00A}"/>
                </a:ext>
              </a:extLst>
            </p:cNvPr>
            <p:cNvSpPr>
              <a:spLocks noChangeShapeType="1"/>
            </p:cNvSpPr>
            <p:nvPr/>
          </p:nvSpPr>
          <p:spPr bwMode="auto">
            <a:xfrm>
              <a:off x="8142" y="5297"/>
              <a:ext cx="342" cy="3439"/>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algn="ctr"/>
              <a:endParaRPr lang="lt-LT"/>
            </a:p>
          </p:txBody>
        </p:sp>
        <p:sp>
          <p:nvSpPr>
            <p:cNvPr id="10" name="Text Box 8">
              <a:extLst>
                <a:ext uri="{FF2B5EF4-FFF2-40B4-BE49-F238E27FC236}">
                  <a16:creationId xmlns:a16="http://schemas.microsoft.com/office/drawing/2014/main" id="{58659A7F-B074-4825-B3D7-DFA3C0EEBCDE}"/>
                </a:ext>
              </a:extLst>
            </p:cNvPr>
            <p:cNvSpPr txBox="1">
              <a:spLocks noChangeArrowheads="1"/>
            </p:cNvSpPr>
            <p:nvPr/>
          </p:nvSpPr>
          <p:spPr bwMode="auto">
            <a:xfrm>
              <a:off x="1360" y="2763"/>
              <a:ext cx="2678" cy="724"/>
            </a:xfrm>
            <a:prstGeom prst="rect">
              <a:avLst/>
            </a:prstGeom>
            <a:solidFill>
              <a:srgbClr val="FFFFFF"/>
            </a:solidFill>
            <a:ln w="9525">
              <a:solidFill>
                <a:srgbClr val="000000"/>
              </a:solidFill>
              <a:miter lim="800000"/>
              <a:headEnd/>
              <a:tailEnd/>
            </a:ln>
          </p:spPr>
          <p:txBody>
            <a:bodyPr/>
            <a:lstStyle/>
            <a:p>
              <a:pPr algn="ctr">
                <a:defRPr/>
              </a:pPr>
              <a:r>
                <a:rPr lang="lt-LT" altLang="lt-LT" sz="1323" b="1"/>
                <a:t>ADMINISTRACIJA</a:t>
              </a:r>
              <a:endParaRPr lang="lt-LT" altLang="lt-LT"/>
            </a:p>
          </p:txBody>
        </p:sp>
        <p:sp>
          <p:nvSpPr>
            <p:cNvPr id="11" name="Text Box 9">
              <a:extLst>
                <a:ext uri="{FF2B5EF4-FFF2-40B4-BE49-F238E27FC236}">
                  <a16:creationId xmlns:a16="http://schemas.microsoft.com/office/drawing/2014/main" id="{8D0E7478-6695-4CC6-9FBE-EC77A81FA5AF}"/>
                </a:ext>
              </a:extLst>
            </p:cNvPr>
            <p:cNvSpPr txBox="1">
              <a:spLocks noChangeArrowheads="1"/>
            </p:cNvSpPr>
            <p:nvPr/>
          </p:nvSpPr>
          <p:spPr bwMode="auto">
            <a:xfrm>
              <a:off x="1360" y="3486"/>
              <a:ext cx="2678" cy="544"/>
            </a:xfrm>
            <a:prstGeom prst="rect">
              <a:avLst/>
            </a:prstGeom>
            <a:solidFill>
              <a:srgbClr val="FFFFFF"/>
            </a:solidFill>
            <a:ln w="9525">
              <a:solidFill>
                <a:srgbClr val="000000"/>
              </a:solidFill>
              <a:miter lim="800000"/>
              <a:headEnd/>
              <a:tailEnd/>
            </a:ln>
          </p:spPr>
          <p:txBody>
            <a:bodyPr/>
            <a:lstStyle/>
            <a:p>
              <a:pPr algn="ctr"/>
              <a:r>
                <a:rPr lang="lt-LT" altLang="lt-LT" sz="1300">
                  <a:ea typeface="Arial Unicode MS" pitchFamily="34" charset="-128"/>
                </a:rPr>
                <a:t>Kultūros  skyrius</a:t>
              </a:r>
              <a:endParaRPr lang="lt-LT" altLang="lt-LT">
                <a:ea typeface="Arial Unicode MS" pitchFamily="34" charset="-128"/>
              </a:endParaRPr>
            </a:p>
          </p:txBody>
        </p:sp>
        <p:sp>
          <p:nvSpPr>
            <p:cNvPr id="12" name="Text Box 10">
              <a:extLst>
                <a:ext uri="{FF2B5EF4-FFF2-40B4-BE49-F238E27FC236}">
                  <a16:creationId xmlns:a16="http://schemas.microsoft.com/office/drawing/2014/main" id="{0DC528AB-2053-4487-BADE-F80E42C49869}"/>
                </a:ext>
              </a:extLst>
            </p:cNvPr>
            <p:cNvSpPr txBox="1">
              <a:spLocks noChangeArrowheads="1"/>
            </p:cNvSpPr>
            <p:nvPr/>
          </p:nvSpPr>
          <p:spPr bwMode="auto">
            <a:xfrm>
              <a:off x="1360" y="4031"/>
              <a:ext cx="2678" cy="542"/>
            </a:xfrm>
            <a:prstGeom prst="rect">
              <a:avLst/>
            </a:prstGeom>
            <a:solidFill>
              <a:srgbClr val="FFFFFF"/>
            </a:solidFill>
            <a:ln w="9525">
              <a:solidFill>
                <a:srgbClr val="000000"/>
              </a:solidFill>
              <a:miter lim="800000"/>
              <a:headEnd/>
              <a:tailEnd/>
            </a:ln>
          </p:spPr>
          <p:txBody>
            <a:bodyPr/>
            <a:lstStyle/>
            <a:p>
              <a:pPr algn="ctr"/>
              <a:r>
                <a:rPr lang="lt-LT" altLang="lt-LT" sz="1300">
                  <a:ea typeface="Arial Unicode MS" pitchFamily="34" charset="-128"/>
                </a:rPr>
                <a:t>Vaiko teisių apsaugos sk.</a:t>
              </a:r>
              <a:endParaRPr lang="lt-LT" altLang="lt-LT">
                <a:ea typeface="Arial Unicode MS" pitchFamily="34" charset="-128"/>
              </a:endParaRPr>
            </a:p>
          </p:txBody>
        </p:sp>
        <p:sp>
          <p:nvSpPr>
            <p:cNvPr id="13" name="Text Box 11">
              <a:extLst>
                <a:ext uri="{FF2B5EF4-FFF2-40B4-BE49-F238E27FC236}">
                  <a16:creationId xmlns:a16="http://schemas.microsoft.com/office/drawing/2014/main" id="{46F02ED2-1563-4D6D-BC8C-9ACE9266DE15}"/>
                </a:ext>
              </a:extLst>
            </p:cNvPr>
            <p:cNvSpPr txBox="1">
              <a:spLocks noChangeArrowheads="1"/>
            </p:cNvSpPr>
            <p:nvPr/>
          </p:nvSpPr>
          <p:spPr bwMode="auto">
            <a:xfrm>
              <a:off x="1360" y="4573"/>
              <a:ext cx="2678" cy="724"/>
            </a:xfrm>
            <a:prstGeom prst="rect">
              <a:avLst/>
            </a:prstGeom>
            <a:solidFill>
              <a:srgbClr val="FFFFFF"/>
            </a:solidFill>
            <a:ln w="9525">
              <a:solidFill>
                <a:srgbClr val="000000"/>
              </a:solidFill>
              <a:miter lim="800000"/>
              <a:headEnd/>
              <a:tailEnd/>
            </a:ln>
          </p:spPr>
          <p:txBody>
            <a:bodyPr/>
            <a:lstStyle/>
            <a:p>
              <a:pPr algn="ctr">
                <a:defRPr/>
              </a:pPr>
              <a:r>
                <a:rPr lang="lt-LT" altLang="lt-LT" sz="1323"/>
                <a:t>Švietimo  skyrius</a:t>
              </a:r>
              <a:endParaRPr lang="lt-LT" altLang="lt-LT"/>
            </a:p>
          </p:txBody>
        </p:sp>
        <p:sp>
          <p:nvSpPr>
            <p:cNvPr id="14" name="Text Box 12">
              <a:extLst>
                <a:ext uri="{FF2B5EF4-FFF2-40B4-BE49-F238E27FC236}">
                  <a16:creationId xmlns:a16="http://schemas.microsoft.com/office/drawing/2014/main" id="{087685BE-12BA-4E6E-9FA4-06843DB883B1}"/>
                </a:ext>
              </a:extLst>
            </p:cNvPr>
            <p:cNvSpPr txBox="1">
              <a:spLocks noChangeArrowheads="1"/>
            </p:cNvSpPr>
            <p:nvPr/>
          </p:nvSpPr>
          <p:spPr bwMode="auto">
            <a:xfrm>
              <a:off x="1360" y="5297"/>
              <a:ext cx="2678" cy="544"/>
            </a:xfrm>
            <a:prstGeom prst="rect">
              <a:avLst/>
            </a:prstGeom>
            <a:solidFill>
              <a:srgbClr val="FFFFFF"/>
            </a:solidFill>
            <a:ln w="9525">
              <a:solidFill>
                <a:srgbClr val="000000"/>
              </a:solidFill>
              <a:miter lim="800000"/>
              <a:headEnd/>
              <a:tailEnd/>
            </a:ln>
          </p:spPr>
          <p:txBody>
            <a:bodyPr/>
            <a:lstStyle/>
            <a:p>
              <a:pPr algn="ctr"/>
              <a:r>
                <a:rPr lang="lt-LT" altLang="lt-LT" sz="1300">
                  <a:ea typeface="Arial Unicode MS" pitchFamily="34" charset="-128"/>
                </a:rPr>
                <a:t>Strateginio planavimo ir investicijų sk.</a:t>
              </a:r>
            </a:p>
            <a:p>
              <a:pPr algn="ctr"/>
              <a:endParaRPr lang="lt-LT" altLang="lt-LT">
                <a:ea typeface="Arial Unicode MS" pitchFamily="34" charset="-128"/>
              </a:endParaRPr>
            </a:p>
          </p:txBody>
        </p:sp>
        <p:sp>
          <p:nvSpPr>
            <p:cNvPr id="15" name="AutoShape 13">
              <a:extLst>
                <a:ext uri="{FF2B5EF4-FFF2-40B4-BE49-F238E27FC236}">
                  <a16:creationId xmlns:a16="http://schemas.microsoft.com/office/drawing/2014/main" id="{20187B2F-8719-4B53-ACE0-D6C8D45D673A}"/>
                </a:ext>
              </a:extLst>
            </p:cNvPr>
            <p:cNvSpPr>
              <a:spLocks noChangeArrowheads="1"/>
            </p:cNvSpPr>
            <p:nvPr/>
          </p:nvSpPr>
          <p:spPr bwMode="auto">
            <a:xfrm>
              <a:off x="5179" y="3668"/>
              <a:ext cx="3704" cy="1810"/>
            </a:xfrm>
            <a:prstGeom prst="can">
              <a:avLst>
                <a:gd name="adj" fmla="val 50000"/>
              </a:avLst>
            </a:prstGeom>
            <a:solidFill>
              <a:srgbClr val="FFFFFF"/>
            </a:solidFill>
            <a:ln w="9525">
              <a:solidFill>
                <a:srgbClr val="000000"/>
              </a:solidFill>
              <a:round/>
              <a:headEnd/>
              <a:tailEnd/>
            </a:ln>
          </p:spPr>
          <p:txBody>
            <a:bodyPr/>
            <a:lstStyle/>
            <a:p>
              <a:pPr algn="ctr">
                <a:defRPr/>
              </a:pPr>
              <a:endParaRPr lang="lt-LT" altLang="lt-LT" sz="110" b="1"/>
            </a:p>
            <a:p>
              <a:pPr algn="ctr">
                <a:defRPr/>
              </a:pPr>
              <a:endParaRPr lang="lt-LT" altLang="lt-LT" sz="110" b="1"/>
            </a:p>
            <a:p>
              <a:pPr algn="ctr">
                <a:defRPr/>
              </a:pPr>
              <a:endParaRPr lang="lt-LT" altLang="lt-LT" sz="110" b="1"/>
            </a:p>
            <a:p>
              <a:pPr algn="ctr">
                <a:defRPr/>
              </a:pPr>
              <a:endParaRPr lang="lt-LT" altLang="lt-LT"/>
            </a:p>
          </p:txBody>
        </p:sp>
        <p:sp>
          <p:nvSpPr>
            <p:cNvPr id="16" name="Text Box 14">
              <a:extLst>
                <a:ext uri="{FF2B5EF4-FFF2-40B4-BE49-F238E27FC236}">
                  <a16:creationId xmlns:a16="http://schemas.microsoft.com/office/drawing/2014/main" id="{F2376370-1CEA-45DA-ABF0-215F3C59FD48}"/>
                </a:ext>
              </a:extLst>
            </p:cNvPr>
            <p:cNvSpPr txBox="1">
              <a:spLocks noChangeArrowheads="1"/>
            </p:cNvSpPr>
            <p:nvPr/>
          </p:nvSpPr>
          <p:spPr bwMode="auto">
            <a:xfrm>
              <a:off x="6318" y="4754"/>
              <a:ext cx="1540" cy="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r>
                <a:rPr lang="lt-LT" altLang="lt-LT" sz="1300" b="1">
                  <a:ea typeface="Arial Unicode MS" pitchFamily="34" charset="-128"/>
                </a:rPr>
                <a:t>12 NARIŲ</a:t>
              </a:r>
              <a:endParaRPr lang="lt-LT" altLang="lt-LT">
                <a:ea typeface="Arial Unicode MS" pitchFamily="34" charset="-128"/>
              </a:endParaRPr>
            </a:p>
          </p:txBody>
        </p:sp>
        <p:sp>
          <p:nvSpPr>
            <p:cNvPr id="17" name="Text Box 15">
              <a:extLst>
                <a:ext uri="{FF2B5EF4-FFF2-40B4-BE49-F238E27FC236}">
                  <a16:creationId xmlns:a16="http://schemas.microsoft.com/office/drawing/2014/main" id="{C01E088F-5941-4CEC-AFA2-1E3E8BFBA451}"/>
                </a:ext>
              </a:extLst>
            </p:cNvPr>
            <p:cNvSpPr txBox="1">
              <a:spLocks noChangeArrowheads="1"/>
            </p:cNvSpPr>
            <p:nvPr/>
          </p:nvSpPr>
          <p:spPr bwMode="auto">
            <a:xfrm>
              <a:off x="1350" y="6020"/>
              <a:ext cx="2680" cy="724"/>
            </a:xfrm>
            <a:prstGeom prst="rect">
              <a:avLst/>
            </a:prstGeom>
            <a:solidFill>
              <a:srgbClr val="FFFFFF"/>
            </a:solidFill>
            <a:ln w="9525">
              <a:solidFill>
                <a:srgbClr val="000000"/>
              </a:solidFill>
              <a:miter lim="800000"/>
              <a:headEnd/>
              <a:tailEnd/>
            </a:ln>
          </p:spPr>
          <p:txBody>
            <a:bodyPr/>
            <a:lstStyle/>
            <a:p>
              <a:pPr algn="ctr">
                <a:defRPr/>
              </a:pPr>
              <a:r>
                <a:rPr lang="lt-LT" altLang="lt-LT" sz="1323" dirty="0" err="1"/>
                <a:t>Soc</a:t>
              </a:r>
              <a:r>
                <a:rPr lang="lt-LT" altLang="lt-LT" sz="1323" dirty="0"/>
                <a:t>. paramos skyrius</a:t>
              </a:r>
            </a:p>
            <a:p>
              <a:pPr algn="ctr">
                <a:defRPr/>
              </a:pPr>
              <a:r>
                <a:rPr lang="lt-LT" altLang="lt-LT" sz="1323" dirty="0"/>
                <a:t> ir kiti skyriai</a:t>
              </a:r>
              <a:endParaRPr lang="lt-LT" altLang="lt-LT" dirty="0"/>
            </a:p>
          </p:txBody>
        </p:sp>
        <p:sp>
          <p:nvSpPr>
            <p:cNvPr id="18" name="Line 16">
              <a:extLst>
                <a:ext uri="{FF2B5EF4-FFF2-40B4-BE49-F238E27FC236}">
                  <a16:creationId xmlns:a16="http://schemas.microsoft.com/office/drawing/2014/main" id="{D95E84D9-AFD0-4B62-8932-5F572D501AF0}"/>
                </a:ext>
              </a:extLst>
            </p:cNvPr>
            <p:cNvSpPr>
              <a:spLocks noChangeShapeType="1"/>
            </p:cNvSpPr>
            <p:nvPr/>
          </p:nvSpPr>
          <p:spPr bwMode="auto">
            <a:xfrm flipH="1">
              <a:off x="4038" y="4573"/>
              <a:ext cx="1083" cy="36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algn="ctr"/>
              <a:endParaRPr lang="lt-LT"/>
            </a:p>
          </p:txBody>
        </p:sp>
        <p:sp>
          <p:nvSpPr>
            <p:cNvPr id="19" name="WordArt 17">
              <a:extLst>
                <a:ext uri="{FF2B5EF4-FFF2-40B4-BE49-F238E27FC236}">
                  <a16:creationId xmlns:a16="http://schemas.microsoft.com/office/drawing/2014/main" id="{55357B63-F086-4110-9A33-B68AEB03FF11}"/>
                </a:ext>
              </a:extLst>
            </p:cNvPr>
            <p:cNvSpPr>
              <a:spLocks noChangeArrowheads="1" noChangeShapeType="1" noTextEdit="1"/>
            </p:cNvSpPr>
            <p:nvPr/>
          </p:nvSpPr>
          <p:spPr bwMode="auto">
            <a:xfrm rot="-1055009">
              <a:off x="4152" y="4392"/>
              <a:ext cx="791" cy="290"/>
            </a:xfrm>
            <a:prstGeom prst="rect">
              <a:avLst/>
            </a:prstGeom>
          </p:spPr>
          <p:txBody>
            <a:bodyPr wrap="none" fromWordArt="1">
              <a:prstTxWarp prst="textPlain">
                <a:avLst>
                  <a:gd name="adj" fmla="val 50000"/>
                </a:avLst>
              </a:prstTxWarp>
            </a:bodyPr>
            <a:lstStyle/>
            <a:p>
              <a:pPr algn="ctr"/>
              <a:r>
                <a:rPr lang="lt-LT" sz="1323" kern="10">
                  <a:ln w="9525">
                    <a:solidFill>
                      <a:srgbClr val="000000"/>
                    </a:solidFill>
                    <a:round/>
                    <a:headEnd/>
                    <a:tailEnd/>
                  </a:ln>
                  <a:solidFill>
                    <a:srgbClr val="000000"/>
                  </a:solidFill>
                  <a:latin typeface="Times New Roman" panose="02020603050405020304" pitchFamily="18" charset="0"/>
                  <a:cs typeface="Times New Roman" panose="02020603050405020304" pitchFamily="18" charset="0"/>
                </a:rPr>
                <a:t>JRK</a:t>
              </a:r>
            </a:p>
          </p:txBody>
        </p:sp>
        <p:sp>
          <p:nvSpPr>
            <p:cNvPr id="20" name="AutoShape 18">
              <a:extLst>
                <a:ext uri="{FF2B5EF4-FFF2-40B4-BE49-F238E27FC236}">
                  <a16:creationId xmlns:a16="http://schemas.microsoft.com/office/drawing/2014/main" id="{184E4351-A657-4B7E-A640-095A1713B105}"/>
                </a:ext>
              </a:extLst>
            </p:cNvPr>
            <p:cNvSpPr>
              <a:spLocks noChangeArrowheads="1"/>
            </p:cNvSpPr>
            <p:nvPr/>
          </p:nvSpPr>
          <p:spPr bwMode="auto">
            <a:xfrm>
              <a:off x="5235" y="6926"/>
              <a:ext cx="2507" cy="905"/>
            </a:xfrm>
            <a:prstGeom prst="roundRect">
              <a:avLst>
                <a:gd name="adj" fmla="val 16667"/>
              </a:avLst>
            </a:prstGeom>
            <a:solidFill>
              <a:srgbClr val="FFFFFF"/>
            </a:solidFill>
            <a:ln w="9525">
              <a:solidFill>
                <a:srgbClr val="000000"/>
              </a:solidFill>
              <a:round/>
              <a:headEnd/>
              <a:tailEnd/>
            </a:ln>
          </p:spPr>
          <p:txBody>
            <a:bodyPr/>
            <a:lstStyle/>
            <a:p>
              <a:pPr algn="ctr"/>
              <a:r>
                <a:rPr lang="lt-LT" altLang="lt-LT" sz="1300" b="1">
                  <a:ea typeface="Arial Unicode MS" pitchFamily="34" charset="-128"/>
                </a:rPr>
                <a:t>Kaimo bendruomenės 61, jaunimo klubai 6</a:t>
              </a:r>
            </a:p>
            <a:p>
              <a:pPr algn="ctr"/>
              <a:endParaRPr lang="lt-LT" altLang="lt-LT">
                <a:ea typeface="Arial Unicode MS" pitchFamily="34" charset="-128"/>
              </a:endParaRPr>
            </a:p>
          </p:txBody>
        </p:sp>
        <p:sp>
          <p:nvSpPr>
            <p:cNvPr id="21" name="Line 19">
              <a:extLst>
                <a:ext uri="{FF2B5EF4-FFF2-40B4-BE49-F238E27FC236}">
                  <a16:creationId xmlns:a16="http://schemas.microsoft.com/office/drawing/2014/main" id="{23001B91-60EE-4DED-8918-CA34C104F1CF}"/>
                </a:ext>
              </a:extLst>
            </p:cNvPr>
            <p:cNvSpPr>
              <a:spLocks noChangeShapeType="1"/>
            </p:cNvSpPr>
            <p:nvPr/>
          </p:nvSpPr>
          <p:spPr bwMode="auto">
            <a:xfrm flipH="1">
              <a:off x="6204" y="5478"/>
              <a:ext cx="228" cy="1448"/>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algn="ctr"/>
              <a:endParaRPr lang="lt-LT"/>
            </a:p>
          </p:txBody>
        </p:sp>
        <p:sp>
          <p:nvSpPr>
            <p:cNvPr id="22" name="Oval 20">
              <a:extLst>
                <a:ext uri="{FF2B5EF4-FFF2-40B4-BE49-F238E27FC236}">
                  <a16:creationId xmlns:a16="http://schemas.microsoft.com/office/drawing/2014/main" id="{FD9BCBD6-D19F-472F-932A-35AC70E19720}"/>
                </a:ext>
              </a:extLst>
            </p:cNvPr>
            <p:cNvSpPr>
              <a:spLocks noChangeArrowheads="1"/>
            </p:cNvSpPr>
            <p:nvPr/>
          </p:nvSpPr>
          <p:spPr bwMode="auto">
            <a:xfrm>
              <a:off x="1700" y="6744"/>
              <a:ext cx="2793" cy="1631"/>
            </a:xfrm>
            <a:prstGeom prst="ellipse">
              <a:avLst/>
            </a:prstGeom>
            <a:solidFill>
              <a:srgbClr val="FFFFFF"/>
            </a:solidFill>
            <a:ln w="9525">
              <a:solidFill>
                <a:srgbClr val="000000"/>
              </a:solidFill>
              <a:round/>
              <a:headEnd/>
              <a:tailEnd/>
            </a:ln>
          </p:spPr>
          <p:txBody>
            <a:bodyPr/>
            <a:lstStyle/>
            <a:p>
              <a:pPr algn="ctr">
                <a:defRPr/>
              </a:pPr>
              <a:endParaRPr lang="lt-LT" altLang="lt-LT" sz="992" b="1" dirty="0"/>
            </a:p>
            <a:p>
              <a:pPr algn="ctr">
                <a:defRPr/>
              </a:pPr>
              <a:r>
                <a:rPr lang="lt-LT" altLang="lt-LT" sz="1543" b="1" dirty="0"/>
                <a:t>Jaunimo organizacijos</a:t>
              </a:r>
            </a:p>
            <a:p>
              <a:pPr algn="ctr">
                <a:defRPr/>
              </a:pPr>
              <a:r>
                <a:rPr lang="lt-LT" altLang="lt-LT" sz="1543" b="1" dirty="0"/>
                <a:t>15</a:t>
              </a:r>
              <a:endParaRPr lang="lt-LT" altLang="lt-LT" b="1" dirty="0"/>
            </a:p>
          </p:txBody>
        </p:sp>
        <p:sp>
          <p:nvSpPr>
            <p:cNvPr id="23" name="Oval 21">
              <a:extLst>
                <a:ext uri="{FF2B5EF4-FFF2-40B4-BE49-F238E27FC236}">
                  <a16:creationId xmlns:a16="http://schemas.microsoft.com/office/drawing/2014/main" id="{F2685F25-651B-403E-8560-40C13B3733E2}"/>
                </a:ext>
              </a:extLst>
            </p:cNvPr>
            <p:cNvSpPr>
              <a:spLocks noChangeArrowheads="1"/>
            </p:cNvSpPr>
            <p:nvPr/>
          </p:nvSpPr>
          <p:spPr bwMode="auto">
            <a:xfrm>
              <a:off x="2670" y="8554"/>
              <a:ext cx="3021" cy="1087"/>
            </a:xfrm>
            <a:prstGeom prst="ellipse">
              <a:avLst/>
            </a:prstGeom>
            <a:solidFill>
              <a:srgbClr val="FFFFFF"/>
            </a:solidFill>
            <a:ln w="9525">
              <a:solidFill>
                <a:srgbClr val="000000"/>
              </a:solidFill>
              <a:round/>
              <a:headEnd/>
              <a:tailEnd/>
            </a:ln>
          </p:spPr>
          <p:txBody>
            <a:bodyPr/>
            <a:lstStyle/>
            <a:p>
              <a:pPr algn="ctr"/>
              <a:r>
                <a:rPr lang="lt-LT" altLang="lt-LT" sz="1500" b="1">
                  <a:ea typeface="Arial Unicode MS" pitchFamily="34" charset="-128"/>
                </a:rPr>
                <a:t>NVO dirbančios su jaunimu  7</a:t>
              </a:r>
              <a:endParaRPr lang="lt-LT" altLang="lt-LT" b="1">
                <a:ea typeface="Arial Unicode MS" pitchFamily="34" charset="-128"/>
              </a:endParaRPr>
            </a:p>
          </p:txBody>
        </p:sp>
        <p:sp>
          <p:nvSpPr>
            <p:cNvPr id="24" name="Line 22">
              <a:extLst>
                <a:ext uri="{FF2B5EF4-FFF2-40B4-BE49-F238E27FC236}">
                  <a16:creationId xmlns:a16="http://schemas.microsoft.com/office/drawing/2014/main" id="{13AE80E1-4693-43CD-916F-F7B0EDBA43D7}"/>
                </a:ext>
              </a:extLst>
            </p:cNvPr>
            <p:cNvSpPr>
              <a:spLocks noChangeShapeType="1"/>
            </p:cNvSpPr>
            <p:nvPr/>
          </p:nvSpPr>
          <p:spPr bwMode="auto">
            <a:xfrm flipH="1">
              <a:off x="4551" y="5300"/>
              <a:ext cx="1197" cy="3255"/>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pPr algn="ctr"/>
              <a:endParaRPr lang="lt-LT"/>
            </a:p>
          </p:txBody>
        </p:sp>
        <p:sp>
          <p:nvSpPr>
            <p:cNvPr id="25" name="AutoShape 23">
              <a:extLst>
                <a:ext uri="{FF2B5EF4-FFF2-40B4-BE49-F238E27FC236}">
                  <a16:creationId xmlns:a16="http://schemas.microsoft.com/office/drawing/2014/main" id="{BD555D16-3C42-4F2D-B990-E7D8A4CDA274}"/>
                </a:ext>
              </a:extLst>
            </p:cNvPr>
            <p:cNvSpPr>
              <a:spLocks noChangeArrowheads="1"/>
            </p:cNvSpPr>
            <p:nvPr/>
          </p:nvSpPr>
          <p:spPr bwMode="auto">
            <a:xfrm>
              <a:off x="5862" y="8012"/>
              <a:ext cx="2166" cy="905"/>
            </a:xfrm>
            <a:prstGeom prst="roundRect">
              <a:avLst>
                <a:gd name="adj" fmla="val 16667"/>
              </a:avLst>
            </a:prstGeom>
            <a:solidFill>
              <a:srgbClr val="FFFFFF"/>
            </a:solidFill>
            <a:ln w="9525">
              <a:solidFill>
                <a:srgbClr val="000000"/>
              </a:solidFill>
              <a:round/>
              <a:headEnd/>
              <a:tailEnd/>
            </a:ln>
          </p:spPr>
          <p:txBody>
            <a:bodyPr/>
            <a:lstStyle/>
            <a:p>
              <a:pPr algn="ctr">
                <a:defRPr/>
              </a:pPr>
              <a:r>
                <a:rPr lang="lt-LT" altLang="lt-LT" sz="1323" b="1" dirty="0"/>
                <a:t>Sporto klubai</a:t>
              </a:r>
            </a:p>
            <a:p>
              <a:pPr algn="ctr">
                <a:defRPr/>
              </a:pPr>
              <a:r>
                <a:rPr lang="lt-LT" altLang="lt-LT" sz="1323" b="1" dirty="0"/>
                <a:t>54</a:t>
              </a:r>
            </a:p>
            <a:p>
              <a:pPr algn="ctr">
                <a:defRPr/>
              </a:pPr>
              <a:endParaRPr lang="lt-LT" altLang="lt-LT" sz="1323" b="1" dirty="0"/>
            </a:p>
            <a:p>
              <a:pPr algn="ctr">
                <a:defRPr/>
              </a:pPr>
              <a:endParaRPr lang="lt-LT" altLang="lt-LT" sz="1323" b="1" dirty="0"/>
            </a:p>
            <a:p>
              <a:pPr algn="ctr">
                <a:defRPr/>
              </a:pPr>
              <a:endParaRPr lang="lt-LT" altLang="lt-LT" dirty="0"/>
            </a:p>
          </p:txBody>
        </p:sp>
        <p:sp>
          <p:nvSpPr>
            <p:cNvPr id="26" name="Line 24">
              <a:extLst>
                <a:ext uri="{FF2B5EF4-FFF2-40B4-BE49-F238E27FC236}">
                  <a16:creationId xmlns:a16="http://schemas.microsoft.com/office/drawing/2014/main" id="{E08580FA-D1AF-4774-8B7B-EF8258273AE6}"/>
                </a:ext>
              </a:extLst>
            </p:cNvPr>
            <p:cNvSpPr>
              <a:spLocks noChangeShapeType="1"/>
            </p:cNvSpPr>
            <p:nvPr/>
          </p:nvSpPr>
          <p:spPr bwMode="auto">
            <a:xfrm flipH="1">
              <a:off x="3981" y="5297"/>
              <a:ext cx="1539" cy="1629"/>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algn="ctr"/>
              <a:endParaRPr lang="lt-LT"/>
            </a:p>
          </p:txBody>
        </p:sp>
        <p:sp>
          <p:nvSpPr>
            <p:cNvPr id="27" name="AutoShape 25">
              <a:extLst>
                <a:ext uri="{FF2B5EF4-FFF2-40B4-BE49-F238E27FC236}">
                  <a16:creationId xmlns:a16="http://schemas.microsoft.com/office/drawing/2014/main" id="{2D7B4C9A-02F6-4E40-8FEC-E4C543DBC242}"/>
                </a:ext>
              </a:extLst>
            </p:cNvPr>
            <p:cNvSpPr>
              <a:spLocks noChangeArrowheads="1"/>
            </p:cNvSpPr>
            <p:nvPr/>
          </p:nvSpPr>
          <p:spPr bwMode="auto">
            <a:xfrm>
              <a:off x="9339" y="5660"/>
              <a:ext cx="2166" cy="966"/>
            </a:xfrm>
            <a:prstGeom prst="roundRect">
              <a:avLst>
                <a:gd name="adj" fmla="val 16667"/>
              </a:avLst>
            </a:prstGeom>
            <a:solidFill>
              <a:srgbClr val="FFFFFF"/>
            </a:solidFill>
            <a:ln w="9525">
              <a:solidFill>
                <a:srgbClr val="000000"/>
              </a:solidFill>
              <a:round/>
              <a:headEnd/>
              <a:tailEnd/>
            </a:ln>
          </p:spPr>
          <p:txBody>
            <a:bodyPr/>
            <a:lstStyle/>
            <a:p>
              <a:pPr algn="ctr"/>
              <a:r>
                <a:rPr lang="lt-LT" altLang="lt-LT" sz="1300" b="1">
                  <a:ea typeface="Arial Unicode MS" pitchFamily="34" charset="-128"/>
                </a:rPr>
                <a:t>Švietimo įstaigų</a:t>
              </a:r>
            </a:p>
            <a:p>
              <a:pPr algn="ctr"/>
              <a:r>
                <a:rPr lang="lt-LT" altLang="lt-LT" sz="1300" b="1">
                  <a:ea typeface="Arial Unicode MS" pitchFamily="34" charset="-128"/>
                </a:rPr>
                <a:t>mokinių savivaldos 17</a:t>
              </a:r>
              <a:endParaRPr lang="lt-LT" altLang="lt-LT">
                <a:ea typeface="Arial Unicode MS" pitchFamily="34" charset="-128"/>
              </a:endParaRPr>
            </a:p>
          </p:txBody>
        </p:sp>
        <p:sp>
          <p:nvSpPr>
            <p:cNvPr id="28" name="Line 26">
              <a:extLst>
                <a:ext uri="{FF2B5EF4-FFF2-40B4-BE49-F238E27FC236}">
                  <a16:creationId xmlns:a16="http://schemas.microsoft.com/office/drawing/2014/main" id="{21E48A55-681E-4878-B007-661FFA9D9014}"/>
                </a:ext>
              </a:extLst>
            </p:cNvPr>
            <p:cNvSpPr>
              <a:spLocks noChangeShapeType="1"/>
            </p:cNvSpPr>
            <p:nvPr/>
          </p:nvSpPr>
          <p:spPr bwMode="auto">
            <a:xfrm>
              <a:off x="8826" y="5116"/>
              <a:ext cx="741" cy="543"/>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algn="ctr"/>
              <a:endParaRPr lang="lt-LT"/>
            </a:p>
          </p:txBody>
        </p:sp>
        <p:sp>
          <p:nvSpPr>
            <p:cNvPr id="29" name="AutoShape 27">
              <a:extLst>
                <a:ext uri="{FF2B5EF4-FFF2-40B4-BE49-F238E27FC236}">
                  <a16:creationId xmlns:a16="http://schemas.microsoft.com/office/drawing/2014/main" id="{3FE1C97E-5D05-47DF-8B63-A0133DB8E7A9}"/>
                </a:ext>
              </a:extLst>
            </p:cNvPr>
            <p:cNvSpPr>
              <a:spLocks noChangeArrowheads="1"/>
            </p:cNvSpPr>
            <p:nvPr/>
          </p:nvSpPr>
          <p:spPr bwMode="auto">
            <a:xfrm>
              <a:off x="9850" y="4264"/>
              <a:ext cx="1655" cy="1275"/>
            </a:xfrm>
            <a:prstGeom prst="roundRect">
              <a:avLst>
                <a:gd name="adj" fmla="val 16667"/>
              </a:avLst>
            </a:prstGeom>
            <a:solidFill>
              <a:srgbClr val="FFFFFF"/>
            </a:solidFill>
            <a:ln w="9525">
              <a:solidFill>
                <a:srgbClr val="000000"/>
              </a:solidFill>
              <a:round/>
              <a:headEnd/>
              <a:tailEnd/>
            </a:ln>
          </p:spPr>
          <p:txBody>
            <a:bodyPr/>
            <a:lstStyle/>
            <a:p>
              <a:pPr algn="ctr"/>
              <a:r>
                <a:rPr lang="lt-LT" altLang="lt-LT" sz="1300" b="1">
                  <a:ea typeface="Arial Unicode MS" pitchFamily="34" charset="-128"/>
                </a:rPr>
                <a:t>Kultūros, Sporto, Socialinių pasl. centrai</a:t>
              </a:r>
              <a:endParaRPr lang="lt-LT" altLang="lt-LT">
                <a:ea typeface="Arial Unicode MS" pitchFamily="34" charset="-128"/>
              </a:endParaRPr>
            </a:p>
          </p:txBody>
        </p:sp>
        <p:sp>
          <p:nvSpPr>
            <p:cNvPr id="30" name="Line 28">
              <a:extLst>
                <a:ext uri="{FF2B5EF4-FFF2-40B4-BE49-F238E27FC236}">
                  <a16:creationId xmlns:a16="http://schemas.microsoft.com/office/drawing/2014/main" id="{F1E3D774-0ED8-4B79-BEEE-D88D304EF5DD}"/>
                </a:ext>
              </a:extLst>
            </p:cNvPr>
            <p:cNvSpPr>
              <a:spLocks noChangeShapeType="1"/>
            </p:cNvSpPr>
            <p:nvPr/>
          </p:nvSpPr>
          <p:spPr bwMode="auto">
            <a:xfrm>
              <a:off x="8883" y="4754"/>
              <a:ext cx="969" cy="543"/>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algn="ctr"/>
              <a:endParaRPr lang="lt-LT"/>
            </a:p>
          </p:txBody>
        </p:sp>
        <p:sp>
          <p:nvSpPr>
            <p:cNvPr id="31" name="AutoShape 29">
              <a:extLst>
                <a:ext uri="{FF2B5EF4-FFF2-40B4-BE49-F238E27FC236}">
                  <a16:creationId xmlns:a16="http://schemas.microsoft.com/office/drawing/2014/main" id="{B7B18C64-8DAB-4AE4-8E71-A83DC3DE5B5F}"/>
                </a:ext>
              </a:extLst>
            </p:cNvPr>
            <p:cNvSpPr>
              <a:spLocks noChangeArrowheads="1"/>
            </p:cNvSpPr>
            <p:nvPr/>
          </p:nvSpPr>
          <p:spPr bwMode="auto">
            <a:xfrm>
              <a:off x="9167" y="6744"/>
              <a:ext cx="2737" cy="905"/>
            </a:xfrm>
            <a:prstGeom prst="roundRect">
              <a:avLst>
                <a:gd name="adj" fmla="val 16667"/>
              </a:avLst>
            </a:prstGeom>
            <a:solidFill>
              <a:srgbClr val="FFFFFF"/>
            </a:solidFill>
            <a:ln w="9525">
              <a:solidFill>
                <a:srgbClr val="000000"/>
              </a:solidFill>
              <a:round/>
              <a:headEnd/>
              <a:tailEnd/>
            </a:ln>
          </p:spPr>
          <p:txBody>
            <a:bodyPr/>
            <a:lstStyle/>
            <a:p>
              <a:pPr algn="ctr"/>
              <a:r>
                <a:rPr lang="lt-LT" altLang="lt-LT" sz="1300" b="1" dirty="0">
                  <a:ea typeface="Arial Unicode MS" pitchFamily="34" charset="-128"/>
                </a:rPr>
                <a:t>GAJC ir Mobilus darbas</a:t>
              </a:r>
              <a:endParaRPr lang="lt-LT" altLang="lt-LT" dirty="0">
                <a:ea typeface="Arial Unicode MS" pitchFamily="34" charset="-128"/>
              </a:endParaRPr>
            </a:p>
          </p:txBody>
        </p:sp>
        <p:sp>
          <p:nvSpPr>
            <p:cNvPr id="32" name="Line 30">
              <a:extLst>
                <a:ext uri="{FF2B5EF4-FFF2-40B4-BE49-F238E27FC236}">
                  <a16:creationId xmlns:a16="http://schemas.microsoft.com/office/drawing/2014/main" id="{1F8D5365-B650-4C29-ADDE-0BE752E13FB4}"/>
                </a:ext>
              </a:extLst>
            </p:cNvPr>
            <p:cNvSpPr>
              <a:spLocks noChangeShapeType="1"/>
            </p:cNvSpPr>
            <p:nvPr/>
          </p:nvSpPr>
          <p:spPr bwMode="auto">
            <a:xfrm>
              <a:off x="8598" y="5297"/>
              <a:ext cx="513" cy="181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algn="ctr"/>
              <a:endParaRPr lang="lt-LT"/>
            </a:p>
          </p:txBody>
        </p:sp>
        <p:sp>
          <p:nvSpPr>
            <p:cNvPr id="33" name="AutoShape 31">
              <a:extLst>
                <a:ext uri="{FF2B5EF4-FFF2-40B4-BE49-F238E27FC236}">
                  <a16:creationId xmlns:a16="http://schemas.microsoft.com/office/drawing/2014/main" id="{F718939E-A042-4CDA-BD6F-82BA324F1E31}"/>
                </a:ext>
              </a:extLst>
            </p:cNvPr>
            <p:cNvSpPr>
              <a:spLocks noChangeArrowheads="1"/>
            </p:cNvSpPr>
            <p:nvPr/>
          </p:nvSpPr>
          <p:spPr bwMode="auto">
            <a:xfrm>
              <a:off x="9850" y="3155"/>
              <a:ext cx="1082" cy="905"/>
            </a:xfrm>
            <a:prstGeom prst="roundRect">
              <a:avLst>
                <a:gd name="adj" fmla="val 16667"/>
              </a:avLst>
            </a:prstGeom>
            <a:solidFill>
              <a:srgbClr val="FFFFFF"/>
            </a:solidFill>
            <a:ln w="9525">
              <a:solidFill>
                <a:srgbClr val="000000"/>
              </a:solidFill>
              <a:round/>
              <a:headEnd/>
              <a:tailEnd/>
            </a:ln>
          </p:spPr>
          <p:txBody>
            <a:bodyPr/>
            <a:lstStyle/>
            <a:p>
              <a:pPr algn="ctr"/>
              <a:r>
                <a:rPr lang="lt-LT" altLang="lt-LT" sz="1300" b="1">
                  <a:ea typeface="Arial Unicode MS" pitchFamily="34" charset="-128"/>
                </a:rPr>
                <a:t>Darbo birža</a:t>
              </a:r>
              <a:endParaRPr lang="lt-LT" altLang="lt-LT">
                <a:ea typeface="Arial Unicode MS" pitchFamily="34" charset="-128"/>
              </a:endParaRPr>
            </a:p>
          </p:txBody>
        </p:sp>
        <p:sp>
          <p:nvSpPr>
            <p:cNvPr id="34" name="Line 32">
              <a:extLst>
                <a:ext uri="{FF2B5EF4-FFF2-40B4-BE49-F238E27FC236}">
                  <a16:creationId xmlns:a16="http://schemas.microsoft.com/office/drawing/2014/main" id="{67579964-7B52-46B3-8F24-024DD937D65C}"/>
                </a:ext>
              </a:extLst>
            </p:cNvPr>
            <p:cNvSpPr>
              <a:spLocks noChangeShapeType="1"/>
            </p:cNvSpPr>
            <p:nvPr/>
          </p:nvSpPr>
          <p:spPr bwMode="auto">
            <a:xfrm flipV="1">
              <a:off x="8883" y="4030"/>
              <a:ext cx="1026" cy="36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algn="ctr"/>
              <a:endParaRPr lang="lt-LT"/>
            </a:p>
          </p:txBody>
        </p:sp>
        <p:sp>
          <p:nvSpPr>
            <p:cNvPr id="35" name="AutoShape 33">
              <a:extLst>
                <a:ext uri="{FF2B5EF4-FFF2-40B4-BE49-F238E27FC236}">
                  <a16:creationId xmlns:a16="http://schemas.microsoft.com/office/drawing/2014/main" id="{E0152177-E352-42ED-B31E-ED7858043F63}"/>
                </a:ext>
              </a:extLst>
            </p:cNvPr>
            <p:cNvSpPr>
              <a:spLocks noChangeArrowheads="1"/>
            </p:cNvSpPr>
            <p:nvPr/>
          </p:nvSpPr>
          <p:spPr bwMode="auto">
            <a:xfrm>
              <a:off x="8712" y="7710"/>
              <a:ext cx="2793" cy="708"/>
            </a:xfrm>
            <a:prstGeom prst="roundRect">
              <a:avLst>
                <a:gd name="adj" fmla="val 16667"/>
              </a:avLst>
            </a:prstGeom>
            <a:solidFill>
              <a:srgbClr val="FFFFFF"/>
            </a:solidFill>
            <a:ln w="9525">
              <a:solidFill>
                <a:srgbClr val="000000"/>
              </a:solidFill>
              <a:round/>
              <a:headEnd/>
              <a:tailEnd/>
            </a:ln>
          </p:spPr>
          <p:txBody>
            <a:bodyPr/>
            <a:lstStyle/>
            <a:p>
              <a:pPr algn="ctr"/>
              <a:r>
                <a:rPr lang="lt-LT" altLang="lt-LT" sz="1300" b="1">
                  <a:ea typeface="Arial Unicode MS" pitchFamily="34" charset="-128"/>
                </a:rPr>
                <a:t>Neformalios jaunimo grupės 15</a:t>
              </a:r>
            </a:p>
            <a:p>
              <a:pPr algn="ctr"/>
              <a:endParaRPr lang="lt-LT" altLang="lt-LT">
                <a:ea typeface="Arial Unicode MS" pitchFamily="34" charset="-128"/>
              </a:endParaRPr>
            </a:p>
          </p:txBody>
        </p:sp>
        <p:sp>
          <p:nvSpPr>
            <p:cNvPr id="36" name="AutoShape 34">
              <a:extLst>
                <a:ext uri="{FF2B5EF4-FFF2-40B4-BE49-F238E27FC236}">
                  <a16:creationId xmlns:a16="http://schemas.microsoft.com/office/drawing/2014/main" id="{995B8214-6C24-42EB-AAE6-4A3BC6E5F7DB}"/>
                </a:ext>
              </a:extLst>
            </p:cNvPr>
            <p:cNvSpPr>
              <a:spLocks noChangeArrowheads="1"/>
            </p:cNvSpPr>
            <p:nvPr/>
          </p:nvSpPr>
          <p:spPr bwMode="auto">
            <a:xfrm>
              <a:off x="8227" y="8493"/>
              <a:ext cx="2081" cy="708"/>
            </a:xfrm>
            <a:prstGeom prst="roundRect">
              <a:avLst>
                <a:gd name="adj" fmla="val 16667"/>
              </a:avLst>
            </a:prstGeom>
            <a:solidFill>
              <a:srgbClr val="FFFFFF"/>
            </a:solidFill>
            <a:ln w="9525">
              <a:solidFill>
                <a:srgbClr val="000000"/>
              </a:solidFill>
              <a:round/>
              <a:headEnd/>
              <a:tailEnd/>
            </a:ln>
          </p:spPr>
          <p:txBody>
            <a:bodyPr/>
            <a:lstStyle/>
            <a:p>
              <a:pPr algn="ctr">
                <a:defRPr/>
              </a:pPr>
              <a:r>
                <a:rPr lang="lt-LT" altLang="lt-LT" sz="1323" b="1" dirty="0"/>
                <a:t>Policijos komisariatas</a:t>
              </a:r>
            </a:p>
            <a:p>
              <a:pPr algn="ctr">
                <a:defRPr/>
              </a:pPr>
              <a:endParaRPr lang="lt-LT" altLang="lt-LT" dirty="0"/>
            </a:p>
          </p:txBody>
        </p:sp>
        <p:sp>
          <p:nvSpPr>
            <p:cNvPr id="37" name="AutoShape 35">
              <a:extLst>
                <a:ext uri="{FF2B5EF4-FFF2-40B4-BE49-F238E27FC236}">
                  <a16:creationId xmlns:a16="http://schemas.microsoft.com/office/drawing/2014/main" id="{6ED3E3A3-4A49-44F7-B88A-D97188823086}"/>
                </a:ext>
              </a:extLst>
            </p:cNvPr>
            <p:cNvSpPr>
              <a:spLocks noChangeArrowheads="1"/>
            </p:cNvSpPr>
            <p:nvPr/>
          </p:nvSpPr>
          <p:spPr bwMode="auto">
            <a:xfrm>
              <a:off x="4550" y="2220"/>
              <a:ext cx="4732" cy="765"/>
            </a:xfrm>
            <a:prstGeom prst="octagon">
              <a:avLst>
                <a:gd name="adj" fmla="val 29287"/>
              </a:avLst>
            </a:prstGeom>
            <a:solidFill>
              <a:srgbClr val="FFFFFF"/>
            </a:solidFill>
            <a:ln w="9525">
              <a:solidFill>
                <a:srgbClr val="000000"/>
              </a:solidFill>
              <a:miter lim="800000"/>
              <a:headEnd/>
              <a:tailEnd/>
            </a:ln>
          </p:spPr>
          <p:txBody>
            <a:bodyPr/>
            <a:lstStyle/>
            <a:p>
              <a:pPr algn="ctr"/>
              <a:r>
                <a:rPr lang="lt-LT" altLang="lt-LT" sz="1500" b="1">
                  <a:ea typeface="Arial Unicode MS" pitchFamily="34" charset="-128"/>
                </a:rPr>
                <a:t>SAVIVALDYBĖS TARYBA</a:t>
              </a:r>
              <a:endParaRPr lang="lt-LT" altLang="lt-LT">
                <a:ea typeface="Arial Unicode MS" pitchFamily="34" charset="-128"/>
              </a:endParaRPr>
            </a:p>
          </p:txBody>
        </p:sp>
        <p:sp>
          <p:nvSpPr>
            <p:cNvPr id="38" name="Line 36">
              <a:extLst>
                <a:ext uri="{FF2B5EF4-FFF2-40B4-BE49-F238E27FC236}">
                  <a16:creationId xmlns:a16="http://schemas.microsoft.com/office/drawing/2014/main" id="{5306F8A0-5E30-47C4-A7CC-2C5AA07EE9DD}"/>
                </a:ext>
              </a:extLst>
            </p:cNvPr>
            <p:cNvSpPr>
              <a:spLocks noChangeShapeType="1"/>
            </p:cNvSpPr>
            <p:nvPr/>
          </p:nvSpPr>
          <p:spPr bwMode="auto">
            <a:xfrm>
              <a:off x="4038" y="8193"/>
              <a:ext cx="57" cy="36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algn="ctr"/>
              <a:endParaRPr lang="lt-LT"/>
            </a:p>
          </p:txBody>
        </p:sp>
        <p:sp>
          <p:nvSpPr>
            <p:cNvPr id="39" name="Text Box 37">
              <a:extLst>
                <a:ext uri="{FF2B5EF4-FFF2-40B4-BE49-F238E27FC236}">
                  <a16:creationId xmlns:a16="http://schemas.microsoft.com/office/drawing/2014/main" id="{FF74DDCF-1169-4EE4-9A6D-59F590700D14}"/>
                </a:ext>
              </a:extLst>
            </p:cNvPr>
            <p:cNvSpPr txBox="1">
              <a:spLocks noChangeArrowheads="1"/>
            </p:cNvSpPr>
            <p:nvPr/>
          </p:nvSpPr>
          <p:spPr bwMode="auto">
            <a:xfrm>
              <a:off x="5292" y="3668"/>
              <a:ext cx="3420" cy="1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r>
                <a:rPr lang="lt-LT" altLang="lt-LT" sz="1300">
                  <a:ea typeface="Arial Unicode MS" pitchFamily="34" charset="-128"/>
                </a:rPr>
                <a:t>NUO 2000 m.</a:t>
              </a:r>
            </a:p>
            <a:p>
              <a:pPr algn="ctr"/>
              <a:r>
                <a:rPr lang="lt-LT" altLang="lt-LT" sz="1300" b="1">
                  <a:ea typeface="Arial Unicode MS" pitchFamily="34" charset="-128"/>
                </a:rPr>
                <a:t>JAUNIMO REIKALŲ TARYBA</a:t>
              </a:r>
              <a:endParaRPr lang="lt-LT" altLang="lt-LT">
                <a:ea typeface="Arial Unicode MS" pitchFamily="34" charset="-128"/>
              </a:endParaRPr>
            </a:p>
          </p:txBody>
        </p:sp>
      </p:grpSp>
    </p:spTree>
    <p:extLst>
      <p:ext uri="{BB962C8B-B14F-4D97-AF65-F5344CB8AC3E}">
        <p14:creationId xmlns:p14="http://schemas.microsoft.com/office/powerpoint/2010/main" val="1805189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A5C1C6E6-D49C-47BC-9E9C-274711268151}"/>
              </a:ext>
            </a:extLst>
          </p:cNvPr>
          <p:cNvSpPr>
            <a:spLocks noGrp="1"/>
          </p:cNvSpPr>
          <p:nvPr>
            <p:ph type="title"/>
          </p:nvPr>
        </p:nvSpPr>
        <p:spPr>
          <a:xfrm>
            <a:off x="838200" y="365125"/>
            <a:ext cx="10515600" cy="1325563"/>
          </a:xfrm>
        </p:spPr>
        <p:txBody>
          <a:bodyPr>
            <a:normAutofit fontScale="90000"/>
          </a:bodyPr>
          <a:lstStyle/>
          <a:p>
            <a:r>
              <a:rPr lang="lt-LT" dirty="0"/>
              <a:t>VISADA GALI KREIPTIS Į JAUNIMO REIKALŲ TARYBĄ</a:t>
            </a:r>
            <a:br>
              <a:rPr lang="lt-LT" dirty="0"/>
            </a:br>
            <a:endParaRPr lang="lt-LT" dirty="0"/>
          </a:p>
        </p:txBody>
      </p:sp>
      <p:pic>
        <p:nvPicPr>
          <p:cNvPr id="5" name="Turinio vietos rezervavimo ženklas 4">
            <a:extLst>
              <a:ext uri="{FF2B5EF4-FFF2-40B4-BE49-F238E27FC236}">
                <a16:creationId xmlns:a16="http://schemas.microsoft.com/office/drawing/2014/main" id="{09D875D3-4B33-4157-837A-C0D37B7B8A7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52735" y="1320347"/>
            <a:ext cx="8395802" cy="5172528"/>
          </a:xfrm>
        </p:spPr>
      </p:pic>
    </p:spTree>
    <p:extLst>
      <p:ext uri="{BB962C8B-B14F-4D97-AF65-F5344CB8AC3E}">
        <p14:creationId xmlns:p14="http://schemas.microsoft.com/office/powerpoint/2010/main" val="23071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B6249302-6D26-4D22-8C69-919364A172D8}"/>
              </a:ext>
            </a:extLst>
          </p:cNvPr>
          <p:cNvSpPr>
            <a:spLocks noGrp="1"/>
          </p:cNvSpPr>
          <p:nvPr>
            <p:ph type="title"/>
          </p:nvPr>
        </p:nvSpPr>
        <p:spPr/>
        <p:txBody>
          <a:bodyPr/>
          <a:lstStyle/>
          <a:p>
            <a:r>
              <a:rPr lang="lt-LT" dirty="0"/>
              <a:t>GALIMYBĖS MOKYKLOJE</a:t>
            </a:r>
          </a:p>
        </p:txBody>
      </p:sp>
      <p:sp>
        <p:nvSpPr>
          <p:cNvPr id="3" name="Turinio vietos rezervavimo ženklas 2">
            <a:extLst>
              <a:ext uri="{FF2B5EF4-FFF2-40B4-BE49-F238E27FC236}">
                <a16:creationId xmlns:a16="http://schemas.microsoft.com/office/drawing/2014/main" id="{C2125089-8ADD-4083-B5F7-F47EDAD327A7}"/>
              </a:ext>
            </a:extLst>
          </p:cNvPr>
          <p:cNvSpPr>
            <a:spLocks noGrp="1"/>
          </p:cNvSpPr>
          <p:nvPr>
            <p:ph idx="1"/>
          </p:nvPr>
        </p:nvSpPr>
        <p:spPr/>
        <p:txBody>
          <a:bodyPr/>
          <a:lstStyle/>
          <a:p>
            <a:r>
              <a:rPr lang="lt-LT" dirty="0"/>
              <a:t>ĮSITRAUKTI Į MOKINIŲ SAVIVALDOS GRETAS</a:t>
            </a:r>
          </a:p>
          <a:p>
            <a:r>
              <a:rPr lang="lt-LT" dirty="0"/>
              <a:t>TEIKTI PROJEKTINES IDĖJAS IR UŽPILDYTI PARAIŠKĄ JAUNIMO REIKALŲ TARYBOS SKELBIAMIEMS KONKURSAMS</a:t>
            </a:r>
          </a:p>
          <a:p>
            <a:r>
              <a:rPr lang="lt-LT" dirty="0"/>
              <a:t>SAVANORIAUTI, KAI MOKYKLA TURI PRIIMANČIOS ORGANIZACIJOS STATUSĄ</a:t>
            </a:r>
          </a:p>
          <a:p>
            <a:r>
              <a:rPr lang="lt-LT" dirty="0"/>
              <a:t>BŪTI PILIETIŠKAM, AKTYVIAM IR SIŪLYTI VIS NAUJAS IDĖJAS GERINTI SAVO MOKYKLOS APLINKĄ</a:t>
            </a:r>
          </a:p>
          <a:p>
            <a:r>
              <a:rPr lang="lt-LT" dirty="0"/>
              <a:t>BŪRELIAI</a:t>
            </a:r>
          </a:p>
        </p:txBody>
      </p:sp>
    </p:spTree>
    <p:extLst>
      <p:ext uri="{BB962C8B-B14F-4D97-AF65-F5344CB8AC3E}">
        <p14:creationId xmlns:p14="http://schemas.microsoft.com/office/powerpoint/2010/main" val="2567705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C934DD73-8F8B-4DFE-B82D-A3D6C0569858}"/>
              </a:ext>
            </a:extLst>
          </p:cNvPr>
          <p:cNvSpPr>
            <a:spLocks noGrp="1"/>
          </p:cNvSpPr>
          <p:nvPr>
            <p:ph type="title"/>
          </p:nvPr>
        </p:nvSpPr>
        <p:spPr/>
        <p:txBody>
          <a:bodyPr/>
          <a:lstStyle/>
          <a:p>
            <a:r>
              <a:rPr lang="lt-LT" dirty="0"/>
              <a:t>KĄ DUODA DALYVAVIMAS SAVIVALDOS VEIKLOJE?</a:t>
            </a:r>
          </a:p>
        </p:txBody>
      </p:sp>
      <p:sp>
        <p:nvSpPr>
          <p:cNvPr id="3" name="Turinio vietos rezervavimo ženklas 2">
            <a:extLst>
              <a:ext uri="{FF2B5EF4-FFF2-40B4-BE49-F238E27FC236}">
                <a16:creationId xmlns:a16="http://schemas.microsoft.com/office/drawing/2014/main" id="{7E6C0BEA-4A22-47A1-8DD7-CFE04033A77E}"/>
              </a:ext>
            </a:extLst>
          </p:cNvPr>
          <p:cNvSpPr>
            <a:spLocks noGrp="1"/>
          </p:cNvSpPr>
          <p:nvPr>
            <p:ph idx="1"/>
          </p:nvPr>
        </p:nvSpPr>
        <p:spPr/>
        <p:txBody>
          <a:bodyPr>
            <a:normAutofit fontScale="77500" lnSpcReduction="20000"/>
          </a:bodyPr>
          <a:lstStyle/>
          <a:p>
            <a:r>
              <a:rPr lang="lt-LT" dirty="0"/>
              <a:t>Skatinamas pilietinis aktyvumas.</a:t>
            </a:r>
          </a:p>
          <a:p>
            <a:r>
              <a:rPr lang="lt-LT" dirty="0"/>
              <a:t>Ugdoma kolektyvinė atsakomybė.</a:t>
            </a:r>
          </a:p>
          <a:p>
            <a:r>
              <a:rPr lang="lt-LT" dirty="0"/>
              <a:t>Skatinama socialinė atsakomybė.</a:t>
            </a:r>
          </a:p>
          <a:p>
            <a:r>
              <a:rPr lang="lt-LT" dirty="0"/>
              <a:t>Ugdomi ateities lyderiai.</a:t>
            </a:r>
          </a:p>
          <a:p>
            <a:r>
              <a:rPr lang="lt-LT" dirty="0"/>
              <a:t>Užmezgami ryšiai.</a:t>
            </a:r>
          </a:p>
          <a:p>
            <a:r>
              <a:rPr lang="lt-LT" dirty="0"/>
              <a:t>Įgyjama bendravimo ir bendradarbiavimo patirties.</a:t>
            </a:r>
          </a:p>
          <a:p>
            <a:r>
              <a:rPr lang="lt-LT" dirty="0"/>
              <a:t>Tai galimybė prisidėti prie mokyklos mikroklimato kūrimo.</a:t>
            </a:r>
          </a:p>
          <a:p>
            <a:r>
              <a:rPr lang="lt-LT" dirty="0"/>
              <a:t>Dedami pagrindai karjerai.</a:t>
            </a:r>
          </a:p>
          <a:p>
            <a:r>
              <a:rPr lang="lt-LT" dirty="0"/>
              <a:t>Mokinių savivalda suteikia mokiniams galimybę paįvairinti mokyklos gyvenimą.</a:t>
            </a:r>
          </a:p>
          <a:p>
            <a:r>
              <a:rPr lang="lt-LT" dirty="0"/>
              <a:t>Išugdomas gebėjimas konstruktyviai spręsti problemas.</a:t>
            </a:r>
          </a:p>
          <a:p>
            <a:r>
              <a:rPr lang="lt-LT" dirty="0"/>
              <a:t>Turiningai praleidžiamas laisvalaikis.</a:t>
            </a:r>
          </a:p>
          <a:p>
            <a:r>
              <a:rPr lang="lt-LT" dirty="0"/>
              <a:t>Išmokstama planuoti laiką.</a:t>
            </a:r>
          </a:p>
          <a:p>
            <a:endParaRPr lang="lt-LT" dirty="0"/>
          </a:p>
        </p:txBody>
      </p:sp>
    </p:spTree>
    <p:extLst>
      <p:ext uri="{BB962C8B-B14F-4D97-AF65-F5344CB8AC3E}">
        <p14:creationId xmlns:p14="http://schemas.microsoft.com/office/powerpoint/2010/main" val="348904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40323191-B275-488A-B979-09A3EC6B269B}"/>
              </a:ext>
            </a:extLst>
          </p:cNvPr>
          <p:cNvSpPr>
            <a:spLocks noGrp="1"/>
          </p:cNvSpPr>
          <p:nvPr>
            <p:ph type="title"/>
          </p:nvPr>
        </p:nvSpPr>
        <p:spPr/>
        <p:txBody>
          <a:bodyPr>
            <a:normAutofit fontScale="90000"/>
          </a:bodyPr>
          <a:lstStyle/>
          <a:p>
            <a:r>
              <a:rPr lang="lt-LT" altLang="lt-LT" dirty="0"/>
              <a:t>O PO MOKYKLOS (1):</a:t>
            </a:r>
            <a:br>
              <a:rPr lang="lt-LT" altLang="lt-LT" dirty="0"/>
            </a:br>
            <a:r>
              <a:rPr lang="lt-LT" altLang="lt-LT" dirty="0"/>
              <a:t>Formalųjį švietimą </a:t>
            </a:r>
            <a:br>
              <a:rPr lang="lt-LT" altLang="lt-LT" dirty="0"/>
            </a:br>
            <a:r>
              <a:rPr lang="lt-LT" altLang="lt-LT" dirty="0"/>
              <a:t>papildančios ugdymo įstaigos </a:t>
            </a:r>
            <a:endParaRPr lang="lt-LT" dirty="0"/>
          </a:p>
        </p:txBody>
      </p:sp>
      <p:sp>
        <p:nvSpPr>
          <p:cNvPr id="3" name="Turinio vietos rezervavimo ženklas 2">
            <a:extLst>
              <a:ext uri="{FF2B5EF4-FFF2-40B4-BE49-F238E27FC236}">
                <a16:creationId xmlns:a16="http://schemas.microsoft.com/office/drawing/2014/main" id="{A944622D-0A50-434E-957F-E5D0CA1B7816}"/>
              </a:ext>
            </a:extLst>
          </p:cNvPr>
          <p:cNvSpPr>
            <a:spLocks noGrp="1"/>
          </p:cNvSpPr>
          <p:nvPr>
            <p:ph idx="1"/>
          </p:nvPr>
        </p:nvSpPr>
        <p:spPr/>
        <p:txBody>
          <a:bodyPr/>
          <a:lstStyle/>
          <a:p>
            <a:pPr>
              <a:defRPr/>
            </a:pPr>
            <a:endParaRPr lang="lt-LT" dirty="0"/>
          </a:p>
          <a:p>
            <a:pPr>
              <a:defRPr/>
            </a:pPr>
            <a:r>
              <a:rPr lang="lt-LT" dirty="0"/>
              <a:t>Gargždų vaikų ir jaunimo</a:t>
            </a:r>
          </a:p>
          <a:p>
            <a:pPr marL="0" indent="0">
              <a:buNone/>
              <a:defRPr/>
            </a:pPr>
            <a:r>
              <a:rPr lang="lt-LT" dirty="0"/>
              <a:t> laisvalaikio centras</a:t>
            </a:r>
          </a:p>
          <a:p>
            <a:pPr>
              <a:defRPr/>
            </a:pPr>
            <a:r>
              <a:rPr lang="lt-LT" dirty="0"/>
              <a:t>Gargždų sporto mokykla</a:t>
            </a:r>
          </a:p>
          <a:p>
            <a:pPr>
              <a:defRPr/>
            </a:pPr>
            <a:r>
              <a:rPr lang="lt-LT" dirty="0"/>
              <a:t>Gargždų muzikos mokykla</a:t>
            </a:r>
          </a:p>
          <a:p>
            <a:pPr>
              <a:defRPr/>
            </a:pPr>
            <a:r>
              <a:rPr lang="lt-LT" dirty="0"/>
              <a:t>Priekulės muzikos mokykla</a:t>
            </a:r>
          </a:p>
          <a:p>
            <a:pPr>
              <a:defRPr/>
            </a:pPr>
            <a:r>
              <a:rPr lang="lt-LT" dirty="0" err="1"/>
              <a:t>Veiviržėnų</a:t>
            </a:r>
            <a:r>
              <a:rPr lang="lt-LT" dirty="0"/>
              <a:t> muzikos mokykla</a:t>
            </a:r>
          </a:p>
          <a:p>
            <a:pPr>
              <a:defRPr/>
            </a:pPr>
            <a:r>
              <a:rPr lang="lt-LT" b="1" dirty="0"/>
              <a:t>Ir kita.</a:t>
            </a:r>
          </a:p>
          <a:p>
            <a:endParaRPr lang="lt-LT" dirty="0"/>
          </a:p>
        </p:txBody>
      </p:sp>
      <p:pic>
        <p:nvPicPr>
          <p:cNvPr id="4" name="Paveikslėlis 3">
            <a:extLst>
              <a:ext uri="{FF2B5EF4-FFF2-40B4-BE49-F238E27FC236}">
                <a16:creationId xmlns:a16="http://schemas.microsoft.com/office/drawing/2014/main" id="{3246F89E-8142-43B0-B5E3-B698D8E9B603}"/>
              </a:ext>
            </a:extLst>
          </p:cNvPr>
          <p:cNvPicPr>
            <a:picLocks noChangeAspect="1"/>
          </p:cNvPicPr>
          <p:nvPr/>
        </p:nvPicPr>
        <p:blipFill>
          <a:blip r:embed="rId2"/>
          <a:stretch>
            <a:fillRect/>
          </a:stretch>
        </p:blipFill>
        <p:spPr>
          <a:xfrm>
            <a:off x="6978690" y="121297"/>
            <a:ext cx="4822031" cy="6858000"/>
          </a:xfrm>
          <a:prstGeom prst="rect">
            <a:avLst/>
          </a:prstGeom>
        </p:spPr>
      </p:pic>
    </p:spTree>
    <p:extLst>
      <p:ext uri="{BB962C8B-B14F-4D97-AF65-F5344CB8AC3E}">
        <p14:creationId xmlns:p14="http://schemas.microsoft.com/office/powerpoint/2010/main" val="3170388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E00DF03A-E2FB-45B5-A70D-162728ABA38F}"/>
              </a:ext>
            </a:extLst>
          </p:cNvPr>
          <p:cNvSpPr>
            <a:spLocks noGrp="1"/>
          </p:cNvSpPr>
          <p:nvPr>
            <p:ph type="title"/>
          </p:nvPr>
        </p:nvSpPr>
        <p:spPr>
          <a:xfrm>
            <a:off x="772886" y="18255"/>
            <a:ext cx="10515600" cy="1325563"/>
          </a:xfrm>
        </p:spPr>
        <p:txBody>
          <a:bodyPr/>
          <a:lstStyle/>
          <a:p>
            <a:r>
              <a:rPr lang="lt-LT" dirty="0"/>
              <a:t>O PO MOKYKLOS (2):</a:t>
            </a:r>
          </a:p>
        </p:txBody>
      </p:sp>
      <p:pic>
        <p:nvPicPr>
          <p:cNvPr id="5" name="Paveikslėlis 4">
            <a:extLst>
              <a:ext uri="{FF2B5EF4-FFF2-40B4-BE49-F238E27FC236}">
                <a16:creationId xmlns:a16="http://schemas.microsoft.com/office/drawing/2014/main" id="{208C8B61-1B22-4A8A-A9C4-2A5D2E89F5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5077" y="1039587"/>
            <a:ext cx="9228620" cy="5357324"/>
          </a:xfrm>
          <a:prstGeom prst="rect">
            <a:avLst/>
          </a:prstGeom>
        </p:spPr>
      </p:pic>
    </p:spTree>
    <p:extLst>
      <p:ext uri="{BB962C8B-B14F-4D97-AF65-F5344CB8AC3E}">
        <p14:creationId xmlns:p14="http://schemas.microsoft.com/office/powerpoint/2010/main" val="3367613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aveikslėlio vietos rezervavimo ženklas 5">
            <a:extLst>
              <a:ext uri="{FF2B5EF4-FFF2-40B4-BE49-F238E27FC236}">
                <a16:creationId xmlns:a16="http://schemas.microsoft.com/office/drawing/2014/main" id="{1E6A3398-2D38-419F-8012-77E368D2D81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9" r="9"/>
          <a:stretch>
            <a:fillRect/>
          </a:stretch>
        </p:blipFill>
        <p:spPr bwMode="auto">
          <a:xfrm>
            <a:off x="1754156" y="181947"/>
            <a:ext cx="9060024" cy="6494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965223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urinio vietos rezervavimo ženklas 3">
            <a:extLst>
              <a:ext uri="{FF2B5EF4-FFF2-40B4-BE49-F238E27FC236}">
                <a16:creationId xmlns:a16="http://schemas.microsoft.com/office/drawing/2014/main" id="{1E77772E-F3D5-4799-9EB8-ABA1F197FECD}"/>
              </a:ext>
            </a:extLst>
          </p:cNvPr>
          <p:cNvPicPr>
            <a:picLocks noGrp="1" noChangeAspect="1"/>
          </p:cNvPicPr>
          <p:nvPr>
            <p:ph idx="1"/>
          </p:nvPr>
        </p:nvPicPr>
        <p:blipFill rotWithShape="1">
          <a:blip r:embed="rId2"/>
          <a:srcRect l="-1" t="4146" r="105" b="10510"/>
          <a:stretch/>
        </p:blipFill>
        <p:spPr>
          <a:xfrm>
            <a:off x="585716" y="242596"/>
            <a:ext cx="10853616" cy="6186196"/>
          </a:xfrm>
          <a:prstGeom prst="rect">
            <a:avLst/>
          </a:prstGeom>
        </p:spPr>
      </p:pic>
    </p:spTree>
    <p:extLst>
      <p:ext uri="{BB962C8B-B14F-4D97-AF65-F5344CB8AC3E}">
        <p14:creationId xmlns:p14="http://schemas.microsoft.com/office/powerpoint/2010/main" val="2417994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3A7B480C-8B76-4409-BE52-DF9FAAE8A405}"/>
              </a:ext>
            </a:extLst>
          </p:cNvPr>
          <p:cNvSpPr>
            <a:spLocks noGrp="1"/>
          </p:cNvSpPr>
          <p:nvPr>
            <p:ph type="title"/>
          </p:nvPr>
        </p:nvSpPr>
        <p:spPr>
          <a:xfrm>
            <a:off x="619709" y="20200"/>
            <a:ext cx="10515600" cy="1325563"/>
          </a:xfrm>
        </p:spPr>
        <p:txBody>
          <a:bodyPr/>
          <a:lstStyle/>
          <a:p>
            <a:r>
              <a:rPr lang="lt-LT" dirty="0"/>
              <a:t>GALIMYBĖS SAVANORIAUTI</a:t>
            </a:r>
          </a:p>
        </p:txBody>
      </p:sp>
      <p:sp>
        <p:nvSpPr>
          <p:cNvPr id="3" name="Turinio vietos rezervavimo ženklas 2">
            <a:extLst>
              <a:ext uri="{FF2B5EF4-FFF2-40B4-BE49-F238E27FC236}">
                <a16:creationId xmlns:a16="http://schemas.microsoft.com/office/drawing/2014/main" id="{D24AA28B-6F6D-4434-B698-D393B2D31B4C}"/>
              </a:ext>
            </a:extLst>
          </p:cNvPr>
          <p:cNvSpPr>
            <a:spLocks noGrp="1"/>
          </p:cNvSpPr>
          <p:nvPr>
            <p:ph idx="1"/>
          </p:nvPr>
        </p:nvSpPr>
        <p:spPr>
          <a:xfrm>
            <a:off x="619709" y="1321772"/>
            <a:ext cx="10515600" cy="4351338"/>
          </a:xfrm>
        </p:spPr>
        <p:txBody>
          <a:bodyPr/>
          <a:lstStyle/>
          <a:p>
            <a:r>
              <a:rPr lang="lt-LT" dirty="0"/>
              <a:t>1. JST PROJEKTAS (JAUNIMO SAVANORIŠKA TARNYBA) – FB Savanoriška tarnyba Klaipėdos rajone</a:t>
            </a:r>
          </a:p>
          <a:p>
            <a:r>
              <a:rPr lang="lt-LT" dirty="0"/>
              <a:t>2. TARPTAUTINĖ SAVANORYSTĖ –</a:t>
            </a:r>
          </a:p>
          <a:p>
            <a:pPr marL="0" indent="0">
              <a:buNone/>
            </a:pPr>
            <a:r>
              <a:rPr lang="lt-LT" dirty="0"/>
              <a:t> EUROPOS SOLIDARUMO KORPUSAS</a:t>
            </a:r>
          </a:p>
          <a:p>
            <a:r>
              <a:rPr lang="lt-LT" dirty="0"/>
              <a:t>3. NEPROGRAMINĖ SAVANORYSTĖ</a:t>
            </a:r>
          </a:p>
          <a:p>
            <a:pPr marL="0" indent="0">
              <a:buNone/>
            </a:pPr>
            <a:r>
              <a:rPr lang="lt-LT" dirty="0"/>
              <a:t>ĮVAIRIOSE ORGANIZACIJOSE</a:t>
            </a:r>
          </a:p>
          <a:p>
            <a:endParaRPr lang="lt-LT" dirty="0"/>
          </a:p>
          <a:p>
            <a:pPr marL="0" indent="0">
              <a:buNone/>
            </a:pPr>
            <a:endParaRPr lang="lt-LT" dirty="0"/>
          </a:p>
        </p:txBody>
      </p:sp>
      <p:pic>
        <p:nvPicPr>
          <p:cNvPr id="5122" name="Picture 2" descr="SavanoriÅ¡ka tarnyba KlaipÄdos rajone nuotrauka.">
            <a:extLst>
              <a:ext uri="{FF2B5EF4-FFF2-40B4-BE49-F238E27FC236}">
                <a16:creationId xmlns:a16="http://schemas.microsoft.com/office/drawing/2014/main" id="{513048AD-F1A7-4664-852D-59F84154D1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24600" y="2144031"/>
            <a:ext cx="5867400" cy="4429125"/>
          </a:xfrm>
          <a:prstGeom prst="rect">
            <a:avLst/>
          </a:prstGeom>
          <a:noFill/>
          <a:extLst>
            <a:ext uri="{909E8E84-426E-40DD-AFC4-6F175D3DCCD1}">
              <a14:hiddenFill xmlns:a14="http://schemas.microsoft.com/office/drawing/2010/main">
                <a:solidFill>
                  <a:srgbClr val="FFFFFF"/>
                </a:solidFill>
              </a14:hiddenFill>
            </a:ext>
          </a:extLst>
        </p:spPr>
      </p:pic>
      <p:pic>
        <p:nvPicPr>
          <p:cNvPr id="4" name="Paveikslėlis 3">
            <a:extLst>
              <a:ext uri="{FF2B5EF4-FFF2-40B4-BE49-F238E27FC236}">
                <a16:creationId xmlns:a16="http://schemas.microsoft.com/office/drawing/2014/main" id="{25ADC8CA-6B03-4381-A3C4-93EC5D790EBC}"/>
              </a:ext>
            </a:extLst>
          </p:cNvPr>
          <p:cNvPicPr>
            <a:picLocks noChangeAspect="1"/>
          </p:cNvPicPr>
          <p:nvPr/>
        </p:nvPicPr>
        <p:blipFill>
          <a:blip r:embed="rId3"/>
          <a:stretch>
            <a:fillRect/>
          </a:stretch>
        </p:blipFill>
        <p:spPr>
          <a:xfrm>
            <a:off x="9620639" y="109845"/>
            <a:ext cx="2471835" cy="2471835"/>
          </a:xfrm>
          <a:prstGeom prst="rect">
            <a:avLst/>
          </a:prstGeom>
        </p:spPr>
      </p:pic>
    </p:spTree>
    <p:extLst>
      <p:ext uri="{BB962C8B-B14F-4D97-AF65-F5344CB8AC3E}">
        <p14:creationId xmlns:p14="http://schemas.microsoft.com/office/powerpoint/2010/main" val="34641105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A2732A66-9A4D-4399-B946-9EB4AD39582A}"/>
              </a:ext>
            </a:extLst>
          </p:cNvPr>
          <p:cNvSpPr>
            <a:spLocks noGrp="1"/>
          </p:cNvSpPr>
          <p:nvPr>
            <p:ph type="title"/>
          </p:nvPr>
        </p:nvSpPr>
        <p:spPr/>
        <p:txBody>
          <a:bodyPr/>
          <a:lstStyle/>
          <a:p>
            <a:r>
              <a:rPr lang="lt-LT" dirty="0"/>
              <a:t>JST PRIIMANČIOS ORGANIZACIJOS:</a:t>
            </a:r>
            <a:br>
              <a:rPr lang="lt-LT" dirty="0"/>
            </a:br>
            <a:r>
              <a:rPr lang="lt-LT" dirty="0"/>
              <a:t>JRD.LT </a:t>
            </a:r>
            <a:r>
              <a:rPr lang="lt-LT" dirty="0">
                <a:sym typeface="Wingdings" panose="05000000000000000000" pitchFamily="2" charset="2"/>
              </a:rPr>
              <a:t> INFORMACIJA JAUNIMUI</a:t>
            </a:r>
            <a:endParaRPr lang="lt-LT" dirty="0"/>
          </a:p>
        </p:txBody>
      </p:sp>
      <p:pic>
        <p:nvPicPr>
          <p:cNvPr id="5" name="Turinio vietos rezervavimo ženklas 4">
            <a:extLst>
              <a:ext uri="{FF2B5EF4-FFF2-40B4-BE49-F238E27FC236}">
                <a16:creationId xmlns:a16="http://schemas.microsoft.com/office/drawing/2014/main" id="{C218D803-5DBB-4450-8AF1-537264CD1EF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28329" y="1825625"/>
            <a:ext cx="8935342" cy="4351338"/>
          </a:xfrm>
        </p:spPr>
      </p:pic>
    </p:spTree>
    <p:extLst>
      <p:ext uri="{BB962C8B-B14F-4D97-AF65-F5344CB8AC3E}">
        <p14:creationId xmlns:p14="http://schemas.microsoft.com/office/powerpoint/2010/main" val="40407386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GargÅ¾dÅ³ atviras jaunimo centras nuotrauka.">
            <a:extLst>
              <a:ext uri="{FF2B5EF4-FFF2-40B4-BE49-F238E27FC236}">
                <a16:creationId xmlns:a16="http://schemas.microsoft.com/office/drawing/2014/main" id="{F2F29A49-C1D9-4787-BCDF-569D2E3E264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99018" y="223936"/>
            <a:ext cx="9345789" cy="6228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54766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D74294D1-D1A9-4F8E-B74F-A35A57847491}"/>
              </a:ext>
            </a:extLst>
          </p:cNvPr>
          <p:cNvSpPr>
            <a:spLocks noGrp="1"/>
          </p:cNvSpPr>
          <p:nvPr>
            <p:ph type="title"/>
          </p:nvPr>
        </p:nvSpPr>
        <p:spPr/>
        <p:txBody>
          <a:bodyPr/>
          <a:lstStyle/>
          <a:p>
            <a:r>
              <a:rPr lang="lt-LT" dirty="0"/>
              <a:t>Tarptautinė savanorystė Klaipėdos rajone</a:t>
            </a:r>
          </a:p>
        </p:txBody>
      </p:sp>
      <p:sp>
        <p:nvSpPr>
          <p:cNvPr id="3" name="Turinio vietos rezervavimo ženklas 2">
            <a:extLst>
              <a:ext uri="{FF2B5EF4-FFF2-40B4-BE49-F238E27FC236}">
                <a16:creationId xmlns:a16="http://schemas.microsoft.com/office/drawing/2014/main" id="{CBCA74C1-B02C-402B-A626-295002F57AC9}"/>
              </a:ext>
            </a:extLst>
          </p:cNvPr>
          <p:cNvSpPr>
            <a:spLocks noGrp="1"/>
          </p:cNvSpPr>
          <p:nvPr>
            <p:ph idx="1"/>
          </p:nvPr>
        </p:nvSpPr>
        <p:spPr>
          <a:xfrm>
            <a:off x="838200" y="1514340"/>
            <a:ext cx="10515600" cy="4351338"/>
          </a:xfrm>
        </p:spPr>
        <p:txBody>
          <a:bodyPr/>
          <a:lstStyle/>
          <a:p>
            <a:r>
              <a:rPr lang="lt-LT" dirty="0"/>
              <a:t>Klaipėdos rajone priimanti, siunčianti ir koordinuojanti organizacija tarptautinius savanorius – Gargždų atviras jaunimo centras.</a:t>
            </a:r>
          </a:p>
          <a:p>
            <a:r>
              <a:rPr lang="lt-LT" dirty="0"/>
              <a:t>Šiuo metu ruošiasi dokumentus akreditacijai – visuomenės sveikatos biuras ir J. Lankučio viešoji biblioteka.</a:t>
            </a:r>
          </a:p>
          <a:p>
            <a:endParaRPr lang="lt-LT" dirty="0"/>
          </a:p>
        </p:txBody>
      </p:sp>
      <p:pic>
        <p:nvPicPr>
          <p:cNvPr id="4" name="Paveikslėlis 3">
            <a:extLst>
              <a:ext uri="{FF2B5EF4-FFF2-40B4-BE49-F238E27FC236}">
                <a16:creationId xmlns:a16="http://schemas.microsoft.com/office/drawing/2014/main" id="{4AFA87DB-9F0D-4AAC-A25B-C7B2C0C25DCB}"/>
              </a:ext>
            </a:extLst>
          </p:cNvPr>
          <p:cNvPicPr>
            <a:picLocks noChangeAspect="1"/>
          </p:cNvPicPr>
          <p:nvPr/>
        </p:nvPicPr>
        <p:blipFill rotWithShape="1">
          <a:blip r:embed="rId2"/>
          <a:srcRect l="1" t="4354" r="-715" b="9931"/>
          <a:stretch/>
        </p:blipFill>
        <p:spPr>
          <a:xfrm>
            <a:off x="639770" y="3607286"/>
            <a:ext cx="6027576" cy="2885589"/>
          </a:xfrm>
          <a:prstGeom prst="rect">
            <a:avLst/>
          </a:prstGeom>
        </p:spPr>
      </p:pic>
      <p:sp>
        <p:nvSpPr>
          <p:cNvPr id="5" name="Stačiakampis 4">
            <a:extLst>
              <a:ext uri="{FF2B5EF4-FFF2-40B4-BE49-F238E27FC236}">
                <a16:creationId xmlns:a16="http://schemas.microsoft.com/office/drawing/2014/main" id="{DFEBF400-74DE-41F6-86C6-1EAA7B3CF641}"/>
              </a:ext>
            </a:extLst>
          </p:cNvPr>
          <p:cNvSpPr/>
          <p:nvPr/>
        </p:nvSpPr>
        <p:spPr>
          <a:xfrm>
            <a:off x="6667346" y="4076875"/>
            <a:ext cx="5524654" cy="861774"/>
          </a:xfrm>
          <a:prstGeom prst="rect">
            <a:avLst/>
          </a:prstGeom>
          <a:noFill/>
        </p:spPr>
        <p:txBody>
          <a:bodyPr wrap="none" lIns="91440" tIns="45720" rIns="91440" bIns="45720">
            <a:spAutoFit/>
          </a:bodyPr>
          <a:lstStyle/>
          <a:p>
            <a:pPr algn="ctr"/>
            <a:r>
              <a:rPr lang="lt-LT" sz="2500" b="0" cap="none" spc="0" dirty="0">
                <a:ln w="0"/>
                <a:solidFill>
                  <a:schemeClr val="accent1"/>
                </a:solidFill>
                <a:effectLst>
                  <a:outerShdw blurRad="38100" dist="25400" dir="5400000" algn="ctr" rotWithShape="0">
                    <a:srgbClr val="6E747A">
                      <a:alpha val="43000"/>
                    </a:srgbClr>
                  </a:outerShdw>
                </a:effectLst>
              </a:rPr>
              <a:t>YOUTH PORTAL </a:t>
            </a:r>
            <a:r>
              <a:rPr lang="lt-LT" sz="2500" b="0" cap="none" spc="0" dirty="0">
                <a:ln w="0"/>
                <a:solidFill>
                  <a:schemeClr val="accent1"/>
                </a:solidFill>
                <a:effectLst>
                  <a:outerShdw blurRad="38100" dist="25400" dir="5400000" algn="ctr" rotWithShape="0">
                    <a:srgbClr val="6E747A">
                      <a:alpha val="43000"/>
                    </a:srgbClr>
                  </a:outerShdw>
                </a:effectLst>
                <a:sym typeface="Wingdings" panose="05000000000000000000" pitchFamily="2" charset="2"/>
              </a:rPr>
              <a:t> </a:t>
            </a:r>
          </a:p>
          <a:p>
            <a:pPr algn="ctr"/>
            <a:r>
              <a:rPr lang="lt-LT" sz="2500" b="0" cap="none" spc="0" dirty="0">
                <a:ln w="0"/>
                <a:solidFill>
                  <a:schemeClr val="accent1"/>
                </a:solidFill>
                <a:effectLst>
                  <a:outerShdw blurRad="38100" dist="25400" dir="5400000" algn="ctr" rotWithShape="0">
                    <a:srgbClr val="6E747A">
                      <a:alpha val="43000"/>
                    </a:srgbClr>
                  </a:outerShdw>
                </a:effectLst>
                <a:sym typeface="Wingdings" panose="05000000000000000000" pitchFamily="2" charset="2"/>
              </a:rPr>
              <a:t>SEARCH VOLUNTEERING OPPURTUNITIES</a:t>
            </a:r>
            <a:endParaRPr lang="lt-LT" sz="25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42842545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092AE98C-49F6-4A7D-A2B6-085B69EF5F17}"/>
              </a:ext>
            </a:extLst>
          </p:cNvPr>
          <p:cNvSpPr>
            <a:spLocks noGrp="1"/>
          </p:cNvSpPr>
          <p:nvPr>
            <p:ph type="title"/>
          </p:nvPr>
        </p:nvSpPr>
        <p:spPr/>
        <p:txBody>
          <a:bodyPr/>
          <a:lstStyle/>
          <a:p>
            <a:r>
              <a:rPr lang="lt-LT" dirty="0"/>
              <a:t>JTBA.LT – TARPTAUTINIAI PROJEKTAI</a:t>
            </a:r>
            <a:br>
              <a:rPr lang="lt-LT" dirty="0"/>
            </a:br>
            <a:endParaRPr lang="lt-LT" dirty="0"/>
          </a:p>
        </p:txBody>
      </p:sp>
      <p:pic>
        <p:nvPicPr>
          <p:cNvPr id="4" name="Turinio vietos rezervavimo ženklas 3">
            <a:extLst>
              <a:ext uri="{FF2B5EF4-FFF2-40B4-BE49-F238E27FC236}">
                <a16:creationId xmlns:a16="http://schemas.microsoft.com/office/drawing/2014/main" id="{89E4AFFF-3FB3-4A79-A8D6-65BDF99A1FEB}"/>
              </a:ext>
            </a:extLst>
          </p:cNvPr>
          <p:cNvPicPr>
            <a:picLocks noGrp="1" noChangeAspect="1"/>
          </p:cNvPicPr>
          <p:nvPr>
            <p:ph idx="1"/>
          </p:nvPr>
        </p:nvPicPr>
        <p:blipFill rotWithShape="1">
          <a:blip r:embed="rId2"/>
          <a:srcRect l="-1" t="4361" r="105" b="9651"/>
          <a:stretch/>
        </p:blipFill>
        <p:spPr>
          <a:xfrm>
            <a:off x="452498" y="1026058"/>
            <a:ext cx="11287004" cy="5608007"/>
          </a:xfrm>
          <a:prstGeom prst="rect">
            <a:avLst/>
          </a:prstGeom>
        </p:spPr>
      </p:pic>
    </p:spTree>
    <p:extLst>
      <p:ext uri="{BB962C8B-B14F-4D97-AF65-F5344CB8AC3E}">
        <p14:creationId xmlns:p14="http://schemas.microsoft.com/office/powerpoint/2010/main" val="14431380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2C9C1184-AAE6-4B8A-AA5E-02068E200589}"/>
              </a:ext>
            </a:extLst>
          </p:cNvPr>
          <p:cNvSpPr>
            <a:spLocks noGrp="1"/>
          </p:cNvSpPr>
          <p:nvPr>
            <p:ph type="title"/>
          </p:nvPr>
        </p:nvSpPr>
        <p:spPr/>
        <p:txBody>
          <a:bodyPr>
            <a:normAutofit fontScale="90000"/>
          </a:bodyPr>
          <a:lstStyle/>
          <a:p>
            <a:r>
              <a:rPr lang="lt-LT" dirty="0"/>
              <a:t>ĮGYK PRANAŠUMĄ PROGRAMA –</a:t>
            </a:r>
            <a:br>
              <a:rPr lang="lt-LT" dirty="0"/>
            </a:br>
            <a:r>
              <a:rPr lang="lt-LT" dirty="0"/>
              <a:t> JAU NETRUKUS</a:t>
            </a:r>
            <a:br>
              <a:rPr lang="lt-LT" dirty="0"/>
            </a:br>
            <a:r>
              <a:rPr lang="lt-LT" dirty="0">
                <a:hlinkClick r:id="rId2"/>
              </a:rPr>
              <a:t>https://www.jaunimogarantijos.lt/lt</a:t>
            </a:r>
            <a:endParaRPr lang="lt-LT" dirty="0"/>
          </a:p>
        </p:txBody>
      </p:sp>
      <p:sp>
        <p:nvSpPr>
          <p:cNvPr id="3" name="Turinio vietos rezervavimo ženklas 2">
            <a:extLst>
              <a:ext uri="{FF2B5EF4-FFF2-40B4-BE49-F238E27FC236}">
                <a16:creationId xmlns:a16="http://schemas.microsoft.com/office/drawing/2014/main" id="{CA192F1B-7B27-42D3-ADB1-47DAAEA063DE}"/>
              </a:ext>
            </a:extLst>
          </p:cNvPr>
          <p:cNvSpPr>
            <a:spLocks noGrp="1"/>
          </p:cNvSpPr>
          <p:nvPr>
            <p:ph idx="1"/>
          </p:nvPr>
        </p:nvSpPr>
        <p:spPr/>
        <p:txBody>
          <a:bodyPr>
            <a:normAutofit fontScale="85000" lnSpcReduction="20000"/>
          </a:bodyPr>
          <a:lstStyle/>
          <a:p>
            <a:r>
              <a:rPr lang="lt-LT" b="1" dirty="0"/>
              <a:t>Kas tai?</a:t>
            </a:r>
            <a:endParaRPr lang="lt-LT" dirty="0"/>
          </a:p>
          <a:p>
            <a:r>
              <a:rPr lang="lt-LT" dirty="0"/>
              <a:t>Projektas tęs Užimtumo tarnybos prie LR socialinės apsaugos ir darbo ministerijos antrinės intervencijos projekto „Naujas startas“ veiklas siekiant  integruoti jaunuolius į darbo rinką. Projektas prisidės prie darbo rinkos paklausos ir pasiūlos suderinamumo, jaunų bedarbių užimtumo didinimo.</a:t>
            </a:r>
          </a:p>
          <a:p>
            <a:r>
              <a:rPr lang="lt-LT" b="1" dirty="0"/>
              <a:t>Kam skirtas projektas?</a:t>
            </a:r>
            <a:endParaRPr lang="lt-LT" dirty="0"/>
          </a:p>
          <a:p>
            <a:r>
              <a:rPr lang="lt-LT" dirty="0"/>
              <a:t>Projekto metu bus įgyvendinamos aktyvios darbo rinkos politikos priemonės (parama mokymuisi, remiamasis įdarbinimas ir parama judumui).  Projekto veiklose dalyvaus 5500 jaunuolių, 1190 dalyvių bus taikomos kompleksinės priemonės ( dalyvavimas profesiniame mokyme ir darbo įgūdžių įgijimo rėmime, profesiniame mokyme ir įdarbinime subsidijuojant,  stažuotė ir įdarbinimas subsidijuojant), atsižvelgiant į individualius jaunų žmonių poreikius bei siekiant užtikrinti kuo sklandesnį įsiliejimą į darbo rinką.</a:t>
            </a:r>
          </a:p>
          <a:p>
            <a:r>
              <a:rPr lang="lt-LT" dirty="0"/>
              <a:t> </a:t>
            </a:r>
          </a:p>
          <a:p>
            <a:endParaRPr lang="lt-LT" dirty="0"/>
          </a:p>
        </p:txBody>
      </p:sp>
      <p:pic>
        <p:nvPicPr>
          <p:cNvPr id="5" name="Paveikslėlis 4">
            <a:extLst>
              <a:ext uri="{FF2B5EF4-FFF2-40B4-BE49-F238E27FC236}">
                <a16:creationId xmlns:a16="http://schemas.microsoft.com/office/drawing/2014/main" id="{4C43D45C-2431-4A3A-A150-A5DDD102C3B1}"/>
              </a:ext>
            </a:extLst>
          </p:cNvPr>
          <p:cNvPicPr>
            <a:picLocks noChangeAspect="1"/>
          </p:cNvPicPr>
          <p:nvPr/>
        </p:nvPicPr>
        <p:blipFill>
          <a:blip r:embed="rId3"/>
          <a:stretch>
            <a:fillRect/>
          </a:stretch>
        </p:blipFill>
        <p:spPr>
          <a:xfrm>
            <a:off x="9739895" y="135763"/>
            <a:ext cx="2257425" cy="1933575"/>
          </a:xfrm>
          <a:prstGeom prst="rect">
            <a:avLst/>
          </a:prstGeom>
        </p:spPr>
      </p:pic>
    </p:spTree>
    <p:extLst>
      <p:ext uri="{BB962C8B-B14F-4D97-AF65-F5344CB8AC3E}">
        <p14:creationId xmlns:p14="http://schemas.microsoft.com/office/powerpoint/2010/main" val="2500272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urinio vietos rezervavimo ženklas 3">
            <a:extLst>
              <a:ext uri="{FF2B5EF4-FFF2-40B4-BE49-F238E27FC236}">
                <a16:creationId xmlns:a16="http://schemas.microsoft.com/office/drawing/2014/main" id="{BB0D7F87-B94D-4754-8364-2521E61C8DA6}"/>
              </a:ext>
            </a:extLst>
          </p:cNvPr>
          <p:cNvPicPr>
            <a:picLocks noGrp="1" noChangeAspect="1"/>
          </p:cNvPicPr>
          <p:nvPr>
            <p:ph idx="1"/>
          </p:nvPr>
        </p:nvPicPr>
        <p:blipFill rotWithShape="1">
          <a:blip r:embed="rId2"/>
          <a:srcRect t="8651" r="829" b="11367"/>
          <a:stretch/>
        </p:blipFill>
        <p:spPr>
          <a:xfrm>
            <a:off x="522514" y="419877"/>
            <a:ext cx="11420670" cy="5673013"/>
          </a:xfrm>
          <a:prstGeom prst="rect">
            <a:avLst/>
          </a:prstGeom>
        </p:spPr>
      </p:pic>
    </p:spTree>
    <p:extLst>
      <p:ext uri="{BB962C8B-B14F-4D97-AF65-F5344CB8AC3E}">
        <p14:creationId xmlns:p14="http://schemas.microsoft.com/office/powerpoint/2010/main" val="2063694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5914C8E8-0B62-4A1F-8AF1-67D1F92CD9C5}"/>
              </a:ext>
            </a:extLst>
          </p:cNvPr>
          <p:cNvSpPr>
            <a:spLocks noGrp="1"/>
          </p:cNvSpPr>
          <p:nvPr>
            <p:ph type="title"/>
          </p:nvPr>
        </p:nvSpPr>
        <p:spPr/>
        <p:txBody>
          <a:bodyPr/>
          <a:lstStyle/>
          <a:p>
            <a:r>
              <a:rPr lang="lt-LT" dirty="0"/>
              <a:t>ĮGYK PRANAŠUMĄ (TĘSINYS)</a:t>
            </a:r>
          </a:p>
        </p:txBody>
      </p:sp>
      <p:sp>
        <p:nvSpPr>
          <p:cNvPr id="3" name="Turinio vietos rezervavimo ženklas 2">
            <a:extLst>
              <a:ext uri="{FF2B5EF4-FFF2-40B4-BE49-F238E27FC236}">
                <a16:creationId xmlns:a16="http://schemas.microsoft.com/office/drawing/2014/main" id="{040DB453-43ED-42CC-88FB-1BA063B8A07B}"/>
              </a:ext>
            </a:extLst>
          </p:cNvPr>
          <p:cNvSpPr>
            <a:spLocks noGrp="1"/>
          </p:cNvSpPr>
          <p:nvPr>
            <p:ph idx="1"/>
          </p:nvPr>
        </p:nvSpPr>
        <p:spPr/>
        <p:txBody>
          <a:bodyPr>
            <a:normAutofit fontScale="92500" lnSpcReduction="20000"/>
          </a:bodyPr>
          <a:lstStyle/>
          <a:p>
            <a:r>
              <a:rPr lang="lt-LT" b="1" dirty="0"/>
              <a:t>Kur projektas bus įgyvendinamas?</a:t>
            </a:r>
            <a:endParaRPr lang="lt-LT" dirty="0"/>
          </a:p>
          <a:p>
            <a:r>
              <a:rPr lang="lt-LT" dirty="0"/>
              <a:t>Projekto veiklos bus veiklos bus vykdomos visoje šalyje.</a:t>
            </a:r>
          </a:p>
          <a:p>
            <a:r>
              <a:rPr lang="lt-LT" b="1" dirty="0"/>
              <a:t>Kas įgyvendins projektą?</a:t>
            </a:r>
            <a:endParaRPr lang="lt-LT" dirty="0"/>
          </a:p>
          <a:p>
            <a:r>
              <a:rPr lang="lt-LT" dirty="0"/>
              <a:t>Projektą vykdys Užimtumo tarnyba prie LR socialinės apsaugos ir darbo ministerijos (be partnerių).</a:t>
            </a:r>
          </a:p>
          <a:p>
            <a:r>
              <a:rPr lang="lt-LT" b="1" dirty="0"/>
              <a:t>Kas galės dalyvauti?</a:t>
            </a:r>
            <a:endParaRPr lang="lt-LT" dirty="0"/>
          </a:p>
          <a:p>
            <a:r>
              <a:rPr lang="lt-LT" dirty="0"/>
              <a:t>Projekte galės dalyvauti Užimtumo tarnyboje registruotas nedirbantis, nesimokantis ir mokymuose nedalyvaujantis jaunimas nuo 16 iki 29 m. amžiaus, dalyvavęs Jaunimo garantijų iniciatyvos </a:t>
            </a:r>
            <a:r>
              <a:rPr lang="lt-LT" b="1" dirty="0"/>
              <a:t>pirminės intervencijos</a:t>
            </a:r>
            <a:r>
              <a:rPr lang="lt-LT" dirty="0"/>
              <a:t> projekte.</a:t>
            </a:r>
          </a:p>
          <a:p>
            <a:r>
              <a:rPr lang="lt-LT" b="1" dirty="0"/>
              <a:t>Kiek laiko truks projektas?</a:t>
            </a:r>
            <a:endParaRPr lang="lt-LT" dirty="0"/>
          </a:p>
          <a:p>
            <a:r>
              <a:rPr lang="lt-LT" dirty="0"/>
              <a:t>Projekto veiklos bus įgyvendinamos 24 mėnesius.</a:t>
            </a:r>
          </a:p>
          <a:p>
            <a:endParaRPr lang="lt-LT" dirty="0"/>
          </a:p>
        </p:txBody>
      </p:sp>
    </p:spTree>
    <p:extLst>
      <p:ext uri="{BB962C8B-B14F-4D97-AF65-F5344CB8AC3E}">
        <p14:creationId xmlns:p14="http://schemas.microsoft.com/office/powerpoint/2010/main" val="26977797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F49DEB26-2368-4B1E-8FD1-C14EE172C649}"/>
              </a:ext>
            </a:extLst>
          </p:cNvPr>
          <p:cNvSpPr>
            <a:spLocks noGrp="1"/>
          </p:cNvSpPr>
          <p:nvPr>
            <p:ph type="title"/>
          </p:nvPr>
        </p:nvSpPr>
        <p:spPr>
          <a:xfrm>
            <a:off x="716902" y="18255"/>
            <a:ext cx="10515600" cy="1325563"/>
          </a:xfrm>
        </p:spPr>
        <p:txBody>
          <a:bodyPr/>
          <a:lstStyle/>
          <a:p>
            <a:r>
              <a:rPr lang="lt-LT" dirty="0"/>
              <a:t>PROJEKTAS „JUDAM“</a:t>
            </a:r>
          </a:p>
        </p:txBody>
      </p:sp>
      <p:sp>
        <p:nvSpPr>
          <p:cNvPr id="3" name="Turinio vietos rezervavimo ženklas 2">
            <a:extLst>
              <a:ext uri="{FF2B5EF4-FFF2-40B4-BE49-F238E27FC236}">
                <a16:creationId xmlns:a16="http://schemas.microsoft.com/office/drawing/2014/main" id="{75F70CDA-6176-4470-A867-8A29EC365C84}"/>
              </a:ext>
            </a:extLst>
          </p:cNvPr>
          <p:cNvSpPr>
            <a:spLocks noGrp="1"/>
          </p:cNvSpPr>
          <p:nvPr>
            <p:ph idx="1"/>
          </p:nvPr>
        </p:nvSpPr>
        <p:spPr>
          <a:xfrm>
            <a:off x="381000" y="1074413"/>
            <a:ext cx="10515600" cy="4351338"/>
          </a:xfrm>
        </p:spPr>
        <p:txBody>
          <a:bodyPr/>
          <a:lstStyle/>
          <a:p>
            <a:r>
              <a:rPr lang="lt-LT" dirty="0"/>
              <a:t>Jei tau ar tavo draugui 15-29 m.</a:t>
            </a:r>
            <a:br>
              <a:rPr lang="lt-LT" dirty="0"/>
            </a:br>
            <a:r>
              <a:rPr lang="lt-LT" dirty="0"/>
              <a:t>⏺nesi užsiregistravęs Užimtumo tarnyboje,</a:t>
            </a:r>
            <a:br>
              <a:rPr lang="lt-LT" dirty="0"/>
            </a:br>
            <a:r>
              <a:rPr lang="lt-LT" dirty="0"/>
              <a:t>⏺nelankai mokyklos,</a:t>
            </a:r>
            <a:br>
              <a:rPr lang="lt-LT" dirty="0"/>
            </a:br>
            <a:r>
              <a:rPr lang="lt-LT" dirty="0"/>
              <a:t>⏺šiuo metu nerandi darbo</a:t>
            </a:r>
            <a:br>
              <a:rPr lang="lt-LT" dirty="0"/>
            </a:br>
            <a:r>
              <a:rPr lang="lt-LT" dirty="0"/>
              <a:t>Sužinok, kad gali dalyvauti projekte JUDAM:</a:t>
            </a:r>
            <a:br>
              <a:rPr lang="lt-LT" dirty="0"/>
            </a:br>
            <a:r>
              <a:rPr lang="lt-LT" dirty="0">
                <a:hlinkClick r:id="rId2"/>
              </a:rPr>
              <a:t>https://www.jaunimogarantijos.lt/lt/suzinok-kad-gali/42</a:t>
            </a:r>
            <a:br>
              <a:rPr lang="lt-LT" dirty="0"/>
            </a:br>
            <a:endParaRPr lang="lt-LT" dirty="0"/>
          </a:p>
        </p:txBody>
      </p:sp>
      <p:pic>
        <p:nvPicPr>
          <p:cNvPr id="4" name="Paveikslėlis 3">
            <a:extLst>
              <a:ext uri="{FF2B5EF4-FFF2-40B4-BE49-F238E27FC236}">
                <a16:creationId xmlns:a16="http://schemas.microsoft.com/office/drawing/2014/main" id="{5E386771-5EBB-415B-B8C4-EAAB8B828EB0}"/>
              </a:ext>
            </a:extLst>
          </p:cNvPr>
          <p:cNvPicPr>
            <a:picLocks noChangeAspect="1"/>
          </p:cNvPicPr>
          <p:nvPr/>
        </p:nvPicPr>
        <p:blipFill rotWithShape="1">
          <a:blip r:embed="rId3"/>
          <a:srcRect t="3538" b="14830"/>
          <a:stretch/>
        </p:blipFill>
        <p:spPr>
          <a:xfrm>
            <a:off x="2183364" y="3429000"/>
            <a:ext cx="7343192" cy="3371874"/>
          </a:xfrm>
          <a:prstGeom prst="rect">
            <a:avLst/>
          </a:prstGeom>
        </p:spPr>
      </p:pic>
    </p:spTree>
    <p:extLst>
      <p:ext uri="{BB962C8B-B14F-4D97-AF65-F5344CB8AC3E}">
        <p14:creationId xmlns:p14="http://schemas.microsoft.com/office/powerpoint/2010/main" val="14574619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3974B792-A987-4A4F-A0BA-84A3DDC68357}"/>
              </a:ext>
            </a:extLst>
          </p:cNvPr>
          <p:cNvSpPr>
            <a:spLocks noGrp="1"/>
          </p:cNvSpPr>
          <p:nvPr>
            <p:ph type="title"/>
          </p:nvPr>
        </p:nvSpPr>
        <p:spPr/>
        <p:txBody>
          <a:bodyPr>
            <a:normAutofit fontScale="90000"/>
          </a:bodyPr>
          <a:lstStyle/>
          <a:p>
            <a:r>
              <a:rPr lang="lt-LT" dirty="0"/>
              <a:t>JAUNIEMS ASMENIMS, KURIE BAIGĖ MOKYKLĄ, BET NESIMOKO TOLIAU IR NEDIRBA – POJEKTAS JUDAM:</a:t>
            </a:r>
          </a:p>
        </p:txBody>
      </p:sp>
      <p:sp>
        <p:nvSpPr>
          <p:cNvPr id="3" name="Turinio vietos rezervavimo ženklas 2">
            <a:extLst>
              <a:ext uri="{FF2B5EF4-FFF2-40B4-BE49-F238E27FC236}">
                <a16:creationId xmlns:a16="http://schemas.microsoft.com/office/drawing/2014/main" id="{89128896-1DC6-4908-948F-0D91F499A72F}"/>
              </a:ext>
            </a:extLst>
          </p:cNvPr>
          <p:cNvSpPr>
            <a:spLocks noGrp="1"/>
          </p:cNvSpPr>
          <p:nvPr>
            <p:ph idx="1"/>
          </p:nvPr>
        </p:nvSpPr>
        <p:spPr/>
        <p:txBody>
          <a:bodyPr>
            <a:normAutofit fontScale="70000" lnSpcReduction="20000"/>
          </a:bodyPr>
          <a:lstStyle/>
          <a:p>
            <a:r>
              <a:rPr lang="lt-LT" dirty="0"/>
              <a:t>Projektas skirtas niekur nedirbančiam, nesimokančiam ir mokymuose nedalyvaujančiam 15-29 m. jaunimui</a:t>
            </a:r>
          </a:p>
          <a:p>
            <a:r>
              <a:rPr lang="lt-LT" dirty="0"/>
              <a:t>2. ASMENINIŲ, TARPASMENINIŲ IR PROFESINIŲ KOMPETENCIJŲ UGDYMAS (STRESO/KONFLIKTŲ ĮVEIKIMAS, SOC. SANTYKIAI, PROBLEMŲ SPRENDIMAS)</a:t>
            </a:r>
          </a:p>
          <a:p>
            <a:r>
              <a:rPr lang="lt-LT" dirty="0"/>
              <a:t>darbo grupėje/komandoje pagrindinius etapus bei grupės narių vaidmenis, komunikacijos proceso eigą;</a:t>
            </a:r>
          </a:p>
          <a:p>
            <a:r>
              <a:rPr lang="lt-LT" dirty="0"/>
              <a:t>sudėtingų situacijų (streso, konflikto) įveikimo priemones ir būdus;</a:t>
            </a:r>
          </a:p>
          <a:p>
            <a:r>
              <a:rPr lang="lt-LT" dirty="0"/>
              <a:t>konstruktyvaus problemų sprendimo strategijas;</a:t>
            </a:r>
          </a:p>
          <a:p>
            <a:r>
              <a:rPr lang="lt-LT" dirty="0"/>
              <a:t>įvertinti savo asmeninius privalumus ir trūkumus, pažinti savo stipriąsias ir silpnąsias puses;</a:t>
            </a:r>
          </a:p>
          <a:p>
            <a:r>
              <a:rPr lang="lt-LT" dirty="0"/>
              <a:t>įvertinti savo vietą socialiniuose santykiuose, suprasti jos reikšmę ir keitimo galimybes;</a:t>
            </a:r>
          </a:p>
          <a:p>
            <a:r>
              <a:rPr lang="lt-LT" dirty="0"/>
              <a:t>konstruktyviai spręsti iškylančias problemas;</a:t>
            </a:r>
          </a:p>
          <a:p>
            <a:r>
              <a:rPr lang="lt-LT" dirty="0"/>
              <a:t>priimti savo jausmus ir suprasti jų išraiškos reikšmę socializacijos proceso efektyvumui;</a:t>
            </a:r>
          </a:p>
          <a:p>
            <a:r>
              <a:rPr lang="lt-LT" dirty="0"/>
              <a:t>pasitikėti savimi ir adekvačiai vertinti save socialiniuose santykiuose.</a:t>
            </a:r>
          </a:p>
        </p:txBody>
      </p:sp>
    </p:spTree>
    <p:extLst>
      <p:ext uri="{BB962C8B-B14F-4D97-AF65-F5344CB8AC3E}">
        <p14:creationId xmlns:p14="http://schemas.microsoft.com/office/powerpoint/2010/main" val="5178543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Ylakiai nuotrauka.">
            <a:extLst>
              <a:ext uri="{FF2B5EF4-FFF2-40B4-BE49-F238E27FC236}">
                <a16:creationId xmlns:a16="http://schemas.microsoft.com/office/drawing/2014/main" id="{5585A6B6-7317-482B-A270-EF580B18297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377681" y="120373"/>
            <a:ext cx="5663682" cy="6617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40152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60EB19F8-86DD-43E4-A276-F5EA8295696A}"/>
              </a:ext>
            </a:extLst>
          </p:cNvPr>
          <p:cNvSpPr>
            <a:spLocks noGrp="1"/>
          </p:cNvSpPr>
          <p:nvPr>
            <p:ph type="title"/>
          </p:nvPr>
        </p:nvSpPr>
        <p:spPr/>
        <p:txBody>
          <a:bodyPr/>
          <a:lstStyle/>
          <a:p>
            <a:r>
              <a:rPr lang="lt-LT" dirty="0"/>
              <a:t>Projektą „Judam“ mūsų apskrityje koordinuoja:</a:t>
            </a:r>
          </a:p>
        </p:txBody>
      </p:sp>
      <p:sp>
        <p:nvSpPr>
          <p:cNvPr id="3" name="Turinio vietos rezervavimo ženklas 2">
            <a:extLst>
              <a:ext uri="{FF2B5EF4-FFF2-40B4-BE49-F238E27FC236}">
                <a16:creationId xmlns:a16="http://schemas.microsoft.com/office/drawing/2014/main" id="{6459B641-9470-42BA-B34F-2134CA4081C1}"/>
              </a:ext>
            </a:extLst>
          </p:cNvPr>
          <p:cNvSpPr>
            <a:spLocks noGrp="1"/>
          </p:cNvSpPr>
          <p:nvPr>
            <p:ph idx="1"/>
          </p:nvPr>
        </p:nvSpPr>
        <p:spPr/>
        <p:txBody>
          <a:bodyPr/>
          <a:lstStyle/>
          <a:p>
            <a:r>
              <a:rPr lang="es-ES" dirty="0"/>
              <a:t>Inga Kulikauskė, Tel. 8 605 01548, El. p. </a:t>
            </a:r>
            <a:r>
              <a:rPr lang="es-ES" dirty="0">
                <a:hlinkClick r:id="rId2"/>
              </a:rPr>
              <a:t>inga.kulikauske@jrd.lt</a:t>
            </a:r>
            <a:r>
              <a:rPr lang="es-ES" dirty="0"/>
              <a:t>  </a:t>
            </a:r>
          </a:p>
          <a:p>
            <a:r>
              <a:rPr lang="es-ES" dirty="0"/>
              <a:t>Iveta Čirbaitė, Tel. 8 605 01671, El. p. </a:t>
            </a:r>
            <a:r>
              <a:rPr lang="es-ES" dirty="0">
                <a:hlinkClick r:id="rId3"/>
              </a:rPr>
              <a:t>iveta.cirbaite@jrd.lt</a:t>
            </a:r>
            <a:r>
              <a:rPr lang="es-ES" dirty="0"/>
              <a:t>  </a:t>
            </a:r>
          </a:p>
          <a:p>
            <a:endParaRPr lang="lt-LT" dirty="0"/>
          </a:p>
        </p:txBody>
      </p:sp>
      <p:pic>
        <p:nvPicPr>
          <p:cNvPr id="4" name="Paveikslėlis 3">
            <a:extLst>
              <a:ext uri="{FF2B5EF4-FFF2-40B4-BE49-F238E27FC236}">
                <a16:creationId xmlns:a16="http://schemas.microsoft.com/office/drawing/2014/main" id="{F9A1A145-85E9-4D22-815A-617B3228733B}"/>
              </a:ext>
            </a:extLst>
          </p:cNvPr>
          <p:cNvPicPr>
            <a:picLocks noChangeAspect="1"/>
          </p:cNvPicPr>
          <p:nvPr/>
        </p:nvPicPr>
        <p:blipFill>
          <a:blip r:embed="rId4"/>
          <a:stretch>
            <a:fillRect/>
          </a:stretch>
        </p:blipFill>
        <p:spPr>
          <a:xfrm>
            <a:off x="3492758" y="2857499"/>
            <a:ext cx="5072744" cy="3804558"/>
          </a:xfrm>
          <a:prstGeom prst="rect">
            <a:avLst/>
          </a:prstGeom>
        </p:spPr>
      </p:pic>
    </p:spTree>
    <p:extLst>
      <p:ext uri="{BB962C8B-B14F-4D97-AF65-F5344CB8AC3E}">
        <p14:creationId xmlns:p14="http://schemas.microsoft.com/office/powerpoint/2010/main" val="17673984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DE59CEA5-AF3F-4D5D-B2A4-6E62B7585CFF}"/>
              </a:ext>
            </a:extLst>
          </p:cNvPr>
          <p:cNvSpPr>
            <a:spLocks noGrp="1"/>
          </p:cNvSpPr>
          <p:nvPr>
            <p:ph type="title"/>
          </p:nvPr>
        </p:nvSpPr>
        <p:spPr/>
        <p:txBody>
          <a:bodyPr/>
          <a:lstStyle/>
          <a:p>
            <a:r>
              <a:rPr lang="lt-LT" dirty="0"/>
              <a:t>JAU NETRUKUS:</a:t>
            </a:r>
          </a:p>
        </p:txBody>
      </p:sp>
      <p:sp>
        <p:nvSpPr>
          <p:cNvPr id="3" name="Turinio vietos rezervavimo ženklas 2">
            <a:extLst>
              <a:ext uri="{FF2B5EF4-FFF2-40B4-BE49-F238E27FC236}">
                <a16:creationId xmlns:a16="http://schemas.microsoft.com/office/drawing/2014/main" id="{1535C803-9A69-43FA-A8B9-556ED651444A}"/>
              </a:ext>
            </a:extLst>
          </p:cNvPr>
          <p:cNvSpPr>
            <a:spLocks noGrp="1"/>
          </p:cNvSpPr>
          <p:nvPr>
            <p:ph idx="1"/>
          </p:nvPr>
        </p:nvSpPr>
        <p:spPr/>
        <p:txBody>
          <a:bodyPr>
            <a:normAutofit fontScale="70000" lnSpcReduction="20000"/>
          </a:bodyPr>
          <a:lstStyle/>
          <a:p>
            <a:r>
              <a:rPr lang="lt-LT" dirty="0"/>
              <a:t>  </a:t>
            </a:r>
            <a:r>
              <a:rPr lang="lt-LT" b="1" dirty="0"/>
              <a:t>Jau NETRUKUS  bus pradėtas įgyvendinti pirminės intervencijos projektas „Jaunimo socialinių kompetencijų didinimas“!  Šiuo metu vykdomi parengiamieji projekto darbai. Sek informaciją!</a:t>
            </a:r>
            <a:endParaRPr lang="lt-LT" dirty="0"/>
          </a:p>
          <a:p>
            <a:r>
              <a:rPr lang="lt-LT" b="1" dirty="0"/>
              <a:t>Kam skirtas projektas?</a:t>
            </a:r>
            <a:endParaRPr lang="lt-LT" dirty="0"/>
          </a:p>
          <a:p>
            <a:r>
              <a:rPr lang="lt-LT" dirty="0"/>
              <a:t>Projektas „Jaunimo socialinių kompetencijų didinimas“ skirtas vidutinių ir ribotų įsidarbinimo galimybių jaunimui.  Su jaunimu dirbs 90 specialistų, iš kurių 60 karjeros konsultantų, 5 teisininkai, 25 psichologai. Bus formuojami paslaugų paketai siekiant jaunimą įtraukti į aktyvų visuomeninį gyvenimą bei sumažinti jaunimo nedarbo lygį. Jaunimas  dalyvaus įvadiniuose susitikimuose, konsultavimo grupėse, supažindinime su švietimo sistemos galimybėmis ir samdomu darbu, apibendrinamuosiuose susitikimuose savęs įsivertinimui, susitikimuose su psichologais, darbinių gebėjimų, profesinių interesų ir asmenybės bruožų identifikavime bei susitikimuose su teisininkais. Projektas tęs Užimtumo tarnybos įgyvendinto pirminės intervencijos projekto „Atrask save“ veiklas  integruojant jaunuolius į darbo rinką bei į švietimo sistemą.  </a:t>
            </a:r>
          </a:p>
          <a:p>
            <a:r>
              <a:rPr lang="lt-LT" b="1" dirty="0"/>
              <a:t>Kur projektas bus įgyvendinamas?</a:t>
            </a:r>
            <a:endParaRPr lang="lt-LT" dirty="0"/>
          </a:p>
          <a:p>
            <a:r>
              <a:rPr lang="lt-LT" dirty="0"/>
              <a:t>Projekto veiklos bus vykdomos visų savivaldybių teritorijose.</a:t>
            </a:r>
          </a:p>
          <a:p>
            <a:br>
              <a:rPr lang="lt-LT" dirty="0"/>
            </a:br>
            <a:endParaRPr lang="lt-LT" dirty="0"/>
          </a:p>
        </p:txBody>
      </p:sp>
      <p:pic>
        <p:nvPicPr>
          <p:cNvPr id="4" name="Paveikslėlis 3">
            <a:extLst>
              <a:ext uri="{FF2B5EF4-FFF2-40B4-BE49-F238E27FC236}">
                <a16:creationId xmlns:a16="http://schemas.microsoft.com/office/drawing/2014/main" id="{2E4D7E5D-943D-4D7F-A0A7-393BA0CCFAE8}"/>
              </a:ext>
            </a:extLst>
          </p:cNvPr>
          <p:cNvPicPr>
            <a:picLocks noChangeAspect="1"/>
          </p:cNvPicPr>
          <p:nvPr/>
        </p:nvPicPr>
        <p:blipFill>
          <a:blip r:embed="rId2"/>
          <a:stretch>
            <a:fillRect/>
          </a:stretch>
        </p:blipFill>
        <p:spPr>
          <a:xfrm>
            <a:off x="8231155" y="110250"/>
            <a:ext cx="3049555" cy="1715375"/>
          </a:xfrm>
          <a:prstGeom prst="rect">
            <a:avLst/>
          </a:prstGeom>
        </p:spPr>
      </p:pic>
    </p:spTree>
    <p:extLst>
      <p:ext uri="{BB962C8B-B14F-4D97-AF65-F5344CB8AC3E}">
        <p14:creationId xmlns:p14="http://schemas.microsoft.com/office/powerpoint/2010/main" val="28687089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B0832A44-06AA-44AF-A7EA-39F2BC8CD999}"/>
              </a:ext>
            </a:extLst>
          </p:cNvPr>
          <p:cNvSpPr>
            <a:spLocks noGrp="1"/>
          </p:cNvSpPr>
          <p:nvPr>
            <p:ph type="title"/>
          </p:nvPr>
        </p:nvSpPr>
        <p:spPr/>
        <p:txBody>
          <a:bodyPr/>
          <a:lstStyle/>
          <a:p>
            <a:r>
              <a:rPr lang="lt-LT" dirty="0"/>
              <a:t>JAU NETRUKUS (TĘSINYS)</a:t>
            </a:r>
          </a:p>
        </p:txBody>
      </p:sp>
      <p:sp>
        <p:nvSpPr>
          <p:cNvPr id="3" name="Turinio vietos rezervavimo ženklas 2">
            <a:extLst>
              <a:ext uri="{FF2B5EF4-FFF2-40B4-BE49-F238E27FC236}">
                <a16:creationId xmlns:a16="http://schemas.microsoft.com/office/drawing/2014/main" id="{8D6C1913-184C-45DC-A292-C55A02D7A30B}"/>
              </a:ext>
            </a:extLst>
          </p:cNvPr>
          <p:cNvSpPr>
            <a:spLocks noGrp="1"/>
          </p:cNvSpPr>
          <p:nvPr>
            <p:ph idx="1"/>
          </p:nvPr>
        </p:nvSpPr>
        <p:spPr/>
        <p:txBody>
          <a:bodyPr/>
          <a:lstStyle/>
          <a:p>
            <a:r>
              <a:rPr lang="lt-LT" b="1" dirty="0"/>
              <a:t>Kas įgyvendins projektą?</a:t>
            </a:r>
            <a:endParaRPr lang="lt-LT" dirty="0"/>
          </a:p>
          <a:p>
            <a:r>
              <a:rPr lang="lt-LT" dirty="0"/>
              <a:t>Projektą vykdys Užimtumo tarnyba prie LR socialinės apsaugos ir darbo ministerijos.</a:t>
            </a:r>
          </a:p>
          <a:p>
            <a:r>
              <a:rPr lang="lt-LT" b="1" dirty="0"/>
              <a:t>Kas galės dalyvauti?</a:t>
            </a:r>
            <a:endParaRPr lang="lt-LT" dirty="0"/>
          </a:p>
          <a:p>
            <a:r>
              <a:rPr lang="lt-LT" dirty="0"/>
              <a:t>Projekte galės dalyvauti Užimtumo tarnyboje registruotas vidutinių ir ribotų įsidarbinimo galimybių nedirbantis, nesimokantis ir mokymuose nedalyvaujantis jaunimas nuo 16 iki 29 metų amžiaus.</a:t>
            </a:r>
          </a:p>
          <a:p>
            <a:r>
              <a:rPr lang="lt-LT" b="1" dirty="0"/>
              <a:t>Kiek laiko truks projektas?</a:t>
            </a:r>
            <a:endParaRPr lang="lt-LT" dirty="0"/>
          </a:p>
          <a:p>
            <a:r>
              <a:rPr lang="lt-LT" dirty="0"/>
              <a:t>Projekto veiklos bus įgyvendinamos 24 mėnesius.</a:t>
            </a:r>
          </a:p>
          <a:p>
            <a:endParaRPr lang="lt-LT" dirty="0"/>
          </a:p>
        </p:txBody>
      </p:sp>
    </p:spTree>
    <p:extLst>
      <p:ext uri="{BB962C8B-B14F-4D97-AF65-F5344CB8AC3E}">
        <p14:creationId xmlns:p14="http://schemas.microsoft.com/office/powerpoint/2010/main" val="36353070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urinio vietos rezervavimo ženklas 4">
            <a:extLst>
              <a:ext uri="{FF2B5EF4-FFF2-40B4-BE49-F238E27FC236}">
                <a16:creationId xmlns:a16="http://schemas.microsoft.com/office/drawing/2014/main" id="{32A3A2EB-7F07-47D3-873D-6E07B3B94C7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17037" y="0"/>
            <a:ext cx="10487608" cy="6680718"/>
          </a:xfrm>
        </p:spPr>
      </p:pic>
    </p:spTree>
    <p:extLst>
      <p:ext uri="{BB962C8B-B14F-4D97-AF65-F5344CB8AC3E}">
        <p14:creationId xmlns:p14="http://schemas.microsoft.com/office/powerpoint/2010/main" val="31885886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urinio vietos rezervavimo ženklas 4">
            <a:extLst>
              <a:ext uri="{FF2B5EF4-FFF2-40B4-BE49-F238E27FC236}">
                <a16:creationId xmlns:a16="http://schemas.microsoft.com/office/drawing/2014/main" id="{3F7D90FC-CCC0-43F4-BAF3-1F30F52BE19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09405" y="0"/>
            <a:ext cx="10173190" cy="6699379"/>
          </a:xfrm>
        </p:spPr>
      </p:pic>
    </p:spTree>
    <p:extLst>
      <p:ext uri="{BB962C8B-B14F-4D97-AF65-F5344CB8AC3E}">
        <p14:creationId xmlns:p14="http://schemas.microsoft.com/office/powerpoint/2010/main" val="6102604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DAD25F34-B262-4AC9-8779-873592039F73}"/>
              </a:ext>
            </a:extLst>
          </p:cNvPr>
          <p:cNvSpPr>
            <a:spLocks noGrp="1"/>
          </p:cNvSpPr>
          <p:nvPr>
            <p:ph type="title"/>
          </p:nvPr>
        </p:nvSpPr>
        <p:spPr/>
        <p:txBody>
          <a:bodyPr/>
          <a:lstStyle/>
          <a:p>
            <a:r>
              <a:rPr lang="lt-LT" dirty="0"/>
              <a:t>Mobilūs jaunimo darbuotojai – Deimantė ir Aidas &lt;3</a:t>
            </a:r>
          </a:p>
        </p:txBody>
      </p:sp>
      <p:pic>
        <p:nvPicPr>
          <p:cNvPr id="5" name="Turinio vietos rezervavimo ženklas 4">
            <a:extLst>
              <a:ext uri="{FF2B5EF4-FFF2-40B4-BE49-F238E27FC236}">
                <a16:creationId xmlns:a16="http://schemas.microsoft.com/office/drawing/2014/main" id="{40C714FC-875E-4525-97A7-88BDD780836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36354" y="1778971"/>
            <a:ext cx="4785131" cy="4785131"/>
          </a:xfrm>
        </p:spPr>
      </p:pic>
    </p:spTree>
    <p:extLst>
      <p:ext uri="{BB962C8B-B14F-4D97-AF65-F5344CB8AC3E}">
        <p14:creationId xmlns:p14="http://schemas.microsoft.com/office/powerpoint/2010/main" val="37824532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92C6DFBD-8C82-4BE5-A276-0557FDE33C59}"/>
              </a:ext>
            </a:extLst>
          </p:cNvPr>
          <p:cNvSpPr>
            <a:spLocks noGrp="1"/>
          </p:cNvSpPr>
          <p:nvPr>
            <p:ph type="title"/>
          </p:nvPr>
        </p:nvSpPr>
        <p:spPr/>
        <p:txBody>
          <a:bodyPr/>
          <a:lstStyle/>
          <a:p>
            <a:r>
              <a:rPr lang="lt-LT" dirty="0"/>
              <a:t>Jei esi Gargžduose – būtinai užsuk į Gargždų atvirą jaunimo centrą:</a:t>
            </a:r>
          </a:p>
        </p:txBody>
      </p:sp>
      <p:sp>
        <p:nvSpPr>
          <p:cNvPr id="3" name="Turinio vietos rezervavimo ženklas 2">
            <a:extLst>
              <a:ext uri="{FF2B5EF4-FFF2-40B4-BE49-F238E27FC236}">
                <a16:creationId xmlns:a16="http://schemas.microsoft.com/office/drawing/2014/main" id="{B252E7C3-70AF-44B6-BC31-416296387B24}"/>
              </a:ext>
            </a:extLst>
          </p:cNvPr>
          <p:cNvSpPr>
            <a:spLocks noGrp="1"/>
          </p:cNvSpPr>
          <p:nvPr>
            <p:ph idx="1"/>
          </p:nvPr>
        </p:nvSpPr>
        <p:spPr/>
        <p:txBody>
          <a:bodyPr/>
          <a:lstStyle/>
          <a:p>
            <a:pPr algn="just"/>
            <a:r>
              <a:rPr lang="lt-LT" dirty="0"/>
              <a:t>Nuo antradienio iki penktadienio;</a:t>
            </a:r>
          </a:p>
          <a:p>
            <a:pPr algn="just"/>
            <a:r>
              <a:rPr lang="lt-LT" dirty="0"/>
              <a:t>Nuo 14.00 iki 20.00 val.</a:t>
            </a:r>
          </a:p>
          <a:p>
            <a:pPr algn="just"/>
            <a:r>
              <a:rPr lang="lt-LT" dirty="0"/>
              <a:t>Ten visada rasi dvi jaunimo darbuotojas Editą ir Egidiją – susitik su jomis, išgerk arbatos, padiskutuok, ar tiesiog ateik „</a:t>
            </a:r>
            <a:r>
              <a:rPr lang="lt-LT" dirty="0" err="1"/>
              <a:t>pakimarint</a:t>
            </a:r>
            <a:r>
              <a:rPr lang="lt-LT" dirty="0"/>
              <a:t>“, paklausyt muzikos.</a:t>
            </a:r>
          </a:p>
          <a:p>
            <a:pPr algn="just"/>
            <a:r>
              <a:rPr lang="lt-LT" dirty="0">
                <a:latin typeface="Bookman Old Style" panose="02050604050505020204" pitchFamily="18" charset="0"/>
              </a:rPr>
              <a:t>Laukiamas jaunimas nuo14 iki 29 m.</a:t>
            </a:r>
            <a:endParaRPr lang="lt-LT" dirty="0"/>
          </a:p>
        </p:txBody>
      </p:sp>
      <p:pic>
        <p:nvPicPr>
          <p:cNvPr id="4" name="Paveikslėlis 3">
            <a:extLst>
              <a:ext uri="{FF2B5EF4-FFF2-40B4-BE49-F238E27FC236}">
                <a16:creationId xmlns:a16="http://schemas.microsoft.com/office/drawing/2014/main" id="{A1798510-CC42-41AA-8DA9-AB1AA769E811}"/>
              </a:ext>
            </a:extLst>
          </p:cNvPr>
          <p:cNvPicPr>
            <a:picLocks noChangeAspect="1"/>
          </p:cNvPicPr>
          <p:nvPr/>
        </p:nvPicPr>
        <p:blipFill>
          <a:blip r:embed="rId2"/>
          <a:stretch>
            <a:fillRect/>
          </a:stretch>
        </p:blipFill>
        <p:spPr>
          <a:xfrm>
            <a:off x="8963997" y="3685591"/>
            <a:ext cx="2281335" cy="3041780"/>
          </a:xfrm>
          <a:prstGeom prst="rect">
            <a:avLst/>
          </a:prstGeom>
        </p:spPr>
      </p:pic>
    </p:spTree>
    <p:extLst>
      <p:ext uri="{BB962C8B-B14F-4D97-AF65-F5344CB8AC3E}">
        <p14:creationId xmlns:p14="http://schemas.microsoft.com/office/powerpoint/2010/main" val="34732712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urinio vietos rezervavimo ženklas 3">
            <a:extLst>
              <a:ext uri="{FF2B5EF4-FFF2-40B4-BE49-F238E27FC236}">
                <a16:creationId xmlns:a16="http://schemas.microsoft.com/office/drawing/2014/main" id="{638E0951-6B27-4281-AAE3-D6A6F7A50646}"/>
              </a:ext>
            </a:extLst>
          </p:cNvPr>
          <p:cNvPicPr>
            <a:picLocks noGrp="1" noChangeAspect="1"/>
          </p:cNvPicPr>
          <p:nvPr>
            <p:ph idx="1"/>
          </p:nvPr>
        </p:nvPicPr>
        <p:blipFill>
          <a:blip r:embed="rId2"/>
          <a:stretch>
            <a:fillRect/>
          </a:stretch>
        </p:blipFill>
        <p:spPr>
          <a:xfrm>
            <a:off x="1184988" y="318034"/>
            <a:ext cx="9517224" cy="6297369"/>
          </a:xfrm>
          <a:prstGeom prst="rect">
            <a:avLst/>
          </a:prstGeom>
        </p:spPr>
      </p:pic>
    </p:spTree>
    <p:extLst>
      <p:ext uri="{BB962C8B-B14F-4D97-AF65-F5344CB8AC3E}">
        <p14:creationId xmlns:p14="http://schemas.microsoft.com/office/powerpoint/2010/main" val="26397877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urinio vietos rezervavimo ženklas 3">
            <a:extLst>
              <a:ext uri="{FF2B5EF4-FFF2-40B4-BE49-F238E27FC236}">
                <a16:creationId xmlns:a16="http://schemas.microsoft.com/office/drawing/2014/main" id="{775641FA-84BA-4EA7-AE41-8236E57B021C}"/>
              </a:ext>
            </a:extLst>
          </p:cNvPr>
          <p:cNvPicPr>
            <a:picLocks noGrp="1" noChangeAspect="1"/>
          </p:cNvPicPr>
          <p:nvPr>
            <p:ph idx="1"/>
          </p:nvPr>
        </p:nvPicPr>
        <p:blipFill>
          <a:blip r:embed="rId2"/>
          <a:stretch>
            <a:fillRect/>
          </a:stretch>
        </p:blipFill>
        <p:spPr>
          <a:xfrm>
            <a:off x="1101764" y="130627"/>
            <a:ext cx="10337565" cy="6201245"/>
          </a:xfrm>
          <a:prstGeom prst="rect">
            <a:avLst/>
          </a:prstGeom>
        </p:spPr>
      </p:pic>
    </p:spTree>
    <p:extLst>
      <p:ext uri="{BB962C8B-B14F-4D97-AF65-F5344CB8AC3E}">
        <p14:creationId xmlns:p14="http://schemas.microsoft.com/office/powerpoint/2010/main" val="27795245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urinio vietos rezervavimo ženklas 3">
            <a:extLst>
              <a:ext uri="{FF2B5EF4-FFF2-40B4-BE49-F238E27FC236}">
                <a16:creationId xmlns:a16="http://schemas.microsoft.com/office/drawing/2014/main" id="{14CDCE93-9E3F-45D5-9B0A-F731AEB078AC}"/>
              </a:ext>
            </a:extLst>
          </p:cNvPr>
          <p:cNvPicPr>
            <a:picLocks noGrp="1" noChangeAspect="1"/>
          </p:cNvPicPr>
          <p:nvPr>
            <p:ph idx="1"/>
          </p:nvPr>
        </p:nvPicPr>
        <p:blipFill>
          <a:blip r:embed="rId2"/>
          <a:stretch>
            <a:fillRect/>
          </a:stretch>
        </p:blipFill>
        <p:spPr>
          <a:xfrm>
            <a:off x="3211838" y="233374"/>
            <a:ext cx="5619033" cy="6391251"/>
          </a:xfrm>
          <a:prstGeom prst="rect">
            <a:avLst/>
          </a:prstGeom>
        </p:spPr>
      </p:pic>
    </p:spTree>
    <p:extLst>
      <p:ext uri="{BB962C8B-B14F-4D97-AF65-F5344CB8AC3E}">
        <p14:creationId xmlns:p14="http://schemas.microsoft.com/office/powerpoint/2010/main" val="3098609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urinio vietos rezervavimo ženklas 3">
            <a:extLst>
              <a:ext uri="{FF2B5EF4-FFF2-40B4-BE49-F238E27FC236}">
                <a16:creationId xmlns:a16="http://schemas.microsoft.com/office/drawing/2014/main" id="{9D4F47DD-8F69-47A6-B2DF-ACA2B551B9A1}"/>
              </a:ext>
            </a:extLst>
          </p:cNvPr>
          <p:cNvPicPr>
            <a:picLocks noGrp="1" noChangeAspect="1"/>
          </p:cNvPicPr>
          <p:nvPr>
            <p:ph idx="1"/>
          </p:nvPr>
        </p:nvPicPr>
        <p:blipFill>
          <a:blip r:embed="rId2"/>
          <a:stretch>
            <a:fillRect/>
          </a:stretch>
        </p:blipFill>
        <p:spPr>
          <a:xfrm>
            <a:off x="3732244" y="105965"/>
            <a:ext cx="4984551" cy="6646069"/>
          </a:xfrm>
          <a:prstGeom prst="rect">
            <a:avLst/>
          </a:prstGeom>
        </p:spPr>
      </p:pic>
    </p:spTree>
    <p:extLst>
      <p:ext uri="{BB962C8B-B14F-4D97-AF65-F5344CB8AC3E}">
        <p14:creationId xmlns:p14="http://schemas.microsoft.com/office/powerpoint/2010/main" val="25960701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urinio vietos rezervavimo ženklas 3">
            <a:extLst>
              <a:ext uri="{FF2B5EF4-FFF2-40B4-BE49-F238E27FC236}">
                <a16:creationId xmlns:a16="http://schemas.microsoft.com/office/drawing/2014/main" id="{40AC1FA7-D56A-4785-948B-F03EA5D39CA5}"/>
              </a:ext>
            </a:extLst>
          </p:cNvPr>
          <p:cNvPicPr>
            <a:picLocks noGrp="1" noChangeAspect="1"/>
          </p:cNvPicPr>
          <p:nvPr>
            <p:ph idx="1"/>
          </p:nvPr>
        </p:nvPicPr>
        <p:blipFill>
          <a:blip r:embed="rId2"/>
          <a:stretch>
            <a:fillRect/>
          </a:stretch>
        </p:blipFill>
        <p:spPr>
          <a:xfrm>
            <a:off x="1714134" y="410547"/>
            <a:ext cx="9445277" cy="5841061"/>
          </a:xfrm>
          <a:prstGeom prst="rect">
            <a:avLst/>
          </a:prstGeom>
        </p:spPr>
      </p:pic>
    </p:spTree>
    <p:extLst>
      <p:ext uri="{BB962C8B-B14F-4D97-AF65-F5344CB8AC3E}">
        <p14:creationId xmlns:p14="http://schemas.microsoft.com/office/powerpoint/2010/main" val="28446942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34F340B2-2EF9-403A-BD7C-A034253CBBF3}"/>
              </a:ext>
            </a:extLst>
          </p:cNvPr>
          <p:cNvSpPr>
            <a:spLocks noGrp="1"/>
          </p:cNvSpPr>
          <p:nvPr>
            <p:ph type="title"/>
          </p:nvPr>
        </p:nvSpPr>
        <p:spPr/>
        <p:txBody>
          <a:bodyPr>
            <a:normAutofit/>
          </a:bodyPr>
          <a:lstStyle/>
          <a:p>
            <a:r>
              <a:rPr lang="lt-LT" dirty="0"/>
              <a:t>ŽINOT KODĖL VERTA SUSIPAŽINTI SU JAUNIMO DARBUOTOJAIS?</a:t>
            </a:r>
          </a:p>
        </p:txBody>
      </p:sp>
      <p:sp>
        <p:nvSpPr>
          <p:cNvPr id="3" name="Turinio vietos rezervavimo ženklas 2">
            <a:extLst>
              <a:ext uri="{FF2B5EF4-FFF2-40B4-BE49-F238E27FC236}">
                <a16:creationId xmlns:a16="http://schemas.microsoft.com/office/drawing/2014/main" id="{DACE7E92-C073-4B05-A01A-91A1C41B4166}"/>
              </a:ext>
            </a:extLst>
          </p:cNvPr>
          <p:cNvSpPr>
            <a:spLocks noGrp="1"/>
          </p:cNvSpPr>
          <p:nvPr>
            <p:ph idx="1"/>
          </p:nvPr>
        </p:nvSpPr>
        <p:spPr/>
        <p:txBody>
          <a:bodyPr/>
          <a:lstStyle/>
          <a:p>
            <a:r>
              <a:rPr lang="lt-LT" dirty="0">
                <a:latin typeface="Bookman Old Style" panose="02050604050505020204" pitchFamily="18" charset="0"/>
              </a:rPr>
              <a:t>NES JIE NIEKO NEVERS DARYT. PAS MUS NĖRA ŽODŽIO TU PRIVALAI. TU VISADA GALI RINKTIS.</a:t>
            </a:r>
          </a:p>
          <a:p>
            <a:endParaRPr lang="lt-LT" dirty="0">
              <a:latin typeface="Bookman Old Style" panose="02050604050505020204" pitchFamily="18" charset="0"/>
            </a:endParaRPr>
          </a:p>
          <a:p>
            <a:r>
              <a:rPr lang="lt-LT" dirty="0">
                <a:latin typeface="Bookman Old Style" panose="02050604050505020204" pitchFamily="18" charset="0"/>
              </a:rPr>
              <a:t>Veikla įgyvendinama kartu  su jaunais žmonėmis, remiantis jų poreikiais, siekiant įtraukti, integruoti jauną  žmogų į jo socialinę aplinką bei įgalinti jį sąmoningam ir aktyviam dalyvavimui asmeniniame ir visuomeniniame gyvenime, PADĖTI ĮGYVENDINTI JO IDĖJAS.</a:t>
            </a:r>
            <a:endParaRPr lang="lt-LT" dirty="0"/>
          </a:p>
        </p:txBody>
      </p:sp>
    </p:spTree>
    <p:extLst>
      <p:ext uri="{BB962C8B-B14F-4D97-AF65-F5344CB8AC3E}">
        <p14:creationId xmlns:p14="http://schemas.microsoft.com/office/powerpoint/2010/main" val="26982573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urinio vietos rezervavimo ženklas 3">
            <a:extLst>
              <a:ext uri="{FF2B5EF4-FFF2-40B4-BE49-F238E27FC236}">
                <a16:creationId xmlns:a16="http://schemas.microsoft.com/office/drawing/2014/main" id="{D3EF11FA-E12D-4567-885D-80A7F164F3E1}"/>
              </a:ext>
            </a:extLst>
          </p:cNvPr>
          <p:cNvPicPr>
            <a:picLocks noGrp="1" noChangeAspect="1"/>
          </p:cNvPicPr>
          <p:nvPr>
            <p:ph idx="1"/>
          </p:nvPr>
        </p:nvPicPr>
        <p:blipFill>
          <a:blip r:embed="rId2"/>
          <a:stretch>
            <a:fillRect/>
          </a:stretch>
        </p:blipFill>
        <p:spPr>
          <a:xfrm>
            <a:off x="1902897" y="410547"/>
            <a:ext cx="8595738" cy="5729094"/>
          </a:xfrm>
          <a:prstGeom prst="rect">
            <a:avLst/>
          </a:prstGeom>
        </p:spPr>
      </p:pic>
    </p:spTree>
    <p:extLst>
      <p:ext uri="{BB962C8B-B14F-4D97-AF65-F5344CB8AC3E}">
        <p14:creationId xmlns:p14="http://schemas.microsoft.com/office/powerpoint/2010/main" val="41785014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DC100D61-E3FB-4FA2-9011-9266526C62E2}"/>
              </a:ext>
            </a:extLst>
          </p:cNvPr>
          <p:cNvSpPr>
            <a:spLocks noGrp="1"/>
          </p:cNvSpPr>
          <p:nvPr>
            <p:ph type="title"/>
          </p:nvPr>
        </p:nvSpPr>
        <p:spPr/>
        <p:txBody>
          <a:bodyPr/>
          <a:lstStyle/>
          <a:p>
            <a:r>
              <a:rPr lang="lt-LT" dirty="0"/>
              <a:t>SVARBIAUSIA -&gt; VISADA GALI RINKTIS, KADA ATEITI, O KADA NE.</a:t>
            </a:r>
          </a:p>
        </p:txBody>
      </p:sp>
      <p:pic>
        <p:nvPicPr>
          <p:cNvPr id="5" name="Turinio vietos rezervavimo ženklas 4">
            <a:extLst>
              <a:ext uri="{FF2B5EF4-FFF2-40B4-BE49-F238E27FC236}">
                <a16:creationId xmlns:a16="http://schemas.microsoft.com/office/drawing/2014/main" id="{FEBBAC1D-29FE-43B3-8B4D-632B6724751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43609" y="1652376"/>
            <a:ext cx="9835766" cy="4840499"/>
          </a:xfrm>
        </p:spPr>
      </p:pic>
    </p:spTree>
    <p:extLst>
      <p:ext uri="{BB962C8B-B14F-4D97-AF65-F5344CB8AC3E}">
        <p14:creationId xmlns:p14="http://schemas.microsoft.com/office/powerpoint/2010/main" val="29489742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5098CC21-F0A6-4099-A060-D01ED5426E64}"/>
              </a:ext>
            </a:extLst>
          </p:cNvPr>
          <p:cNvSpPr>
            <a:spLocks noGrp="1"/>
          </p:cNvSpPr>
          <p:nvPr>
            <p:ph type="title"/>
          </p:nvPr>
        </p:nvSpPr>
        <p:spPr/>
        <p:txBody>
          <a:bodyPr>
            <a:normAutofit fontScale="90000"/>
          </a:bodyPr>
          <a:lstStyle/>
          <a:p>
            <a:r>
              <a:rPr lang="lt-LT" dirty="0"/>
              <a:t>LAUKIAM JAUNIMO IR PAŽADAME, KAD PADĖSIME RASTI ATSAKYMUS Į TAU SVARBIUS KLAUSIMUS</a:t>
            </a:r>
            <a:r>
              <a:rPr lang="en-US" dirty="0"/>
              <a:t>!</a:t>
            </a:r>
            <a:endParaRPr lang="lt-LT" dirty="0"/>
          </a:p>
        </p:txBody>
      </p:sp>
      <p:pic>
        <p:nvPicPr>
          <p:cNvPr id="4" name="gajc">
            <a:hlinkClick r:id="" action="ppaction://media"/>
            <a:extLst>
              <a:ext uri="{FF2B5EF4-FFF2-40B4-BE49-F238E27FC236}">
                <a16:creationId xmlns:a16="http://schemas.microsoft.com/office/drawing/2014/main" id="{CFC44E19-22CE-4D01-882C-EEA96461543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227263" y="1825625"/>
            <a:ext cx="7735887" cy="4351338"/>
          </a:xfrm>
        </p:spPr>
      </p:pic>
    </p:spTree>
    <p:extLst>
      <p:ext uri="{BB962C8B-B14F-4D97-AF65-F5344CB8AC3E}">
        <p14:creationId xmlns:p14="http://schemas.microsoft.com/office/powerpoint/2010/main" val="244437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2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563283B2-239C-46D8-8DA3-9F64BC2C1486}"/>
              </a:ext>
            </a:extLst>
          </p:cNvPr>
          <p:cNvSpPr>
            <a:spLocks noGrp="1"/>
          </p:cNvSpPr>
          <p:nvPr>
            <p:ph type="title"/>
          </p:nvPr>
        </p:nvSpPr>
        <p:spPr/>
        <p:txBody>
          <a:bodyPr/>
          <a:lstStyle/>
          <a:p>
            <a:r>
              <a:rPr lang="lt-LT" dirty="0"/>
              <a:t>JAUNIMO DARBUOTOJAI </a:t>
            </a:r>
            <a:br>
              <a:rPr lang="lt-LT" dirty="0"/>
            </a:br>
            <a:r>
              <a:rPr lang="lt-LT" dirty="0"/>
              <a:t>ŽINO DAUGIAU, NES...</a:t>
            </a:r>
          </a:p>
        </p:txBody>
      </p:sp>
      <p:sp>
        <p:nvSpPr>
          <p:cNvPr id="3" name="Turinio vietos rezervavimo ženklas 2">
            <a:extLst>
              <a:ext uri="{FF2B5EF4-FFF2-40B4-BE49-F238E27FC236}">
                <a16:creationId xmlns:a16="http://schemas.microsoft.com/office/drawing/2014/main" id="{C7E1FE7C-023A-44F1-B4A4-9482029C84B1}"/>
              </a:ext>
            </a:extLst>
          </p:cNvPr>
          <p:cNvSpPr>
            <a:spLocks noGrp="1"/>
          </p:cNvSpPr>
          <p:nvPr>
            <p:ph idx="1"/>
          </p:nvPr>
        </p:nvSpPr>
        <p:spPr/>
        <p:txBody>
          <a:bodyPr/>
          <a:lstStyle/>
          <a:p>
            <a:r>
              <a:rPr lang="lt-LT" dirty="0"/>
              <a:t>JIE VISĄ SAVO DARBO LAIKĄ DOMISI JAUNIMO GALIMYBĖMIS IR KIEKVIENAM RAS KĄ PASIŪLYTI.</a:t>
            </a:r>
          </a:p>
          <a:p>
            <a:r>
              <a:rPr lang="lt-LT" dirty="0"/>
              <a:t>MES ESAME TINKLO „ŽINAU VISKĄ“ PARTNERIAI TAIGI:</a:t>
            </a:r>
          </a:p>
          <a:p>
            <a:endParaRPr lang="lt-LT" dirty="0"/>
          </a:p>
        </p:txBody>
      </p:sp>
      <p:pic>
        <p:nvPicPr>
          <p:cNvPr id="5" name="Paveikslėlis 4">
            <a:extLst>
              <a:ext uri="{FF2B5EF4-FFF2-40B4-BE49-F238E27FC236}">
                <a16:creationId xmlns:a16="http://schemas.microsoft.com/office/drawing/2014/main" id="{52EEB09D-0DB6-4551-9F95-F898BBA5BE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42895" y="3112546"/>
            <a:ext cx="6906209" cy="3572310"/>
          </a:xfrm>
          <a:prstGeom prst="rect">
            <a:avLst/>
          </a:prstGeom>
        </p:spPr>
      </p:pic>
      <p:pic>
        <p:nvPicPr>
          <p:cNvPr id="6" name="Paveikslėlis 5">
            <a:extLst>
              <a:ext uri="{FF2B5EF4-FFF2-40B4-BE49-F238E27FC236}">
                <a16:creationId xmlns:a16="http://schemas.microsoft.com/office/drawing/2014/main" id="{8D765127-CADC-4479-8AE7-C19528CE8368}"/>
              </a:ext>
            </a:extLst>
          </p:cNvPr>
          <p:cNvPicPr>
            <a:picLocks noChangeAspect="1"/>
          </p:cNvPicPr>
          <p:nvPr/>
        </p:nvPicPr>
        <p:blipFill>
          <a:blip r:embed="rId3"/>
          <a:stretch>
            <a:fillRect/>
          </a:stretch>
        </p:blipFill>
        <p:spPr>
          <a:xfrm>
            <a:off x="9672734" y="163658"/>
            <a:ext cx="2177143" cy="1333500"/>
          </a:xfrm>
          <a:prstGeom prst="rect">
            <a:avLst/>
          </a:prstGeom>
        </p:spPr>
      </p:pic>
    </p:spTree>
    <p:extLst>
      <p:ext uri="{BB962C8B-B14F-4D97-AF65-F5344CB8AC3E}">
        <p14:creationId xmlns:p14="http://schemas.microsoft.com/office/powerpoint/2010/main" val="19039339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8F5982E3-3A14-4836-B9F4-62E479D1085B}"/>
              </a:ext>
            </a:extLst>
          </p:cNvPr>
          <p:cNvSpPr>
            <a:spLocks noGrp="1"/>
          </p:cNvSpPr>
          <p:nvPr>
            <p:ph type="title"/>
          </p:nvPr>
        </p:nvSpPr>
        <p:spPr/>
        <p:txBody>
          <a:bodyPr/>
          <a:lstStyle/>
          <a:p>
            <a:r>
              <a:rPr lang="lt-LT" dirty="0"/>
              <a:t>„Time to </a:t>
            </a:r>
            <a:r>
              <a:rPr lang="lt-LT" dirty="0" err="1"/>
              <a:t>move</a:t>
            </a:r>
            <a:r>
              <a:rPr lang="lt-LT" dirty="0"/>
              <a:t>“ kampanija – aktualu</a:t>
            </a:r>
            <a:r>
              <a:rPr lang="en-US" dirty="0"/>
              <a:t>!</a:t>
            </a:r>
            <a:endParaRPr lang="lt-LT" dirty="0"/>
          </a:p>
        </p:txBody>
      </p:sp>
      <p:pic>
        <p:nvPicPr>
          <p:cNvPr id="4" name="Turinio vietos rezervavimo ženklas 3">
            <a:extLst>
              <a:ext uri="{FF2B5EF4-FFF2-40B4-BE49-F238E27FC236}">
                <a16:creationId xmlns:a16="http://schemas.microsoft.com/office/drawing/2014/main" id="{1E0C7612-579A-455E-A191-80200AEF0FDD}"/>
              </a:ext>
            </a:extLst>
          </p:cNvPr>
          <p:cNvPicPr>
            <a:picLocks noGrp="1" noChangeAspect="1"/>
          </p:cNvPicPr>
          <p:nvPr>
            <p:ph idx="1"/>
          </p:nvPr>
        </p:nvPicPr>
        <p:blipFill rotWithShape="1">
          <a:blip r:embed="rId2"/>
          <a:srcRect t="4789" r="1552" b="9652"/>
          <a:stretch/>
        </p:blipFill>
        <p:spPr>
          <a:xfrm>
            <a:off x="974731" y="1389703"/>
            <a:ext cx="10744517" cy="5252462"/>
          </a:xfrm>
          <a:prstGeom prst="rect">
            <a:avLst/>
          </a:prstGeom>
        </p:spPr>
      </p:pic>
    </p:spTree>
    <p:extLst>
      <p:ext uri="{BB962C8B-B14F-4D97-AF65-F5344CB8AC3E}">
        <p14:creationId xmlns:p14="http://schemas.microsoft.com/office/powerpoint/2010/main" val="23596199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D546B47F-FF54-4992-9DA5-2D42C5271AD5}"/>
              </a:ext>
            </a:extLst>
          </p:cNvPr>
          <p:cNvSpPr>
            <a:spLocks noGrp="1"/>
          </p:cNvSpPr>
          <p:nvPr>
            <p:ph type="title"/>
          </p:nvPr>
        </p:nvSpPr>
        <p:spPr>
          <a:xfrm>
            <a:off x="838200" y="0"/>
            <a:ext cx="10515600" cy="1325563"/>
          </a:xfrm>
        </p:spPr>
        <p:txBody>
          <a:bodyPr/>
          <a:lstStyle/>
          <a:p>
            <a:r>
              <a:rPr lang="en-US" dirty="0" err="1"/>
              <a:t>Jauno</a:t>
            </a:r>
            <a:r>
              <a:rPr lang="en-US" dirty="0"/>
              <a:t> </a:t>
            </a:r>
            <a:r>
              <a:rPr lang="en-US" dirty="0" err="1"/>
              <a:t>verslininko</a:t>
            </a:r>
            <a:r>
              <a:rPr lang="en-US" dirty="0"/>
              <a:t> </a:t>
            </a:r>
            <a:r>
              <a:rPr lang="en-US" dirty="0" err="1"/>
              <a:t>prad</a:t>
            </a:r>
            <a:r>
              <a:rPr lang="lt-LT" dirty="0" err="1"/>
              <a:t>žia</a:t>
            </a:r>
            <a:r>
              <a:rPr lang="en-US" dirty="0"/>
              <a:t>! </a:t>
            </a:r>
            <a:endParaRPr lang="lt-LT" dirty="0"/>
          </a:p>
        </p:txBody>
      </p:sp>
      <p:pic>
        <p:nvPicPr>
          <p:cNvPr id="4" name="Turinio vietos rezervavimo ženklas 3">
            <a:extLst>
              <a:ext uri="{FF2B5EF4-FFF2-40B4-BE49-F238E27FC236}">
                <a16:creationId xmlns:a16="http://schemas.microsoft.com/office/drawing/2014/main" id="{4DA09BA6-BF67-4E58-A4CC-7C43742CB069}"/>
              </a:ext>
            </a:extLst>
          </p:cNvPr>
          <p:cNvPicPr>
            <a:picLocks noGrp="1" noChangeAspect="1"/>
          </p:cNvPicPr>
          <p:nvPr>
            <p:ph idx="1"/>
          </p:nvPr>
        </p:nvPicPr>
        <p:blipFill rotWithShape="1">
          <a:blip r:embed="rId2"/>
          <a:srcRect t="7149" r="-136" b="17371"/>
          <a:stretch/>
        </p:blipFill>
        <p:spPr>
          <a:xfrm>
            <a:off x="428896" y="1259633"/>
            <a:ext cx="11839479" cy="5019869"/>
          </a:xfrm>
          <a:prstGeom prst="rect">
            <a:avLst/>
          </a:prstGeom>
        </p:spPr>
      </p:pic>
    </p:spTree>
    <p:extLst>
      <p:ext uri="{BB962C8B-B14F-4D97-AF65-F5344CB8AC3E}">
        <p14:creationId xmlns:p14="http://schemas.microsoft.com/office/powerpoint/2010/main" val="36438250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CEA73BF5-F7BF-4DEB-BABD-71401205855D}"/>
              </a:ext>
            </a:extLst>
          </p:cNvPr>
          <p:cNvSpPr>
            <a:spLocks noGrp="1"/>
          </p:cNvSpPr>
          <p:nvPr>
            <p:ph type="title"/>
          </p:nvPr>
        </p:nvSpPr>
        <p:spPr/>
        <p:txBody>
          <a:bodyPr/>
          <a:lstStyle/>
          <a:p>
            <a:r>
              <a:rPr lang="en-US" dirty="0" err="1"/>
              <a:t>Verslo</a:t>
            </a:r>
            <a:r>
              <a:rPr lang="en-US" dirty="0"/>
              <a:t> </a:t>
            </a:r>
            <a:r>
              <a:rPr lang="en-US" dirty="0" err="1"/>
              <a:t>liudijimas</a:t>
            </a:r>
            <a:r>
              <a:rPr lang="en-US" dirty="0"/>
              <a:t> </a:t>
            </a:r>
            <a:r>
              <a:rPr lang="en-US" dirty="0" err="1"/>
              <a:t>Klaip</a:t>
            </a:r>
            <a:r>
              <a:rPr lang="lt-LT" dirty="0" err="1"/>
              <a:t>ėdos</a:t>
            </a:r>
            <a:r>
              <a:rPr lang="lt-LT" dirty="0"/>
              <a:t> rajono savivaldybės jaunimui kainuoja tik 1 Eur</a:t>
            </a:r>
            <a:r>
              <a:rPr lang="en-US" dirty="0"/>
              <a:t>!</a:t>
            </a:r>
            <a:endParaRPr lang="lt-LT" dirty="0"/>
          </a:p>
        </p:txBody>
      </p:sp>
      <p:pic>
        <p:nvPicPr>
          <p:cNvPr id="4" name="Turinio vietos rezervavimo ženklas 3">
            <a:extLst>
              <a:ext uri="{FF2B5EF4-FFF2-40B4-BE49-F238E27FC236}">
                <a16:creationId xmlns:a16="http://schemas.microsoft.com/office/drawing/2014/main" id="{A41F15C8-A3DE-4ABC-8DC3-DD0B7B42BBD7}"/>
              </a:ext>
            </a:extLst>
          </p:cNvPr>
          <p:cNvPicPr>
            <a:picLocks noGrp="1" noChangeAspect="1"/>
          </p:cNvPicPr>
          <p:nvPr>
            <p:ph idx="1"/>
          </p:nvPr>
        </p:nvPicPr>
        <p:blipFill>
          <a:blip r:embed="rId2"/>
          <a:stretch>
            <a:fillRect/>
          </a:stretch>
        </p:blipFill>
        <p:spPr>
          <a:xfrm>
            <a:off x="1716364" y="1690688"/>
            <a:ext cx="8759272" cy="4927091"/>
          </a:xfrm>
          <a:prstGeom prst="rect">
            <a:avLst/>
          </a:prstGeom>
        </p:spPr>
      </p:pic>
    </p:spTree>
    <p:extLst>
      <p:ext uri="{BB962C8B-B14F-4D97-AF65-F5344CB8AC3E}">
        <p14:creationId xmlns:p14="http://schemas.microsoft.com/office/powerpoint/2010/main" val="24340101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D4C80D74-4C68-487C-98C3-993B2D591194}"/>
              </a:ext>
            </a:extLst>
          </p:cNvPr>
          <p:cNvSpPr>
            <a:spLocks noGrp="1"/>
          </p:cNvSpPr>
          <p:nvPr>
            <p:ph type="title"/>
          </p:nvPr>
        </p:nvSpPr>
        <p:spPr/>
        <p:txBody>
          <a:bodyPr/>
          <a:lstStyle/>
          <a:p>
            <a:r>
              <a:rPr lang="en-US" dirty="0" err="1"/>
              <a:t>Sritys</a:t>
            </a:r>
            <a:r>
              <a:rPr lang="en-US" dirty="0"/>
              <a:t> u</a:t>
            </a:r>
            <a:r>
              <a:rPr lang="lt-LT" dirty="0"/>
              <a:t>ž kurias mokamas 1 Eur</a:t>
            </a:r>
            <a:r>
              <a:rPr lang="en-US" dirty="0"/>
              <a:t>!</a:t>
            </a:r>
            <a:endParaRPr lang="lt-LT" dirty="0"/>
          </a:p>
        </p:txBody>
      </p:sp>
      <p:sp>
        <p:nvSpPr>
          <p:cNvPr id="3" name="Turinio vietos rezervavimo ženklas 2">
            <a:extLst>
              <a:ext uri="{FF2B5EF4-FFF2-40B4-BE49-F238E27FC236}">
                <a16:creationId xmlns:a16="http://schemas.microsoft.com/office/drawing/2014/main" id="{E80C7219-88C7-43E4-83B8-8B9F08A18A5C}"/>
              </a:ext>
            </a:extLst>
          </p:cNvPr>
          <p:cNvSpPr>
            <a:spLocks noGrp="1"/>
          </p:cNvSpPr>
          <p:nvPr>
            <p:ph idx="1"/>
          </p:nvPr>
        </p:nvSpPr>
        <p:spPr/>
        <p:txBody>
          <a:bodyPr>
            <a:normAutofit lnSpcReduction="10000"/>
          </a:bodyPr>
          <a:lstStyle/>
          <a:p>
            <a:r>
              <a:rPr lang="lt-LT" dirty="0"/>
              <a:t>Patvirtintame sąraše 39 veikloms yra nustatytas 1 euro fiksuotas pajamų mokesčio dydis. Tarp tokių veiklų – batų valymas; tekstilės pluoštų paruošimas ir verpimas; lagaminų, rankinių ir panašių reikmenų, balno reikmenų ir pakinktų gamyba, taisymas; žvejybos reikmenų gamyba, </a:t>
            </a:r>
            <a:r>
              <a:rPr lang="lt-LT" dirty="0" err="1"/>
              <a:t>trūklių</a:t>
            </a:r>
            <a:r>
              <a:rPr lang="lt-LT" dirty="0"/>
              <a:t> lervų gaudymas; žvakių ir kitų liejinių iš vaško gamyba; įrankių galandimas; krosnių, kaminų ir židinių valymas, įvairių tipų laikrodžių ir juvelyrinių dirbinių taisymas; šviežių ir ilgai išsilaikančių konditerijos kepinių ir pyragaičių gamyba, džiūvėsių ir sausainių gamyba; avalynės gamyba; juvelyrinių papuošalų gamyba ir taisymas; dovanų pakavimas; vonių restauravimas; medvilninių ir lininių audinių audimas; kopijavimo, </a:t>
            </a:r>
            <a:r>
              <a:rPr lang="lt-LT" dirty="0" err="1"/>
              <a:t>šviesoraščio</a:t>
            </a:r>
            <a:r>
              <a:rPr lang="lt-LT" dirty="0"/>
              <a:t>, teksto dauginimo veikla; laiptinių ar langų valymas; dviračių nuoma; gelbėtojų veikla.</a:t>
            </a:r>
          </a:p>
        </p:txBody>
      </p:sp>
    </p:spTree>
    <p:extLst>
      <p:ext uri="{BB962C8B-B14F-4D97-AF65-F5344CB8AC3E}">
        <p14:creationId xmlns:p14="http://schemas.microsoft.com/office/powerpoint/2010/main" val="26171999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avadinimas 1">
            <a:extLst>
              <a:ext uri="{FF2B5EF4-FFF2-40B4-BE49-F238E27FC236}">
                <a16:creationId xmlns:a16="http://schemas.microsoft.com/office/drawing/2014/main" id="{20515ADA-D3FD-44B2-9909-CF87BCA712E1}"/>
              </a:ext>
            </a:extLst>
          </p:cNvPr>
          <p:cNvSpPr>
            <a:spLocks noGrp="1"/>
          </p:cNvSpPr>
          <p:nvPr>
            <p:ph type="title"/>
          </p:nvPr>
        </p:nvSpPr>
        <p:spPr/>
        <p:txBody>
          <a:bodyPr/>
          <a:lstStyle/>
          <a:p>
            <a:r>
              <a:rPr lang="en-US" dirty="0"/>
              <a:t>Am</a:t>
            </a:r>
            <a:r>
              <a:rPr lang="lt-LT" dirty="0" err="1"/>
              <a:t>žiaus</a:t>
            </a:r>
            <a:r>
              <a:rPr lang="lt-LT" dirty="0"/>
              <a:t> cenzas.</a:t>
            </a:r>
          </a:p>
        </p:txBody>
      </p:sp>
      <p:sp>
        <p:nvSpPr>
          <p:cNvPr id="3" name="Turinio vietos rezervavimo ženklas 2">
            <a:extLst>
              <a:ext uri="{FF2B5EF4-FFF2-40B4-BE49-F238E27FC236}">
                <a16:creationId xmlns:a16="http://schemas.microsoft.com/office/drawing/2014/main" id="{78B56AFD-16D4-4B07-BC17-A102CF13D0CF}"/>
              </a:ext>
            </a:extLst>
          </p:cNvPr>
          <p:cNvSpPr>
            <a:spLocks noGrp="1"/>
          </p:cNvSpPr>
          <p:nvPr>
            <p:ph idx="1"/>
          </p:nvPr>
        </p:nvSpPr>
        <p:spPr/>
        <p:txBody>
          <a:bodyPr/>
          <a:lstStyle/>
          <a:p>
            <a:r>
              <a:rPr lang="lt-LT" dirty="0"/>
              <a:t>Asmuo nuo 14 iki 18 metų su tėvų (ar globėjų) sutikimu gali vykdyti individualią veiklą nesteigdamas juridinio asmens (individuali veikla pagal pažymą, verslo liudijimo gavimas), iki 14 metų asmenys to negali.</a:t>
            </a:r>
          </a:p>
          <a:p>
            <a:r>
              <a:rPr lang="lt-LT" dirty="0"/>
              <a:t>Nuo  18 m. – jokių ribų</a:t>
            </a:r>
            <a:r>
              <a:rPr lang="en-US" dirty="0"/>
              <a:t>!</a:t>
            </a:r>
          </a:p>
          <a:p>
            <a:endParaRPr lang="lt-LT" dirty="0"/>
          </a:p>
        </p:txBody>
      </p:sp>
      <p:pic>
        <p:nvPicPr>
          <p:cNvPr id="5" name="Paveikslėlis 4">
            <a:extLst>
              <a:ext uri="{FF2B5EF4-FFF2-40B4-BE49-F238E27FC236}">
                <a16:creationId xmlns:a16="http://schemas.microsoft.com/office/drawing/2014/main" id="{F1532B59-057A-4AA4-A869-962421458344}"/>
              </a:ext>
            </a:extLst>
          </p:cNvPr>
          <p:cNvPicPr>
            <a:picLocks noChangeAspect="1"/>
          </p:cNvPicPr>
          <p:nvPr/>
        </p:nvPicPr>
        <p:blipFill>
          <a:blip r:embed="rId2"/>
          <a:stretch>
            <a:fillRect/>
          </a:stretch>
        </p:blipFill>
        <p:spPr>
          <a:xfrm>
            <a:off x="5659405" y="3170561"/>
            <a:ext cx="4381500" cy="2924175"/>
          </a:xfrm>
          <a:prstGeom prst="rect">
            <a:avLst/>
          </a:prstGeom>
        </p:spPr>
      </p:pic>
    </p:spTree>
    <p:extLst>
      <p:ext uri="{BB962C8B-B14F-4D97-AF65-F5344CB8AC3E}">
        <p14:creationId xmlns:p14="http://schemas.microsoft.com/office/powerpoint/2010/main" val="15225288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aveikslėlis 3">
            <a:extLst>
              <a:ext uri="{FF2B5EF4-FFF2-40B4-BE49-F238E27FC236}">
                <a16:creationId xmlns:a16="http://schemas.microsoft.com/office/drawing/2014/main" id="{6F9D1E3A-1014-4144-A658-280BD576D6D2}"/>
              </a:ext>
            </a:extLst>
          </p:cNvPr>
          <p:cNvPicPr>
            <a:picLocks noChangeAspect="1"/>
          </p:cNvPicPr>
          <p:nvPr/>
        </p:nvPicPr>
        <p:blipFill>
          <a:blip r:embed="rId2"/>
          <a:stretch>
            <a:fillRect/>
          </a:stretch>
        </p:blipFill>
        <p:spPr>
          <a:xfrm>
            <a:off x="2191007" y="1232441"/>
            <a:ext cx="7809986" cy="4393117"/>
          </a:xfrm>
          <a:prstGeom prst="rect">
            <a:avLst/>
          </a:prstGeom>
        </p:spPr>
      </p:pic>
    </p:spTree>
    <p:extLst>
      <p:ext uri="{BB962C8B-B14F-4D97-AF65-F5344CB8AC3E}">
        <p14:creationId xmlns:p14="http://schemas.microsoft.com/office/powerpoint/2010/main" val="3305928413"/>
      </p:ext>
    </p:extLst>
  </p:cSld>
  <p:clrMapOvr>
    <a:masterClrMapping/>
  </p:clrMapOvr>
</p:sld>
</file>

<file path=ppt/theme/theme1.xml><?xml version="1.0" encoding="utf-8"?>
<a:theme xmlns:a="http://schemas.openxmlformats.org/drawingml/2006/main" name="„Office“ 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1499</TotalTime>
  <Words>1034</Words>
  <Application>Microsoft Office PowerPoint</Application>
  <PresentationFormat>Plačiaekranė</PresentationFormat>
  <Paragraphs>145</Paragraphs>
  <Slides>43</Slides>
  <Notes>0</Notes>
  <HiddenSlides>0</HiddenSlides>
  <MMClips>1</MMClips>
  <ScaleCrop>false</ScaleCrop>
  <HeadingPairs>
    <vt:vector size="6" baseType="variant">
      <vt:variant>
        <vt:lpstr>Naudojami šriftai</vt:lpstr>
      </vt:variant>
      <vt:variant>
        <vt:i4>5</vt:i4>
      </vt:variant>
      <vt:variant>
        <vt:lpstr>Tema</vt:lpstr>
      </vt:variant>
      <vt:variant>
        <vt:i4>1</vt:i4>
      </vt:variant>
      <vt:variant>
        <vt:lpstr>Skaidrių pavadinimai</vt:lpstr>
      </vt:variant>
      <vt:variant>
        <vt:i4>43</vt:i4>
      </vt:variant>
    </vt:vector>
  </HeadingPairs>
  <TitlesOfParts>
    <vt:vector size="49" baseType="lpstr">
      <vt:lpstr>Arial</vt:lpstr>
      <vt:lpstr>Bookman Old Style</vt:lpstr>
      <vt:lpstr>Calibri</vt:lpstr>
      <vt:lpstr>Calibri Light</vt:lpstr>
      <vt:lpstr>Times New Roman</vt:lpstr>
      <vt:lpstr>„Office“ tema</vt:lpstr>
      <vt:lpstr>KLAIPĖDOS RAJONO JAUNIMAS – KOKIOS GALIMYBĖS ?</vt:lpstr>
      <vt:lpstr>KAS RŪPINASI JAUNIMU? </vt:lpstr>
      <vt:lpstr>VISADA GALI KREIPTIS Į JAUNIMO REIKALŲ TARYBĄ </vt:lpstr>
      <vt:lpstr>GALIMYBĖS MOKYKLOJE</vt:lpstr>
      <vt:lpstr>KĄ DUODA DALYVAVIMAS SAVIVALDOS VEIKLOJE?</vt:lpstr>
      <vt:lpstr>O PO MOKYKLOS (1): Formalųjį švietimą  papildančios ugdymo įstaigos </vt:lpstr>
      <vt:lpstr>O PO MOKYKLOS (2):</vt:lpstr>
      <vt:lpstr>„PowerPoint“ pateiktis</vt:lpstr>
      <vt:lpstr>„PowerPoint“ pateiktis</vt:lpstr>
      <vt:lpstr>GALIMYBĖS SAVANORIAUTI</vt:lpstr>
      <vt:lpstr>JST PRIIMANČIOS ORGANIZACIJOS: JRD.LT  INFORMACIJA JAUNIMUI</vt:lpstr>
      <vt:lpstr>„PowerPoint“ pateiktis</vt:lpstr>
      <vt:lpstr>Tarptautinė savanorystė Klaipėdos rajone</vt:lpstr>
      <vt:lpstr>JTBA.LT – TARPTAUTINIAI PROJEKTAI </vt:lpstr>
      <vt:lpstr>ĮGYK PRANAŠUMĄ PROGRAMA –  JAU NETRUKUS https://www.jaunimogarantijos.lt/lt</vt:lpstr>
      <vt:lpstr>„PowerPoint“ pateiktis</vt:lpstr>
      <vt:lpstr>ĮGYK PRANAŠUMĄ (TĘSINYS)</vt:lpstr>
      <vt:lpstr>PROJEKTAS „JUDAM“</vt:lpstr>
      <vt:lpstr>JAUNIEMS ASMENIMS, KURIE BAIGĖ MOKYKLĄ, BET NESIMOKO TOLIAU IR NEDIRBA – POJEKTAS JUDAM:</vt:lpstr>
      <vt:lpstr>„PowerPoint“ pateiktis</vt:lpstr>
      <vt:lpstr>Projektą „Judam“ mūsų apskrityje koordinuoja:</vt:lpstr>
      <vt:lpstr>JAU NETRUKUS:</vt:lpstr>
      <vt:lpstr>JAU NETRUKUS (TĘSINYS)</vt:lpstr>
      <vt:lpstr>„PowerPoint“ pateiktis</vt:lpstr>
      <vt:lpstr>„PowerPoint“ pateiktis</vt:lpstr>
      <vt:lpstr>Mobilūs jaunimo darbuotojai – Deimantė ir Aidas &lt;3</vt:lpstr>
      <vt:lpstr>Jei esi Gargžduose – būtinai užsuk į Gargždų atvirą jaunimo centrą:</vt:lpstr>
      <vt:lpstr>„PowerPoint“ pateiktis</vt:lpstr>
      <vt:lpstr>„PowerPoint“ pateiktis</vt:lpstr>
      <vt:lpstr>„PowerPoint“ pateiktis</vt:lpstr>
      <vt:lpstr>„PowerPoint“ pateiktis</vt:lpstr>
      <vt:lpstr>„PowerPoint“ pateiktis</vt:lpstr>
      <vt:lpstr>ŽINOT KODĖL VERTA SUSIPAŽINTI SU JAUNIMO DARBUOTOJAIS?</vt:lpstr>
      <vt:lpstr>„PowerPoint“ pateiktis</vt:lpstr>
      <vt:lpstr>SVARBIAUSIA -&gt; VISADA GALI RINKTIS, KADA ATEITI, O KADA NE.</vt:lpstr>
      <vt:lpstr>LAUKIAM JAUNIMO IR PAŽADAME, KAD PADĖSIME RASTI ATSAKYMUS Į TAU SVARBIUS KLAUSIMUS!</vt:lpstr>
      <vt:lpstr>JAUNIMO DARBUOTOJAI  ŽINO DAUGIAU, NES...</vt:lpstr>
      <vt:lpstr>„Time to move“ kampanija – aktualu!</vt:lpstr>
      <vt:lpstr>Jauno verslininko pradžia! </vt:lpstr>
      <vt:lpstr>Verslo liudijimas Klaipėdos rajono savivaldybės jaunimui kainuoja tik 1 Eur!</vt:lpstr>
      <vt:lpstr>Sritys už kurias mokamas 1 Eur!</vt:lpstr>
      <vt:lpstr>Amžiaus cenzas.</vt:lpstr>
      <vt:lpstr>„PowerPoint“ pateiktis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KLAIPĖDOS RAJONO JAUNIMAS – KOKIOS GALIMYBĖS ?</dc:title>
  <dc:creator>Vartotojas</dc:creator>
  <cp:lastModifiedBy>Adelija Radziene</cp:lastModifiedBy>
  <cp:revision>21</cp:revision>
  <dcterms:created xsi:type="dcterms:W3CDTF">2019-09-25T06:39:53Z</dcterms:created>
  <dcterms:modified xsi:type="dcterms:W3CDTF">2019-09-26T10:15:17Z</dcterms:modified>
</cp:coreProperties>
</file>