
<file path=[Content_Types].xml><?xml version="1.0" encoding="utf-8"?>
<Types xmlns="http://schemas.openxmlformats.org/package/2006/content-types">
  <Default Extension="emf" ContentType="image/x-emf"/>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7"/>
  </p:notesMasterIdLst>
  <p:sldIdLst>
    <p:sldId id="256" r:id="rId2"/>
    <p:sldId id="259" r:id="rId3"/>
    <p:sldId id="258" r:id="rId4"/>
    <p:sldId id="311" r:id="rId5"/>
    <p:sldId id="310" r:id="rId6"/>
    <p:sldId id="279" r:id="rId7"/>
    <p:sldId id="269" r:id="rId8"/>
    <p:sldId id="261" r:id="rId9"/>
    <p:sldId id="278" r:id="rId10"/>
    <p:sldId id="260" r:id="rId11"/>
    <p:sldId id="312" r:id="rId12"/>
    <p:sldId id="313" r:id="rId13"/>
    <p:sldId id="314" r:id="rId14"/>
    <p:sldId id="315" r:id="rId15"/>
    <p:sldId id="316" r:id="rId16"/>
  </p:sldIdLst>
  <p:sldSz cx="9144000" cy="5143500" type="screen16x9"/>
  <p:notesSz cx="6858000" cy="9144000"/>
  <p:embeddedFontLst>
    <p:embeddedFont>
      <p:font typeface="Fira Sans Extra Condensed Medium" panose="020B0604020202020204" charset="0"/>
      <p:regular r:id="rId18"/>
      <p:bold r:id="rId19"/>
      <p:italic r:id="rId20"/>
      <p:boldItalic r:id="rId21"/>
    </p:embeddedFont>
    <p:embeddedFont>
      <p:font typeface="Josefin Sans" pitchFamily="2" charset="-70"/>
      <p:regular r:id="rId22"/>
      <p:bold r:id="rId23"/>
      <p:italic r:id="rId24"/>
      <p:boldItalic r:id="rId25"/>
    </p:embeddedFont>
    <p:embeddedFont>
      <p:font typeface="Open Sans" panose="020B0606030504020204" pitchFamily="34" charset="0"/>
      <p:regular r:id="rId26"/>
      <p:bold r:id="rId27"/>
      <p:italic r:id="rId28"/>
      <p:boldItalic r:id="rId29"/>
    </p:embeddedFont>
    <p:embeddedFont>
      <p:font typeface="Overpass Black" panose="020B0604020202020204" charset="-70"/>
      <p:bold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3478228-AA25-4E75-91B7-8F3D678568AD}">
  <a:tblStyle styleId="{73478228-AA25-4E75-91B7-8F3D678568A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2" d="100"/>
          <a:sy n="142" d="100"/>
        </p:scale>
        <p:origin x="1218" y="-6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tableStyles" Target="tableStyles.xml"/><Relationship Id="rId8" Type="http://schemas.openxmlformats.org/officeDocument/2006/relationships/slide" Target="slides/slide7.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17T14:49:03.409"/>
    </inkml:context>
    <inkml:brush xml:id="br0">
      <inkml:brushProperty name="width" value="0.035" units="cm"/>
      <inkml:brushProperty name="height" value="0.035" units="cm"/>
      <inkml:brushProperty name="color" value="#E71224"/>
    </inkml:brush>
  </inkml:definitions>
  <inkml:trace contextRef="#ctx0" brushRef="#br0">1311 82 24575,'-37'-2'0,"-72"-14"0,-6 1 0,53 14 0,0 3 0,0 3 0,1 2 0,0 3 0,-103 31 0,151-37 0,0 0 0,1 1 0,-1 0 0,2 1 0,-1 0 0,0 1 0,-10 9 0,1 2 0,0 1 0,-22 28 0,10-11 0,12-14 0,0 1 0,1 0 0,2 2 0,0 0 0,-27 55 0,-9 51 0,-54 117 0,99-227 0,1 1 0,1 0 0,1 1 0,0 0 0,2 0 0,-2 43 0,9 140 0,-1-189 0,1 0 0,0 0 0,1-1 0,1 1 0,1-1 0,7 17 0,55 92 0,-5-8 0,-45-83 0,2-1 0,1 0 0,2-1 0,31 33 0,31 44 0,-73-95 0,0 0 0,0-1 0,2-1 0,0 0 0,21 14 0,11 10 0,-16-14 0,0-1 0,1-1 0,1-2 0,45 20 0,-16-14 0,100 28 0,-57-29 0,1-4 0,154 8 0,-194-26 0,-1-2 0,1-3 0,-1-2 0,0-4 0,68-19 0,-77 15 0,359-110 0,-391 113 0,-1 0 0,38-26 0,-37 21 0,45-22 0,-42 26 0,-1-1 0,0-1 0,-1-1 0,-1-2 0,-1 0 0,0-1 0,25-28 0,195-233 0,-229 258 0,0 0 0,-2-1 0,0 0 0,-1 0 0,-1-1 0,-2 0 0,0-1 0,4-31 0,-4 13 0,-3 1 0,-1-1 0,-3 0 0,-4-43 0,1 67 0,-1 0 0,-1 1 0,-1 0 0,0 0 0,-1 0 0,-1 1 0,-13-21 0,-21-49 0,11 11 0,-19-51 0,45 114 0,0 0 0,-2 0 0,1 1 0,-1 0 0,-1 1 0,0 0 0,-1 0 0,-14-14 0,-18-21 0,-115-171 0,132 188 0,0 1 0,-2 1 0,-1 1 0,-1 1 0,-1 2 0,-1 1 0,-1 1 0,-1 1 0,0 2 0,-2 2 0,-53-19 0,37 24 0,0 2 0,0 2 0,0 2 0,-1 2 0,-57 6 0,-6-1 0,-85 10 0,162-10 0,-35 1 0,50-3 0,-1 0 0,0 1 0,1 1 0,0 1 0,-28 9 0,23-5-220,-51 8-1,61-13-703,3-1-5902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1"/>
        <p:cNvGrpSpPr/>
        <p:nvPr/>
      </p:nvGrpSpPr>
      <p:grpSpPr>
        <a:xfrm>
          <a:off x="0" y="0"/>
          <a:ext cx="0" cy="0"/>
          <a:chOff x="0" y="0"/>
          <a:chExt cx="0" cy="0"/>
        </a:xfrm>
      </p:grpSpPr>
      <p:sp>
        <p:nvSpPr>
          <p:cNvPr id="2122" name="Google Shape;212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3" name="Google Shape;212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6"/>
        <p:cNvGrpSpPr/>
        <p:nvPr/>
      </p:nvGrpSpPr>
      <p:grpSpPr>
        <a:xfrm>
          <a:off x="0" y="0"/>
          <a:ext cx="0" cy="0"/>
          <a:chOff x="0" y="0"/>
          <a:chExt cx="0" cy="0"/>
        </a:xfrm>
      </p:grpSpPr>
      <p:sp>
        <p:nvSpPr>
          <p:cNvPr id="2167" name="Google Shape;2167;ga7274a1822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8" name="Google Shape;2168;ga7274a1822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7"/>
        <p:cNvGrpSpPr/>
        <p:nvPr/>
      </p:nvGrpSpPr>
      <p:grpSpPr>
        <a:xfrm>
          <a:off x="0" y="0"/>
          <a:ext cx="0" cy="0"/>
          <a:chOff x="0" y="0"/>
          <a:chExt cx="0" cy="0"/>
        </a:xfrm>
      </p:grpSpPr>
      <p:sp>
        <p:nvSpPr>
          <p:cNvPr id="2138" name="Google Shape;2138;ga7274a182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9" name="Google Shape;2139;ga7274a182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6"/>
        <p:cNvGrpSpPr/>
        <p:nvPr/>
      </p:nvGrpSpPr>
      <p:grpSpPr>
        <a:xfrm>
          <a:off x="0" y="0"/>
          <a:ext cx="0" cy="0"/>
          <a:chOff x="0" y="0"/>
          <a:chExt cx="0" cy="0"/>
        </a:xfrm>
      </p:grpSpPr>
      <p:sp>
        <p:nvSpPr>
          <p:cNvPr id="2167" name="Google Shape;2167;ga7274a1822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8" name="Google Shape;2168;ga7274a1822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5088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8"/>
        <p:cNvGrpSpPr/>
        <p:nvPr/>
      </p:nvGrpSpPr>
      <p:grpSpPr>
        <a:xfrm>
          <a:off x="0" y="0"/>
          <a:ext cx="0" cy="0"/>
          <a:chOff x="0" y="0"/>
          <a:chExt cx="0" cy="0"/>
        </a:xfrm>
      </p:grpSpPr>
      <p:sp>
        <p:nvSpPr>
          <p:cNvPr id="2689" name="Google Shape;2689;ga75a9251e8_1_3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0" name="Google Shape;2690;ga75a9251e8_1_3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1"/>
        <p:cNvGrpSpPr/>
        <p:nvPr/>
      </p:nvGrpSpPr>
      <p:grpSpPr>
        <a:xfrm>
          <a:off x="0" y="0"/>
          <a:ext cx="0" cy="0"/>
          <a:chOff x="0" y="0"/>
          <a:chExt cx="0" cy="0"/>
        </a:xfrm>
      </p:grpSpPr>
      <p:sp>
        <p:nvSpPr>
          <p:cNvPr id="2392" name="Google Shape;2392;ga7274a1822_0_7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3" name="Google Shape;2393;ga7274a1822_0_7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1"/>
        <p:cNvGrpSpPr/>
        <p:nvPr/>
      </p:nvGrpSpPr>
      <p:grpSpPr>
        <a:xfrm>
          <a:off x="0" y="0"/>
          <a:ext cx="0" cy="0"/>
          <a:chOff x="0" y="0"/>
          <a:chExt cx="0" cy="0"/>
        </a:xfrm>
      </p:grpSpPr>
      <p:sp>
        <p:nvSpPr>
          <p:cNvPr id="2182" name="Google Shape;2182;ga7274a1822_0_4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3" name="Google Shape;2183;ga7274a1822_0_4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5"/>
        <p:cNvGrpSpPr/>
        <p:nvPr/>
      </p:nvGrpSpPr>
      <p:grpSpPr>
        <a:xfrm>
          <a:off x="0" y="0"/>
          <a:ext cx="0" cy="0"/>
          <a:chOff x="0" y="0"/>
          <a:chExt cx="0" cy="0"/>
        </a:xfrm>
      </p:grpSpPr>
      <p:sp>
        <p:nvSpPr>
          <p:cNvPr id="2676" name="Google Shape;2676;ga7274a1822_0_8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7" name="Google Shape;2677;ga7274a1822_0_8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4"/>
        <p:cNvGrpSpPr/>
        <p:nvPr/>
      </p:nvGrpSpPr>
      <p:grpSpPr>
        <a:xfrm>
          <a:off x="0" y="0"/>
          <a:ext cx="0" cy="0"/>
          <a:chOff x="0" y="0"/>
          <a:chExt cx="0" cy="0"/>
        </a:xfrm>
      </p:grpSpPr>
      <p:sp>
        <p:nvSpPr>
          <p:cNvPr id="2175" name="Google Shape;2175;ga7274a1822_0_3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6" name="Google Shape;2176;ga7274a1822_0_3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4"/>
        <p:cNvGrpSpPr/>
        <p:nvPr/>
      </p:nvGrpSpPr>
      <p:grpSpPr>
        <a:xfrm>
          <a:off x="0" y="0"/>
          <a:ext cx="0" cy="0"/>
          <a:chOff x="0" y="0"/>
          <a:chExt cx="0" cy="0"/>
        </a:xfrm>
      </p:grpSpPr>
      <p:sp>
        <p:nvSpPr>
          <p:cNvPr id="2175" name="Google Shape;2175;ga7274a1822_0_3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6" name="Google Shape;2176;ga7274a1822_0_3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27553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4"/>
        <p:cNvGrpSpPr/>
        <p:nvPr/>
      </p:nvGrpSpPr>
      <p:grpSpPr>
        <a:xfrm>
          <a:off x="0" y="0"/>
          <a:ext cx="0" cy="0"/>
          <a:chOff x="0" y="0"/>
          <a:chExt cx="0" cy="0"/>
        </a:xfrm>
      </p:grpSpPr>
      <p:sp>
        <p:nvSpPr>
          <p:cNvPr id="2175" name="Google Shape;2175;ga7274a1822_0_3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6" name="Google Shape;2176;ga7274a1822_0_3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129078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4"/>
        <p:cNvGrpSpPr/>
        <p:nvPr/>
      </p:nvGrpSpPr>
      <p:grpSpPr>
        <a:xfrm>
          <a:off x="0" y="0"/>
          <a:ext cx="0" cy="0"/>
          <a:chOff x="0" y="0"/>
          <a:chExt cx="0" cy="0"/>
        </a:xfrm>
      </p:grpSpPr>
      <p:sp>
        <p:nvSpPr>
          <p:cNvPr id="2175" name="Google Shape;2175;ga7274a1822_0_3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6" name="Google Shape;2176;ga7274a1822_0_3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821256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4"/>
        <p:cNvGrpSpPr/>
        <p:nvPr/>
      </p:nvGrpSpPr>
      <p:grpSpPr>
        <a:xfrm>
          <a:off x="0" y="0"/>
          <a:ext cx="0" cy="0"/>
          <a:chOff x="0" y="0"/>
          <a:chExt cx="0" cy="0"/>
        </a:xfrm>
      </p:grpSpPr>
      <p:sp>
        <p:nvSpPr>
          <p:cNvPr id="2175" name="Google Shape;2175;ga7274a1822_0_3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6" name="Google Shape;2176;ga7274a1822_0_3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52367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1"/>
        <p:cNvGrpSpPr/>
        <p:nvPr/>
      </p:nvGrpSpPr>
      <p:grpSpPr>
        <a:xfrm>
          <a:off x="0" y="0"/>
          <a:ext cx="0" cy="0"/>
          <a:chOff x="0" y="0"/>
          <a:chExt cx="0" cy="0"/>
        </a:xfrm>
      </p:grpSpPr>
      <p:sp>
        <p:nvSpPr>
          <p:cNvPr id="2122" name="Google Shape;212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3" name="Google Shape;212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234711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6.png"/><Relationship Id="rId4" Type="http://schemas.openxmlformats.org/officeDocument/2006/relationships/image" Target="../media/image8.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9.png"/><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12.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11.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426500" y="1130675"/>
            <a:ext cx="62910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6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20000" y="3220225"/>
            <a:ext cx="77040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pic>
        <p:nvPicPr>
          <p:cNvPr id="11" name="Google Shape;11;p2"/>
          <p:cNvPicPr preferRelativeResize="0"/>
          <p:nvPr/>
        </p:nvPicPr>
        <p:blipFill>
          <a:blip r:embed="rId2">
            <a:alphaModFix amt="66000"/>
          </a:blip>
          <a:stretch>
            <a:fillRect/>
          </a:stretch>
        </p:blipFill>
        <p:spPr>
          <a:xfrm rot="1326165" flipH="1">
            <a:off x="-1328945" y="-932567"/>
            <a:ext cx="3297389" cy="2276634"/>
          </a:xfrm>
          <a:prstGeom prst="rect">
            <a:avLst/>
          </a:prstGeom>
          <a:noFill/>
          <a:ln>
            <a:noFill/>
          </a:ln>
        </p:spPr>
      </p:pic>
      <p:pic>
        <p:nvPicPr>
          <p:cNvPr id="12" name="Google Shape;12;p2"/>
          <p:cNvPicPr preferRelativeResize="0"/>
          <p:nvPr/>
        </p:nvPicPr>
        <p:blipFill>
          <a:blip r:embed="rId3">
            <a:alphaModFix amt="64000"/>
          </a:blip>
          <a:stretch>
            <a:fillRect/>
          </a:stretch>
        </p:blipFill>
        <p:spPr>
          <a:xfrm rot="2440329">
            <a:off x="6865875" y="-711275"/>
            <a:ext cx="3592175" cy="3021601"/>
          </a:xfrm>
          <a:prstGeom prst="rect">
            <a:avLst/>
          </a:prstGeom>
          <a:noFill/>
          <a:ln>
            <a:noFill/>
          </a:ln>
        </p:spPr>
      </p:pic>
      <p:pic>
        <p:nvPicPr>
          <p:cNvPr id="13" name="Google Shape;13;p2"/>
          <p:cNvPicPr preferRelativeResize="0"/>
          <p:nvPr/>
        </p:nvPicPr>
        <p:blipFill>
          <a:blip r:embed="rId4">
            <a:alphaModFix amt="67000"/>
          </a:blip>
          <a:stretch>
            <a:fillRect/>
          </a:stretch>
        </p:blipFill>
        <p:spPr>
          <a:xfrm rot="5400000" flipH="1">
            <a:off x="-1871711" y="-356575"/>
            <a:ext cx="2894875" cy="2593326"/>
          </a:xfrm>
          <a:prstGeom prst="rect">
            <a:avLst/>
          </a:prstGeom>
          <a:noFill/>
          <a:ln>
            <a:noFill/>
          </a:ln>
        </p:spPr>
      </p:pic>
      <p:pic>
        <p:nvPicPr>
          <p:cNvPr id="14" name="Google Shape;14;p2"/>
          <p:cNvPicPr preferRelativeResize="0"/>
          <p:nvPr/>
        </p:nvPicPr>
        <p:blipFill>
          <a:blip r:embed="rId2">
            <a:alphaModFix amt="66000"/>
          </a:blip>
          <a:stretch>
            <a:fillRect/>
          </a:stretch>
        </p:blipFill>
        <p:spPr>
          <a:xfrm rot="1326165" flipH="1">
            <a:off x="-889245" y="3430558"/>
            <a:ext cx="3297389" cy="2276634"/>
          </a:xfrm>
          <a:prstGeom prst="rect">
            <a:avLst/>
          </a:prstGeom>
          <a:noFill/>
          <a:ln>
            <a:noFill/>
          </a:ln>
        </p:spPr>
      </p:pic>
      <p:pic>
        <p:nvPicPr>
          <p:cNvPr id="15" name="Google Shape;15;p2"/>
          <p:cNvPicPr preferRelativeResize="0"/>
          <p:nvPr/>
        </p:nvPicPr>
        <p:blipFill>
          <a:blip r:embed="rId5">
            <a:alphaModFix amt="82000"/>
          </a:blip>
          <a:stretch>
            <a:fillRect/>
          </a:stretch>
        </p:blipFill>
        <p:spPr>
          <a:xfrm rot="10670981">
            <a:off x="6959826" y="3022524"/>
            <a:ext cx="3632875" cy="2999026"/>
          </a:xfrm>
          <a:prstGeom prst="rect">
            <a:avLst/>
          </a:prstGeom>
          <a:noFill/>
          <a:ln>
            <a:noFill/>
          </a:ln>
        </p:spPr>
      </p:pic>
      <p:grpSp>
        <p:nvGrpSpPr>
          <p:cNvPr id="16" name="Google Shape;16;p2"/>
          <p:cNvGrpSpPr/>
          <p:nvPr/>
        </p:nvGrpSpPr>
        <p:grpSpPr>
          <a:xfrm rot="-2700000">
            <a:off x="381980" y="2801012"/>
            <a:ext cx="1344349" cy="2469678"/>
            <a:chOff x="272875" y="1419395"/>
            <a:chExt cx="255950" cy="563168"/>
          </a:xfrm>
        </p:grpSpPr>
        <p:sp>
          <p:nvSpPr>
            <p:cNvPr id="17" name="Google Shape;17;p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 name="Google Shape;52;p2"/>
          <p:cNvGrpSpPr/>
          <p:nvPr/>
        </p:nvGrpSpPr>
        <p:grpSpPr>
          <a:xfrm rot="-2700000">
            <a:off x="7112113" y="-364316"/>
            <a:ext cx="1344349" cy="1995327"/>
            <a:chOff x="272875" y="1527563"/>
            <a:chExt cx="255950" cy="455000"/>
          </a:xfrm>
        </p:grpSpPr>
        <p:sp>
          <p:nvSpPr>
            <p:cNvPr id="53" name="Google Shape;53;p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2"/>
          <p:cNvSpPr/>
          <p:nvPr/>
        </p:nvSpPr>
        <p:spPr>
          <a:xfrm rot="10800000">
            <a:off x="4793599" y="4568874"/>
            <a:ext cx="2265082" cy="2165834"/>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89"/>
        <p:cNvGrpSpPr/>
        <p:nvPr/>
      </p:nvGrpSpPr>
      <p:grpSpPr>
        <a:xfrm>
          <a:off x="0" y="0"/>
          <a:ext cx="0" cy="0"/>
          <a:chOff x="0" y="0"/>
          <a:chExt cx="0" cy="0"/>
        </a:xfrm>
      </p:grpSpPr>
      <p:pic>
        <p:nvPicPr>
          <p:cNvPr id="90" name="Google Shape;90;p3"/>
          <p:cNvPicPr preferRelativeResize="0"/>
          <p:nvPr/>
        </p:nvPicPr>
        <p:blipFill>
          <a:blip r:embed="rId2">
            <a:alphaModFix amt="76000"/>
          </a:blip>
          <a:stretch>
            <a:fillRect/>
          </a:stretch>
        </p:blipFill>
        <p:spPr>
          <a:xfrm>
            <a:off x="345175" y="3258079"/>
            <a:ext cx="8158656" cy="3038275"/>
          </a:xfrm>
          <a:prstGeom prst="rect">
            <a:avLst/>
          </a:prstGeom>
          <a:noFill/>
          <a:ln>
            <a:noFill/>
          </a:ln>
        </p:spPr>
      </p:pic>
      <p:pic>
        <p:nvPicPr>
          <p:cNvPr id="91" name="Google Shape;91;p3"/>
          <p:cNvPicPr preferRelativeResize="0"/>
          <p:nvPr/>
        </p:nvPicPr>
        <p:blipFill>
          <a:blip r:embed="rId3">
            <a:alphaModFix amt="47000"/>
          </a:blip>
          <a:stretch>
            <a:fillRect/>
          </a:stretch>
        </p:blipFill>
        <p:spPr>
          <a:xfrm>
            <a:off x="1630988" y="143888"/>
            <a:ext cx="5882026" cy="4855727"/>
          </a:xfrm>
          <a:prstGeom prst="rect">
            <a:avLst/>
          </a:prstGeom>
          <a:noFill/>
          <a:ln>
            <a:noFill/>
          </a:ln>
        </p:spPr>
      </p:pic>
      <p:sp>
        <p:nvSpPr>
          <p:cNvPr id="92" name="Google Shape;92;p3"/>
          <p:cNvSpPr/>
          <p:nvPr/>
        </p:nvSpPr>
        <p:spPr>
          <a:xfrm>
            <a:off x="4379243" y="-2465274"/>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 name="Google Shape;93;p3"/>
          <p:cNvGrpSpPr/>
          <p:nvPr/>
        </p:nvGrpSpPr>
        <p:grpSpPr>
          <a:xfrm rot="-2700000">
            <a:off x="473130" y="2695837"/>
            <a:ext cx="1344349" cy="2469678"/>
            <a:chOff x="272875" y="1419395"/>
            <a:chExt cx="255950" cy="563168"/>
          </a:xfrm>
        </p:grpSpPr>
        <p:sp>
          <p:nvSpPr>
            <p:cNvPr id="94" name="Google Shape;94;p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3"/>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3"/>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3"/>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3"/>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3"/>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3"/>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 name="Google Shape;129;p3"/>
          <p:cNvGrpSpPr/>
          <p:nvPr/>
        </p:nvGrpSpPr>
        <p:grpSpPr>
          <a:xfrm rot="-2700000">
            <a:off x="8026513" y="-183341"/>
            <a:ext cx="1344349" cy="1995327"/>
            <a:chOff x="272875" y="1527563"/>
            <a:chExt cx="255950" cy="455000"/>
          </a:xfrm>
        </p:grpSpPr>
        <p:sp>
          <p:nvSpPr>
            <p:cNvPr id="130" name="Google Shape;130;p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5" name="Google Shape;165;p3"/>
          <p:cNvSpPr txBox="1">
            <a:spLocks noGrp="1"/>
          </p:cNvSpPr>
          <p:nvPr>
            <p:ph type="subTitle" idx="1"/>
          </p:nvPr>
        </p:nvSpPr>
        <p:spPr>
          <a:xfrm>
            <a:off x="2646000" y="3114137"/>
            <a:ext cx="3852000" cy="862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166" name="Google Shape;166;p3"/>
          <p:cNvSpPr txBox="1">
            <a:spLocks noGrp="1"/>
          </p:cNvSpPr>
          <p:nvPr>
            <p:ph type="ctrTitle"/>
          </p:nvPr>
        </p:nvSpPr>
        <p:spPr>
          <a:xfrm>
            <a:off x="2646000" y="2594236"/>
            <a:ext cx="3852000" cy="792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solidFill>
                  <a:srgbClr val="1C4587"/>
                </a:solidFill>
              </a:defRPr>
            </a:lvl1pPr>
            <a:lvl2pPr lvl="1" algn="ctr" rtl="0">
              <a:spcBef>
                <a:spcPts val="0"/>
              </a:spcBef>
              <a:spcAft>
                <a:spcPts val="0"/>
              </a:spcAft>
              <a:buClr>
                <a:srgbClr val="3C78D8"/>
              </a:buClr>
              <a:buSzPts val="800"/>
              <a:buNone/>
              <a:defRPr sz="800">
                <a:solidFill>
                  <a:srgbClr val="3C78D8"/>
                </a:solidFill>
              </a:defRPr>
            </a:lvl2pPr>
            <a:lvl3pPr lvl="2" algn="ctr" rtl="0">
              <a:spcBef>
                <a:spcPts val="0"/>
              </a:spcBef>
              <a:spcAft>
                <a:spcPts val="0"/>
              </a:spcAft>
              <a:buClr>
                <a:srgbClr val="3C78D8"/>
              </a:buClr>
              <a:buSzPts val="800"/>
              <a:buNone/>
              <a:defRPr sz="800">
                <a:solidFill>
                  <a:srgbClr val="3C78D8"/>
                </a:solidFill>
              </a:defRPr>
            </a:lvl3pPr>
            <a:lvl4pPr lvl="3" algn="ctr" rtl="0">
              <a:spcBef>
                <a:spcPts val="0"/>
              </a:spcBef>
              <a:spcAft>
                <a:spcPts val="0"/>
              </a:spcAft>
              <a:buClr>
                <a:srgbClr val="3C78D8"/>
              </a:buClr>
              <a:buSzPts val="800"/>
              <a:buNone/>
              <a:defRPr sz="800">
                <a:solidFill>
                  <a:srgbClr val="3C78D8"/>
                </a:solidFill>
              </a:defRPr>
            </a:lvl4pPr>
            <a:lvl5pPr lvl="4" algn="ctr" rtl="0">
              <a:spcBef>
                <a:spcPts val="0"/>
              </a:spcBef>
              <a:spcAft>
                <a:spcPts val="0"/>
              </a:spcAft>
              <a:buClr>
                <a:srgbClr val="3C78D8"/>
              </a:buClr>
              <a:buSzPts val="800"/>
              <a:buNone/>
              <a:defRPr sz="800">
                <a:solidFill>
                  <a:srgbClr val="3C78D8"/>
                </a:solidFill>
              </a:defRPr>
            </a:lvl5pPr>
            <a:lvl6pPr lvl="5" algn="ctr" rtl="0">
              <a:spcBef>
                <a:spcPts val="0"/>
              </a:spcBef>
              <a:spcAft>
                <a:spcPts val="0"/>
              </a:spcAft>
              <a:buClr>
                <a:srgbClr val="3C78D8"/>
              </a:buClr>
              <a:buSzPts val="800"/>
              <a:buNone/>
              <a:defRPr sz="800">
                <a:solidFill>
                  <a:srgbClr val="3C78D8"/>
                </a:solidFill>
              </a:defRPr>
            </a:lvl6pPr>
            <a:lvl7pPr lvl="6" algn="ctr" rtl="0">
              <a:spcBef>
                <a:spcPts val="0"/>
              </a:spcBef>
              <a:spcAft>
                <a:spcPts val="0"/>
              </a:spcAft>
              <a:buClr>
                <a:srgbClr val="3C78D8"/>
              </a:buClr>
              <a:buSzPts val="800"/>
              <a:buNone/>
              <a:defRPr sz="800">
                <a:solidFill>
                  <a:srgbClr val="3C78D8"/>
                </a:solidFill>
              </a:defRPr>
            </a:lvl7pPr>
            <a:lvl8pPr lvl="7" algn="ctr" rtl="0">
              <a:spcBef>
                <a:spcPts val="0"/>
              </a:spcBef>
              <a:spcAft>
                <a:spcPts val="0"/>
              </a:spcAft>
              <a:buClr>
                <a:srgbClr val="3C78D8"/>
              </a:buClr>
              <a:buSzPts val="800"/>
              <a:buNone/>
              <a:defRPr sz="800">
                <a:solidFill>
                  <a:srgbClr val="3C78D8"/>
                </a:solidFill>
              </a:defRPr>
            </a:lvl8pPr>
            <a:lvl9pPr lvl="8" algn="ctr" rtl="0">
              <a:spcBef>
                <a:spcPts val="0"/>
              </a:spcBef>
              <a:spcAft>
                <a:spcPts val="0"/>
              </a:spcAft>
              <a:buClr>
                <a:srgbClr val="3C78D8"/>
              </a:buClr>
              <a:buSzPts val="800"/>
              <a:buNone/>
              <a:defRPr sz="800">
                <a:solidFill>
                  <a:srgbClr val="3C78D8"/>
                </a:solidFill>
              </a:defRPr>
            </a:lvl9pPr>
          </a:lstStyle>
          <a:p>
            <a:endParaRPr/>
          </a:p>
        </p:txBody>
      </p:sp>
      <p:sp>
        <p:nvSpPr>
          <p:cNvPr id="167" name="Google Shape;167;p3"/>
          <p:cNvSpPr txBox="1">
            <a:spLocks noGrp="1"/>
          </p:cNvSpPr>
          <p:nvPr>
            <p:ph type="title" idx="2" hasCustomPrompt="1"/>
          </p:nvPr>
        </p:nvSpPr>
        <p:spPr>
          <a:xfrm>
            <a:off x="2646000" y="894175"/>
            <a:ext cx="3852000" cy="20319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15000">
                <a:solidFill>
                  <a:srgbClr val="1C4587"/>
                </a:solidFill>
              </a:defRPr>
            </a:lvl1pPr>
            <a:lvl2pPr lvl="1"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2"/>
        <p:cNvGrpSpPr/>
        <p:nvPr/>
      </p:nvGrpSpPr>
      <p:grpSpPr>
        <a:xfrm>
          <a:off x="0" y="0"/>
          <a:ext cx="0" cy="0"/>
          <a:chOff x="0" y="0"/>
          <a:chExt cx="0" cy="0"/>
        </a:xfrm>
      </p:grpSpPr>
      <p:sp>
        <p:nvSpPr>
          <p:cNvPr id="213" name="Google Shape;213;p5"/>
          <p:cNvSpPr txBox="1">
            <a:spLocks noGrp="1"/>
          </p:cNvSpPr>
          <p:nvPr>
            <p:ph type="subTitle" idx="1"/>
          </p:nvPr>
        </p:nvSpPr>
        <p:spPr>
          <a:xfrm>
            <a:off x="1944337" y="3168343"/>
            <a:ext cx="1532400" cy="479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600" b="1">
                <a:latin typeface="Josefin Sans"/>
                <a:ea typeface="Josefin Sans"/>
                <a:cs typeface="Josefin Sans"/>
                <a:sym typeface="Josefin Sans"/>
              </a:defRPr>
            </a:lvl1pPr>
            <a:lvl2pPr lvl="1" algn="ctr" rtl="0">
              <a:lnSpc>
                <a:spcPct val="100000"/>
              </a:lnSpc>
              <a:spcBef>
                <a:spcPts val="0"/>
              </a:spcBef>
              <a:spcAft>
                <a:spcPts val="0"/>
              </a:spcAft>
              <a:buNone/>
              <a:defRPr sz="1600" b="1">
                <a:latin typeface="Josefin Sans"/>
                <a:ea typeface="Josefin Sans"/>
                <a:cs typeface="Josefin Sans"/>
                <a:sym typeface="Josefin Sans"/>
              </a:defRPr>
            </a:lvl2pPr>
            <a:lvl3pPr lvl="2" algn="ctr" rtl="0">
              <a:lnSpc>
                <a:spcPct val="100000"/>
              </a:lnSpc>
              <a:spcBef>
                <a:spcPts val="0"/>
              </a:spcBef>
              <a:spcAft>
                <a:spcPts val="0"/>
              </a:spcAft>
              <a:buNone/>
              <a:defRPr sz="1600" b="1">
                <a:latin typeface="Josefin Sans"/>
                <a:ea typeface="Josefin Sans"/>
                <a:cs typeface="Josefin Sans"/>
                <a:sym typeface="Josefin Sans"/>
              </a:defRPr>
            </a:lvl3pPr>
            <a:lvl4pPr lvl="3" algn="ctr" rtl="0">
              <a:lnSpc>
                <a:spcPct val="100000"/>
              </a:lnSpc>
              <a:spcBef>
                <a:spcPts val="0"/>
              </a:spcBef>
              <a:spcAft>
                <a:spcPts val="0"/>
              </a:spcAft>
              <a:buNone/>
              <a:defRPr sz="1600" b="1">
                <a:latin typeface="Josefin Sans"/>
                <a:ea typeface="Josefin Sans"/>
                <a:cs typeface="Josefin Sans"/>
                <a:sym typeface="Josefin Sans"/>
              </a:defRPr>
            </a:lvl4pPr>
            <a:lvl5pPr lvl="4" algn="ctr" rtl="0">
              <a:lnSpc>
                <a:spcPct val="100000"/>
              </a:lnSpc>
              <a:spcBef>
                <a:spcPts val="0"/>
              </a:spcBef>
              <a:spcAft>
                <a:spcPts val="0"/>
              </a:spcAft>
              <a:buNone/>
              <a:defRPr sz="1600" b="1">
                <a:latin typeface="Josefin Sans"/>
                <a:ea typeface="Josefin Sans"/>
                <a:cs typeface="Josefin Sans"/>
                <a:sym typeface="Josefin Sans"/>
              </a:defRPr>
            </a:lvl5pPr>
            <a:lvl6pPr lvl="5" algn="ctr" rtl="0">
              <a:lnSpc>
                <a:spcPct val="100000"/>
              </a:lnSpc>
              <a:spcBef>
                <a:spcPts val="0"/>
              </a:spcBef>
              <a:spcAft>
                <a:spcPts val="0"/>
              </a:spcAft>
              <a:buNone/>
              <a:defRPr sz="1600" b="1">
                <a:latin typeface="Josefin Sans"/>
                <a:ea typeface="Josefin Sans"/>
                <a:cs typeface="Josefin Sans"/>
                <a:sym typeface="Josefin Sans"/>
              </a:defRPr>
            </a:lvl6pPr>
            <a:lvl7pPr lvl="6" algn="ctr" rtl="0">
              <a:lnSpc>
                <a:spcPct val="100000"/>
              </a:lnSpc>
              <a:spcBef>
                <a:spcPts val="0"/>
              </a:spcBef>
              <a:spcAft>
                <a:spcPts val="0"/>
              </a:spcAft>
              <a:buNone/>
              <a:defRPr sz="1600" b="1">
                <a:latin typeface="Josefin Sans"/>
                <a:ea typeface="Josefin Sans"/>
                <a:cs typeface="Josefin Sans"/>
                <a:sym typeface="Josefin Sans"/>
              </a:defRPr>
            </a:lvl7pPr>
            <a:lvl8pPr lvl="7" algn="ctr" rtl="0">
              <a:lnSpc>
                <a:spcPct val="100000"/>
              </a:lnSpc>
              <a:spcBef>
                <a:spcPts val="0"/>
              </a:spcBef>
              <a:spcAft>
                <a:spcPts val="0"/>
              </a:spcAft>
              <a:buNone/>
              <a:defRPr sz="1600" b="1">
                <a:latin typeface="Josefin Sans"/>
                <a:ea typeface="Josefin Sans"/>
                <a:cs typeface="Josefin Sans"/>
                <a:sym typeface="Josefin Sans"/>
              </a:defRPr>
            </a:lvl8pPr>
            <a:lvl9pPr lvl="8" algn="ctr" rtl="0">
              <a:lnSpc>
                <a:spcPct val="100000"/>
              </a:lnSpc>
              <a:spcBef>
                <a:spcPts val="0"/>
              </a:spcBef>
              <a:spcAft>
                <a:spcPts val="0"/>
              </a:spcAft>
              <a:buNone/>
              <a:defRPr sz="1600" b="1">
                <a:latin typeface="Josefin Sans"/>
                <a:ea typeface="Josefin Sans"/>
                <a:cs typeface="Josefin Sans"/>
                <a:sym typeface="Josefin Sans"/>
              </a:defRPr>
            </a:lvl9pPr>
          </a:lstStyle>
          <a:p>
            <a:endParaRPr/>
          </a:p>
        </p:txBody>
      </p:sp>
      <p:sp>
        <p:nvSpPr>
          <p:cNvPr id="214" name="Google Shape;214;p5"/>
          <p:cNvSpPr txBox="1">
            <a:spLocks noGrp="1"/>
          </p:cNvSpPr>
          <p:nvPr>
            <p:ph type="subTitle" idx="2"/>
          </p:nvPr>
        </p:nvSpPr>
        <p:spPr>
          <a:xfrm>
            <a:off x="1381688" y="3559333"/>
            <a:ext cx="2657700" cy="101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15" name="Google Shape;215;p5"/>
          <p:cNvSpPr txBox="1">
            <a:spLocks noGrp="1"/>
          </p:cNvSpPr>
          <p:nvPr>
            <p:ph type="subTitle" idx="3"/>
          </p:nvPr>
        </p:nvSpPr>
        <p:spPr>
          <a:xfrm flipH="1">
            <a:off x="5667265" y="3168343"/>
            <a:ext cx="1532400" cy="479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600" b="1">
                <a:latin typeface="Josefin Sans"/>
                <a:ea typeface="Josefin Sans"/>
                <a:cs typeface="Josefin Sans"/>
                <a:sym typeface="Josefin Sans"/>
              </a:defRPr>
            </a:lvl1pPr>
            <a:lvl2pPr lvl="1" algn="ctr" rtl="0">
              <a:lnSpc>
                <a:spcPct val="100000"/>
              </a:lnSpc>
              <a:spcBef>
                <a:spcPts val="0"/>
              </a:spcBef>
              <a:spcAft>
                <a:spcPts val="0"/>
              </a:spcAft>
              <a:buNone/>
              <a:defRPr sz="1600" b="1">
                <a:latin typeface="Josefin Sans"/>
                <a:ea typeface="Josefin Sans"/>
                <a:cs typeface="Josefin Sans"/>
                <a:sym typeface="Josefin Sans"/>
              </a:defRPr>
            </a:lvl2pPr>
            <a:lvl3pPr lvl="2" algn="ctr" rtl="0">
              <a:lnSpc>
                <a:spcPct val="100000"/>
              </a:lnSpc>
              <a:spcBef>
                <a:spcPts val="0"/>
              </a:spcBef>
              <a:spcAft>
                <a:spcPts val="0"/>
              </a:spcAft>
              <a:buNone/>
              <a:defRPr sz="1600" b="1">
                <a:latin typeface="Josefin Sans"/>
                <a:ea typeface="Josefin Sans"/>
                <a:cs typeface="Josefin Sans"/>
                <a:sym typeface="Josefin Sans"/>
              </a:defRPr>
            </a:lvl3pPr>
            <a:lvl4pPr lvl="3" algn="ctr" rtl="0">
              <a:lnSpc>
                <a:spcPct val="100000"/>
              </a:lnSpc>
              <a:spcBef>
                <a:spcPts val="0"/>
              </a:spcBef>
              <a:spcAft>
                <a:spcPts val="0"/>
              </a:spcAft>
              <a:buNone/>
              <a:defRPr sz="1600" b="1">
                <a:latin typeface="Josefin Sans"/>
                <a:ea typeface="Josefin Sans"/>
                <a:cs typeface="Josefin Sans"/>
                <a:sym typeface="Josefin Sans"/>
              </a:defRPr>
            </a:lvl4pPr>
            <a:lvl5pPr lvl="4" algn="ctr" rtl="0">
              <a:lnSpc>
                <a:spcPct val="100000"/>
              </a:lnSpc>
              <a:spcBef>
                <a:spcPts val="0"/>
              </a:spcBef>
              <a:spcAft>
                <a:spcPts val="0"/>
              </a:spcAft>
              <a:buNone/>
              <a:defRPr sz="1600" b="1">
                <a:latin typeface="Josefin Sans"/>
                <a:ea typeface="Josefin Sans"/>
                <a:cs typeface="Josefin Sans"/>
                <a:sym typeface="Josefin Sans"/>
              </a:defRPr>
            </a:lvl5pPr>
            <a:lvl6pPr lvl="5" algn="ctr" rtl="0">
              <a:lnSpc>
                <a:spcPct val="100000"/>
              </a:lnSpc>
              <a:spcBef>
                <a:spcPts val="0"/>
              </a:spcBef>
              <a:spcAft>
                <a:spcPts val="0"/>
              </a:spcAft>
              <a:buNone/>
              <a:defRPr sz="1600" b="1">
                <a:latin typeface="Josefin Sans"/>
                <a:ea typeface="Josefin Sans"/>
                <a:cs typeface="Josefin Sans"/>
                <a:sym typeface="Josefin Sans"/>
              </a:defRPr>
            </a:lvl6pPr>
            <a:lvl7pPr lvl="6" algn="ctr" rtl="0">
              <a:lnSpc>
                <a:spcPct val="100000"/>
              </a:lnSpc>
              <a:spcBef>
                <a:spcPts val="0"/>
              </a:spcBef>
              <a:spcAft>
                <a:spcPts val="0"/>
              </a:spcAft>
              <a:buNone/>
              <a:defRPr sz="1600" b="1">
                <a:latin typeface="Josefin Sans"/>
                <a:ea typeface="Josefin Sans"/>
                <a:cs typeface="Josefin Sans"/>
                <a:sym typeface="Josefin Sans"/>
              </a:defRPr>
            </a:lvl7pPr>
            <a:lvl8pPr lvl="7" algn="ctr" rtl="0">
              <a:lnSpc>
                <a:spcPct val="100000"/>
              </a:lnSpc>
              <a:spcBef>
                <a:spcPts val="0"/>
              </a:spcBef>
              <a:spcAft>
                <a:spcPts val="0"/>
              </a:spcAft>
              <a:buNone/>
              <a:defRPr sz="1600" b="1">
                <a:latin typeface="Josefin Sans"/>
                <a:ea typeface="Josefin Sans"/>
                <a:cs typeface="Josefin Sans"/>
                <a:sym typeface="Josefin Sans"/>
              </a:defRPr>
            </a:lvl8pPr>
            <a:lvl9pPr lvl="8" algn="ctr" rtl="0">
              <a:lnSpc>
                <a:spcPct val="100000"/>
              </a:lnSpc>
              <a:spcBef>
                <a:spcPts val="0"/>
              </a:spcBef>
              <a:spcAft>
                <a:spcPts val="0"/>
              </a:spcAft>
              <a:buNone/>
              <a:defRPr sz="1600" b="1">
                <a:latin typeface="Josefin Sans"/>
                <a:ea typeface="Josefin Sans"/>
                <a:cs typeface="Josefin Sans"/>
                <a:sym typeface="Josefin Sans"/>
              </a:defRPr>
            </a:lvl9pPr>
          </a:lstStyle>
          <a:p>
            <a:endParaRPr/>
          </a:p>
        </p:txBody>
      </p:sp>
      <p:sp>
        <p:nvSpPr>
          <p:cNvPr id="216" name="Google Shape;216;p5"/>
          <p:cNvSpPr txBox="1">
            <a:spLocks noGrp="1"/>
          </p:cNvSpPr>
          <p:nvPr>
            <p:ph type="subTitle" idx="4"/>
          </p:nvPr>
        </p:nvSpPr>
        <p:spPr>
          <a:xfrm flipH="1">
            <a:off x="5104613" y="3559333"/>
            <a:ext cx="2657700" cy="101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pic>
        <p:nvPicPr>
          <p:cNvPr id="217" name="Google Shape;217;p5"/>
          <p:cNvPicPr preferRelativeResize="0"/>
          <p:nvPr/>
        </p:nvPicPr>
        <p:blipFill>
          <a:blip r:embed="rId2">
            <a:alphaModFix amt="47000"/>
          </a:blip>
          <a:stretch>
            <a:fillRect/>
          </a:stretch>
        </p:blipFill>
        <p:spPr>
          <a:xfrm rot="4139108">
            <a:off x="-1716814" y="3950736"/>
            <a:ext cx="2989903" cy="2468227"/>
          </a:xfrm>
          <a:prstGeom prst="rect">
            <a:avLst/>
          </a:prstGeom>
          <a:noFill/>
          <a:ln>
            <a:noFill/>
          </a:ln>
        </p:spPr>
      </p:pic>
      <p:grpSp>
        <p:nvGrpSpPr>
          <p:cNvPr id="218" name="Google Shape;218;p5"/>
          <p:cNvGrpSpPr/>
          <p:nvPr/>
        </p:nvGrpSpPr>
        <p:grpSpPr>
          <a:xfrm rot="-987768">
            <a:off x="-414533" y="3230134"/>
            <a:ext cx="1344359" cy="1995308"/>
            <a:chOff x="272875" y="1527563"/>
            <a:chExt cx="255950" cy="455000"/>
          </a:xfrm>
        </p:grpSpPr>
        <p:sp>
          <p:nvSpPr>
            <p:cNvPr id="219" name="Google Shape;219;p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54" name="Google Shape;254;p5"/>
          <p:cNvPicPr preferRelativeResize="0"/>
          <p:nvPr/>
        </p:nvPicPr>
        <p:blipFill>
          <a:blip r:embed="rId3">
            <a:alphaModFix amt="74000"/>
          </a:blip>
          <a:stretch>
            <a:fillRect/>
          </a:stretch>
        </p:blipFill>
        <p:spPr>
          <a:xfrm rot="-1197527" flipH="1">
            <a:off x="8254668" y="3888189"/>
            <a:ext cx="2894871" cy="2593322"/>
          </a:xfrm>
          <a:prstGeom prst="rect">
            <a:avLst/>
          </a:prstGeom>
          <a:noFill/>
          <a:ln>
            <a:noFill/>
          </a:ln>
        </p:spPr>
      </p:pic>
      <p:pic>
        <p:nvPicPr>
          <p:cNvPr id="255" name="Google Shape;255;p5"/>
          <p:cNvPicPr preferRelativeResize="0"/>
          <p:nvPr/>
        </p:nvPicPr>
        <p:blipFill>
          <a:blip r:embed="rId4">
            <a:alphaModFix amt="58000"/>
          </a:blip>
          <a:stretch>
            <a:fillRect/>
          </a:stretch>
        </p:blipFill>
        <p:spPr>
          <a:xfrm rot="-9314708">
            <a:off x="-1515506" y="-1274402"/>
            <a:ext cx="1787180" cy="4287365"/>
          </a:xfrm>
          <a:prstGeom prst="rect">
            <a:avLst/>
          </a:prstGeom>
          <a:noFill/>
          <a:ln>
            <a:noFill/>
          </a:ln>
        </p:spPr>
      </p:pic>
      <p:pic>
        <p:nvPicPr>
          <p:cNvPr id="256" name="Google Shape;256;p5"/>
          <p:cNvPicPr preferRelativeResize="0"/>
          <p:nvPr/>
        </p:nvPicPr>
        <p:blipFill>
          <a:blip r:embed="rId5">
            <a:alphaModFix amt="76000"/>
          </a:blip>
          <a:stretch>
            <a:fillRect/>
          </a:stretch>
        </p:blipFill>
        <p:spPr>
          <a:xfrm rot="394092">
            <a:off x="2157624" y="-1359156"/>
            <a:ext cx="5296602" cy="1972438"/>
          </a:xfrm>
          <a:prstGeom prst="rect">
            <a:avLst/>
          </a:prstGeom>
          <a:noFill/>
          <a:ln>
            <a:noFill/>
          </a:ln>
        </p:spPr>
      </p:pic>
      <p:pic>
        <p:nvPicPr>
          <p:cNvPr id="257" name="Google Shape;257;p5"/>
          <p:cNvPicPr preferRelativeResize="0"/>
          <p:nvPr/>
        </p:nvPicPr>
        <p:blipFill>
          <a:blip r:embed="rId6">
            <a:alphaModFix amt="62000"/>
          </a:blip>
          <a:stretch>
            <a:fillRect/>
          </a:stretch>
        </p:blipFill>
        <p:spPr>
          <a:xfrm rot="6551349" flipH="1">
            <a:off x="7493893" y="-756657"/>
            <a:ext cx="2894870" cy="2593321"/>
          </a:xfrm>
          <a:prstGeom prst="rect">
            <a:avLst/>
          </a:prstGeom>
          <a:noFill/>
          <a:ln>
            <a:noFill/>
          </a:ln>
        </p:spPr>
      </p:pic>
      <p:grpSp>
        <p:nvGrpSpPr>
          <p:cNvPr id="258" name="Google Shape;258;p5"/>
          <p:cNvGrpSpPr/>
          <p:nvPr/>
        </p:nvGrpSpPr>
        <p:grpSpPr>
          <a:xfrm rot="8100046">
            <a:off x="8172668" y="-457651"/>
            <a:ext cx="1344367" cy="1995327"/>
            <a:chOff x="272875" y="1527563"/>
            <a:chExt cx="255950" cy="455000"/>
          </a:xfrm>
        </p:grpSpPr>
        <p:sp>
          <p:nvSpPr>
            <p:cNvPr id="259" name="Google Shape;259;p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4" name="Google Shape;294;p5"/>
          <p:cNvSpPr txBox="1">
            <a:spLocks noGrp="1"/>
          </p:cNvSpPr>
          <p:nvPr>
            <p:ph type="ctrTitle"/>
          </p:nvPr>
        </p:nvSpPr>
        <p:spPr>
          <a:xfrm>
            <a:off x="736646" y="373025"/>
            <a:ext cx="7672500" cy="57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800"/>
            </a:lvl2pPr>
            <a:lvl3pPr lvl="2" algn="ctr" rtl="0">
              <a:spcBef>
                <a:spcPts val="0"/>
              </a:spcBef>
              <a:spcAft>
                <a:spcPts val="0"/>
              </a:spcAft>
              <a:buSzPts val="800"/>
              <a:buNone/>
              <a:defRPr sz="800"/>
            </a:lvl3pPr>
            <a:lvl4pPr lvl="3" algn="ctr" rtl="0">
              <a:spcBef>
                <a:spcPts val="0"/>
              </a:spcBef>
              <a:spcAft>
                <a:spcPts val="0"/>
              </a:spcAft>
              <a:buSzPts val="800"/>
              <a:buNone/>
              <a:defRPr sz="800"/>
            </a:lvl4pPr>
            <a:lvl5pPr lvl="4" algn="ctr" rtl="0">
              <a:spcBef>
                <a:spcPts val="0"/>
              </a:spcBef>
              <a:spcAft>
                <a:spcPts val="0"/>
              </a:spcAft>
              <a:buSzPts val="800"/>
              <a:buNone/>
              <a:defRPr sz="800"/>
            </a:lvl5pPr>
            <a:lvl6pPr lvl="5" algn="ctr" rtl="0">
              <a:spcBef>
                <a:spcPts val="0"/>
              </a:spcBef>
              <a:spcAft>
                <a:spcPts val="0"/>
              </a:spcAft>
              <a:buSzPts val="800"/>
              <a:buNone/>
              <a:defRPr sz="800"/>
            </a:lvl6pPr>
            <a:lvl7pPr lvl="6" algn="ctr" rtl="0">
              <a:spcBef>
                <a:spcPts val="0"/>
              </a:spcBef>
              <a:spcAft>
                <a:spcPts val="0"/>
              </a:spcAft>
              <a:buSzPts val="800"/>
              <a:buNone/>
              <a:defRPr sz="800"/>
            </a:lvl7pPr>
            <a:lvl8pPr lvl="7" algn="ctr" rtl="0">
              <a:spcBef>
                <a:spcPts val="0"/>
              </a:spcBef>
              <a:spcAft>
                <a:spcPts val="0"/>
              </a:spcAft>
              <a:buSzPts val="800"/>
              <a:buNone/>
              <a:defRPr sz="800"/>
            </a:lvl8pPr>
            <a:lvl9pPr lvl="8" algn="ctr" rtl="0">
              <a:spcBef>
                <a:spcPts val="0"/>
              </a:spcBef>
              <a:spcAft>
                <a:spcPts val="0"/>
              </a:spcAft>
              <a:buSzPts val="800"/>
              <a:buNone/>
              <a:defRPr sz="800"/>
            </a:lvl9pPr>
          </a:lstStyle>
          <a:p>
            <a:endParaRPr/>
          </a:p>
        </p:txBody>
      </p:sp>
      <p:sp>
        <p:nvSpPr>
          <p:cNvPr id="295" name="Google Shape;295;p5"/>
          <p:cNvSpPr/>
          <p:nvPr/>
        </p:nvSpPr>
        <p:spPr>
          <a:xfrm rot="-6477098" flipH="1">
            <a:off x="-3963735" y="-3524095"/>
            <a:ext cx="4623929" cy="7256942"/>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5"/>
          <p:cNvSpPr/>
          <p:nvPr/>
        </p:nvSpPr>
        <p:spPr>
          <a:xfrm rot="-7689947">
            <a:off x="8072325" y="4598041"/>
            <a:ext cx="2264989" cy="2165745"/>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7"/>
        <p:cNvGrpSpPr/>
        <p:nvPr/>
      </p:nvGrpSpPr>
      <p:grpSpPr>
        <a:xfrm>
          <a:off x="0" y="0"/>
          <a:ext cx="0" cy="0"/>
          <a:chOff x="0" y="0"/>
          <a:chExt cx="0" cy="0"/>
        </a:xfrm>
      </p:grpSpPr>
      <p:pic>
        <p:nvPicPr>
          <p:cNvPr id="298" name="Google Shape;298;p6"/>
          <p:cNvPicPr preferRelativeResize="0"/>
          <p:nvPr/>
        </p:nvPicPr>
        <p:blipFill>
          <a:blip r:embed="rId2">
            <a:alphaModFix amt="66000"/>
          </a:blip>
          <a:stretch>
            <a:fillRect/>
          </a:stretch>
        </p:blipFill>
        <p:spPr>
          <a:xfrm rot="1326164" flipH="1">
            <a:off x="2960862" y="1361553"/>
            <a:ext cx="3222304" cy="2224797"/>
          </a:xfrm>
          <a:prstGeom prst="rect">
            <a:avLst/>
          </a:prstGeom>
          <a:noFill/>
          <a:ln>
            <a:noFill/>
          </a:ln>
        </p:spPr>
      </p:pic>
      <p:pic>
        <p:nvPicPr>
          <p:cNvPr id="299" name="Google Shape;299;p6"/>
          <p:cNvPicPr preferRelativeResize="0"/>
          <p:nvPr/>
        </p:nvPicPr>
        <p:blipFill>
          <a:blip r:embed="rId3">
            <a:alphaModFix amt="47000"/>
          </a:blip>
          <a:stretch>
            <a:fillRect/>
          </a:stretch>
        </p:blipFill>
        <p:spPr>
          <a:xfrm rot="1331770">
            <a:off x="-1977764" y="3821949"/>
            <a:ext cx="2989902" cy="2468226"/>
          </a:xfrm>
          <a:prstGeom prst="rect">
            <a:avLst/>
          </a:prstGeom>
          <a:noFill/>
          <a:ln>
            <a:noFill/>
          </a:ln>
        </p:spPr>
      </p:pic>
      <p:grpSp>
        <p:nvGrpSpPr>
          <p:cNvPr id="300" name="Google Shape;300;p6"/>
          <p:cNvGrpSpPr/>
          <p:nvPr/>
        </p:nvGrpSpPr>
        <p:grpSpPr>
          <a:xfrm rot="-987768">
            <a:off x="-733895" y="3875634"/>
            <a:ext cx="1344359" cy="1995308"/>
            <a:chOff x="272875" y="1527563"/>
            <a:chExt cx="255950" cy="455000"/>
          </a:xfrm>
        </p:grpSpPr>
        <p:sp>
          <p:nvSpPr>
            <p:cNvPr id="301" name="Google Shape;301;p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36" name="Google Shape;336;p6"/>
          <p:cNvPicPr preferRelativeResize="0"/>
          <p:nvPr/>
        </p:nvPicPr>
        <p:blipFill>
          <a:blip r:embed="rId4">
            <a:alphaModFix amt="74000"/>
          </a:blip>
          <a:stretch>
            <a:fillRect/>
          </a:stretch>
        </p:blipFill>
        <p:spPr>
          <a:xfrm flipH="1">
            <a:off x="7809444" y="4139664"/>
            <a:ext cx="2894870" cy="2593321"/>
          </a:xfrm>
          <a:prstGeom prst="rect">
            <a:avLst/>
          </a:prstGeom>
          <a:noFill/>
          <a:ln>
            <a:noFill/>
          </a:ln>
        </p:spPr>
      </p:pic>
      <p:pic>
        <p:nvPicPr>
          <p:cNvPr id="337" name="Google Shape;337;p6"/>
          <p:cNvPicPr preferRelativeResize="0"/>
          <p:nvPr/>
        </p:nvPicPr>
        <p:blipFill>
          <a:blip r:embed="rId5">
            <a:alphaModFix amt="62000"/>
          </a:blip>
          <a:stretch>
            <a:fillRect/>
          </a:stretch>
        </p:blipFill>
        <p:spPr>
          <a:xfrm rot="9368145" flipH="1">
            <a:off x="-1509155" y="-1246007"/>
            <a:ext cx="2894870" cy="2593321"/>
          </a:xfrm>
          <a:prstGeom prst="rect">
            <a:avLst/>
          </a:prstGeom>
          <a:noFill/>
          <a:ln>
            <a:noFill/>
          </a:ln>
        </p:spPr>
      </p:pic>
      <p:grpSp>
        <p:nvGrpSpPr>
          <p:cNvPr id="338" name="Google Shape;338;p6"/>
          <p:cNvGrpSpPr/>
          <p:nvPr/>
        </p:nvGrpSpPr>
        <p:grpSpPr>
          <a:xfrm rot="5400065">
            <a:off x="8667137" y="-1129839"/>
            <a:ext cx="1344377" cy="1995312"/>
            <a:chOff x="272875" y="1527563"/>
            <a:chExt cx="255950" cy="455000"/>
          </a:xfrm>
        </p:grpSpPr>
        <p:sp>
          <p:nvSpPr>
            <p:cNvPr id="339" name="Google Shape;339;p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4" name="Google Shape;374;p6"/>
          <p:cNvSpPr txBox="1">
            <a:spLocks noGrp="1"/>
          </p:cNvSpPr>
          <p:nvPr>
            <p:ph type="title"/>
          </p:nvPr>
        </p:nvSpPr>
        <p:spPr>
          <a:xfrm>
            <a:off x="3566522" y="1727900"/>
            <a:ext cx="2028900" cy="1714500"/>
          </a:xfrm>
          <a:prstGeom prst="rect">
            <a:avLst/>
          </a:prstGeom>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25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pic>
        <p:nvPicPr>
          <p:cNvPr id="375" name="Google Shape;375;p6"/>
          <p:cNvPicPr preferRelativeResize="0"/>
          <p:nvPr/>
        </p:nvPicPr>
        <p:blipFill>
          <a:blip r:embed="rId3">
            <a:alphaModFix amt="47000"/>
          </a:blip>
          <a:stretch>
            <a:fillRect/>
          </a:stretch>
        </p:blipFill>
        <p:spPr>
          <a:xfrm rot="-10643014">
            <a:off x="7943421" y="-1509312"/>
            <a:ext cx="2989903" cy="2468227"/>
          </a:xfrm>
          <a:prstGeom prst="rect">
            <a:avLst/>
          </a:prstGeom>
          <a:noFill/>
          <a:ln>
            <a:noFill/>
          </a:ln>
        </p:spPr>
      </p:pic>
      <p:sp>
        <p:nvSpPr>
          <p:cNvPr id="376" name="Google Shape;376;p6"/>
          <p:cNvSpPr/>
          <p:nvPr/>
        </p:nvSpPr>
        <p:spPr>
          <a:xfrm rot="-7373435">
            <a:off x="3439495" y="5025020"/>
            <a:ext cx="2265005" cy="216576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40"/>
        <p:cNvGrpSpPr/>
        <p:nvPr/>
      </p:nvGrpSpPr>
      <p:grpSpPr>
        <a:xfrm>
          <a:off x="0" y="0"/>
          <a:ext cx="0" cy="0"/>
          <a:chOff x="0" y="0"/>
          <a:chExt cx="0" cy="0"/>
        </a:xfrm>
      </p:grpSpPr>
      <p:sp>
        <p:nvSpPr>
          <p:cNvPr id="541" name="Google Shape;541;p9"/>
          <p:cNvSpPr txBox="1">
            <a:spLocks noGrp="1"/>
          </p:cNvSpPr>
          <p:nvPr>
            <p:ph type="subTitle" idx="1"/>
          </p:nvPr>
        </p:nvSpPr>
        <p:spPr>
          <a:xfrm flipH="1">
            <a:off x="5047900" y="2607067"/>
            <a:ext cx="3367800" cy="1063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542" name="Google Shape;542;p9"/>
          <p:cNvSpPr txBox="1">
            <a:spLocks noGrp="1"/>
          </p:cNvSpPr>
          <p:nvPr>
            <p:ph type="ctrTitle"/>
          </p:nvPr>
        </p:nvSpPr>
        <p:spPr>
          <a:xfrm flipH="1">
            <a:off x="4571900" y="1697799"/>
            <a:ext cx="3860400" cy="934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pic>
        <p:nvPicPr>
          <p:cNvPr id="543" name="Google Shape;543;p9"/>
          <p:cNvPicPr preferRelativeResize="0"/>
          <p:nvPr/>
        </p:nvPicPr>
        <p:blipFill>
          <a:blip r:embed="rId2">
            <a:alphaModFix amt="82000"/>
          </a:blip>
          <a:stretch>
            <a:fillRect/>
          </a:stretch>
        </p:blipFill>
        <p:spPr>
          <a:xfrm>
            <a:off x="6498000" y="3581373"/>
            <a:ext cx="3440400" cy="2840126"/>
          </a:xfrm>
          <a:prstGeom prst="rect">
            <a:avLst/>
          </a:prstGeom>
          <a:noFill/>
          <a:ln>
            <a:noFill/>
          </a:ln>
        </p:spPr>
      </p:pic>
      <p:sp>
        <p:nvSpPr>
          <p:cNvPr id="544" name="Google Shape;544;p9"/>
          <p:cNvSpPr/>
          <p:nvPr/>
        </p:nvSpPr>
        <p:spPr>
          <a:xfrm rot="-2569776">
            <a:off x="7774946" y="-1017900"/>
            <a:ext cx="2265043" cy="2165797"/>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5" name="Google Shape;545;p9"/>
          <p:cNvGrpSpPr/>
          <p:nvPr/>
        </p:nvGrpSpPr>
        <p:grpSpPr>
          <a:xfrm rot="-6629356">
            <a:off x="7495291" y="3526103"/>
            <a:ext cx="1344346" cy="2469672"/>
            <a:chOff x="272875" y="1419395"/>
            <a:chExt cx="255950" cy="563168"/>
          </a:xfrm>
        </p:grpSpPr>
        <p:sp>
          <p:nvSpPr>
            <p:cNvPr id="546" name="Google Shape;546;p9"/>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9"/>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9"/>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9"/>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9"/>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9"/>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9"/>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9"/>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9"/>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9"/>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9"/>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9"/>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9"/>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9"/>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9"/>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9"/>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9"/>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9"/>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9"/>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9"/>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9"/>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9"/>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9"/>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9"/>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9"/>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9"/>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9"/>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9"/>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9"/>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9"/>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9"/>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9"/>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9"/>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9"/>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9"/>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581" name="Google Shape;581;p9"/>
          <p:cNvPicPr preferRelativeResize="0"/>
          <p:nvPr/>
        </p:nvPicPr>
        <p:blipFill>
          <a:blip r:embed="rId3">
            <a:alphaModFix amt="82000"/>
          </a:blip>
          <a:stretch>
            <a:fillRect/>
          </a:stretch>
        </p:blipFill>
        <p:spPr>
          <a:xfrm rot="-5400005">
            <a:off x="-1096437" y="-959501"/>
            <a:ext cx="3632875" cy="2999026"/>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66"/>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667"/>
        <p:cNvGrpSpPr/>
        <p:nvPr/>
      </p:nvGrpSpPr>
      <p:grpSpPr>
        <a:xfrm>
          <a:off x="0" y="0"/>
          <a:ext cx="0" cy="0"/>
          <a:chOff x="0" y="0"/>
          <a:chExt cx="0" cy="0"/>
        </a:xfrm>
      </p:grpSpPr>
      <p:pic>
        <p:nvPicPr>
          <p:cNvPr id="668" name="Google Shape;668;p13"/>
          <p:cNvPicPr preferRelativeResize="0"/>
          <p:nvPr/>
        </p:nvPicPr>
        <p:blipFill>
          <a:blip r:embed="rId2">
            <a:alphaModFix amt="66000"/>
          </a:blip>
          <a:stretch>
            <a:fillRect/>
          </a:stretch>
        </p:blipFill>
        <p:spPr>
          <a:xfrm rot="-1538275" flipH="1">
            <a:off x="-1241959" y="-985041"/>
            <a:ext cx="3297390" cy="2276635"/>
          </a:xfrm>
          <a:prstGeom prst="rect">
            <a:avLst/>
          </a:prstGeom>
          <a:noFill/>
          <a:ln>
            <a:noFill/>
          </a:ln>
        </p:spPr>
      </p:pic>
      <p:sp>
        <p:nvSpPr>
          <p:cNvPr id="669" name="Google Shape;669;p13"/>
          <p:cNvSpPr/>
          <p:nvPr/>
        </p:nvSpPr>
        <p:spPr>
          <a:xfrm rot="3011561">
            <a:off x="8474812" y="4330185"/>
            <a:ext cx="1345837" cy="1286867"/>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0" name="Google Shape;670;p13"/>
          <p:cNvGrpSpPr/>
          <p:nvPr/>
        </p:nvGrpSpPr>
        <p:grpSpPr>
          <a:xfrm rot="3559955">
            <a:off x="-42012" y="-631342"/>
            <a:ext cx="1344348" cy="1995332"/>
            <a:chOff x="272875" y="1527563"/>
            <a:chExt cx="255950" cy="455000"/>
          </a:xfrm>
        </p:grpSpPr>
        <p:sp>
          <p:nvSpPr>
            <p:cNvPr id="671" name="Google Shape;671;p1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1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1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1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1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1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1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1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1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1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1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1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1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1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1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1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1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1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1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1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1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1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1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1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1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1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1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1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1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06" name="Google Shape;706;p13"/>
          <p:cNvPicPr preferRelativeResize="0"/>
          <p:nvPr/>
        </p:nvPicPr>
        <p:blipFill>
          <a:blip r:embed="rId3">
            <a:alphaModFix amt="74000"/>
          </a:blip>
          <a:stretch>
            <a:fillRect/>
          </a:stretch>
        </p:blipFill>
        <p:spPr>
          <a:xfrm rot="-10024386">
            <a:off x="7156213" y="-1143378"/>
            <a:ext cx="2894879" cy="2593329"/>
          </a:xfrm>
          <a:prstGeom prst="rect">
            <a:avLst/>
          </a:prstGeom>
          <a:noFill/>
          <a:ln>
            <a:noFill/>
          </a:ln>
        </p:spPr>
      </p:pic>
      <p:pic>
        <p:nvPicPr>
          <p:cNvPr id="707" name="Google Shape;707;p13"/>
          <p:cNvPicPr preferRelativeResize="0"/>
          <p:nvPr/>
        </p:nvPicPr>
        <p:blipFill>
          <a:blip r:embed="rId4">
            <a:alphaModFix amt="74000"/>
          </a:blip>
          <a:stretch>
            <a:fillRect/>
          </a:stretch>
        </p:blipFill>
        <p:spPr>
          <a:xfrm rot="-7120613" flipH="1">
            <a:off x="5305666" y="-1758350"/>
            <a:ext cx="2894876" cy="2593327"/>
          </a:xfrm>
          <a:prstGeom prst="rect">
            <a:avLst/>
          </a:prstGeom>
          <a:noFill/>
          <a:ln>
            <a:noFill/>
          </a:ln>
        </p:spPr>
      </p:pic>
      <p:sp>
        <p:nvSpPr>
          <p:cNvPr id="708" name="Google Shape;708;p13"/>
          <p:cNvSpPr txBox="1">
            <a:spLocks noGrp="1"/>
          </p:cNvSpPr>
          <p:nvPr>
            <p:ph type="title" hasCustomPrompt="1"/>
          </p:nvPr>
        </p:nvSpPr>
        <p:spPr>
          <a:xfrm>
            <a:off x="3170031" y="3417401"/>
            <a:ext cx="1036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2500"/>
            </a:lvl1pPr>
            <a:lvl2pPr lvl="1"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709" name="Google Shape;709;p13"/>
          <p:cNvSpPr txBox="1">
            <a:spLocks noGrp="1"/>
          </p:cNvSpPr>
          <p:nvPr>
            <p:ph type="title" idx="2" hasCustomPrompt="1"/>
          </p:nvPr>
        </p:nvSpPr>
        <p:spPr>
          <a:xfrm>
            <a:off x="5686543" y="3417401"/>
            <a:ext cx="1036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2500"/>
            </a:lvl1pPr>
            <a:lvl2pPr lvl="1"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710" name="Google Shape;710;p13"/>
          <p:cNvSpPr txBox="1">
            <a:spLocks noGrp="1"/>
          </p:cNvSpPr>
          <p:nvPr>
            <p:ph type="title" idx="3" hasCustomPrompt="1"/>
          </p:nvPr>
        </p:nvSpPr>
        <p:spPr>
          <a:xfrm>
            <a:off x="5697526" y="1667000"/>
            <a:ext cx="1036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2500"/>
            </a:lvl1pPr>
            <a:lvl2pPr lvl="1"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711" name="Google Shape;711;p13"/>
          <p:cNvSpPr txBox="1">
            <a:spLocks noGrp="1"/>
          </p:cNvSpPr>
          <p:nvPr>
            <p:ph type="title" idx="4" hasCustomPrompt="1"/>
          </p:nvPr>
        </p:nvSpPr>
        <p:spPr>
          <a:xfrm>
            <a:off x="637282" y="3444201"/>
            <a:ext cx="1036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2500"/>
            </a:lvl1pPr>
            <a:lvl2pPr lvl="1"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712" name="Google Shape;712;p13"/>
          <p:cNvSpPr txBox="1">
            <a:spLocks noGrp="1"/>
          </p:cNvSpPr>
          <p:nvPr>
            <p:ph type="title" idx="5" hasCustomPrompt="1"/>
          </p:nvPr>
        </p:nvSpPr>
        <p:spPr>
          <a:xfrm>
            <a:off x="637282" y="1667000"/>
            <a:ext cx="1036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2500"/>
            </a:lvl1pPr>
            <a:lvl2pPr lvl="1"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713" name="Google Shape;713;p13"/>
          <p:cNvSpPr txBox="1">
            <a:spLocks noGrp="1"/>
          </p:cNvSpPr>
          <p:nvPr>
            <p:ph type="title" idx="6" hasCustomPrompt="1"/>
          </p:nvPr>
        </p:nvSpPr>
        <p:spPr>
          <a:xfrm>
            <a:off x="3170031" y="1667000"/>
            <a:ext cx="1036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2500"/>
            </a:lvl1pPr>
            <a:lvl2pPr lvl="1"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714" name="Google Shape;714;p13"/>
          <p:cNvSpPr txBox="1">
            <a:spLocks noGrp="1"/>
          </p:cNvSpPr>
          <p:nvPr>
            <p:ph type="ctrTitle" idx="7"/>
          </p:nvPr>
        </p:nvSpPr>
        <p:spPr>
          <a:xfrm>
            <a:off x="4160248" y="3267400"/>
            <a:ext cx="1821000" cy="45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600"/>
            </a:lvl1pPr>
            <a:lvl2pPr lvl="1" rtl="0">
              <a:spcBef>
                <a:spcPts val="0"/>
              </a:spcBef>
              <a:spcAft>
                <a:spcPts val="0"/>
              </a:spcAft>
              <a:buSzPts val="1200"/>
              <a:buNone/>
              <a:defRPr sz="1200"/>
            </a:lvl2pPr>
            <a:lvl3pPr lvl="2" rtl="0">
              <a:spcBef>
                <a:spcPts val="0"/>
              </a:spcBef>
              <a:spcAft>
                <a:spcPts val="0"/>
              </a:spcAft>
              <a:buSzPts val="1200"/>
              <a:buNone/>
              <a:defRPr sz="1200"/>
            </a:lvl3pPr>
            <a:lvl4pPr lvl="3" rtl="0">
              <a:spcBef>
                <a:spcPts val="0"/>
              </a:spcBef>
              <a:spcAft>
                <a:spcPts val="0"/>
              </a:spcAft>
              <a:buSzPts val="1200"/>
              <a:buNone/>
              <a:defRPr sz="1200"/>
            </a:lvl4pPr>
            <a:lvl5pPr lvl="4" rtl="0">
              <a:spcBef>
                <a:spcPts val="0"/>
              </a:spcBef>
              <a:spcAft>
                <a:spcPts val="0"/>
              </a:spcAft>
              <a:buSzPts val="1200"/>
              <a:buNone/>
              <a:defRPr sz="1200"/>
            </a:lvl5pPr>
            <a:lvl6pPr lvl="5" rtl="0">
              <a:spcBef>
                <a:spcPts val="0"/>
              </a:spcBef>
              <a:spcAft>
                <a:spcPts val="0"/>
              </a:spcAft>
              <a:buSzPts val="1200"/>
              <a:buNone/>
              <a:defRPr sz="1200"/>
            </a:lvl6pPr>
            <a:lvl7pPr lvl="6" rtl="0">
              <a:spcBef>
                <a:spcPts val="0"/>
              </a:spcBef>
              <a:spcAft>
                <a:spcPts val="0"/>
              </a:spcAft>
              <a:buSzPts val="1200"/>
              <a:buNone/>
              <a:defRPr sz="1200"/>
            </a:lvl7pPr>
            <a:lvl8pPr lvl="7" rtl="0">
              <a:spcBef>
                <a:spcPts val="0"/>
              </a:spcBef>
              <a:spcAft>
                <a:spcPts val="0"/>
              </a:spcAft>
              <a:buSzPts val="1200"/>
              <a:buNone/>
              <a:defRPr sz="1200"/>
            </a:lvl8pPr>
            <a:lvl9pPr lvl="8" rtl="0">
              <a:spcBef>
                <a:spcPts val="0"/>
              </a:spcBef>
              <a:spcAft>
                <a:spcPts val="0"/>
              </a:spcAft>
              <a:buSzPts val="1200"/>
              <a:buNone/>
              <a:defRPr sz="1200"/>
            </a:lvl9pPr>
          </a:lstStyle>
          <a:p>
            <a:endParaRPr/>
          </a:p>
        </p:txBody>
      </p:sp>
      <p:sp>
        <p:nvSpPr>
          <p:cNvPr id="715" name="Google Shape;715;p13"/>
          <p:cNvSpPr txBox="1">
            <a:spLocks noGrp="1"/>
          </p:cNvSpPr>
          <p:nvPr>
            <p:ph type="subTitle" idx="1"/>
          </p:nvPr>
        </p:nvSpPr>
        <p:spPr>
          <a:xfrm>
            <a:off x="4160247" y="3572896"/>
            <a:ext cx="1821000" cy="81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16" name="Google Shape;716;p13"/>
          <p:cNvSpPr txBox="1">
            <a:spLocks noGrp="1"/>
          </p:cNvSpPr>
          <p:nvPr>
            <p:ph type="ctrTitle" idx="8"/>
          </p:nvPr>
        </p:nvSpPr>
        <p:spPr>
          <a:xfrm>
            <a:off x="6688381" y="3267400"/>
            <a:ext cx="1821000" cy="45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600"/>
            </a:lvl1pPr>
            <a:lvl2pPr lvl="1" rtl="0">
              <a:spcBef>
                <a:spcPts val="0"/>
              </a:spcBef>
              <a:spcAft>
                <a:spcPts val="0"/>
              </a:spcAft>
              <a:buSzPts val="1200"/>
              <a:buNone/>
              <a:defRPr sz="1200"/>
            </a:lvl2pPr>
            <a:lvl3pPr lvl="2" rtl="0">
              <a:spcBef>
                <a:spcPts val="0"/>
              </a:spcBef>
              <a:spcAft>
                <a:spcPts val="0"/>
              </a:spcAft>
              <a:buSzPts val="1200"/>
              <a:buNone/>
              <a:defRPr sz="1200"/>
            </a:lvl3pPr>
            <a:lvl4pPr lvl="3" rtl="0">
              <a:spcBef>
                <a:spcPts val="0"/>
              </a:spcBef>
              <a:spcAft>
                <a:spcPts val="0"/>
              </a:spcAft>
              <a:buSzPts val="1200"/>
              <a:buNone/>
              <a:defRPr sz="1200"/>
            </a:lvl4pPr>
            <a:lvl5pPr lvl="4" rtl="0">
              <a:spcBef>
                <a:spcPts val="0"/>
              </a:spcBef>
              <a:spcAft>
                <a:spcPts val="0"/>
              </a:spcAft>
              <a:buSzPts val="1200"/>
              <a:buNone/>
              <a:defRPr sz="1200"/>
            </a:lvl5pPr>
            <a:lvl6pPr lvl="5" rtl="0">
              <a:spcBef>
                <a:spcPts val="0"/>
              </a:spcBef>
              <a:spcAft>
                <a:spcPts val="0"/>
              </a:spcAft>
              <a:buSzPts val="1200"/>
              <a:buNone/>
              <a:defRPr sz="1200"/>
            </a:lvl6pPr>
            <a:lvl7pPr lvl="6" rtl="0">
              <a:spcBef>
                <a:spcPts val="0"/>
              </a:spcBef>
              <a:spcAft>
                <a:spcPts val="0"/>
              </a:spcAft>
              <a:buSzPts val="1200"/>
              <a:buNone/>
              <a:defRPr sz="1200"/>
            </a:lvl7pPr>
            <a:lvl8pPr lvl="7" rtl="0">
              <a:spcBef>
                <a:spcPts val="0"/>
              </a:spcBef>
              <a:spcAft>
                <a:spcPts val="0"/>
              </a:spcAft>
              <a:buSzPts val="1200"/>
              <a:buNone/>
              <a:defRPr sz="1200"/>
            </a:lvl8pPr>
            <a:lvl9pPr lvl="8" rtl="0">
              <a:spcBef>
                <a:spcPts val="0"/>
              </a:spcBef>
              <a:spcAft>
                <a:spcPts val="0"/>
              </a:spcAft>
              <a:buSzPts val="1200"/>
              <a:buNone/>
              <a:defRPr sz="1200"/>
            </a:lvl9pPr>
          </a:lstStyle>
          <a:p>
            <a:endParaRPr/>
          </a:p>
        </p:txBody>
      </p:sp>
      <p:sp>
        <p:nvSpPr>
          <p:cNvPr id="717" name="Google Shape;717;p13"/>
          <p:cNvSpPr txBox="1">
            <a:spLocks noGrp="1"/>
          </p:cNvSpPr>
          <p:nvPr>
            <p:ph type="subTitle" idx="9"/>
          </p:nvPr>
        </p:nvSpPr>
        <p:spPr>
          <a:xfrm>
            <a:off x="6688378" y="3572896"/>
            <a:ext cx="1821000" cy="81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18" name="Google Shape;718;p13"/>
          <p:cNvSpPr/>
          <p:nvPr/>
        </p:nvSpPr>
        <p:spPr>
          <a:xfrm>
            <a:off x="1150175" y="2700900"/>
            <a:ext cx="2525" cy="25"/>
          </a:xfrm>
          <a:custGeom>
            <a:avLst/>
            <a:gdLst/>
            <a:ahLst/>
            <a:cxnLst/>
            <a:rect l="l" t="t" r="r" b="b"/>
            <a:pathLst>
              <a:path w="101" h="1" extrusionOk="0">
                <a:moveTo>
                  <a:pt x="101" y="1"/>
                </a:moveTo>
                <a:lnTo>
                  <a:pt x="0" y="1"/>
                </a:lnTo>
                <a:lnTo>
                  <a:pt x="0" y="1"/>
                </a:lnTo>
                <a:close/>
              </a:path>
            </a:pathLst>
          </a:custGeom>
          <a:solidFill>
            <a:srgbClr val="CEF2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
        <p:nvSpPr>
          <p:cNvPr id="719" name="Google Shape;719;p13"/>
          <p:cNvSpPr txBox="1">
            <a:spLocks noGrp="1"/>
          </p:cNvSpPr>
          <p:nvPr>
            <p:ph type="ctrTitle" idx="13"/>
          </p:nvPr>
        </p:nvSpPr>
        <p:spPr>
          <a:xfrm>
            <a:off x="6688650" y="1490050"/>
            <a:ext cx="1821000" cy="45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600"/>
            </a:lvl1pPr>
            <a:lvl2pPr lvl="1" rtl="0">
              <a:spcBef>
                <a:spcPts val="0"/>
              </a:spcBef>
              <a:spcAft>
                <a:spcPts val="0"/>
              </a:spcAft>
              <a:buSzPts val="1200"/>
              <a:buNone/>
              <a:defRPr sz="1200"/>
            </a:lvl2pPr>
            <a:lvl3pPr lvl="2" rtl="0">
              <a:spcBef>
                <a:spcPts val="0"/>
              </a:spcBef>
              <a:spcAft>
                <a:spcPts val="0"/>
              </a:spcAft>
              <a:buSzPts val="1200"/>
              <a:buNone/>
              <a:defRPr sz="1200"/>
            </a:lvl3pPr>
            <a:lvl4pPr lvl="3" rtl="0">
              <a:spcBef>
                <a:spcPts val="0"/>
              </a:spcBef>
              <a:spcAft>
                <a:spcPts val="0"/>
              </a:spcAft>
              <a:buSzPts val="1200"/>
              <a:buNone/>
              <a:defRPr sz="1200"/>
            </a:lvl4pPr>
            <a:lvl5pPr lvl="4" rtl="0">
              <a:spcBef>
                <a:spcPts val="0"/>
              </a:spcBef>
              <a:spcAft>
                <a:spcPts val="0"/>
              </a:spcAft>
              <a:buSzPts val="1200"/>
              <a:buNone/>
              <a:defRPr sz="1200"/>
            </a:lvl5pPr>
            <a:lvl6pPr lvl="5" rtl="0">
              <a:spcBef>
                <a:spcPts val="0"/>
              </a:spcBef>
              <a:spcAft>
                <a:spcPts val="0"/>
              </a:spcAft>
              <a:buSzPts val="1200"/>
              <a:buNone/>
              <a:defRPr sz="1200"/>
            </a:lvl6pPr>
            <a:lvl7pPr lvl="6" rtl="0">
              <a:spcBef>
                <a:spcPts val="0"/>
              </a:spcBef>
              <a:spcAft>
                <a:spcPts val="0"/>
              </a:spcAft>
              <a:buSzPts val="1200"/>
              <a:buNone/>
              <a:defRPr sz="1200"/>
            </a:lvl7pPr>
            <a:lvl8pPr lvl="7" rtl="0">
              <a:spcBef>
                <a:spcPts val="0"/>
              </a:spcBef>
              <a:spcAft>
                <a:spcPts val="0"/>
              </a:spcAft>
              <a:buSzPts val="1200"/>
              <a:buNone/>
              <a:defRPr sz="1200"/>
            </a:lvl8pPr>
            <a:lvl9pPr lvl="8" rtl="0">
              <a:spcBef>
                <a:spcPts val="0"/>
              </a:spcBef>
              <a:spcAft>
                <a:spcPts val="0"/>
              </a:spcAft>
              <a:buSzPts val="1200"/>
              <a:buNone/>
              <a:defRPr sz="1200"/>
            </a:lvl9pPr>
          </a:lstStyle>
          <a:p>
            <a:endParaRPr/>
          </a:p>
        </p:txBody>
      </p:sp>
      <p:sp>
        <p:nvSpPr>
          <p:cNvPr id="720" name="Google Shape;720;p13"/>
          <p:cNvSpPr txBox="1">
            <a:spLocks noGrp="1"/>
          </p:cNvSpPr>
          <p:nvPr>
            <p:ph type="subTitle" idx="14"/>
          </p:nvPr>
        </p:nvSpPr>
        <p:spPr>
          <a:xfrm>
            <a:off x="6688665" y="1791550"/>
            <a:ext cx="1821000" cy="79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1" name="Google Shape;721;p13"/>
          <p:cNvSpPr txBox="1">
            <a:spLocks noGrp="1"/>
          </p:cNvSpPr>
          <p:nvPr>
            <p:ph type="ctrTitle" idx="15"/>
          </p:nvPr>
        </p:nvSpPr>
        <p:spPr>
          <a:xfrm>
            <a:off x="1622668" y="3267400"/>
            <a:ext cx="1821000" cy="45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600"/>
            </a:lvl1pPr>
            <a:lvl2pPr lvl="1" rtl="0">
              <a:spcBef>
                <a:spcPts val="0"/>
              </a:spcBef>
              <a:spcAft>
                <a:spcPts val="0"/>
              </a:spcAft>
              <a:buSzPts val="1200"/>
              <a:buNone/>
              <a:defRPr sz="1200"/>
            </a:lvl2pPr>
            <a:lvl3pPr lvl="2" rtl="0">
              <a:spcBef>
                <a:spcPts val="0"/>
              </a:spcBef>
              <a:spcAft>
                <a:spcPts val="0"/>
              </a:spcAft>
              <a:buSzPts val="1200"/>
              <a:buNone/>
              <a:defRPr sz="1200"/>
            </a:lvl3pPr>
            <a:lvl4pPr lvl="3" rtl="0">
              <a:spcBef>
                <a:spcPts val="0"/>
              </a:spcBef>
              <a:spcAft>
                <a:spcPts val="0"/>
              </a:spcAft>
              <a:buSzPts val="1200"/>
              <a:buNone/>
              <a:defRPr sz="1200"/>
            </a:lvl4pPr>
            <a:lvl5pPr lvl="4" rtl="0">
              <a:spcBef>
                <a:spcPts val="0"/>
              </a:spcBef>
              <a:spcAft>
                <a:spcPts val="0"/>
              </a:spcAft>
              <a:buSzPts val="1200"/>
              <a:buNone/>
              <a:defRPr sz="1200"/>
            </a:lvl5pPr>
            <a:lvl6pPr lvl="5" rtl="0">
              <a:spcBef>
                <a:spcPts val="0"/>
              </a:spcBef>
              <a:spcAft>
                <a:spcPts val="0"/>
              </a:spcAft>
              <a:buSzPts val="1200"/>
              <a:buNone/>
              <a:defRPr sz="1200"/>
            </a:lvl6pPr>
            <a:lvl7pPr lvl="6" rtl="0">
              <a:spcBef>
                <a:spcPts val="0"/>
              </a:spcBef>
              <a:spcAft>
                <a:spcPts val="0"/>
              </a:spcAft>
              <a:buSzPts val="1200"/>
              <a:buNone/>
              <a:defRPr sz="1200"/>
            </a:lvl7pPr>
            <a:lvl8pPr lvl="7" rtl="0">
              <a:spcBef>
                <a:spcPts val="0"/>
              </a:spcBef>
              <a:spcAft>
                <a:spcPts val="0"/>
              </a:spcAft>
              <a:buSzPts val="1200"/>
              <a:buNone/>
              <a:defRPr sz="1200"/>
            </a:lvl8pPr>
            <a:lvl9pPr lvl="8" rtl="0">
              <a:spcBef>
                <a:spcPts val="0"/>
              </a:spcBef>
              <a:spcAft>
                <a:spcPts val="0"/>
              </a:spcAft>
              <a:buSzPts val="1200"/>
              <a:buNone/>
              <a:defRPr sz="1200"/>
            </a:lvl9pPr>
          </a:lstStyle>
          <a:p>
            <a:endParaRPr/>
          </a:p>
        </p:txBody>
      </p:sp>
      <p:sp>
        <p:nvSpPr>
          <p:cNvPr id="722" name="Google Shape;722;p13"/>
          <p:cNvSpPr txBox="1">
            <a:spLocks noGrp="1"/>
          </p:cNvSpPr>
          <p:nvPr>
            <p:ph type="subTitle" idx="16"/>
          </p:nvPr>
        </p:nvSpPr>
        <p:spPr>
          <a:xfrm>
            <a:off x="1622669" y="3572896"/>
            <a:ext cx="1821000" cy="81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3" name="Google Shape;723;p13"/>
          <p:cNvSpPr txBox="1">
            <a:spLocks noGrp="1"/>
          </p:cNvSpPr>
          <p:nvPr>
            <p:ph type="ctrTitle" idx="17"/>
          </p:nvPr>
        </p:nvSpPr>
        <p:spPr>
          <a:xfrm>
            <a:off x="1622668" y="1490050"/>
            <a:ext cx="1821000" cy="45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600"/>
            </a:lvl1pPr>
            <a:lvl2pPr lvl="1" rtl="0">
              <a:spcBef>
                <a:spcPts val="0"/>
              </a:spcBef>
              <a:spcAft>
                <a:spcPts val="0"/>
              </a:spcAft>
              <a:buSzPts val="1200"/>
              <a:buNone/>
              <a:defRPr sz="1200"/>
            </a:lvl2pPr>
            <a:lvl3pPr lvl="2" rtl="0">
              <a:spcBef>
                <a:spcPts val="0"/>
              </a:spcBef>
              <a:spcAft>
                <a:spcPts val="0"/>
              </a:spcAft>
              <a:buSzPts val="1200"/>
              <a:buNone/>
              <a:defRPr sz="1200"/>
            </a:lvl3pPr>
            <a:lvl4pPr lvl="3" rtl="0">
              <a:spcBef>
                <a:spcPts val="0"/>
              </a:spcBef>
              <a:spcAft>
                <a:spcPts val="0"/>
              </a:spcAft>
              <a:buSzPts val="1200"/>
              <a:buNone/>
              <a:defRPr sz="1200"/>
            </a:lvl4pPr>
            <a:lvl5pPr lvl="4" rtl="0">
              <a:spcBef>
                <a:spcPts val="0"/>
              </a:spcBef>
              <a:spcAft>
                <a:spcPts val="0"/>
              </a:spcAft>
              <a:buSzPts val="1200"/>
              <a:buNone/>
              <a:defRPr sz="1200"/>
            </a:lvl5pPr>
            <a:lvl6pPr lvl="5" rtl="0">
              <a:spcBef>
                <a:spcPts val="0"/>
              </a:spcBef>
              <a:spcAft>
                <a:spcPts val="0"/>
              </a:spcAft>
              <a:buSzPts val="1200"/>
              <a:buNone/>
              <a:defRPr sz="1200"/>
            </a:lvl6pPr>
            <a:lvl7pPr lvl="6" rtl="0">
              <a:spcBef>
                <a:spcPts val="0"/>
              </a:spcBef>
              <a:spcAft>
                <a:spcPts val="0"/>
              </a:spcAft>
              <a:buSzPts val="1200"/>
              <a:buNone/>
              <a:defRPr sz="1200"/>
            </a:lvl7pPr>
            <a:lvl8pPr lvl="7" rtl="0">
              <a:spcBef>
                <a:spcPts val="0"/>
              </a:spcBef>
              <a:spcAft>
                <a:spcPts val="0"/>
              </a:spcAft>
              <a:buSzPts val="1200"/>
              <a:buNone/>
              <a:defRPr sz="1200"/>
            </a:lvl8pPr>
            <a:lvl9pPr lvl="8" rtl="0">
              <a:spcBef>
                <a:spcPts val="0"/>
              </a:spcBef>
              <a:spcAft>
                <a:spcPts val="0"/>
              </a:spcAft>
              <a:buSzPts val="1200"/>
              <a:buNone/>
              <a:defRPr sz="1200"/>
            </a:lvl9pPr>
          </a:lstStyle>
          <a:p>
            <a:endParaRPr/>
          </a:p>
        </p:txBody>
      </p:sp>
      <p:sp>
        <p:nvSpPr>
          <p:cNvPr id="724" name="Google Shape;724;p13"/>
          <p:cNvSpPr txBox="1">
            <a:spLocks noGrp="1"/>
          </p:cNvSpPr>
          <p:nvPr>
            <p:ph type="subTitle" idx="18"/>
          </p:nvPr>
        </p:nvSpPr>
        <p:spPr>
          <a:xfrm>
            <a:off x="1622669" y="1791550"/>
            <a:ext cx="1821000" cy="79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5" name="Google Shape;725;p13"/>
          <p:cNvSpPr txBox="1">
            <a:spLocks noGrp="1"/>
          </p:cNvSpPr>
          <p:nvPr>
            <p:ph type="ctrTitle" idx="19"/>
          </p:nvPr>
        </p:nvSpPr>
        <p:spPr>
          <a:xfrm>
            <a:off x="4160243" y="1490050"/>
            <a:ext cx="1821000" cy="45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600"/>
            </a:lvl1pPr>
            <a:lvl2pPr lvl="1" rtl="0">
              <a:spcBef>
                <a:spcPts val="0"/>
              </a:spcBef>
              <a:spcAft>
                <a:spcPts val="0"/>
              </a:spcAft>
              <a:buSzPts val="1200"/>
              <a:buNone/>
              <a:defRPr sz="1200"/>
            </a:lvl2pPr>
            <a:lvl3pPr lvl="2" rtl="0">
              <a:spcBef>
                <a:spcPts val="0"/>
              </a:spcBef>
              <a:spcAft>
                <a:spcPts val="0"/>
              </a:spcAft>
              <a:buSzPts val="1200"/>
              <a:buNone/>
              <a:defRPr sz="1200"/>
            </a:lvl3pPr>
            <a:lvl4pPr lvl="3" rtl="0">
              <a:spcBef>
                <a:spcPts val="0"/>
              </a:spcBef>
              <a:spcAft>
                <a:spcPts val="0"/>
              </a:spcAft>
              <a:buSzPts val="1200"/>
              <a:buNone/>
              <a:defRPr sz="1200"/>
            </a:lvl4pPr>
            <a:lvl5pPr lvl="4" rtl="0">
              <a:spcBef>
                <a:spcPts val="0"/>
              </a:spcBef>
              <a:spcAft>
                <a:spcPts val="0"/>
              </a:spcAft>
              <a:buSzPts val="1200"/>
              <a:buNone/>
              <a:defRPr sz="1200"/>
            </a:lvl5pPr>
            <a:lvl6pPr lvl="5" rtl="0">
              <a:spcBef>
                <a:spcPts val="0"/>
              </a:spcBef>
              <a:spcAft>
                <a:spcPts val="0"/>
              </a:spcAft>
              <a:buSzPts val="1200"/>
              <a:buNone/>
              <a:defRPr sz="1200"/>
            </a:lvl6pPr>
            <a:lvl7pPr lvl="6" rtl="0">
              <a:spcBef>
                <a:spcPts val="0"/>
              </a:spcBef>
              <a:spcAft>
                <a:spcPts val="0"/>
              </a:spcAft>
              <a:buSzPts val="1200"/>
              <a:buNone/>
              <a:defRPr sz="1200"/>
            </a:lvl7pPr>
            <a:lvl8pPr lvl="7" rtl="0">
              <a:spcBef>
                <a:spcPts val="0"/>
              </a:spcBef>
              <a:spcAft>
                <a:spcPts val="0"/>
              </a:spcAft>
              <a:buSzPts val="1200"/>
              <a:buNone/>
              <a:defRPr sz="1200"/>
            </a:lvl8pPr>
            <a:lvl9pPr lvl="8" rtl="0">
              <a:spcBef>
                <a:spcPts val="0"/>
              </a:spcBef>
              <a:spcAft>
                <a:spcPts val="0"/>
              </a:spcAft>
              <a:buSzPts val="1200"/>
              <a:buNone/>
              <a:defRPr sz="1200"/>
            </a:lvl9pPr>
          </a:lstStyle>
          <a:p>
            <a:endParaRPr/>
          </a:p>
        </p:txBody>
      </p:sp>
      <p:sp>
        <p:nvSpPr>
          <p:cNvPr id="726" name="Google Shape;726;p13"/>
          <p:cNvSpPr txBox="1">
            <a:spLocks noGrp="1"/>
          </p:cNvSpPr>
          <p:nvPr>
            <p:ph type="subTitle" idx="20"/>
          </p:nvPr>
        </p:nvSpPr>
        <p:spPr>
          <a:xfrm>
            <a:off x="4160258" y="1791550"/>
            <a:ext cx="1821000" cy="79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7" name="Google Shape;727;p13"/>
          <p:cNvSpPr txBox="1">
            <a:spLocks noGrp="1"/>
          </p:cNvSpPr>
          <p:nvPr>
            <p:ph type="ctrTitle" idx="21"/>
          </p:nvPr>
        </p:nvSpPr>
        <p:spPr>
          <a:xfrm>
            <a:off x="720000" y="342524"/>
            <a:ext cx="7704000" cy="577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800"/>
            </a:lvl2pPr>
            <a:lvl3pPr lvl="2" algn="ctr" rtl="0">
              <a:spcBef>
                <a:spcPts val="0"/>
              </a:spcBef>
              <a:spcAft>
                <a:spcPts val="0"/>
              </a:spcAft>
              <a:buSzPts val="800"/>
              <a:buNone/>
              <a:defRPr sz="800"/>
            </a:lvl3pPr>
            <a:lvl4pPr lvl="3" algn="ctr" rtl="0">
              <a:spcBef>
                <a:spcPts val="0"/>
              </a:spcBef>
              <a:spcAft>
                <a:spcPts val="0"/>
              </a:spcAft>
              <a:buSzPts val="800"/>
              <a:buNone/>
              <a:defRPr sz="800"/>
            </a:lvl4pPr>
            <a:lvl5pPr lvl="4" algn="ctr" rtl="0">
              <a:spcBef>
                <a:spcPts val="0"/>
              </a:spcBef>
              <a:spcAft>
                <a:spcPts val="0"/>
              </a:spcAft>
              <a:buSzPts val="800"/>
              <a:buNone/>
              <a:defRPr sz="800"/>
            </a:lvl5pPr>
            <a:lvl6pPr lvl="5" algn="ctr" rtl="0">
              <a:spcBef>
                <a:spcPts val="0"/>
              </a:spcBef>
              <a:spcAft>
                <a:spcPts val="0"/>
              </a:spcAft>
              <a:buSzPts val="800"/>
              <a:buNone/>
              <a:defRPr sz="800"/>
            </a:lvl6pPr>
            <a:lvl7pPr lvl="6" algn="ctr" rtl="0">
              <a:spcBef>
                <a:spcPts val="0"/>
              </a:spcBef>
              <a:spcAft>
                <a:spcPts val="0"/>
              </a:spcAft>
              <a:buSzPts val="800"/>
              <a:buNone/>
              <a:defRPr sz="800"/>
            </a:lvl7pPr>
            <a:lvl8pPr lvl="7" algn="ctr" rtl="0">
              <a:spcBef>
                <a:spcPts val="0"/>
              </a:spcBef>
              <a:spcAft>
                <a:spcPts val="0"/>
              </a:spcAft>
              <a:buSzPts val="800"/>
              <a:buNone/>
              <a:defRPr sz="800"/>
            </a:lvl8pPr>
            <a:lvl9pPr lvl="8" algn="ctr" rtl="0">
              <a:spcBef>
                <a:spcPts val="0"/>
              </a:spcBef>
              <a:spcAft>
                <a:spcPts val="0"/>
              </a:spcAft>
              <a:buSzPts val="800"/>
              <a:buNone/>
              <a:defRPr sz="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1">
  <p:cSld name="BLANK_1_1_1_1_2">
    <p:spTree>
      <p:nvGrpSpPr>
        <p:cNvPr id="1" name="Shape 1183"/>
        <p:cNvGrpSpPr/>
        <p:nvPr/>
      </p:nvGrpSpPr>
      <p:grpSpPr>
        <a:xfrm>
          <a:off x="0" y="0"/>
          <a:ext cx="0" cy="0"/>
          <a:chOff x="0" y="0"/>
          <a:chExt cx="0" cy="0"/>
        </a:xfrm>
      </p:grpSpPr>
      <p:sp>
        <p:nvSpPr>
          <p:cNvPr id="1184" name="Google Shape;1184;p21"/>
          <p:cNvSpPr txBox="1">
            <a:spLocks noGrp="1"/>
          </p:cNvSpPr>
          <p:nvPr>
            <p:ph type="title"/>
          </p:nvPr>
        </p:nvSpPr>
        <p:spPr>
          <a:xfrm>
            <a:off x="1698617" y="1400049"/>
            <a:ext cx="28671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185" name="Google Shape;1185;p21"/>
          <p:cNvSpPr txBox="1">
            <a:spLocks noGrp="1"/>
          </p:cNvSpPr>
          <p:nvPr>
            <p:ph type="subTitle" idx="1"/>
          </p:nvPr>
        </p:nvSpPr>
        <p:spPr>
          <a:xfrm>
            <a:off x="1698617" y="2015470"/>
            <a:ext cx="2867100" cy="91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86" name="Google Shape;1186;p21"/>
          <p:cNvSpPr txBox="1">
            <a:spLocks noGrp="1"/>
          </p:cNvSpPr>
          <p:nvPr>
            <p:ph type="title" idx="2"/>
          </p:nvPr>
        </p:nvSpPr>
        <p:spPr>
          <a:xfrm flipH="1">
            <a:off x="4593236" y="1400049"/>
            <a:ext cx="2867100" cy="527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187" name="Google Shape;1187;p21"/>
          <p:cNvSpPr txBox="1">
            <a:spLocks noGrp="1"/>
          </p:cNvSpPr>
          <p:nvPr>
            <p:ph type="subTitle" idx="3"/>
          </p:nvPr>
        </p:nvSpPr>
        <p:spPr>
          <a:xfrm>
            <a:off x="4593236" y="2015470"/>
            <a:ext cx="2867100" cy="912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88" name="Google Shape;1188;p21"/>
          <p:cNvSpPr txBox="1">
            <a:spLocks noGrp="1"/>
          </p:cNvSpPr>
          <p:nvPr>
            <p:ph type="title" idx="4"/>
          </p:nvPr>
        </p:nvSpPr>
        <p:spPr>
          <a:xfrm>
            <a:off x="1698617" y="3004407"/>
            <a:ext cx="28671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189" name="Google Shape;1189;p21"/>
          <p:cNvSpPr txBox="1">
            <a:spLocks noGrp="1"/>
          </p:cNvSpPr>
          <p:nvPr>
            <p:ph type="subTitle" idx="5"/>
          </p:nvPr>
        </p:nvSpPr>
        <p:spPr>
          <a:xfrm>
            <a:off x="1698617" y="3619626"/>
            <a:ext cx="2867100" cy="91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90" name="Google Shape;1190;p21"/>
          <p:cNvSpPr txBox="1">
            <a:spLocks noGrp="1"/>
          </p:cNvSpPr>
          <p:nvPr>
            <p:ph type="title" idx="6"/>
          </p:nvPr>
        </p:nvSpPr>
        <p:spPr>
          <a:xfrm flipH="1">
            <a:off x="4593236" y="3004407"/>
            <a:ext cx="2867100" cy="527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191" name="Google Shape;1191;p21"/>
          <p:cNvSpPr txBox="1">
            <a:spLocks noGrp="1"/>
          </p:cNvSpPr>
          <p:nvPr>
            <p:ph type="subTitle" idx="7"/>
          </p:nvPr>
        </p:nvSpPr>
        <p:spPr>
          <a:xfrm>
            <a:off x="4593236" y="3619626"/>
            <a:ext cx="2867100" cy="912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pic>
        <p:nvPicPr>
          <p:cNvPr id="1192" name="Google Shape;1192;p21"/>
          <p:cNvPicPr preferRelativeResize="0"/>
          <p:nvPr/>
        </p:nvPicPr>
        <p:blipFill>
          <a:blip r:embed="rId2">
            <a:alphaModFix amt="47000"/>
          </a:blip>
          <a:stretch>
            <a:fillRect/>
          </a:stretch>
        </p:blipFill>
        <p:spPr>
          <a:xfrm rot="1331770">
            <a:off x="-1977764" y="3821949"/>
            <a:ext cx="2989902" cy="2468226"/>
          </a:xfrm>
          <a:prstGeom prst="rect">
            <a:avLst/>
          </a:prstGeom>
          <a:noFill/>
          <a:ln>
            <a:noFill/>
          </a:ln>
        </p:spPr>
      </p:pic>
      <p:grpSp>
        <p:nvGrpSpPr>
          <p:cNvPr id="1193" name="Google Shape;1193;p21"/>
          <p:cNvGrpSpPr/>
          <p:nvPr/>
        </p:nvGrpSpPr>
        <p:grpSpPr>
          <a:xfrm rot="-987768">
            <a:off x="-733895" y="3875634"/>
            <a:ext cx="1344359" cy="1995308"/>
            <a:chOff x="272875" y="1527563"/>
            <a:chExt cx="255950" cy="455000"/>
          </a:xfrm>
        </p:grpSpPr>
        <p:sp>
          <p:nvSpPr>
            <p:cNvPr id="1194" name="Google Shape;1194;p2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2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2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2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2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2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2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2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2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2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2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2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2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2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2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2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2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2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2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2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2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2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2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2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2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2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2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2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2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2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229" name="Google Shape;1229;p21"/>
          <p:cNvPicPr preferRelativeResize="0"/>
          <p:nvPr/>
        </p:nvPicPr>
        <p:blipFill>
          <a:blip r:embed="rId3">
            <a:alphaModFix amt="74000"/>
          </a:blip>
          <a:stretch>
            <a:fillRect/>
          </a:stretch>
        </p:blipFill>
        <p:spPr>
          <a:xfrm flipH="1">
            <a:off x="7809444" y="4139664"/>
            <a:ext cx="2894870" cy="2593321"/>
          </a:xfrm>
          <a:prstGeom prst="rect">
            <a:avLst/>
          </a:prstGeom>
          <a:noFill/>
          <a:ln>
            <a:noFill/>
          </a:ln>
        </p:spPr>
      </p:pic>
      <p:pic>
        <p:nvPicPr>
          <p:cNvPr id="1230" name="Google Shape;1230;p21"/>
          <p:cNvPicPr preferRelativeResize="0"/>
          <p:nvPr/>
        </p:nvPicPr>
        <p:blipFill>
          <a:blip r:embed="rId4">
            <a:alphaModFix amt="62000"/>
          </a:blip>
          <a:stretch>
            <a:fillRect/>
          </a:stretch>
        </p:blipFill>
        <p:spPr>
          <a:xfrm rot="9368145" flipH="1">
            <a:off x="-1509155" y="-1246007"/>
            <a:ext cx="2894870" cy="2593321"/>
          </a:xfrm>
          <a:prstGeom prst="rect">
            <a:avLst/>
          </a:prstGeom>
          <a:noFill/>
          <a:ln>
            <a:noFill/>
          </a:ln>
        </p:spPr>
      </p:pic>
      <p:grpSp>
        <p:nvGrpSpPr>
          <p:cNvPr id="1231" name="Google Shape;1231;p21"/>
          <p:cNvGrpSpPr/>
          <p:nvPr/>
        </p:nvGrpSpPr>
        <p:grpSpPr>
          <a:xfrm rot="5400065">
            <a:off x="8667137" y="-1129839"/>
            <a:ext cx="1344377" cy="1995312"/>
            <a:chOff x="272875" y="1527563"/>
            <a:chExt cx="255950" cy="455000"/>
          </a:xfrm>
        </p:grpSpPr>
        <p:sp>
          <p:nvSpPr>
            <p:cNvPr id="1232" name="Google Shape;1232;p2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2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2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2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2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2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2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2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2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2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2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2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2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2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2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2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2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2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2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2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2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2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2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2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2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2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2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2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2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2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2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2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2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2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2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267" name="Google Shape;1267;p21"/>
          <p:cNvPicPr preferRelativeResize="0"/>
          <p:nvPr/>
        </p:nvPicPr>
        <p:blipFill>
          <a:blip r:embed="rId2">
            <a:alphaModFix amt="47000"/>
          </a:blip>
          <a:stretch>
            <a:fillRect/>
          </a:stretch>
        </p:blipFill>
        <p:spPr>
          <a:xfrm rot="-10643014">
            <a:off x="7943421" y="-1509312"/>
            <a:ext cx="2989903" cy="2468227"/>
          </a:xfrm>
          <a:prstGeom prst="rect">
            <a:avLst/>
          </a:prstGeom>
          <a:noFill/>
          <a:ln>
            <a:noFill/>
          </a:ln>
        </p:spPr>
      </p:pic>
      <p:sp>
        <p:nvSpPr>
          <p:cNvPr id="1268" name="Google Shape;1268;p21"/>
          <p:cNvSpPr txBox="1">
            <a:spLocks noGrp="1"/>
          </p:cNvSpPr>
          <p:nvPr>
            <p:ph type="ctrTitle" idx="8"/>
          </p:nvPr>
        </p:nvSpPr>
        <p:spPr>
          <a:xfrm>
            <a:off x="736646" y="373025"/>
            <a:ext cx="7672500" cy="57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800"/>
            </a:lvl2pPr>
            <a:lvl3pPr lvl="2" algn="ctr" rtl="0">
              <a:spcBef>
                <a:spcPts val="0"/>
              </a:spcBef>
              <a:spcAft>
                <a:spcPts val="0"/>
              </a:spcAft>
              <a:buSzPts val="800"/>
              <a:buNone/>
              <a:defRPr sz="800"/>
            </a:lvl3pPr>
            <a:lvl4pPr lvl="3" algn="ctr" rtl="0">
              <a:spcBef>
                <a:spcPts val="0"/>
              </a:spcBef>
              <a:spcAft>
                <a:spcPts val="0"/>
              </a:spcAft>
              <a:buSzPts val="800"/>
              <a:buNone/>
              <a:defRPr sz="800"/>
            </a:lvl4pPr>
            <a:lvl5pPr lvl="4" algn="ctr" rtl="0">
              <a:spcBef>
                <a:spcPts val="0"/>
              </a:spcBef>
              <a:spcAft>
                <a:spcPts val="0"/>
              </a:spcAft>
              <a:buSzPts val="800"/>
              <a:buNone/>
              <a:defRPr sz="800"/>
            </a:lvl5pPr>
            <a:lvl6pPr lvl="5" algn="ctr" rtl="0">
              <a:spcBef>
                <a:spcPts val="0"/>
              </a:spcBef>
              <a:spcAft>
                <a:spcPts val="0"/>
              </a:spcAft>
              <a:buSzPts val="800"/>
              <a:buNone/>
              <a:defRPr sz="800"/>
            </a:lvl6pPr>
            <a:lvl7pPr lvl="6" algn="ctr" rtl="0">
              <a:spcBef>
                <a:spcPts val="0"/>
              </a:spcBef>
              <a:spcAft>
                <a:spcPts val="0"/>
              </a:spcAft>
              <a:buSzPts val="800"/>
              <a:buNone/>
              <a:defRPr sz="800"/>
            </a:lvl7pPr>
            <a:lvl8pPr lvl="7" algn="ctr" rtl="0">
              <a:spcBef>
                <a:spcPts val="0"/>
              </a:spcBef>
              <a:spcAft>
                <a:spcPts val="0"/>
              </a:spcAft>
              <a:buSzPts val="800"/>
              <a:buNone/>
              <a:defRPr sz="800"/>
            </a:lvl8pPr>
            <a:lvl9pPr lvl="8" algn="ctr" rtl="0">
              <a:spcBef>
                <a:spcPts val="0"/>
              </a:spcBef>
              <a:spcAft>
                <a:spcPts val="0"/>
              </a:spcAft>
              <a:buSzPts val="800"/>
              <a:buNone/>
              <a:defRPr sz="800"/>
            </a:lvl9pPr>
          </a:lstStyle>
          <a:p>
            <a:endParaRPr/>
          </a:p>
        </p:txBody>
      </p:sp>
      <p:sp>
        <p:nvSpPr>
          <p:cNvPr id="1269" name="Google Shape;1269;p21"/>
          <p:cNvSpPr/>
          <p:nvPr/>
        </p:nvSpPr>
        <p:spPr>
          <a:xfrm rot="-7373435">
            <a:off x="-1518218" y="3027895"/>
            <a:ext cx="2265005" cy="216576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1">
  <p:cSld name="CUSTOM_1">
    <p:spTree>
      <p:nvGrpSpPr>
        <p:cNvPr id="1" name="Shape 1493"/>
        <p:cNvGrpSpPr/>
        <p:nvPr/>
      </p:nvGrpSpPr>
      <p:grpSpPr>
        <a:xfrm>
          <a:off x="0" y="0"/>
          <a:ext cx="0" cy="0"/>
          <a:chOff x="0" y="0"/>
          <a:chExt cx="0" cy="0"/>
        </a:xfrm>
      </p:grpSpPr>
      <p:sp>
        <p:nvSpPr>
          <p:cNvPr id="1494" name="Google Shape;1494;p25"/>
          <p:cNvSpPr txBox="1">
            <a:spLocks noGrp="1"/>
          </p:cNvSpPr>
          <p:nvPr>
            <p:ph type="subTitle" idx="1"/>
          </p:nvPr>
        </p:nvSpPr>
        <p:spPr>
          <a:xfrm>
            <a:off x="671450" y="2555700"/>
            <a:ext cx="3566700" cy="1166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1495" name="Google Shape;1495;p25"/>
          <p:cNvSpPr txBox="1">
            <a:spLocks noGrp="1"/>
          </p:cNvSpPr>
          <p:nvPr>
            <p:ph type="ctrTitle"/>
          </p:nvPr>
        </p:nvSpPr>
        <p:spPr>
          <a:xfrm>
            <a:off x="671450" y="1875052"/>
            <a:ext cx="2604300" cy="573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pic>
        <p:nvPicPr>
          <p:cNvPr id="1496" name="Google Shape;1496;p25"/>
          <p:cNvPicPr preferRelativeResize="0"/>
          <p:nvPr/>
        </p:nvPicPr>
        <p:blipFill>
          <a:blip r:embed="rId2">
            <a:alphaModFix amt="64000"/>
          </a:blip>
          <a:stretch>
            <a:fillRect/>
          </a:stretch>
        </p:blipFill>
        <p:spPr>
          <a:xfrm rot="5400000">
            <a:off x="6963311" y="-630813"/>
            <a:ext cx="3592176" cy="3021600"/>
          </a:xfrm>
          <a:prstGeom prst="rect">
            <a:avLst/>
          </a:prstGeom>
          <a:noFill/>
          <a:ln>
            <a:noFill/>
          </a:ln>
        </p:spPr>
      </p:pic>
      <p:pic>
        <p:nvPicPr>
          <p:cNvPr id="1497" name="Google Shape;1497;p25"/>
          <p:cNvPicPr preferRelativeResize="0"/>
          <p:nvPr/>
        </p:nvPicPr>
        <p:blipFill>
          <a:blip r:embed="rId3">
            <a:alphaModFix amt="66000"/>
          </a:blip>
          <a:stretch>
            <a:fillRect/>
          </a:stretch>
        </p:blipFill>
        <p:spPr>
          <a:xfrm rot="1326165" flipH="1">
            <a:off x="-191445" y="4128883"/>
            <a:ext cx="3297389" cy="2276634"/>
          </a:xfrm>
          <a:prstGeom prst="rect">
            <a:avLst/>
          </a:prstGeom>
          <a:noFill/>
          <a:ln>
            <a:noFill/>
          </a:ln>
        </p:spPr>
      </p:pic>
      <p:grpSp>
        <p:nvGrpSpPr>
          <p:cNvPr id="1498" name="Google Shape;1498;p25"/>
          <p:cNvGrpSpPr/>
          <p:nvPr/>
        </p:nvGrpSpPr>
        <p:grpSpPr>
          <a:xfrm rot="-2700000">
            <a:off x="8026513" y="-183341"/>
            <a:ext cx="1344349" cy="1995327"/>
            <a:chOff x="272875" y="1527563"/>
            <a:chExt cx="255950" cy="455000"/>
          </a:xfrm>
        </p:grpSpPr>
        <p:sp>
          <p:nvSpPr>
            <p:cNvPr id="1499" name="Google Shape;1499;p2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2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2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2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2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2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2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2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2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2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2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2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2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2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2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2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2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2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2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2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2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2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2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2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2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2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2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2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2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2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2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2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2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2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2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34" name="Google Shape;1534;p25"/>
          <p:cNvSpPr/>
          <p:nvPr/>
        </p:nvSpPr>
        <p:spPr>
          <a:xfrm>
            <a:off x="4566955" y="-2521549"/>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35" name="Google Shape;1535;p25"/>
          <p:cNvPicPr preferRelativeResize="0"/>
          <p:nvPr/>
        </p:nvPicPr>
        <p:blipFill>
          <a:blip r:embed="rId4">
            <a:alphaModFix amt="74000"/>
          </a:blip>
          <a:stretch>
            <a:fillRect/>
          </a:stretch>
        </p:blipFill>
        <p:spPr>
          <a:xfrm rot="7675040">
            <a:off x="2669916" y="-1516164"/>
            <a:ext cx="2894877" cy="2593327"/>
          </a:xfrm>
          <a:prstGeom prst="rect">
            <a:avLst/>
          </a:prstGeom>
          <a:noFill/>
          <a:ln>
            <a:noFill/>
          </a:ln>
        </p:spPr>
      </p:pic>
      <p:pic>
        <p:nvPicPr>
          <p:cNvPr id="1536" name="Google Shape;1536;p25"/>
          <p:cNvPicPr preferRelativeResize="0"/>
          <p:nvPr/>
        </p:nvPicPr>
        <p:blipFill>
          <a:blip r:embed="rId5">
            <a:alphaModFix amt="74000"/>
          </a:blip>
          <a:stretch>
            <a:fillRect/>
          </a:stretch>
        </p:blipFill>
        <p:spPr>
          <a:xfrm rot="-9631575" flipH="1">
            <a:off x="-1503235" y="-1230424"/>
            <a:ext cx="2894874" cy="2593324"/>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5">
    <p:spTree>
      <p:nvGrpSpPr>
        <p:cNvPr id="1" name="Shape 1839"/>
        <p:cNvGrpSpPr/>
        <p:nvPr/>
      </p:nvGrpSpPr>
      <p:grpSpPr>
        <a:xfrm>
          <a:off x="0" y="0"/>
          <a:ext cx="0" cy="0"/>
          <a:chOff x="0" y="0"/>
          <a:chExt cx="0" cy="0"/>
        </a:xfrm>
      </p:grpSpPr>
      <p:pic>
        <p:nvPicPr>
          <p:cNvPr id="1840" name="Google Shape;1840;p31"/>
          <p:cNvPicPr preferRelativeResize="0"/>
          <p:nvPr/>
        </p:nvPicPr>
        <p:blipFill>
          <a:blip r:embed="rId2">
            <a:alphaModFix amt="76000"/>
          </a:blip>
          <a:stretch>
            <a:fillRect/>
          </a:stretch>
        </p:blipFill>
        <p:spPr>
          <a:xfrm rot="2453973">
            <a:off x="1248590" y="2532214"/>
            <a:ext cx="4232748" cy="1576274"/>
          </a:xfrm>
          <a:prstGeom prst="rect">
            <a:avLst/>
          </a:prstGeom>
          <a:noFill/>
          <a:ln>
            <a:noFill/>
          </a:ln>
        </p:spPr>
      </p:pic>
      <p:pic>
        <p:nvPicPr>
          <p:cNvPr id="1841" name="Google Shape;1841;p31"/>
          <p:cNvPicPr preferRelativeResize="0"/>
          <p:nvPr/>
        </p:nvPicPr>
        <p:blipFill>
          <a:blip r:embed="rId2">
            <a:alphaModFix amt="76000"/>
          </a:blip>
          <a:stretch>
            <a:fillRect/>
          </a:stretch>
        </p:blipFill>
        <p:spPr>
          <a:xfrm rot="2453973">
            <a:off x="-1738310" y="4081814"/>
            <a:ext cx="4232748" cy="1576274"/>
          </a:xfrm>
          <a:prstGeom prst="rect">
            <a:avLst/>
          </a:prstGeom>
          <a:noFill/>
          <a:ln>
            <a:noFill/>
          </a:ln>
        </p:spPr>
      </p:pic>
      <p:pic>
        <p:nvPicPr>
          <p:cNvPr id="1842" name="Google Shape;1842;p31"/>
          <p:cNvPicPr preferRelativeResize="0"/>
          <p:nvPr/>
        </p:nvPicPr>
        <p:blipFill>
          <a:blip r:embed="rId3">
            <a:alphaModFix amt="76000"/>
          </a:blip>
          <a:stretch>
            <a:fillRect/>
          </a:stretch>
        </p:blipFill>
        <p:spPr>
          <a:xfrm rot="2453973">
            <a:off x="6716115" y="-248136"/>
            <a:ext cx="4232748" cy="1576274"/>
          </a:xfrm>
          <a:prstGeom prst="rect">
            <a:avLst/>
          </a:prstGeom>
          <a:noFill/>
          <a:ln>
            <a:noFill/>
          </a:ln>
        </p:spPr>
      </p:pic>
      <p:pic>
        <p:nvPicPr>
          <p:cNvPr id="1843" name="Google Shape;1843;p31"/>
          <p:cNvPicPr preferRelativeResize="0"/>
          <p:nvPr/>
        </p:nvPicPr>
        <p:blipFill>
          <a:blip r:embed="rId4">
            <a:alphaModFix amt="47000"/>
          </a:blip>
          <a:stretch>
            <a:fillRect/>
          </a:stretch>
        </p:blipFill>
        <p:spPr>
          <a:xfrm rot="10800000">
            <a:off x="1630988" y="143888"/>
            <a:ext cx="5882026" cy="4855727"/>
          </a:xfrm>
          <a:prstGeom prst="rect">
            <a:avLst/>
          </a:prstGeom>
          <a:noFill/>
          <a:ln>
            <a:noFill/>
          </a:ln>
        </p:spPr>
      </p:pic>
      <p:grpSp>
        <p:nvGrpSpPr>
          <p:cNvPr id="1844" name="Google Shape;1844;p31"/>
          <p:cNvGrpSpPr/>
          <p:nvPr/>
        </p:nvGrpSpPr>
        <p:grpSpPr>
          <a:xfrm rot="-2700000">
            <a:off x="167955" y="3080962"/>
            <a:ext cx="1344349" cy="2469678"/>
            <a:chOff x="272875" y="1419395"/>
            <a:chExt cx="255950" cy="563168"/>
          </a:xfrm>
        </p:grpSpPr>
        <p:sp>
          <p:nvSpPr>
            <p:cNvPr id="1845" name="Google Shape;1845;p3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3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3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3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3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3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3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3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3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3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3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3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3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3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3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3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31"/>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31"/>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3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31"/>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3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3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3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3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3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3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3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3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3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31"/>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3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3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3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31"/>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31"/>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0" name="Google Shape;1880;p31"/>
          <p:cNvGrpSpPr/>
          <p:nvPr/>
        </p:nvGrpSpPr>
        <p:grpSpPr>
          <a:xfrm rot="-2700000">
            <a:off x="8026513" y="-183341"/>
            <a:ext cx="1344349" cy="1995327"/>
            <a:chOff x="272875" y="1527563"/>
            <a:chExt cx="255950" cy="455000"/>
          </a:xfrm>
        </p:grpSpPr>
        <p:sp>
          <p:nvSpPr>
            <p:cNvPr id="1881" name="Google Shape;1881;p3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3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3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3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3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3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3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3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3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3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3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3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3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3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3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3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3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3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3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3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3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3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3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3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3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3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3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3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3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3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3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3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3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3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3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16" name="Google Shape;1916;p31"/>
          <p:cNvSpPr/>
          <p:nvPr/>
        </p:nvSpPr>
        <p:spPr>
          <a:xfrm>
            <a:off x="5570568" y="-2413037"/>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5_1">
    <p:spTree>
      <p:nvGrpSpPr>
        <p:cNvPr id="1" name="Shape 1917"/>
        <p:cNvGrpSpPr/>
        <p:nvPr/>
      </p:nvGrpSpPr>
      <p:grpSpPr>
        <a:xfrm>
          <a:off x="0" y="0"/>
          <a:ext cx="0" cy="0"/>
          <a:chOff x="0" y="0"/>
          <a:chExt cx="0" cy="0"/>
        </a:xfrm>
      </p:grpSpPr>
      <p:pic>
        <p:nvPicPr>
          <p:cNvPr id="1918" name="Google Shape;1918;p32"/>
          <p:cNvPicPr preferRelativeResize="0"/>
          <p:nvPr/>
        </p:nvPicPr>
        <p:blipFill>
          <a:blip r:embed="rId2">
            <a:alphaModFix amt="66000"/>
          </a:blip>
          <a:stretch>
            <a:fillRect/>
          </a:stretch>
        </p:blipFill>
        <p:spPr>
          <a:xfrm rot="5399990" flipH="1">
            <a:off x="7705516" y="-598319"/>
            <a:ext cx="3297389" cy="2276637"/>
          </a:xfrm>
          <a:prstGeom prst="rect">
            <a:avLst/>
          </a:prstGeom>
          <a:noFill/>
          <a:ln>
            <a:noFill/>
          </a:ln>
        </p:spPr>
      </p:pic>
      <p:grpSp>
        <p:nvGrpSpPr>
          <p:cNvPr id="1919" name="Google Shape;1919;p32"/>
          <p:cNvGrpSpPr/>
          <p:nvPr/>
        </p:nvGrpSpPr>
        <p:grpSpPr>
          <a:xfrm rot="-987768">
            <a:off x="7751817" y="-266278"/>
            <a:ext cx="1344359" cy="1995308"/>
            <a:chOff x="272875" y="1527563"/>
            <a:chExt cx="255950" cy="455000"/>
          </a:xfrm>
        </p:grpSpPr>
        <p:sp>
          <p:nvSpPr>
            <p:cNvPr id="1920" name="Google Shape;1920;p3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3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3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3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3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3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3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3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3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3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3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3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3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3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3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3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3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3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3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3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3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3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3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3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3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3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3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3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3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3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3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3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3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3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3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955" name="Google Shape;1955;p32"/>
          <p:cNvPicPr preferRelativeResize="0"/>
          <p:nvPr/>
        </p:nvPicPr>
        <p:blipFill>
          <a:blip r:embed="rId3">
            <a:alphaModFix amt="74000"/>
          </a:blip>
          <a:stretch>
            <a:fillRect/>
          </a:stretch>
        </p:blipFill>
        <p:spPr>
          <a:xfrm rot="-10162003" flipH="1">
            <a:off x="-1091107" y="-1133759"/>
            <a:ext cx="2894871" cy="2593322"/>
          </a:xfrm>
          <a:prstGeom prst="rect">
            <a:avLst/>
          </a:prstGeom>
          <a:noFill/>
          <a:ln>
            <a:noFill/>
          </a:ln>
        </p:spPr>
      </p:pic>
      <p:pic>
        <p:nvPicPr>
          <p:cNvPr id="1956" name="Google Shape;1956;p32"/>
          <p:cNvPicPr preferRelativeResize="0"/>
          <p:nvPr/>
        </p:nvPicPr>
        <p:blipFill>
          <a:blip r:embed="rId4">
            <a:alphaModFix amt="76000"/>
          </a:blip>
          <a:stretch>
            <a:fillRect/>
          </a:stretch>
        </p:blipFill>
        <p:spPr>
          <a:xfrm rot="363351">
            <a:off x="802621" y="4291783"/>
            <a:ext cx="7605804" cy="2832383"/>
          </a:xfrm>
          <a:prstGeom prst="rect">
            <a:avLst/>
          </a:prstGeom>
          <a:noFill/>
          <a:ln>
            <a:noFill/>
          </a:ln>
        </p:spPr>
      </p:pic>
      <p:sp>
        <p:nvSpPr>
          <p:cNvPr id="1957" name="Google Shape;1957;p32"/>
          <p:cNvSpPr/>
          <p:nvPr/>
        </p:nvSpPr>
        <p:spPr>
          <a:xfrm rot="9899989">
            <a:off x="-583964" y="4625085"/>
            <a:ext cx="2265015" cy="216577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2">
  <p:cSld name="CUSTOM_5_1_1">
    <p:spTree>
      <p:nvGrpSpPr>
        <p:cNvPr id="1" name="Shape 1958"/>
        <p:cNvGrpSpPr/>
        <p:nvPr/>
      </p:nvGrpSpPr>
      <p:grpSpPr>
        <a:xfrm>
          <a:off x="0" y="0"/>
          <a:ext cx="0" cy="0"/>
          <a:chOff x="0" y="0"/>
          <a:chExt cx="0" cy="0"/>
        </a:xfrm>
      </p:grpSpPr>
      <p:pic>
        <p:nvPicPr>
          <p:cNvPr id="1959" name="Google Shape;1959;p33"/>
          <p:cNvPicPr preferRelativeResize="0"/>
          <p:nvPr/>
        </p:nvPicPr>
        <p:blipFill>
          <a:blip r:embed="rId2">
            <a:alphaModFix amt="66000"/>
          </a:blip>
          <a:stretch>
            <a:fillRect/>
          </a:stretch>
        </p:blipFill>
        <p:spPr>
          <a:xfrm rot="-2343514" flipH="1">
            <a:off x="-1166545" y="-1270720"/>
            <a:ext cx="3297389" cy="2276638"/>
          </a:xfrm>
          <a:prstGeom prst="rect">
            <a:avLst/>
          </a:prstGeom>
          <a:noFill/>
          <a:ln>
            <a:noFill/>
          </a:ln>
        </p:spPr>
      </p:pic>
      <p:grpSp>
        <p:nvGrpSpPr>
          <p:cNvPr id="1960" name="Google Shape;1960;p33"/>
          <p:cNvGrpSpPr/>
          <p:nvPr/>
        </p:nvGrpSpPr>
        <p:grpSpPr>
          <a:xfrm rot="-8099954">
            <a:off x="15431" y="-572435"/>
            <a:ext cx="1344367" cy="1995327"/>
            <a:chOff x="272875" y="1527563"/>
            <a:chExt cx="255950" cy="455000"/>
          </a:xfrm>
        </p:grpSpPr>
        <p:sp>
          <p:nvSpPr>
            <p:cNvPr id="1961" name="Google Shape;1961;p3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3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3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3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3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3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3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3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3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3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3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3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3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3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3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3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3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3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3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3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3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3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3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3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3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3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3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3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3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3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3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3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3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3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3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996" name="Google Shape;1996;p33"/>
          <p:cNvPicPr preferRelativeResize="0"/>
          <p:nvPr/>
        </p:nvPicPr>
        <p:blipFill>
          <a:blip r:embed="rId3">
            <a:alphaModFix amt="74000"/>
          </a:blip>
          <a:stretch>
            <a:fillRect/>
          </a:stretch>
        </p:blipFill>
        <p:spPr>
          <a:xfrm rot="-5809801" flipH="1">
            <a:off x="7609918" y="-1097658"/>
            <a:ext cx="2894870" cy="2593321"/>
          </a:xfrm>
          <a:prstGeom prst="rect">
            <a:avLst/>
          </a:prstGeom>
          <a:noFill/>
          <a:ln>
            <a:noFill/>
          </a:ln>
        </p:spPr>
      </p:pic>
      <p:pic>
        <p:nvPicPr>
          <p:cNvPr id="1997" name="Google Shape;1997;p33"/>
          <p:cNvPicPr preferRelativeResize="0"/>
          <p:nvPr/>
        </p:nvPicPr>
        <p:blipFill>
          <a:blip r:embed="rId4">
            <a:alphaModFix amt="76000"/>
          </a:blip>
          <a:stretch>
            <a:fillRect/>
          </a:stretch>
        </p:blipFill>
        <p:spPr>
          <a:xfrm rot="10754694">
            <a:off x="2497948" y="4487275"/>
            <a:ext cx="7605809" cy="2832381"/>
          </a:xfrm>
          <a:prstGeom prst="rect">
            <a:avLst/>
          </a:prstGeom>
          <a:noFill/>
          <a:ln>
            <a:noFill/>
          </a:ln>
        </p:spPr>
      </p:pic>
      <p:grpSp>
        <p:nvGrpSpPr>
          <p:cNvPr id="1998" name="Google Shape;1998;p33"/>
          <p:cNvGrpSpPr/>
          <p:nvPr/>
        </p:nvGrpSpPr>
        <p:grpSpPr>
          <a:xfrm flipH="1">
            <a:off x="-624375" y="3487614"/>
            <a:ext cx="1344377" cy="2469659"/>
            <a:chOff x="272875" y="1419395"/>
            <a:chExt cx="255950" cy="563168"/>
          </a:xfrm>
        </p:grpSpPr>
        <p:sp>
          <p:nvSpPr>
            <p:cNvPr id="1999" name="Google Shape;1999;p3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3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3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3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3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3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3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3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3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3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3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3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3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3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3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3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33"/>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33"/>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3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33"/>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3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3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3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3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3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3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3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3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3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33"/>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3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3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3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33"/>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33"/>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3">
  <p:cSld name="CUSTOM_5_1_1_1">
    <p:spTree>
      <p:nvGrpSpPr>
        <p:cNvPr id="1" name="Shape 2034"/>
        <p:cNvGrpSpPr/>
        <p:nvPr/>
      </p:nvGrpSpPr>
      <p:grpSpPr>
        <a:xfrm>
          <a:off x="0" y="0"/>
          <a:ext cx="0" cy="0"/>
          <a:chOff x="0" y="0"/>
          <a:chExt cx="0" cy="0"/>
        </a:xfrm>
      </p:grpSpPr>
      <p:pic>
        <p:nvPicPr>
          <p:cNvPr id="2035" name="Google Shape;2035;p34"/>
          <p:cNvPicPr preferRelativeResize="0"/>
          <p:nvPr/>
        </p:nvPicPr>
        <p:blipFill>
          <a:blip r:embed="rId2">
            <a:alphaModFix amt="64000"/>
          </a:blip>
          <a:stretch>
            <a:fillRect/>
          </a:stretch>
        </p:blipFill>
        <p:spPr>
          <a:xfrm rot="5400000">
            <a:off x="6963311" y="-630813"/>
            <a:ext cx="3592176" cy="3021600"/>
          </a:xfrm>
          <a:prstGeom prst="rect">
            <a:avLst/>
          </a:prstGeom>
          <a:noFill/>
          <a:ln>
            <a:noFill/>
          </a:ln>
        </p:spPr>
      </p:pic>
      <p:pic>
        <p:nvPicPr>
          <p:cNvPr id="2036" name="Google Shape;2036;p34"/>
          <p:cNvPicPr preferRelativeResize="0"/>
          <p:nvPr/>
        </p:nvPicPr>
        <p:blipFill>
          <a:blip r:embed="rId3">
            <a:alphaModFix amt="66000"/>
          </a:blip>
          <a:stretch>
            <a:fillRect/>
          </a:stretch>
        </p:blipFill>
        <p:spPr>
          <a:xfrm rot="1326165" flipH="1">
            <a:off x="-191445" y="4128883"/>
            <a:ext cx="3297389" cy="2276634"/>
          </a:xfrm>
          <a:prstGeom prst="rect">
            <a:avLst/>
          </a:prstGeom>
          <a:noFill/>
          <a:ln>
            <a:noFill/>
          </a:ln>
        </p:spPr>
      </p:pic>
      <p:grpSp>
        <p:nvGrpSpPr>
          <p:cNvPr id="2037" name="Google Shape;2037;p34"/>
          <p:cNvGrpSpPr/>
          <p:nvPr/>
        </p:nvGrpSpPr>
        <p:grpSpPr>
          <a:xfrm rot="-2700000">
            <a:off x="8026513" y="-183341"/>
            <a:ext cx="1344349" cy="1995327"/>
            <a:chOff x="272875" y="1527563"/>
            <a:chExt cx="255950" cy="455000"/>
          </a:xfrm>
        </p:grpSpPr>
        <p:sp>
          <p:nvSpPr>
            <p:cNvPr id="2038" name="Google Shape;2038;p3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3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3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3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3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3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3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3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3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3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3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3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3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3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3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3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3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3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3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3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3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3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3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3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3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3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3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3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3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3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3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3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3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3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3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73" name="Google Shape;2073;p34"/>
          <p:cNvSpPr/>
          <p:nvPr/>
        </p:nvSpPr>
        <p:spPr>
          <a:xfrm>
            <a:off x="4566955" y="-2521549"/>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74" name="Google Shape;2074;p34"/>
          <p:cNvPicPr preferRelativeResize="0"/>
          <p:nvPr/>
        </p:nvPicPr>
        <p:blipFill>
          <a:blip r:embed="rId4">
            <a:alphaModFix amt="74000"/>
          </a:blip>
          <a:stretch>
            <a:fillRect/>
          </a:stretch>
        </p:blipFill>
        <p:spPr>
          <a:xfrm rot="7675040">
            <a:off x="2669916" y="-1516164"/>
            <a:ext cx="2894877" cy="2593327"/>
          </a:xfrm>
          <a:prstGeom prst="rect">
            <a:avLst/>
          </a:prstGeom>
          <a:noFill/>
          <a:ln>
            <a:noFill/>
          </a:ln>
        </p:spPr>
      </p:pic>
      <p:pic>
        <p:nvPicPr>
          <p:cNvPr id="2075" name="Google Shape;2075;p34"/>
          <p:cNvPicPr preferRelativeResize="0"/>
          <p:nvPr/>
        </p:nvPicPr>
        <p:blipFill>
          <a:blip r:embed="rId5">
            <a:alphaModFix amt="74000"/>
          </a:blip>
          <a:stretch>
            <a:fillRect/>
          </a:stretch>
        </p:blipFill>
        <p:spPr>
          <a:xfrm rot="-9631575" flipH="1">
            <a:off x="-1503235" y="-1230424"/>
            <a:ext cx="2894874" cy="2593324"/>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4">
  <p:cSld name="CUSTOM_4_1_1_2">
    <p:spTree>
      <p:nvGrpSpPr>
        <p:cNvPr id="1" name="Shape 2076"/>
        <p:cNvGrpSpPr/>
        <p:nvPr/>
      </p:nvGrpSpPr>
      <p:grpSpPr>
        <a:xfrm>
          <a:off x="0" y="0"/>
          <a:ext cx="0" cy="0"/>
          <a:chOff x="0" y="0"/>
          <a:chExt cx="0" cy="0"/>
        </a:xfrm>
      </p:grpSpPr>
      <p:pic>
        <p:nvPicPr>
          <p:cNvPr id="2077" name="Google Shape;2077;p35"/>
          <p:cNvPicPr preferRelativeResize="0"/>
          <p:nvPr/>
        </p:nvPicPr>
        <p:blipFill>
          <a:blip r:embed="rId2">
            <a:alphaModFix amt="66000"/>
          </a:blip>
          <a:stretch>
            <a:fillRect/>
          </a:stretch>
        </p:blipFill>
        <p:spPr>
          <a:xfrm rot="5399990" flipH="1">
            <a:off x="7705516" y="-598319"/>
            <a:ext cx="3297389" cy="2276637"/>
          </a:xfrm>
          <a:prstGeom prst="rect">
            <a:avLst/>
          </a:prstGeom>
          <a:noFill/>
          <a:ln>
            <a:noFill/>
          </a:ln>
        </p:spPr>
      </p:pic>
      <p:grpSp>
        <p:nvGrpSpPr>
          <p:cNvPr id="2078" name="Google Shape;2078;p35"/>
          <p:cNvGrpSpPr/>
          <p:nvPr/>
        </p:nvGrpSpPr>
        <p:grpSpPr>
          <a:xfrm rot="-987768">
            <a:off x="7751817" y="-266278"/>
            <a:ext cx="1344359" cy="1995308"/>
            <a:chOff x="272875" y="1527563"/>
            <a:chExt cx="255950" cy="455000"/>
          </a:xfrm>
        </p:grpSpPr>
        <p:sp>
          <p:nvSpPr>
            <p:cNvPr id="2079" name="Google Shape;2079;p3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3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3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3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3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3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3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3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3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3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3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3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3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3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3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3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3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3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3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3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3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3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3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3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3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3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3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3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3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3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3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3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3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3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3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114" name="Google Shape;2114;p35"/>
          <p:cNvPicPr preferRelativeResize="0"/>
          <p:nvPr/>
        </p:nvPicPr>
        <p:blipFill>
          <a:blip r:embed="rId3">
            <a:alphaModFix amt="74000"/>
          </a:blip>
          <a:stretch>
            <a:fillRect/>
          </a:stretch>
        </p:blipFill>
        <p:spPr>
          <a:xfrm rot="-10162003" flipH="1">
            <a:off x="-1091107" y="-1133759"/>
            <a:ext cx="2894871" cy="2593322"/>
          </a:xfrm>
          <a:prstGeom prst="rect">
            <a:avLst/>
          </a:prstGeom>
          <a:noFill/>
          <a:ln>
            <a:noFill/>
          </a:ln>
        </p:spPr>
      </p:pic>
      <p:pic>
        <p:nvPicPr>
          <p:cNvPr id="2115" name="Google Shape;2115;p35"/>
          <p:cNvPicPr preferRelativeResize="0"/>
          <p:nvPr/>
        </p:nvPicPr>
        <p:blipFill>
          <a:blip r:embed="rId4">
            <a:alphaModFix amt="76000"/>
          </a:blip>
          <a:stretch>
            <a:fillRect/>
          </a:stretch>
        </p:blipFill>
        <p:spPr>
          <a:xfrm rot="363351">
            <a:off x="802621" y="4291783"/>
            <a:ext cx="7605804" cy="2832383"/>
          </a:xfrm>
          <a:prstGeom prst="rect">
            <a:avLst/>
          </a:prstGeom>
          <a:noFill/>
          <a:ln>
            <a:noFill/>
          </a:ln>
        </p:spPr>
      </p:pic>
      <p:sp>
        <p:nvSpPr>
          <p:cNvPr id="2116" name="Google Shape;2116;p35"/>
          <p:cNvSpPr/>
          <p:nvPr/>
        </p:nvSpPr>
        <p:spPr>
          <a:xfrm rot="9899989">
            <a:off x="-583964" y="4625085"/>
            <a:ext cx="2265015" cy="216577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6">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1pPr>
            <a:lvl2pPr lvl="1"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2pPr>
            <a:lvl3pPr lvl="2"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3pPr>
            <a:lvl4pPr lvl="3"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4pPr>
            <a:lvl5pPr lvl="4"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5pPr>
            <a:lvl6pPr lvl="5"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6pPr>
            <a:lvl7pPr lvl="6"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7pPr>
            <a:lvl8pPr lvl="7"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8pPr>
            <a:lvl9pPr lvl="8"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1pPr>
            <a:lvl2pPr marL="914400" lvl="1"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00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5" r:id="rId5"/>
    <p:sldLayoutId id="2147483658" r:id="rId6"/>
    <p:sldLayoutId id="2147483659" r:id="rId7"/>
    <p:sldLayoutId id="2147483667" r:id="rId8"/>
    <p:sldLayoutId id="2147483671" r:id="rId9"/>
    <p:sldLayoutId id="2147483677" r:id="rId10"/>
    <p:sldLayoutId id="2147483678" r:id="rId11"/>
    <p:sldLayoutId id="2147483679" r:id="rId12"/>
    <p:sldLayoutId id="2147483680" r:id="rId13"/>
    <p:sldLayoutId id="2147483681"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6.jp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29.png"/><Relationship Id="rId5" Type="http://schemas.openxmlformats.org/officeDocument/2006/relationships/customXml" Target="../ink/ink1.xml"/><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24.pn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4.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25.png"/><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30.jpg"/></Relationships>
</file>

<file path=ppt/slides/_rels/slide1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32.jpg"/></Relationships>
</file>

<file path=ppt/slides/_rels/slide11.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34.jpg"/></Relationships>
</file>

<file path=ppt/slides/_rels/slide12.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36.jpg"/></Relationships>
</file>

<file path=ppt/slides/_rels/slide1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38.jpg"/></Relationships>
</file>

<file path=ppt/slides/_rels/slide14.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41.jpg"/><Relationship Id="rId4" Type="http://schemas.openxmlformats.org/officeDocument/2006/relationships/image" Target="../media/image40.jp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16.jp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24"/>
        <p:cNvGrpSpPr/>
        <p:nvPr/>
      </p:nvGrpSpPr>
      <p:grpSpPr>
        <a:xfrm>
          <a:off x="0" y="0"/>
          <a:ext cx="0" cy="0"/>
          <a:chOff x="0" y="0"/>
          <a:chExt cx="0" cy="0"/>
        </a:xfrm>
      </p:grpSpPr>
      <p:pic>
        <p:nvPicPr>
          <p:cNvPr id="2125" name="Google Shape;2125;p38"/>
          <p:cNvPicPr preferRelativeResize="0"/>
          <p:nvPr/>
        </p:nvPicPr>
        <p:blipFill>
          <a:blip r:embed="rId3">
            <a:alphaModFix amt="74000"/>
          </a:blip>
          <a:stretch>
            <a:fillRect/>
          </a:stretch>
        </p:blipFill>
        <p:spPr>
          <a:xfrm rot="9461196">
            <a:off x="1917996" y="2388117"/>
            <a:ext cx="2894873" cy="2593323"/>
          </a:xfrm>
          <a:prstGeom prst="rect">
            <a:avLst/>
          </a:prstGeom>
          <a:noFill/>
          <a:ln>
            <a:noFill/>
          </a:ln>
        </p:spPr>
      </p:pic>
      <p:pic>
        <p:nvPicPr>
          <p:cNvPr id="2126" name="Google Shape;2126;p38"/>
          <p:cNvPicPr preferRelativeResize="0"/>
          <p:nvPr/>
        </p:nvPicPr>
        <p:blipFill>
          <a:blip r:embed="rId4">
            <a:alphaModFix amt="74000"/>
          </a:blip>
          <a:stretch>
            <a:fillRect/>
          </a:stretch>
        </p:blipFill>
        <p:spPr>
          <a:xfrm rot="1377427">
            <a:off x="4764679" y="752254"/>
            <a:ext cx="2894876" cy="2593327"/>
          </a:xfrm>
          <a:prstGeom prst="rect">
            <a:avLst/>
          </a:prstGeom>
          <a:noFill/>
          <a:ln>
            <a:noFill/>
          </a:ln>
        </p:spPr>
      </p:pic>
      <p:sp>
        <p:nvSpPr>
          <p:cNvPr id="2129" name="Google Shape;2129;p38"/>
          <p:cNvSpPr txBox="1">
            <a:spLocks noGrp="1"/>
          </p:cNvSpPr>
          <p:nvPr>
            <p:ph type="subTitle" idx="1"/>
          </p:nvPr>
        </p:nvSpPr>
        <p:spPr>
          <a:xfrm>
            <a:off x="551329" y="2484027"/>
            <a:ext cx="7872671" cy="152879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lt-LT" sz="4000" b="1" dirty="0"/>
              <a:t>Baltijos miestų sąjunga</a:t>
            </a:r>
            <a:endParaRPr sz="4000" b="1" dirty="0"/>
          </a:p>
        </p:txBody>
      </p:sp>
      <p:sp>
        <p:nvSpPr>
          <p:cNvPr id="2130" name="Google Shape;2130;p38"/>
          <p:cNvSpPr/>
          <p:nvPr/>
        </p:nvSpPr>
        <p:spPr>
          <a:xfrm>
            <a:off x="-3657600" y="7305175"/>
            <a:ext cx="792600" cy="7926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aveikslėlis 2">
            <a:extLst>
              <a:ext uri="{FF2B5EF4-FFF2-40B4-BE49-F238E27FC236}">
                <a16:creationId xmlns:a16="http://schemas.microsoft.com/office/drawing/2014/main" id="{183CBFB8-7D21-462B-DAB8-E4FBFE42D0E3}"/>
              </a:ext>
            </a:extLst>
          </p:cNvPr>
          <p:cNvPicPr>
            <a:picLocks noChangeAspect="1"/>
          </p:cNvPicPr>
          <p:nvPr/>
        </p:nvPicPr>
        <p:blipFill>
          <a:blip r:embed="rId5"/>
          <a:stretch>
            <a:fillRect/>
          </a:stretch>
        </p:blipFill>
        <p:spPr>
          <a:xfrm>
            <a:off x="1974308" y="385932"/>
            <a:ext cx="4596811" cy="209809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169"/>
        <p:cNvGrpSpPr/>
        <p:nvPr/>
      </p:nvGrpSpPr>
      <p:grpSpPr>
        <a:xfrm>
          <a:off x="0" y="0"/>
          <a:ext cx="0" cy="0"/>
          <a:chOff x="0" y="0"/>
          <a:chExt cx="0" cy="0"/>
        </a:xfrm>
      </p:grpSpPr>
      <p:pic>
        <p:nvPicPr>
          <p:cNvPr id="5" name="Paveikslėlis 4">
            <a:extLst>
              <a:ext uri="{FF2B5EF4-FFF2-40B4-BE49-F238E27FC236}">
                <a16:creationId xmlns:a16="http://schemas.microsoft.com/office/drawing/2014/main" id="{28A6F648-572A-A74B-7482-5F2342A2FA03}"/>
              </a:ext>
            </a:extLst>
          </p:cNvPr>
          <p:cNvPicPr>
            <a:picLocks noChangeAspect="1"/>
          </p:cNvPicPr>
          <p:nvPr/>
        </p:nvPicPr>
        <p:blipFill>
          <a:blip r:embed="rId3"/>
          <a:stretch>
            <a:fillRect/>
          </a:stretch>
        </p:blipFill>
        <p:spPr>
          <a:xfrm>
            <a:off x="4503707" y="632012"/>
            <a:ext cx="3984037" cy="4013947"/>
          </a:xfrm>
          <a:prstGeom prst="rect">
            <a:avLst/>
          </a:prstGeom>
          <a:ln>
            <a:noFill/>
          </a:ln>
          <a:effectLst>
            <a:softEdge rad="112500"/>
          </a:effectLst>
        </p:spPr>
      </p:pic>
      <p:sp>
        <p:nvSpPr>
          <p:cNvPr id="2170" name="Google Shape;2170;p41"/>
          <p:cNvSpPr txBox="1">
            <a:spLocks noGrp="1"/>
          </p:cNvSpPr>
          <p:nvPr>
            <p:ph type="subTitle" idx="1"/>
          </p:nvPr>
        </p:nvSpPr>
        <p:spPr>
          <a:xfrm>
            <a:off x="254114" y="773206"/>
            <a:ext cx="3984037" cy="3496235"/>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Arial" panose="020B0604020202020204" pitchFamily="34" charset="0"/>
              <a:buChar char="•"/>
            </a:pPr>
            <a:r>
              <a:rPr lang="lt-LT" b="1" dirty="0"/>
              <a:t>Baltijos miestų sąjunga (UBC) yra pirmaujantis miestų tinklas Baltijos jūros regione, kuriam priklauso miestai iš Danijos, Estijos, Suomijos, Vokietijos, Latvijos, Lietuvos, Norvegijos, Lenkijos ir Švedijos. 1991 m. Gdanske įkurtas UBC yra savanoriškas, iniciatyvus tinklas, telkiantis bendrą savo miestų narių potencialą.</a:t>
            </a:r>
          </a:p>
          <a:p>
            <a:pPr marL="285750" lvl="0" indent="-285750" algn="l" rtl="0">
              <a:spcBef>
                <a:spcPts val="0"/>
              </a:spcBef>
              <a:spcAft>
                <a:spcPts val="0"/>
              </a:spcAft>
              <a:buFont typeface="Arial" panose="020B0604020202020204" pitchFamily="34" charset="0"/>
              <a:buChar char="•"/>
            </a:pPr>
            <a:endParaRPr lang="lt-LT" dirty="0"/>
          </a:p>
        </p:txBody>
      </p:sp>
      <p:sp>
        <p:nvSpPr>
          <p:cNvPr id="2172" name="Google Shape;2172;p41"/>
          <p:cNvSpPr/>
          <p:nvPr/>
        </p:nvSpPr>
        <p:spPr>
          <a:xfrm>
            <a:off x="4566955" y="-2521549"/>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40"/>
        <p:cNvGrpSpPr/>
        <p:nvPr/>
      </p:nvGrpSpPr>
      <p:grpSpPr>
        <a:xfrm>
          <a:off x="0" y="0"/>
          <a:ext cx="0" cy="0"/>
          <a:chOff x="0" y="0"/>
          <a:chExt cx="0" cy="0"/>
        </a:xfrm>
      </p:grpSpPr>
      <p:pic>
        <p:nvPicPr>
          <p:cNvPr id="15" name="Google Shape;2142;p40">
            <a:extLst>
              <a:ext uri="{FF2B5EF4-FFF2-40B4-BE49-F238E27FC236}">
                <a16:creationId xmlns:a16="http://schemas.microsoft.com/office/drawing/2014/main" id="{380A052B-8A0C-0CA8-9426-383E6D9957E4}"/>
              </a:ext>
            </a:extLst>
          </p:cNvPr>
          <p:cNvPicPr preferRelativeResize="0"/>
          <p:nvPr/>
        </p:nvPicPr>
        <p:blipFill>
          <a:blip r:embed="rId3">
            <a:alphaModFix amt="64000"/>
          </a:blip>
          <a:stretch>
            <a:fillRect/>
          </a:stretch>
        </p:blipFill>
        <p:spPr>
          <a:xfrm>
            <a:off x="3295466" y="3698613"/>
            <a:ext cx="842174" cy="708408"/>
          </a:xfrm>
          <a:prstGeom prst="rect">
            <a:avLst/>
          </a:prstGeom>
          <a:noFill/>
          <a:ln>
            <a:noFill/>
          </a:ln>
        </p:spPr>
      </p:pic>
      <p:sp>
        <p:nvSpPr>
          <p:cNvPr id="2141" name="Google Shape;2141;p40"/>
          <p:cNvSpPr txBox="1">
            <a:spLocks noGrp="1"/>
          </p:cNvSpPr>
          <p:nvPr>
            <p:ph type="ctrTitle" idx="21"/>
          </p:nvPr>
        </p:nvSpPr>
        <p:spPr>
          <a:xfrm>
            <a:off x="720000" y="342524"/>
            <a:ext cx="77040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lt-LT" dirty="0"/>
              <a:t>UBC veikla apima 8 komisijas:</a:t>
            </a:r>
            <a:endParaRPr dirty="0"/>
          </a:p>
        </p:txBody>
      </p:sp>
      <p:pic>
        <p:nvPicPr>
          <p:cNvPr id="2142" name="Google Shape;2142;p40"/>
          <p:cNvPicPr preferRelativeResize="0"/>
          <p:nvPr/>
        </p:nvPicPr>
        <p:blipFill>
          <a:blip r:embed="rId3">
            <a:alphaModFix amt="64000"/>
          </a:blip>
          <a:stretch>
            <a:fillRect/>
          </a:stretch>
        </p:blipFill>
        <p:spPr>
          <a:xfrm>
            <a:off x="3267344" y="2313498"/>
            <a:ext cx="842174" cy="708408"/>
          </a:xfrm>
          <a:prstGeom prst="rect">
            <a:avLst/>
          </a:prstGeom>
          <a:noFill/>
          <a:ln>
            <a:noFill/>
          </a:ln>
        </p:spPr>
      </p:pic>
      <p:pic>
        <p:nvPicPr>
          <p:cNvPr id="2143" name="Google Shape;2143;p40"/>
          <p:cNvPicPr preferRelativeResize="0"/>
          <p:nvPr/>
        </p:nvPicPr>
        <p:blipFill>
          <a:blip r:embed="rId4">
            <a:alphaModFix amt="82000"/>
          </a:blip>
          <a:stretch>
            <a:fillRect/>
          </a:stretch>
        </p:blipFill>
        <p:spPr>
          <a:xfrm>
            <a:off x="634335" y="2328299"/>
            <a:ext cx="842174" cy="708408"/>
          </a:xfrm>
          <a:prstGeom prst="rect">
            <a:avLst/>
          </a:prstGeom>
          <a:noFill/>
          <a:ln>
            <a:noFill/>
          </a:ln>
        </p:spPr>
      </p:pic>
      <p:pic>
        <p:nvPicPr>
          <p:cNvPr id="2144" name="Google Shape;2144;p40"/>
          <p:cNvPicPr preferRelativeResize="0"/>
          <p:nvPr/>
        </p:nvPicPr>
        <p:blipFill>
          <a:blip r:embed="rId4">
            <a:alphaModFix amt="82000"/>
          </a:blip>
          <a:stretch>
            <a:fillRect/>
          </a:stretch>
        </p:blipFill>
        <p:spPr>
          <a:xfrm>
            <a:off x="6125144" y="2371715"/>
            <a:ext cx="842174" cy="708408"/>
          </a:xfrm>
          <a:prstGeom prst="rect">
            <a:avLst/>
          </a:prstGeom>
          <a:noFill/>
          <a:ln>
            <a:noFill/>
          </a:ln>
        </p:spPr>
      </p:pic>
      <p:pic>
        <p:nvPicPr>
          <p:cNvPr id="2145" name="Google Shape;2145;p40"/>
          <p:cNvPicPr preferRelativeResize="0"/>
          <p:nvPr/>
        </p:nvPicPr>
        <p:blipFill>
          <a:blip r:embed="rId3">
            <a:alphaModFix amt="64000"/>
          </a:blip>
          <a:stretch>
            <a:fillRect/>
          </a:stretch>
        </p:blipFill>
        <p:spPr>
          <a:xfrm>
            <a:off x="759925" y="1212398"/>
            <a:ext cx="842174" cy="708408"/>
          </a:xfrm>
          <a:prstGeom prst="rect">
            <a:avLst/>
          </a:prstGeom>
          <a:noFill/>
          <a:ln>
            <a:noFill/>
          </a:ln>
        </p:spPr>
      </p:pic>
      <p:pic>
        <p:nvPicPr>
          <p:cNvPr id="2146" name="Google Shape;2146;p40"/>
          <p:cNvPicPr preferRelativeResize="0"/>
          <p:nvPr/>
        </p:nvPicPr>
        <p:blipFill>
          <a:blip r:embed="rId3">
            <a:alphaModFix amt="64000"/>
          </a:blip>
          <a:stretch>
            <a:fillRect/>
          </a:stretch>
        </p:blipFill>
        <p:spPr>
          <a:xfrm>
            <a:off x="5831007" y="1173259"/>
            <a:ext cx="842174" cy="708400"/>
          </a:xfrm>
          <a:prstGeom prst="rect">
            <a:avLst/>
          </a:prstGeom>
          <a:noFill/>
          <a:ln>
            <a:noFill/>
          </a:ln>
        </p:spPr>
      </p:pic>
      <p:pic>
        <p:nvPicPr>
          <p:cNvPr id="2147" name="Google Shape;2147;p40"/>
          <p:cNvPicPr preferRelativeResize="0"/>
          <p:nvPr/>
        </p:nvPicPr>
        <p:blipFill>
          <a:blip r:embed="rId4">
            <a:alphaModFix amt="82000"/>
          </a:blip>
          <a:stretch>
            <a:fillRect/>
          </a:stretch>
        </p:blipFill>
        <p:spPr>
          <a:xfrm>
            <a:off x="3170016" y="1212249"/>
            <a:ext cx="842174" cy="708408"/>
          </a:xfrm>
          <a:prstGeom prst="rect">
            <a:avLst/>
          </a:prstGeom>
          <a:noFill/>
          <a:ln>
            <a:noFill/>
          </a:ln>
        </p:spPr>
      </p:pic>
      <p:sp>
        <p:nvSpPr>
          <p:cNvPr id="2148" name="Google Shape;2148;p40"/>
          <p:cNvSpPr txBox="1">
            <a:spLocks noGrp="1"/>
          </p:cNvSpPr>
          <p:nvPr>
            <p:ph type="title"/>
          </p:nvPr>
        </p:nvSpPr>
        <p:spPr>
          <a:xfrm>
            <a:off x="3170031" y="2424614"/>
            <a:ext cx="10368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05</a:t>
            </a:r>
            <a:endParaRPr dirty="0"/>
          </a:p>
        </p:txBody>
      </p:sp>
      <p:sp>
        <p:nvSpPr>
          <p:cNvPr id="2149" name="Google Shape;2149;p40"/>
          <p:cNvSpPr txBox="1">
            <a:spLocks noGrp="1"/>
          </p:cNvSpPr>
          <p:nvPr>
            <p:ph type="title" idx="2"/>
          </p:nvPr>
        </p:nvSpPr>
        <p:spPr>
          <a:xfrm>
            <a:off x="6027831" y="2502323"/>
            <a:ext cx="10368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06</a:t>
            </a:r>
            <a:endParaRPr dirty="0"/>
          </a:p>
        </p:txBody>
      </p:sp>
      <p:sp>
        <p:nvSpPr>
          <p:cNvPr id="2150" name="Google Shape;2150;p40"/>
          <p:cNvSpPr txBox="1">
            <a:spLocks noGrp="1"/>
          </p:cNvSpPr>
          <p:nvPr>
            <p:ph type="title" idx="3"/>
          </p:nvPr>
        </p:nvSpPr>
        <p:spPr>
          <a:xfrm>
            <a:off x="5705557" y="1271098"/>
            <a:ext cx="10368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03</a:t>
            </a:r>
            <a:endParaRPr dirty="0"/>
          </a:p>
        </p:txBody>
      </p:sp>
      <p:sp>
        <p:nvSpPr>
          <p:cNvPr id="2151" name="Google Shape;2151;p40"/>
          <p:cNvSpPr txBox="1">
            <a:spLocks noGrp="1"/>
          </p:cNvSpPr>
          <p:nvPr>
            <p:ph type="title" idx="4"/>
          </p:nvPr>
        </p:nvSpPr>
        <p:spPr>
          <a:xfrm>
            <a:off x="537022" y="2469259"/>
            <a:ext cx="10368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04</a:t>
            </a:r>
            <a:endParaRPr dirty="0"/>
          </a:p>
        </p:txBody>
      </p:sp>
      <p:sp>
        <p:nvSpPr>
          <p:cNvPr id="2152" name="Google Shape;2152;p40"/>
          <p:cNvSpPr txBox="1">
            <a:spLocks noGrp="1"/>
          </p:cNvSpPr>
          <p:nvPr>
            <p:ph type="title" idx="5"/>
          </p:nvPr>
        </p:nvSpPr>
        <p:spPr>
          <a:xfrm>
            <a:off x="634335" y="1323896"/>
            <a:ext cx="10368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01</a:t>
            </a:r>
            <a:endParaRPr dirty="0"/>
          </a:p>
        </p:txBody>
      </p:sp>
      <p:sp>
        <p:nvSpPr>
          <p:cNvPr id="2153" name="Google Shape;2153;p40"/>
          <p:cNvSpPr txBox="1">
            <a:spLocks noGrp="1"/>
          </p:cNvSpPr>
          <p:nvPr>
            <p:ph type="title" idx="6"/>
          </p:nvPr>
        </p:nvSpPr>
        <p:spPr>
          <a:xfrm>
            <a:off x="3100840" y="1304795"/>
            <a:ext cx="10368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02</a:t>
            </a:r>
            <a:endParaRPr dirty="0"/>
          </a:p>
        </p:txBody>
      </p:sp>
      <p:sp>
        <p:nvSpPr>
          <p:cNvPr id="2154" name="Google Shape;2154;p40"/>
          <p:cNvSpPr txBox="1">
            <a:spLocks noGrp="1"/>
          </p:cNvSpPr>
          <p:nvPr>
            <p:ph type="ctrTitle" idx="7"/>
          </p:nvPr>
        </p:nvSpPr>
        <p:spPr>
          <a:xfrm>
            <a:off x="4304144" y="2520002"/>
            <a:ext cx="1821000" cy="450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lt-LT" b="1" dirty="0"/>
              <a:t>S</a:t>
            </a:r>
            <a:r>
              <a:rPr lang="lt-LT" sz="1600" b="1" dirty="0"/>
              <a:t>augius miestus</a:t>
            </a:r>
            <a:endParaRPr dirty="0"/>
          </a:p>
        </p:txBody>
      </p:sp>
      <p:sp>
        <p:nvSpPr>
          <p:cNvPr id="2156" name="Google Shape;2156;p40"/>
          <p:cNvSpPr txBox="1">
            <a:spLocks noGrp="1"/>
          </p:cNvSpPr>
          <p:nvPr>
            <p:ph type="ctrTitle" idx="8"/>
          </p:nvPr>
        </p:nvSpPr>
        <p:spPr>
          <a:xfrm>
            <a:off x="7132957" y="2777414"/>
            <a:ext cx="1821000" cy="450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lt-LT" b="1" dirty="0"/>
              <a:t>P</a:t>
            </a:r>
            <a:r>
              <a:rPr lang="lt-LT" sz="1600" b="1" dirty="0"/>
              <a:t>ažangius ir klestinčius miestus</a:t>
            </a:r>
            <a:endParaRPr dirty="0"/>
          </a:p>
        </p:txBody>
      </p:sp>
      <p:sp>
        <p:nvSpPr>
          <p:cNvPr id="2158" name="Google Shape;2158;p40"/>
          <p:cNvSpPr txBox="1">
            <a:spLocks noGrp="1"/>
          </p:cNvSpPr>
          <p:nvPr>
            <p:ph type="ctrTitle" idx="13"/>
          </p:nvPr>
        </p:nvSpPr>
        <p:spPr>
          <a:xfrm>
            <a:off x="6688650" y="1490050"/>
            <a:ext cx="1821000" cy="450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lt-LT" b="1" dirty="0"/>
              <a:t>B</a:t>
            </a:r>
            <a:r>
              <a:rPr lang="lt-LT" sz="1600" b="1" dirty="0"/>
              <a:t>esimokančius miestus</a:t>
            </a:r>
            <a:endParaRPr dirty="0"/>
          </a:p>
        </p:txBody>
      </p:sp>
      <p:sp>
        <p:nvSpPr>
          <p:cNvPr id="2160" name="Google Shape;2160;p40"/>
          <p:cNvSpPr txBox="1">
            <a:spLocks noGrp="1"/>
          </p:cNvSpPr>
          <p:nvPr>
            <p:ph type="ctrTitle" idx="15"/>
          </p:nvPr>
        </p:nvSpPr>
        <p:spPr>
          <a:xfrm>
            <a:off x="1573822" y="2424763"/>
            <a:ext cx="1821000" cy="450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lt-LT" b="1" dirty="0"/>
              <a:t>P</a:t>
            </a:r>
            <a:r>
              <a:rPr lang="lt-LT" sz="1600" b="1" dirty="0"/>
              <a:t>lanuojančius miestus</a:t>
            </a:r>
            <a:endParaRPr dirty="0"/>
          </a:p>
        </p:txBody>
      </p:sp>
      <p:sp>
        <p:nvSpPr>
          <p:cNvPr id="2162" name="Google Shape;2162;p40"/>
          <p:cNvSpPr txBox="1">
            <a:spLocks noGrp="1"/>
          </p:cNvSpPr>
          <p:nvPr>
            <p:ph type="ctrTitle" idx="17"/>
          </p:nvPr>
        </p:nvSpPr>
        <p:spPr>
          <a:xfrm>
            <a:off x="1622668" y="1490050"/>
            <a:ext cx="1821000" cy="450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lt-LT" b="1" dirty="0"/>
              <a:t>K</a:t>
            </a:r>
            <a:r>
              <a:rPr lang="lt-LT" sz="1600" b="1" dirty="0"/>
              <a:t>ultūrinius miestus</a:t>
            </a:r>
            <a:endParaRPr dirty="0"/>
          </a:p>
        </p:txBody>
      </p:sp>
      <p:sp>
        <p:nvSpPr>
          <p:cNvPr id="2164" name="Google Shape;2164;p40"/>
          <p:cNvSpPr txBox="1">
            <a:spLocks noGrp="1"/>
          </p:cNvSpPr>
          <p:nvPr>
            <p:ph type="ctrTitle" idx="19"/>
          </p:nvPr>
        </p:nvSpPr>
        <p:spPr>
          <a:xfrm>
            <a:off x="4160243" y="1490050"/>
            <a:ext cx="1821000" cy="450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lt-LT" b="1" dirty="0"/>
              <a:t>Į</a:t>
            </a:r>
            <a:r>
              <a:rPr lang="lt-LT" sz="1600" b="1" dirty="0"/>
              <a:t>traukius ir sveikus miestus</a:t>
            </a:r>
            <a:endParaRPr dirty="0"/>
          </a:p>
        </p:txBody>
      </p:sp>
      <p:pic>
        <p:nvPicPr>
          <p:cNvPr id="12" name="Google Shape;2144;p40">
            <a:extLst>
              <a:ext uri="{FF2B5EF4-FFF2-40B4-BE49-F238E27FC236}">
                <a16:creationId xmlns:a16="http://schemas.microsoft.com/office/drawing/2014/main" id="{8E50CAFD-E87A-2118-0122-7743812E88F7}"/>
              </a:ext>
            </a:extLst>
          </p:cNvPr>
          <p:cNvPicPr preferRelativeResize="0"/>
          <p:nvPr/>
        </p:nvPicPr>
        <p:blipFill>
          <a:blip r:embed="rId4">
            <a:alphaModFix amt="82000"/>
          </a:blip>
          <a:stretch>
            <a:fillRect/>
          </a:stretch>
        </p:blipFill>
        <p:spPr>
          <a:xfrm>
            <a:off x="634335" y="3734350"/>
            <a:ext cx="842174" cy="708408"/>
          </a:xfrm>
          <a:prstGeom prst="rect">
            <a:avLst/>
          </a:prstGeom>
          <a:noFill/>
          <a:ln>
            <a:noFill/>
          </a:ln>
        </p:spPr>
      </p:pic>
      <p:sp>
        <p:nvSpPr>
          <p:cNvPr id="13" name="Google Shape;2149;p40">
            <a:extLst>
              <a:ext uri="{FF2B5EF4-FFF2-40B4-BE49-F238E27FC236}">
                <a16:creationId xmlns:a16="http://schemas.microsoft.com/office/drawing/2014/main" id="{A571AA3A-A404-D19F-5304-D2A30FDE0390}"/>
              </a:ext>
            </a:extLst>
          </p:cNvPr>
          <p:cNvSpPr txBox="1">
            <a:spLocks/>
          </p:cNvSpPr>
          <p:nvPr/>
        </p:nvSpPr>
        <p:spPr>
          <a:xfrm>
            <a:off x="528500" y="3864958"/>
            <a:ext cx="1036800" cy="577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4800"/>
              <a:buFont typeface="Overpass Black"/>
              <a:buNone/>
              <a:defRPr sz="2500" b="0" i="0" u="none" strike="noStrike" cap="none">
                <a:solidFill>
                  <a:schemeClr val="dk2"/>
                </a:solidFill>
                <a:latin typeface="Overpass Black"/>
                <a:ea typeface="Overpass Black"/>
                <a:cs typeface="Overpass Black"/>
                <a:sym typeface="Overpass Black"/>
              </a:defRPr>
            </a:lvl1pPr>
            <a:lvl2pPr marR="0" lvl="1"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2pPr>
            <a:lvl3pPr marR="0" lvl="2"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3pPr>
            <a:lvl4pPr marR="0" lvl="3"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4pPr>
            <a:lvl5pPr marR="0" lvl="4"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5pPr>
            <a:lvl6pPr marR="0" lvl="5"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6pPr>
            <a:lvl7pPr marR="0" lvl="6"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7pPr>
            <a:lvl8pPr marR="0" lvl="7"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8pPr>
            <a:lvl9pPr marR="0" lvl="8"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9pPr>
          </a:lstStyle>
          <a:p>
            <a:r>
              <a:rPr lang="en" dirty="0"/>
              <a:t>0</a:t>
            </a:r>
            <a:r>
              <a:rPr lang="lt-LT" dirty="0"/>
              <a:t>7</a:t>
            </a:r>
            <a:endParaRPr lang="en" dirty="0"/>
          </a:p>
        </p:txBody>
      </p:sp>
      <p:sp>
        <p:nvSpPr>
          <p:cNvPr id="14" name="Google Shape;2149;p40">
            <a:extLst>
              <a:ext uri="{FF2B5EF4-FFF2-40B4-BE49-F238E27FC236}">
                <a16:creationId xmlns:a16="http://schemas.microsoft.com/office/drawing/2014/main" id="{40BA227C-B1C8-3A05-3AB9-588D1EA2A5A2}"/>
              </a:ext>
            </a:extLst>
          </p:cNvPr>
          <p:cNvSpPr txBox="1">
            <a:spLocks/>
          </p:cNvSpPr>
          <p:nvPr/>
        </p:nvSpPr>
        <p:spPr>
          <a:xfrm>
            <a:off x="3181380" y="3829221"/>
            <a:ext cx="1036800" cy="577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4800"/>
              <a:buFont typeface="Overpass Black"/>
              <a:buNone/>
              <a:defRPr sz="2500" b="0" i="0" u="none" strike="noStrike" cap="none">
                <a:solidFill>
                  <a:schemeClr val="dk2"/>
                </a:solidFill>
                <a:latin typeface="Overpass Black"/>
                <a:ea typeface="Overpass Black"/>
                <a:cs typeface="Overpass Black"/>
                <a:sym typeface="Overpass Black"/>
              </a:defRPr>
            </a:lvl1pPr>
            <a:lvl2pPr marR="0" lvl="1"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2pPr>
            <a:lvl3pPr marR="0" lvl="2"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3pPr>
            <a:lvl4pPr marR="0" lvl="3"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4pPr>
            <a:lvl5pPr marR="0" lvl="4"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5pPr>
            <a:lvl6pPr marR="0" lvl="5"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6pPr>
            <a:lvl7pPr marR="0" lvl="6"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7pPr>
            <a:lvl8pPr marR="0" lvl="7"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8pPr>
            <a:lvl9pPr marR="0" lvl="8" algn="ctr" rtl="0">
              <a:lnSpc>
                <a:spcPct val="100000"/>
              </a:lnSpc>
              <a:spcBef>
                <a:spcPts val="0"/>
              </a:spcBef>
              <a:spcAft>
                <a:spcPts val="0"/>
              </a:spcAft>
              <a:buClr>
                <a:schemeClr val="dk2"/>
              </a:buClr>
              <a:buSzPts val="4800"/>
              <a:buFont typeface="Fira Sans Extra Condensed Medium"/>
              <a:buNone/>
              <a:defRPr sz="4800" b="0" i="0" u="none" strike="noStrike" cap="none">
                <a:solidFill>
                  <a:schemeClr val="dk2"/>
                </a:solidFill>
                <a:latin typeface="Fira Sans Extra Condensed Medium"/>
                <a:ea typeface="Fira Sans Extra Condensed Medium"/>
                <a:cs typeface="Fira Sans Extra Condensed Medium"/>
                <a:sym typeface="Fira Sans Extra Condensed Medium"/>
              </a:defRPr>
            </a:lvl9pPr>
          </a:lstStyle>
          <a:p>
            <a:r>
              <a:rPr lang="en" dirty="0"/>
              <a:t>0</a:t>
            </a:r>
            <a:r>
              <a:rPr lang="lt-LT" dirty="0"/>
              <a:t>8</a:t>
            </a:r>
            <a:endParaRPr lang="en" dirty="0"/>
          </a:p>
        </p:txBody>
      </p:sp>
      <p:sp>
        <p:nvSpPr>
          <p:cNvPr id="16" name="Google Shape;2154;p40">
            <a:extLst>
              <a:ext uri="{FF2B5EF4-FFF2-40B4-BE49-F238E27FC236}">
                <a16:creationId xmlns:a16="http://schemas.microsoft.com/office/drawing/2014/main" id="{20CDCF03-6252-AA46-64B7-88B2FA265B61}"/>
              </a:ext>
            </a:extLst>
          </p:cNvPr>
          <p:cNvSpPr txBox="1">
            <a:spLocks/>
          </p:cNvSpPr>
          <p:nvPr/>
        </p:nvSpPr>
        <p:spPr>
          <a:xfrm>
            <a:off x="1462840" y="3956836"/>
            <a:ext cx="1821000" cy="4500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1200"/>
              <a:buFont typeface="Overpass Black"/>
              <a:buNone/>
              <a:defRPr sz="1600" b="0" i="0" u="none" strike="noStrike" cap="none">
                <a:solidFill>
                  <a:schemeClr val="dk2"/>
                </a:solidFill>
                <a:latin typeface="Overpass Black"/>
                <a:ea typeface="Overpass Black"/>
                <a:cs typeface="Overpass Black"/>
                <a:sym typeface="Overpass Black"/>
              </a:defRPr>
            </a:lvl1pPr>
            <a:lvl2pPr marR="0" lvl="1"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2pPr>
            <a:lvl3pPr marR="0" lvl="2"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3pPr>
            <a:lvl4pPr marR="0" lvl="3"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4pPr>
            <a:lvl5pPr marR="0" lvl="4"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5pPr>
            <a:lvl6pPr marR="0" lvl="5"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6pPr>
            <a:lvl7pPr marR="0" lvl="6"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7pPr>
            <a:lvl8pPr marR="0" lvl="7"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8pPr>
            <a:lvl9pPr marR="0" lvl="8"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9pPr>
          </a:lstStyle>
          <a:p>
            <a:r>
              <a:rPr lang="lt-LT" b="1" dirty="0"/>
              <a:t>T</a:t>
            </a:r>
            <a:r>
              <a:rPr lang="lt-LT" sz="1600" b="1" dirty="0"/>
              <a:t>varius miestus</a:t>
            </a:r>
            <a:endParaRPr lang="lt-LT" dirty="0"/>
          </a:p>
        </p:txBody>
      </p:sp>
      <p:sp>
        <p:nvSpPr>
          <p:cNvPr id="17" name="Google Shape;2154;p40">
            <a:extLst>
              <a:ext uri="{FF2B5EF4-FFF2-40B4-BE49-F238E27FC236}">
                <a16:creationId xmlns:a16="http://schemas.microsoft.com/office/drawing/2014/main" id="{8C22B19B-AD6C-A80F-DA30-B5F2B15C7D85}"/>
              </a:ext>
            </a:extLst>
          </p:cNvPr>
          <p:cNvSpPr txBox="1">
            <a:spLocks/>
          </p:cNvSpPr>
          <p:nvPr/>
        </p:nvSpPr>
        <p:spPr>
          <a:xfrm>
            <a:off x="4332266" y="3985684"/>
            <a:ext cx="1821000" cy="4500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1200"/>
              <a:buFont typeface="Overpass Black"/>
              <a:buNone/>
              <a:defRPr sz="1600" b="0" i="0" u="none" strike="noStrike" cap="none">
                <a:solidFill>
                  <a:schemeClr val="dk2"/>
                </a:solidFill>
                <a:latin typeface="Overpass Black"/>
                <a:ea typeface="Overpass Black"/>
                <a:cs typeface="Overpass Black"/>
                <a:sym typeface="Overpass Black"/>
              </a:defRPr>
            </a:lvl1pPr>
            <a:lvl2pPr marR="0" lvl="1"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2pPr>
            <a:lvl3pPr marR="0" lvl="2"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3pPr>
            <a:lvl4pPr marR="0" lvl="3"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4pPr>
            <a:lvl5pPr marR="0" lvl="4"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5pPr>
            <a:lvl6pPr marR="0" lvl="5"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6pPr>
            <a:lvl7pPr marR="0" lvl="6"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7pPr>
            <a:lvl8pPr marR="0" lvl="7"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8pPr>
            <a:lvl9pPr marR="0" lvl="8" algn="l" rtl="0">
              <a:lnSpc>
                <a:spcPct val="100000"/>
              </a:lnSpc>
              <a:spcBef>
                <a:spcPts val="0"/>
              </a:spcBef>
              <a:spcAft>
                <a:spcPts val="0"/>
              </a:spcAft>
              <a:buClr>
                <a:schemeClr val="dk2"/>
              </a:buClr>
              <a:buSzPts val="1200"/>
              <a:buFont typeface="Overpass Black"/>
              <a:buNone/>
              <a:defRPr sz="1200" b="0" i="0" u="none" strike="noStrike" cap="none">
                <a:solidFill>
                  <a:schemeClr val="dk2"/>
                </a:solidFill>
                <a:latin typeface="Overpass Black"/>
                <a:ea typeface="Overpass Black"/>
                <a:cs typeface="Overpass Black"/>
                <a:sym typeface="Overpass Black"/>
              </a:defRPr>
            </a:lvl9pPr>
          </a:lstStyle>
          <a:p>
            <a:r>
              <a:rPr lang="lt-LT" b="1" dirty="0"/>
              <a:t>J</a:t>
            </a:r>
            <a:r>
              <a:rPr lang="lt-LT" sz="1600" b="1" dirty="0"/>
              <a:t>aunatviškus miestus</a:t>
            </a:r>
            <a:endParaRPr lang="lt-LT"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69"/>
        <p:cNvGrpSpPr/>
        <p:nvPr/>
      </p:nvGrpSpPr>
      <p:grpSpPr>
        <a:xfrm>
          <a:off x="0" y="0"/>
          <a:ext cx="0" cy="0"/>
          <a:chOff x="0" y="0"/>
          <a:chExt cx="0" cy="0"/>
        </a:xfrm>
      </p:grpSpPr>
      <p:sp>
        <p:nvSpPr>
          <p:cNvPr id="2170" name="Google Shape;2170;p41"/>
          <p:cNvSpPr txBox="1">
            <a:spLocks noGrp="1"/>
          </p:cNvSpPr>
          <p:nvPr>
            <p:ph type="subTitle" idx="1"/>
          </p:nvPr>
        </p:nvSpPr>
        <p:spPr>
          <a:xfrm>
            <a:off x="307902" y="208430"/>
            <a:ext cx="3984037" cy="638734"/>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pPr>
            <a:r>
              <a:rPr lang="lt-LT" sz="2000" b="1" dirty="0"/>
              <a:t>GARGŽDAI</a:t>
            </a:r>
          </a:p>
          <a:p>
            <a:pPr marL="0" lvl="0" indent="0" algn="l" rtl="0">
              <a:spcBef>
                <a:spcPts val="0"/>
              </a:spcBef>
              <a:spcAft>
                <a:spcPts val="0"/>
              </a:spcAft>
            </a:pPr>
            <a:r>
              <a:rPr lang="lt-LT" sz="1400" b="1" dirty="0"/>
              <a:t>Nariai nuo 2007 m</a:t>
            </a:r>
          </a:p>
        </p:txBody>
      </p:sp>
      <p:sp>
        <p:nvSpPr>
          <p:cNvPr id="2172" name="Google Shape;2172;p41"/>
          <p:cNvSpPr/>
          <p:nvPr/>
        </p:nvSpPr>
        <p:spPr>
          <a:xfrm>
            <a:off x="4566955" y="-2521549"/>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aveikslėlis 2">
            <a:extLst>
              <a:ext uri="{FF2B5EF4-FFF2-40B4-BE49-F238E27FC236}">
                <a16:creationId xmlns:a16="http://schemas.microsoft.com/office/drawing/2014/main" id="{8FE8A4DB-8185-72E5-734F-B756E484C880}"/>
              </a:ext>
            </a:extLst>
          </p:cNvPr>
          <p:cNvPicPr>
            <a:picLocks noChangeAspect="1"/>
          </p:cNvPicPr>
          <p:nvPr/>
        </p:nvPicPr>
        <p:blipFill>
          <a:blip r:embed="rId3"/>
          <a:stretch>
            <a:fillRect/>
          </a:stretch>
        </p:blipFill>
        <p:spPr>
          <a:xfrm>
            <a:off x="5288860" y="0"/>
            <a:ext cx="3057597" cy="5143500"/>
          </a:xfrm>
          <a:prstGeom prst="rect">
            <a:avLst/>
          </a:prstGeom>
        </p:spPr>
      </p:pic>
      <p:pic>
        <p:nvPicPr>
          <p:cNvPr id="6" name="Paveikslėlis 5">
            <a:extLst>
              <a:ext uri="{FF2B5EF4-FFF2-40B4-BE49-F238E27FC236}">
                <a16:creationId xmlns:a16="http://schemas.microsoft.com/office/drawing/2014/main" id="{3DE8674D-3F3D-60D0-1722-E4BF2DDE848E}"/>
              </a:ext>
            </a:extLst>
          </p:cNvPr>
          <p:cNvPicPr>
            <a:picLocks noChangeAspect="1"/>
          </p:cNvPicPr>
          <p:nvPr/>
        </p:nvPicPr>
        <p:blipFill>
          <a:blip r:embed="rId4"/>
          <a:stretch>
            <a:fillRect/>
          </a:stretch>
        </p:blipFill>
        <p:spPr>
          <a:xfrm>
            <a:off x="282812" y="1106934"/>
            <a:ext cx="4999410" cy="3149693"/>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Rankraštį 6">
                <a:extLst>
                  <a:ext uri="{FF2B5EF4-FFF2-40B4-BE49-F238E27FC236}">
                    <a16:creationId xmlns:a16="http://schemas.microsoft.com/office/drawing/2014/main" id="{7DFBC146-BDF0-B665-1C6E-7C6A069A4B69}"/>
                  </a:ext>
                </a:extLst>
              </p14:cNvPr>
              <p14:cNvContentPartPr/>
              <p14:nvPr/>
            </p14:nvContentPartPr>
            <p14:xfrm>
              <a:off x="4025700" y="1180853"/>
              <a:ext cx="1119240" cy="843480"/>
            </p14:xfrm>
          </p:contentPart>
        </mc:Choice>
        <mc:Fallback xmlns="">
          <p:pic>
            <p:nvPicPr>
              <p:cNvPr id="7" name="Rankraštį 6">
                <a:extLst>
                  <a:ext uri="{FF2B5EF4-FFF2-40B4-BE49-F238E27FC236}">
                    <a16:creationId xmlns:a16="http://schemas.microsoft.com/office/drawing/2014/main" id="{7DFBC146-BDF0-B665-1C6E-7C6A069A4B69}"/>
                  </a:ext>
                </a:extLst>
              </p:cNvPr>
              <p:cNvPicPr/>
              <p:nvPr/>
            </p:nvPicPr>
            <p:blipFill>
              <a:blip r:embed="rId6"/>
              <a:stretch>
                <a:fillRect/>
              </a:stretch>
            </p:blipFill>
            <p:spPr>
              <a:xfrm>
                <a:off x="4019580" y="1174733"/>
                <a:ext cx="1131480" cy="855720"/>
              </a:xfrm>
              <a:prstGeom prst="rect">
                <a:avLst/>
              </a:prstGeom>
            </p:spPr>
          </p:pic>
        </mc:Fallback>
      </mc:AlternateContent>
    </p:spTree>
    <p:extLst>
      <p:ext uri="{BB962C8B-B14F-4D97-AF65-F5344CB8AC3E}">
        <p14:creationId xmlns:p14="http://schemas.microsoft.com/office/powerpoint/2010/main" val="1322832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aveikslėlis 6">
            <a:extLst>
              <a:ext uri="{FF2B5EF4-FFF2-40B4-BE49-F238E27FC236}">
                <a16:creationId xmlns:a16="http://schemas.microsoft.com/office/drawing/2014/main" id="{627940FE-A3A7-909F-7512-E9BDB3326CDF}"/>
              </a:ext>
            </a:extLst>
          </p:cNvPr>
          <p:cNvPicPr>
            <a:picLocks noChangeAspect="1"/>
          </p:cNvPicPr>
          <p:nvPr/>
        </p:nvPicPr>
        <p:blipFill>
          <a:blip r:embed="rId2"/>
          <a:stretch>
            <a:fillRect/>
          </a:stretch>
        </p:blipFill>
        <p:spPr>
          <a:xfrm>
            <a:off x="490239" y="719598"/>
            <a:ext cx="6617110" cy="3932903"/>
          </a:xfrm>
          <a:prstGeom prst="rect">
            <a:avLst/>
          </a:prstGeom>
        </p:spPr>
      </p:pic>
    </p:spTree>
    <p:extLst>
      <p:ext uri="{BB962C8B-B14F-4D97-AF65-F5344CB8AC3E}">
        <p14:creationId xmlns:p14="http://schemas.microsoft.com/office/powerpoint/2010/main" val="1113476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91"/>
        <p:cNvGrpSpPr/>
        <p:nvPr/>
      </p:nvGrpSpPr>
      <p:grpSpPr>
        <a:xfrm>
          <a:off x="0" y="0"/>
          <a:ext cx="0" cy="0"/>
          <a:chOff x="0" y="0"/>
          <a:chExt cx="0" cy="0"/>
        </a:xfrm>
      </p:grpSpPr>
      <p:sp>
        <p:nvSpPr>
          <p:cNvPr id="2692" name="Google Shape;2692;p61"/>
          <p:cNvSpPr/>
          <p:nvPr/>
        </p:nvSpPr>
        <p:spPr>
          <a:xfrm>
            <a:off x="3464300" y="1464575"/>
            <a:ext cx="2215500" cy="2215500"/>
          </a:xfrm>
          <a:prstGeom prst="ellipse">
            <a:avLst/>
          </a:prstGeom>
          <a:noFill/>
          <a:ln w="2857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61"/>
          <p:cNvSpPr txBox="1">
            <a:spLocks noGrp="1"/>
          </p:cNvSpPr>
          <p:nvPr>
            <p:ph type="title"/>
          </p:nvPr>
        </p:nvSpPr>
        <p:spPr>
          <a:xfrm>
            <a:off x="3566522" y="1727900"/>
            <a:ext cx="2028900" cy="171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lt-LT" sz="1800" dirty="0"/>
              <a:t>UBC </a:t>
            </a:r>
            <a:r>
              <a:rPr lang="lt-LT" sz="1800" dirty="0" err="1"/>
              <a:t>Youthful</a:t>
            </a:r>
            <a:r>
              <a:rPr lang="lt-LT" sz="1800" dirty="0"/>
              <a:t> </a:t>
            </a:r>
            <a:r>
              <a:rPr lang="lt-LT" sz="1800" dirty="0" err="1"/>
              <a:t>Cities</a:t>
            </a:r>
            <a:r>
              <a:rPr lang="lt-LT" sz="1800" dirty="0"/>
              <a:t> </a:t>
            </a:r>
            <a:r>
              <a:rPr lang="lt-LT" sz="1800" dirty="0" err="1"/>
              <a:t>Commission</a:t>
            </a:r>
            <a:br>
              <a:rPr lang="lt-LT" sz="1800" dirty="0"/>
            </a:br>
            <a:r>
              <a:rPr lang="lt-LT" sz="1800" dirty="0"/>
              <a:t>( UBC YCC)</a:t>
            </a:r>
            <a:endParaRPr sz="1800" dirty="0"/>
          </a:p>
        </p:txBody>
      </p:sp>
      <p:pic>
        <p:nvPicPr>
          <p:cNvPr id="2694" name="Google Shape;2694;p61"/>
          <p:cNvPicPr preferRelativeResize="0"/>
          <p:nvPr/>
        </p:nvPicPr>
        <p:blipFill>
          <a:blip r:embed="rId3">
            <a:alphaModFix amt="52000"/>
          </a:blip>
          <a:stretch>
            <a:fillRect/>
          </a:stretch>
        </p:blipFill>
        <p:spPr>
          <a:xfrm rot="-531199" flipH="1">
            <a:off x="621266" y="460731"/>
            <a:ext cx="2169373" cy="590936"/>
          </a:xfrm>
          <a:prstGeom prst="rect">
            <a:avLst/>
          </a:prstGeom>
          <a:noFill/>
          <a:ln>
            <a:noFill/>
          </a:ln>
        </p:spPr>
      </p:pic>
      <p:pic>
        <p:nvPicPr>
          <p:cNvPr id="2695" name="Google Shape;2695;p61"/>
          <p:cNvPicPr preferRelativeResize="0"/>
          <p:nvPr/>
        </p:nvPicPr>
        <p:blipFill>
          <a:blip r:embed="rId4">
            <a:alphaModFix amt="52000"/>
          </a:blip>
          <a:stretch>
            <a:fillRect/>
          </a:stretch>
        </p:blipFill>
        <p:spPr>
          <a:xfrm rot="-317847" flipH="1">
            <a:off x="548459" y="3114738"/>
            <a:ext cx="2314987" cy="630599"/>
          </a:xfrm>
          <a:prstGeom prst="rect">
            <a:avLst/>
          </a:prstGeom>
          <a:noFill/>
          <a:ln>
            <a:noFill/>
          </a:ln>
        </p:spPr>
      </p:pic>
      <p:pic>
        <p:nvPicPr>
          <p:cNvPr id="2696" name="Google Shape;2696;p61"/>
          <p:cNvPicPr preferRelativeResize="0"/>
          <p:nvPr/>
        </p:nvPicPr>
        <p:blipFill>
          <a:blip r:embed="rId5">
            <a:alphaModFix amt="52000"/>
          </a:blip>
          <a:stretch>
            <a:fillRect/>
          </a:stretch>
        </p:blipFill>
        <p:spPr>
          <a:xfrm rot="-567114" flipH="1">
            <a:off x="6250946" y="3137988"/>
            <a:ext cx="2404594" cy="655018"/>
          </a:xfrm>
          <a:prstGeom prst="rect">
            <a:avLst/>
          </a:prstGeom>
          <a:noFill/>
          <a:ln>
            <a:noFill/>
          </a:ln>
        </p:spPr>
      </p:pic>
      <p:pic>
        <p:nvPicPr>
          <p:cNvPr id="2697" name="Google Shape;2697;p61"/>
          <p:cNvPicPr preferRelativeResize="0"/>
          <p:nvPr/>
        </p:nvPicPr>
        <p:blipFill>
          <a:blip r:embed="rId4">
            <a:alphaModFix amt="52000"/>
          </a:blip>
          <a:stretch>
            <a:fillRect/>
          </a:stretch>
        </p:blipFill>
        <p:spPr>
          <a:xfrm rot="-317847" flipH="1">
            <a:off x="6295750" y="445224"/>
            <a:ext cx="2314987" cy="630599"/>
          </a:xfrm>
          <a:prstGeom prst="rect">
            <a:avLst/>
          </a:prstGeom>
          <a:noFill/>
          <a:ln>
            <a:noFill/>
          </a:ln>
        </p:spPr>
      </p:pic>
      <p:sp>
        <p:nvSpPr>
          <p:cNvPr id="2698" name="Google Shape;2698;p61"/>
          <p:cNvSpPr txBox="1">
            <a:spLocks noGrp="1"/>
          </p:cNvSpPr>
          <p:nvPr>
            <p:ph type="title" idx="4294967295"/>
          </p:nvPr>
        </p:nvSpPr>
        <p:spPr>
          <a:xfrm>
            <a:off x="722679" y="447327"/>
            <a:ext cx="2642100" cy="626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lt-LT" sz="1600" dirty="0"/>
              <a:t>Tikslai ir veikla</a:t>
            </a:r>
            <a:endParaRPr sz="1600" dirty="0"/>
          </a:p>
        </p:txBody>
      </p:sp>
      <p:sp>
        <p:nvSpPr>
          <p:cNvPr id="2699" name="Google Shape;2699;p61"/>
          <p:cNvSpPr txBox="1">
            <a:spLocks noGrp="1"/>
          </p:cNvSpPr>
          <p:nvPr>
            <p:ph type="subTitle" idx="4294967295"/>
          </p:nvPr>
        </p:nvSpPr>
        <p:spPr>
          <a:xfrm>
            <a:off x="662964" y="1251198"/>
            <a:ext cx="2336400" cy="1041600"/>
          </a:xfrm>
          <a:prstGeom prst="rect">
            <a:avLst/>
          </a:prstGeom>
        </p:spPr>
        <p:txBody>
          <a:bodyPr spcFirstLastPara="1" wrap="square" lIns="91425" tIns="91425" rIns="91425" bIns="91425" anchor="ctr" anchorCtr="0">
            <a:noAutofit/>
          </a:bodyPr>
          <a:lstStyle/>
          <a:p>
            <a:pPr marL="285750" indent="-285750"/>
            <a:r>
              <a:rPr lang="lt-LT" dirty="0"/>
              <a:t>Platforma bendradarbiauti tarp miestų ir specialistų- darbo su jaunimu ir jaunimo politikos klausimais</a:t>
            </a:r>
          </a:p>
          <a:p>
            <a:pPr marL="285750" indent="-285750"/>
            <a:r>
              <a:rPr lang="lt-LT" dirty="0"/>
              <a:t>Gerosios praktikos pavyzdžių skatinimas ir patirčių keitimasis</a:t>
            </a:r>
            <a:endParaRPr dirty="0"/>
          </a:p>
        </p:txBody>
      </p:sp>
      <p:sp>
        <p:nvSpPr>
          <p:cNvPr id="2700" name="Google Shape;2700;p61"/>
          <p:cNvSpPr txBox="1">
            <a:spLocks noGrp="1"/>
          </p:cNvSpPr>
          <p:nvPr>
            <p:ph type="title" idx="4294967295"/>
          </p:nvPr>
        </p:nvSpPr>
        <p:spPr>
          <a:xfrm>
            <a:off x="5783762" y="443004"/>
            <a:ext cx="2642100" cy="6264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lt-LT" sz="1600" dirty="0"/>
              <a:t>Tikslai ir veikla</a:t>
            </a:r>
            <a:endParaRPr sz="1600" dirty="0"/>
          </a:p>
        </p:txBody>
      </p:sp>
      <p:sp>
        <p:nvSpPr>
          <p:cNvPr id="2701" name="Google Shape;2701;p61"/>
          <p:cNvSpPr txBox="1">
            <a:spLocks noGrp="1"/>
          </p:cNvSpPr>
          <p:nvPr>
            <p:ph type="subTitle" idx="4294967295"/>
          </p:nvPr>
        </p:nvSpPr>
        <p:spPr>
          <a:xfrm>
            <a:off x="6089462" y="881653"/>
            <a:ext cx="2497141" cy="1951400"/>
          </a:xfrm>
          <a:prstGeom prst="rect">
            <a:avLst/>
          </a:prstGeom>
        </p:spPr>
        <p:txBody>
          <a:bodyPr spcFirstLastPara="1" wrap="square" lIns="91425" tIns="91425" rIns="91425" bIns="91425" anchor="ctr" anchorCtr="0">
            <a:noAutofit/>
          </a:bodyPr>
          <a:lstStyle/>
          <a:p>
            <a:pPr marL="285750" indent="-285750"/>
            <a:r>
              <a:rPr lang="lt-LT" dirty="0"/>
              <a:t>Jaunimo dalyvavimas komisijos renginiuose  ir jaunimo dialogo su sprendimus priimančiais asmenimis skatinimas</a:t>
            </a:r>
          </a:p>
          <a:p>
            <a:pPr marL="285750" indent="-285750"/>
            <a:r>
              <a:rPr lang="lt-LT" dirty="0"/>
              <a:t>Gyvi susitikimai bent 2 kartus per metus</a:t>
            </a:r>
            <a:endParaRPr dirty="0"/>
          </a:p>
        </p:txBody>
      </p:sp>
      <p:sp>
        <p:nvSpPr>
          <p:cNvPr id="2702" name="Google Shape;2702;p61"/>
          <p:cNvSpPr txBox="1">
            <a:spLocks noGrp="1"/>
          </p:cNvSpPr>
          <p:nvPr>
            <p:ph type="title" idx="4294967295"/>
          </p:nvPr>
        </p:nvSpPr>
        <p:spPr>
          <a:xfrm>
            <a:off x="5783762" y="3150211"/>
            <a:ext cx="2642100" cy="630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lt-LT" sz="1600" dirty="0"/>
              <a:t>Pirmininkaujantis</a:t>
            </a:r>
            <a:br>
              <a:rPr lang="lt-LT" sz="1600" dirty="0"/>
            </a:br>
            <a:endParaRPr sz="1600" dirty="0"/>
          </a:p>
        </p:txBody>
      </p:sp>
      <p:sp>
        <p:nvSpPr>
          <p:cNvPr id="2703" name="Google Shape;2703;p61"/>
          <p:cNvSpPr txBox="1">
            <a:spLocks noGrp="1"/>
          </p:cNvSpPr>
          <p:nvPr>
            <p:ph type="subTitle" idx="4294967295"/>
          </p:nvPr>
        </p:nvSpPr>
        <p:spPr>
          <a:xfrm>
            <a:off x="6089463" y="3592414"/>
            <a:ext cx="2336400" cy="1045800"/>
          </a:xfrm>
          <a:prstGeom prst="rect">
            <a:avLst/>
          </a:prstGeom>
        </p:spPr>
        <p:txBody>
          <a:bodyPr spcFirstLastPara="1" wrap="square" lIns="91425" tIns="91425" rIns="91425" bIns="91425" anchor="ctr" anchorCtr="0">
            <a:noAutofit/>
          </a:bodyPr>
          <a:lstStyle/>
          <a:p>
            <a:pPr marL="0" indent="0" algn="r">
              <a:buNone/>
            </a:pPr>
            <a:r>
              <a:rPr lang="lt-LT" dirty="0"/>
              <a:t>Pirmininkas – </a:t>
            </a:r>
          </a:p>
          <a:p>
            <a:pPr marL="0" indent="0" algn="r">
              <a:buNone/>
            </a:pPr>
            <a:r>
              <a:rPr lang="lt-LT" b="1" i="0" dirty="0" err="1">
                <a:effectLst/>
                <a:highlight>
                  <a:srgbClr val="FAFAFA"/>
                </a:highlight>
                <a:latin typeface="Open Sans" panose="020B0606030504020204" pitchFamily="34" charset="0"/>
              </a:rPr>
              <a:t>Dmitrijs</a:t>
            </a:r>
            <a:r>
              <a:rPr lang="lt-LT" b="1" i="0" dirty="0">
                <a:effectLst/>
                <a:highlight>
                  <a:srgbClr val="FAFAFA"/>
                </a:highlight>
                <a:latin typeface="Open Sans" panose="020B0606030504020204" pitchFamily="34" charset="0"/>
              </a:rPr>
              <a:t> </a:t>
            </a:r>
            <a:r>
              <a:rPr lang="lt-LT" b="1" i="0" dirty="0" err="1">
                <a:effectLst/>
                <a:highlight>
                  <a:srgbClr val="FAFAFA"/>
                </a:highlight>
                <a:latin typeface="Open Sans" panose="020B0606030504020204" pitchFamily="34" charset="0"/>
              </a:rPr>
              <a:t>Zverevs</a:t>
            </a:r>
            <a:r>
              <a:rPr lang="lt-LT" b="1" i="0" dirty="0">
                <a:effectLst/>
                <a:highlight>
                  <a:srgbClr val="FAFAFA"/>
                </a:highlight>
                <a:latin typeface="Open Sans" panose="020B0606030504020204" pitchFamily="34" charset="0"/>
              </a:rPr>
              <a:t> (LV)</a:t>
            </a:r>
          </a:p>
          <a:p>
            <a:pPr marL="0" indent="0" algn="r">
              <a:buNone/>
            </a:pPr>
            <a:r>
              <a:rPr lang="lt-LT" dirty="0">
                <a:highlight>
                  <a:srgbClr val="FAFAFA"/>
                </a:highlight>
                <a:latin typeface="Open Sans" panose="020B0606030504020204" pitchFamily="34" charset="0"/>
              </a:rPr>
              <a:t>Pirmininko pavaduotoja – </a:t>
            </a:r>
          </a:p>
          <a:p>
            <a:pPr marL="0" indent="0" algn="r">
              <a:buNone/>
            </a:pPr>
            <a:r>
              <a:rPr lang="lt-LT" b="1" i="0" dirty="0">
                <a:effectLst/>
                <a:highlight>
                  <a:srgbClr val="FAFAFA"/>
                </a:highlight>
                <a:latin typeface="Open Sans" panose="020B0606030504020204" pitchFamily="34" charset="0"/>
              </a:rPr>
              <a:t>Aistė </a:t>
            </a:r>
            <a:r>
              <a:rPr lang="lt-LT" b="1" i="0" dirty="0" err="1">
                <a:effectLst/>
                <a:highlight>
                  <a:srgbClr val="FAFAFA"/>
                </a:highlight>
                <a:latin typeface="Open Sans" panose="020B0606030504020204" pitchFamily="34" charset="0"/>
              </a:rPr>
              <a:t>Valadkienė</a:t>
            </a:r>
            <a:r>
              <a:rPr lang="lt-LT" b="1" i="0" dirty="0">
                <a:effectLst/>
                <a:highlight>
                  <a:srgbClr val="FAFAFA"/>
                </a:highlight>
                <a:latin typeface="Open Sans" panose="020B0606030504020204" pitchFamily="34" charset="0"/>
              </a:rPr>
              <a:t> (LT)</a:t>
            </a:r>
          </a:p>
          <a:p>
            <a:pPr marL="0" indent="0" algn="r">
              <a:buNone/>
            </a:pPr>
            <a:endParaRPr lang="lt-LT" i="0" dirty="0">
              <a:effectLst/>
              <a:highlight>
                <a:srgbClr val="FAFAFA"/>
              </a:highlight>
              <a:latin typeface="Open Sans" panose="020B0606030504020204" pitchFamily="34" charset="0"/>
            </a:endParaRPr>
          </a:p>
          <a:p>
            <a:pPr marL="0" lvl="0" indent="0" algn="r" rtl="0">
              <a:spcBef>
                <a:spcPts val="0"/>
              </a:spcBef>
              <a:spcAft>
                <a:spcPts val="0"/>
              </a:spcAft>
              <a:buNone/>
            </a:pPr>
            <a:endParaRPr dirty="0"/>
          </a:p>
        </p:txBody>
      </p:sp>
      <p:sp>
        <p:nvSpPr>
          <p:cNvPr id="2704" name="Google Shape;2704;p61"/>
          <p:cNvSpPr txBox="1">
            <a:spLocks noGrp="1"/>
          </p:cNvSpPr>
          <p:nvPr>
            <p:ph type="title" idx="4294967295"/>
          </p:nvPr>
        </p:nvSpPr>
        <p:spPr>
          <a:xfrm>
            <a:off x="722679" y="3150202"/>
            <a:ext cx="2642100" cy="630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lt-LT" sz="1600" dirty="0"/>
              <a:t>Sudaro</a:t>
            </a:r>
            <a:endParaRPr sz="1600" dirty="0"/>
          </a:p>
        </p:txBody>
      </p:sp>
      <p:sp>
        <p:nvSpPr>
          <p:cNvPr id="2705" name="Google Shape;2705;p61"/>
          <p:cNvSpPr txBox="1">
            <a:spLocks noGrp="1"/>
          </p:cNvSpPr>
          <p:nvPr>
            <p:ph type="subTitle" idx="4294967295"/>
          </p:nvPr>
        </p:nvSpPr>
        <p:spPr>
          <a:xfrm>
            <a:off x="551213" y="3805363"/>
            <a:ext cx="2336400" cy="1045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lt-LT" dirty="0"/>
              <a:t>Komisiją sudaro jaunimas, taip pat valstybės tarnautojai/darbuotojai, sprendžiantys jaunimo problemas vietos lygmeniu.</a:t>
            </a:r>
            <a:endParaRPr dirty="0"/>
          </a:p>
        </p:txBody>
      </p:sp>
      <p:sp>
        <p:nvSpPr>
          <p:cNvPr id="2706" name="Google Shape;2706;p61"/>
          <p:cNvSpPr/>
          <p:nvPr/>
        </p:nvSpPr>
        <p:spPr>
          <a:xfrm>
            <a:off x="3070119" y="1347925"/>
            <a:ext cx="695325" cy="466725"/>
          </a:xfrm>
          <a:custGeom>
            <a:avLst/>
            <a:gdLst/>
            <a:ahLst/>
            <a:cxnLst/>
            <a:rect l="l" t="t" r="r" b="b"/>
            <a:pathLst>
              <a:path w="27813" h="18669" extrusionOk="0">
                <a:moveTo>
                  <a:pt x="0" y="0"/>
                </a:moveTo>
                <a:cubicBezTo>
                  <a:pt x="8933" y="6700"/>
                  <a:pt x="17826" y="13675"/>
                  <a:pt x="27813" y="18669"/>
                </a:cubicBezTo>
              </a:path>
            </a:pathLst>
          </a:custGeom>
          <a:noFill/>
          <a:ln w="28575" cap="flat" cmpd="sng">
            <a:solidFill>
              <a:schemeClr val="dk2"/>
            </a:solidFill>
            <a:prstDash val="solid"/>
            <a:round/>
            <a:headEnd type="none" w="med" len="med"/>
            <a:tailEnd type="none" w="med" len="med"/>
          </a:ln>
        </p:spPr>
      </p:sp>
      <p:sp>
        <p:nvSpPr>
          <p:cNvPr id="2707" name="Google Shape;2707;p61"/>
          <p:cNvSpPr/>
          <p:nvPr/>
        </p:nvSpPr>
        <p:spPr>
          <a:xfrm flipH="1">
            <a:off x="5382844" y="1347913"/>
            <a:ext cx="695325" cy="466725"/>
          </a:xfrm>
          <a:custGeom>
            <a:avLst/>
            <a:gdLst/>
            <a:ahLst/>
            <a:cxnLst/>
            <a:rect l="l" t="t" r="r" b="b"/>
            <a:pathLst>
              <a:path w="27813" h="18669" extrusionOk="0">
                <a:moveTo>
                  <a:pt x="0" y="0"/>
                </a:moveTo>
                <a:cubicBezTo>
                  <a:pt x="8933" y="6700"/>
                  <a:pt x="17826" y="13675"/>
                  <a:pt x="27813" y="18669"/>
                </a:cubicBezTo>
              </a:path>
            </a:pathLst>
          </a:custGeom>
          <a:noFill/>
          <a:ln w="28575" cap="flat" cmpd="sng">
            <a:solidFill>
              <a:schemeClr val="dk2"/>
            </a:solidFill>
            <a:prstDash val="solid"/>
            <a:round/>
            <a:headEnd type="none" w="med" len="med"/>
            <a:tailEnd type="none" w="med" len="med"/>
          </a:ln>
        </p:spPr>
      </p:sp>
      <p:sp>
        <p:nvSpPr>
          <p:cNvPr id="2708" name="Google Shape;2708;p61"/>
          <p:cNvSpPr/>
          <p:nvPr/>
        </p:nvSpPr>
        <p:spPr>
          <a:xfrm rot="10800000">
            <a:off x="5382844" y="3338638"/>
            <a:ext cx="695325" cy="466725"/>
          </a:xfrm>
          <a:custGeom>
            <a:avLst/>
            <a:gdLst/>
            <a:ahLst/>
            <a:cxnLst/>
            <a:rect l="l" t="t" r="r" b="b"/>
            <a:pathLst>
              <a:path w="27813" h="18669" extrusionOk="0">
                <a:moveTo>
                  <a:pt x="0" y="0"/>
                </a:moveTo>
                <a:cubicBezTo>
                  <a:pt x="8933" y="6700"/>
                  <a:pt x="17826" y="13675"/>
                  <a:pt x="27813" y="18669"/>
                </a:cubicBezTo>
              </a:path>
            </a:pathLst>
          </a:custGeom>
          <a:noFill/>
          <a:ln w="28575" cap="flat" cmpd="sng">
            <a:solidFill>
              <a:schemeClr val="dk2"/>
            </a:solidFill>
            <a:prstDash val="solid"/>
            <a:round/>
            <a:headEnd type="none" w="med" len="med"/>
            <a:tailEnd type="none" w="med" len="med"/>
          </a:ln>
        </p:spPr>
      </p:sp>
      <p:sp>
        <p:nvSpPr>
          <p:cNvPr id="2709" name="Google Shape;2709;p61"/>
          <p:cNvSpPr/>
          <p:nvPr/>
        </p:nvSpPr>
        <p:spPr>
          <a:xfrm rot="10800000" flipH="1">
            <a:off x="3070119" y="3338650"/>
            <a:ext cx="695325" cy="466725"/>
          </a:xfrm>
          <a:custGeom>
            <a:avLst/>
            <a:gdLst/>
            <a:ahLst/>
            <a:cxnLst/>
            <a:rect l="l" t="t" r="r" b="b"/>
            <a:pathLst>
              <a:path w="27813" h="18669" extrusionOk="0">
                <a:moveTo>
                  <a:pt x="0" y="0"/>
                </a:moveTo>
                <a:cubicBezTo>
                  <a:pt x="8933" y="6700"/>
                  <a:pt x="17826" y="13675"/>
                  <a:pt x="27813" y="18669"/>
                </a:cubicBezTo>
              </a:path>
            </a:pathLst>
          </a:custGeom>
          <a:noFill/>
          <a:ln w="28575" cap="flat" cmpd="sng">
            <a:solidFill>
              <a:schemeClr val="dk2"/>
            </a:solidFill>
            <a:prstDash val="solid"/>
            <a:round/>
            <a:headEnd type="none" w="med" len="med"/>
            <a:tailEnd type="none" w="med" len="med"/>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94"/>
        <p:cNvGrpSpPr/>
        <p:nvPr/>
      </p:nvGrpSpPr>
      <p:grpSpPr>
        <a:xfrm>
          <a:off x="0" y="0"/>
          <a:ext cx="0" cy="0"/>
          <a:chOff x="0" y="0"/>
          <a:chExt cx="0" cy="0"/>
        </a:xfrm>
      </p:grpSpPr>
      <p:sp>
        <p:nvSpPr>
          <p:cNvPr id="2395" name="Google Shape;2395;p51"/>
          <p:cNvSpPr txBox="1">
            <a:spLocks noGrp="1"/>
          </p:cNvSpPr>
          <p:nvPr>
            <p:ph type="ctrTitle" idx="8"/>
          </p:nvPr>
        </p:nvSpPr>
        <p:spPr>
          <a:xfrm>
            <a:off x="736646" y="373025"/>
            <a:ext cx="76725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lt-LT" dirty="0"/>
              <a:t>UBC pozicija jaunimo atžvilgiu</a:t>
            </a:r>
            <a:endParaRPr dirty="0"/>
          </a:p>
        </p:txBody>
      </p:sp>
      <p:pic>
        <p:nvPicPr>
          <p:cNvPr id="2396" name="Google Shape;2396;p51"/>
          <p:cNvPicPr preferRelativeResize="0"/>
          <p:nvPr/>
        </p:nvPicPr>
        <p:blipFill>
          <a:blip r:embed="rId3">
            <a:alphaModFix amt="52000"/>
          </a:blip>
          <a:stretch>
            <a:fillRect/>
          </a:stretch>
        </p:blipFill>
        <p:spPr>
          <a:xfrm rot="-531200" flipH="1">
            <a:off x="4119423" y="851574"/>
            <a:ext cx="2616201" cy="712650"/>
          </a:xfrm>
          <a:prstGeom prst="rect">
            <a:avLst/>
          </a:prstGeom>
          <a:noFill/>
          <a:ln>
            <a:noFill/>
          </a:ln>
        </p:spPr>
      </p:pic>
      <p:pic>
        <p:nvPicPr>
          <p:cNvPr id="2397" name="Google Shape;2397;p51"/>
          <p:cNvPicPr preferRelativeResize="0"/>
          <p:nvPr/>
        </p:nvPicPr>
        <p:blipFill>
          <a:blip r:embed="rId4">
            <a:alphaModFix amt="52000"/>
          </a:blip>
          <a:stretch>
            <a:fillRect/>
          </a:stretch>
        </p:blipFill>
        <p:spPr>
          <a:xfrm rot="-531200" flipH="1">
            <a:off x="1091757" y="831278"/>
            <a:ext cx="2616201" cy="712650"/>
          </a:xfrm>
          <a:prstGeom prst="rect">
            <a:avLst/>
          </a:prstGeom>
          <a:noFill/>
          <a:ln>
            <a:noFill/>
          </a:ln>
        </p:spPr>
      </p:pic>
      <p:pic>
        <p:nvPicPr>
          <p:cNvPr id="2398" name="Google Shape;2398;p51"/>
          <p:cNvPicPr preferRelativeResize="0"/>
          <p:nvPr/>
        </p:nvPicPr>
        <p:blipFill>
          <a:blip r:embed="rId5">
            <a:alphaModFix amt="52000"/>
          </a:blip>
          <a:stretch>
            <a:fillRect/>
          </a:stretch>
        </p:blipFill>
        <p:spPr>
          <a:xfrm rot="-531200" flipH="1">
            <a:off x="969947" y="2298039"/>
            <a:ext cx="2616201" cy="712650"/>
          </a:xfrm>
          <a:prstGeom prst="rect">
            <a:avLst/>
          </a:prstGeom>
          <a:noFill/>
          <a:ln>
            <a:noFill/>
          </a:ln>
        </p:spPr>
      </p:pic>
      <p:pic>
        <p:nvPicPr>
          <p:cNvPr id="2399" name="Google Shape;2399;p51"/>
          <p:cNvPicPr preferRelativeResize="0"/>
          <p:nvPr/>
        </p:nvPicPr>
        <p:blipFill>
          <a:blip r:embed="rId6">
            <a:alphaModFix amt="52000"/>
          </a:blip>
          <a:stretch>
            <a:fillRect/>
          </a:stretch>
        </p:blipFill>
        <p:spPr>
          <a:xfrm rot="-460491" flipH="1">
            <a:off x="5881118" y="2323612"/>
            <a:ext cx="2616199" cy="712650"/>
          </a:xfrm>
          <a:prstGeom prst="rect">
            <a:avLst/>
          </a:prstGeom>
          <a:noFill/>
          <a:ln>
            <a:noFill/>
          </a:ln>
        </p:spPr>
      </p:pic>
      <p:sp>
        <p:nvSpPr>
          <p:cNvPr id="2400" name="Google Shape;2400;p51"/>
          <p:cNvSpPr txBox="1">
            <a:spLocks noGrp="1"/>
          </p:cNvSpPr>
          <p:nvPr>
            <p:ph type="title"/>
          </p:nvPr>
        </p:nvSpPr>
        <p:spPr>
          <a:xfrm>
            <a:off x="1057280" y="940488"/>
            <a:ext cx="2867100" cy="527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lt-LT" dirty="0"/>
              <a:t>Psichinė sveikata</a:t>
            </a:r>
            <a:endParaRPr dirty="0"/>
          </a:p>
        </p:txBody>
      </p:sp>
      <p:sp>
        <p:nvSpPr>
          <p:cNvPr id="2401" name="Google Shape;2401;p51"/>
          <p:cNvSpPr txBox="1">
            <a:spLocks noGrp="1"/>
          </p:cNvSpPr>
          <p:nvPr>
            <p:ph type="subTitle" idx="1"/>
          </p:nvPr>
        </p:nvSpPr>
        <p:spPr>
          <a:xfrm>
            <a:off x="849378" y="1362536"/>
            <a:ext cx="2867100" cy="912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lt-LT" dirty="0"/>
              <a:t>Suvokimo didinimą apie jaunų žmonių psichikos sveikatos problematiką, stigmos mažinimą ir kt.</a:t>
            </a:r>
            <a:endParaRPr dirty="0"/>
          </a:p>
          <a:p>
            <a:pPr marL="0" lvl="0" indent="0" algn="l" rtl="0">
              <a:spcBef>
                <a:spcPts val="1600"/>
              </a:spcBef>
              <a:spcAft>
                <a:spcPts val="1600"/>
              </a:spcAft>
              <a:buNone/>
            </a:pPr>
            <a:endParaRPr dirty="0"/>
          </a:p>
        </p:txBody>
      </p:sp>
      <p:sp>
        <p:nvSpPr>
          <p:cNvPr id="2402" name="Google Shape;2402;p51"/>
          <p:cNvSpPr txBox="1">
            <a:spLocks noGrp="1"/>
          </p:cNvSpPr>
          <p:nvPr>
            <p:ph type="title" idx="2"/>
          </p:nvPr>
        </p:nvSpPr>
        <p:spPr>
          <a:xfrm flipH="1">
            <a:off x="4032333" y="990125"/>
            <a:ext cx="2867100" cy="527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lt-LT" dirty="0"/>
              <a:t>Mažiau galimybių turintys</a:t>
            </a:r>
            <a:endParaRPr dirty="0"/>
          </a:p>
        </p:txBody>
      </p:sp>
      <p:sp>
        <p:nvSpPr>
          <p:cNvPr id="2403" name="Google Shape;2403;p51"/>
          <p:cNvSpPr txBox="1">
            <a:spLocks noGrp="1"/>
          </p:cNvSpPr>
          <p:nvPr>
            <p:ph type="subTitle" idx="3"/>
          </p:nvPr>
        </p:nvSpPr>
        <p:spPr>
          <a:xfrm>
            <a:off x="4188120" y="1404498"/>
            <a:ext cx="2867100" cy="912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lt-LT" dirty="0"/>
              <a:t>UBC remia specialias priemones, skirtas rizikos grupei priklausantiems jaunuoliams suteikti daugiau galimybių (ypač NEET jaunimui).</a:t>
            </a:r>
            <a:endParaRPr dirty="0"/>
          </a:p>
        </p:txBody>
      </p:sp>
      <p:sp>
        <p:nvSpPr>
          <p:cNvPr id="2404" name="Google Shape;2404;p51"/>
          <p:cNvSpPr txBox="1">
            <a:spLocks noGrp="1"/>
          </p:cNvSpPr>
          <p:nvPr>
            <p:ph type="title" idx="4"/>
          </p:nvPr>
        </p:nvSpPr>
        <p:spPr>
          <a:xfrm>
            <a:off x="858499" y="2469773"/>
            <a:ext cx="2867100" cy="527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lt-LT" dirty="0"/>
              <a:t>Darbas su jaunimu</a:t>
            </a:r>
            <a:endParaRPr dirty="0"/>
          </a:p>
        </p:txBody>
      </p:sp>
      <p:sp>
        <p:nvSpPr>
          <p:cNvPr id="2405" name="Google Shape;2405;p51"/>
          <p:cNvSpPr txBox="1">
            <a:spLocks noGrp="1"/>
          </p:cNvSpPr>
          <p:nvPr>
            <p:ph type="subTitle" idx="5"/>
          </p:nvPr>
        </p:nvSpPr>
        <p:spPr>
          <a:xfrm>
            <a:off x="703211" y="2947005"/>
            <a:ext cx="2867100" cy="912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lt-LT" dirty="0"/>
              <a:t>Skatina modernias darbo su jaunimu ir jaunimo konsultavimo paslaugas miestuose, išnaudoti skaitmenines technologijas nepriklausomai nuo jaunų žmonių geografinės padėties.</a:t>
            </a:r>
            <a:endParaRPr dirty="0"/>
          </a:p>
        </p:txBody>
      </p:sp>
      <p:sp>
        <p:nvSpPr>
          <p:cNvPr id="2406" name="Google Shape;2406;p51"/>
          <p:cNvSpPr txBox="1">
            <a:spLocks noGrp="1"/>
          </p:cNvSpPr>
          <p:nvPr>
            <p:ph type="title" idx="6"/>
          </p:nvPr>
        </p:nvSpPr>
        <p:spPr>
          <a:xfrm flipH="1">
            <a:off x="5383298" y="2467021"/>
            <a:ext cx="2867100" cy="527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lt-LT" dirty="0"/>
              <a:t>Užimtumas</a:t>
            </a:r>
            <a:endParaRPr dirty="0"/>
          </a:p>
        </p:txBody>
      </p:sp>
      <p:sp>
        <p:nvSpPr>
          <p:cNvPr id="2407" name="Google Shape;2407;p51"/>
          <p:cNvSpPr txBox="1">
            <a:spLocks noGrp="1"/>
          </p:cNvSpPr>
          <p:nvPr>
            <p:ph type="subTitle" idx="7"/>
          </p:nvPr>
        </p:nvSpPr>
        <p:spPr>
          <a:xfrm>
            <a:off x="6229340" y="3043376"/>
            <a:ext cx="2867100" cy="912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lt-LT" dirty="0"/>
              <a:t>Skatina ir remia jaunimo užimtumo iniciatyvas, skirtas pirmą kartą ieškantiems darbo ar ilgą laiką bedarbiams jauniems žmonėms plėtojimą</a:t>
            </a:r>
            <a:endParaRPr dirty="0"/>
          </a:p>
        </p:txBody>
      </p:sp>
      <p:sp>
        <p:nvSpPr>
          <p:cNvPr id="2" name="Google Shape;3226;p70">
            <a:extLst>
              <a:ext uri="{FF2B5EF4-FFF2-40B4-BE49-F238E27FC236}">
                <a16:creationId xmlns:a16="http://schemas.microsoft.com/office/drawing/2014/main" id="{BC120A46-974F-987C-68D4-BA01717A26D2}"/>
              </a:ext>
            </a:extLst>
          </p:cNvPr>
          <p:cNvSpPr/>
          <p:nvPr/>
        </p:nvSpPr>
        <p:spPr>
          <a:xfrm>
            <a:off x="703211" y="920200"/>
            <a:ext cx="304052" cy="305269"/>
          </a:xfrm>
          <a:custGeom>
            <a:avLst/>
            <a:gdLst/>
            <a:ahLst/>
            <a:cxnLst/>
            <a:rect l="l" t="t" r="r" b="b"/>
            <a:pathLst>
              <a:path w="17830" h="17145" extrusionOk="0">
                <a:moveTo>
                  <a:pt x="15513" y="735"/>
                </a:moveTo>
                <a:lnTo>
                  <a:pt x="15723" y="1668"/>
                </a:lnTo>
                <a:lnTo>
                  <a:pt x="14339" y="3067"/>
                </a:lnTo>
                <a:lnTo>
                  <a:pt x="14339" y="1848"/>
                </a:lnTo>
                <a:lnTo>
                  <a:pt x="15513" y="735"/>
                </a:lnTo>
                <a:close/>
                <a:moveTo>
                  <a:pt x="16100" y="1999"/>
                </a:moveTo>
                <a:lnTo>
                  <a:pt x="17047" y="2210"/>
                </a:lnTo>
                <a:lnTo>
                  <a:pt x="15949" y="3398"/>
                </a:lnTo>
                <a:lnTo>
                  <a:pt x="14715" y="3398"/>
                </a:lnTo>
                <a:lnTo>
                  <a:pt x="16100" y="1999"/>
                </a:lnTo>
                <a:close/>
                <a:moveTo>
                  <a:pt x="8480" y="8057"/>
                </a:moveTo>
                <a:cubicBezTo>
                  <a:pt x="8695" y="8057"/>
                  <a:pt x="8919" y="8118"/>
                  <a:pt x="9133" y="8258"/>
                </a:cubicBezTo>
                <a:lnTo>
                  <a:pt x="8321" y="9086"/>
                </a:lnTo>
                <a:cubicBezTo>
                  <a:pt x="8155" y="9251"/>
                  <a:pt x="8276" y="9522"/>
                  <a:pt x="8486" y="9522"/>
                </a:cubicBezTo>
                <a:cubicBezTo>
                  <a:pt x="8562" y="9522"/>
                  <a:pt x="8622" y="9492"/>
                  <a:pt x="8667" y="9447"/>
                </a:cubicBezTo>
                <a:lnTo>
                  <a:pt x="9494" y="8619"/>
                </a:lnTo>
                <a:cubicBezTo>
                  <a:pt x="9630" y="8800"/>
                  <a:pt x="9690" y="9040"/>
                  <a:pt x="9690" y="9266"/>
                </a:cubicBezTo>
                <a:cubicBezTo>
                  <a:pt x="9690" y="10019"/>
                  <a:pt x="9084" y="10471"/>
                  <a:pt x="8473" y="10471"/>
                </a:cubicBezTo>
                <a:cubicBezTo>
                  <a:pt x="8071" y="10471"/>
                  <a:pt x="7666" y="10274"/>
                  <a:pt x="7433" y="9838"/>
                </a:cubicBezTo>
                <a:cubicBezTo>
                  <a:pt x="6956" y="8966"/>
                  <a:pt x="7653" y="8057"/>
                  <a:pt x="8480" y="8057"/>
                </a:cubicBezTo>
                <a:close/>
                <a:moveTo>
                  <a:pt x="8487" y="4983"/>
                </a:moveTo>
                <a:cubicBezTo>
                  <a:pt x="9509" y="4983"/>
                  <a:pt x="10527" y="5346"/>
                  <a:pt x="11330" y="6061"/>
                </a:cubicBezTo>
                <a:lnTo>
                  <a:pt x="10533" y="6874"/>
                </a:lnTo>
                <a:cubicBezTo>
                  <a:pt x="9961" y="6377"/>
                  <a:pt x="9239" y="6122"/>
                  <a:pt x="8486" y="6122"/>
                </a:cubicBezTo>
                <a:cubicBezTo>
                  <a:pt x="6861" y="6122"/>
                  <a:pt x="5507" y="7340"/>
                  <a:pt x="5342" y="8965"/>
                </a:cubicBezTo>
                <a:cubicBezTo>
                  <a:pt x="5176" y="10575"/>
                  <a:pt x="6260" y="12050"/>
                  <a:pt x="7854" y="12366"/>
                </a:cubicBezTo>
                <a:cubicBezTo>
                  <a:pt x="7869" y="12368"/>
                  <a:pt x="7884" y="12369"/>
                  <a:pt x="7898" y="12369"/>
                </a:cubicBezTo>
                <a:cubicBezTo>
                  <a:pt x="8178" y="12369"/>
                  <a:pt x="8246" y="11956"/>
                  <a:pt x="7960" y="11884"/>
                </a:cubicBezTo>
                <a:cubicBezTo>
                  <a:pt x="6260" y="11538"/>
                  <a:pt x="5342" y="9687"/>
                  <a:pt x="6094" y="8138"/>
                </a:cubicBezTo>
                <a:cubicBezTo>
                  <a:pt x="6554" y="7162"/>
                  <a:pt x="7512" y="6619"/>
                  <a:pt x="8488" y="6619"/>
                </a:cubicBezTo>
                <a:cubicBezTo>
                  <a:pt x="9077" y="6619"/>
                  <a:pt x="9673" y="6816"/>
                  <a:pt x="10172" y="7235"/>
                </a:cubicBezTo>
                <a:lnTo>
                  <a:pt x="9494" y="7912"/>
                </a:lnTo>
                <a:cubicBezTo>
                  <a:pt x="9195" y="7683"/>
                  <a:pt x="8842" y="7572"/>
                  <a:pt x="8489" y="7572"/>
                </a:cubicBezTo>
                <a:cubicBezTo>
                  <a:pt x="8009" y="7572"/>
                  <a:pt x="7531" y="7777"/>
                  <a:pt x="7192" y="8168"/>
                </a:cubicBezTo>
                <a:cubicBezTo>
                  <a:pt x="6621" y="8845"/>
                  <a:pt x="6651" y="9853"/>
                  <a:pt x="7283" y="10485"/>
                </a:cubicBezTo>
                <a:cubicBezTo>
                  <a:pt x="7612" y="10814"/>
                  <a:pt x="8044" y="10980"/>
                  <a:pt x="8478" y="10980"/>
                </a:cubicBezTo>
                <a:cubicBezTo>
                  <a:pt x="8876" y="10980"/>
                  <a:pt x="9276" y="10841"/>
                  <a:pt x="9600" y="10560"/>
                </a:cubicBezTo>
                <a:cubicBezTo>
                  <a:pt x="10277" y="9988"/>
                  <a:pt x="10382" y="8980"/>
                  <a:pt x="9856" y="8258"/>
                </a:cubicBezTo>
                <a:lnTo>
                  <a:pt x="10533" y="7581"/>
                </a:lnTo>
                <a:lnTo>
                  <a:pt x="10533" y="7581"/>
                </a:lnTo>
                <a:cubicBezTo>
                  <a:pt x="11827" y="9146"/>
                  <a:pt x="10954" y="11538"/>
                  <a:pt x="8953" y="11884"/>
                </a:cubicBezTo>
                <a:cubicBezTo>
                  <a:pt x="8667" y="11959"/>
                  <a:pt x="8697" y="12381"/>
                  <a:pt x="8998" y="12396"/>
                </a:cubicBezTo>
                <a:lnTo>
                  <a:pt x="9043" y="12396"/>
                </a:lnTo>
                <a:cubicBezTo>
                  <a:pt x="11450" y="11959"/>
                  <a:pt x="12474" y="9086"/>
                  <a:pt x="10894" y="7235"/>
                </a:cubicBezTo>
                <a:lnTo>
                  <a:pt x="11691" y="6437"/>
                </a:lnTo>
                <a:cubicBezTo>
                  <a:pt x="12382" y="7218"/>
                  <a:pt x="12773" y="8223"/>
                  <a:pt x="12774" y="9274"/>
                </a:cubicBezTo>
                <a:lnTo>
                  <a:pt x="12774" y="9274"/>
                </a:lnTo>
                <a:cubicBezTo>
                  <a:pt x="12771" y="11302"/>
                  <a:pt x="11373" y="13043"/>
                  <a:pt x="9389" y="13479"/>
                </a:cubicBezTo>
                <a:cubicBezTo>
                  <a:pt x="9089" y="13543"/>
                  <a:pt x="8788" y="13574"/>
                  <a:pt x="8491" y="13574"/>
                </a:cubicBezTo>
                <a:cubicBezTo>
                  <a:pt x="6832" y="13574"/>
                  <a:pt x="5276" y="12611"/>
                  <a:pt x="4575" y="11041"/>
                </a:cubicBezTo>
                <a:cubicBezTo>
                  <a:pt x="3732" y="9191"/>
                  <a:pt x="4304" y="7009"/>
                  <a:pt x="5944" y="5821"/>
                </a:cubicBezTo>
                <a:cubicBezTo>
                  <a:pt x="6701" y="5260"/>
                  <a:pt x="7595" y="4983"/>
                  <a:pt x="8487" y="4983"/>
                </a:cubicBezTo>
                <a:close/>
                <a:moveTo>
                  <a:pt x="15655" y="0"/>
                </a:moveTo>
                <a:cubicBezTo>
                  <a:pt x="15594" y="0"/>
                  <a:pt x="15532" y="23"/>
                  <a:pt x="15483" y="73"/>
                </a:cubicBezTo>
                <a:lnTo>
                  <a:pt x="13903" y="1548"/>
                </a:lnTo>
                <a:cubicBezTo>
                  <a:pt x="13858" y="1608"/>
                  <a:pt x="13828" y="1668"/>
                  <a:pt x="13828" y="1743"/>
                </a:cubicBezTo>
                <a:lnTo>
                  <a:pt x="13828" y="3473"/>
                </a:lnTo>
                <a:cubicBezTo>
                  <a:pt x="13286" y="2977"/>
                  <a:pt x="12684" y="2556"/>
                  <a:pt x="12022" y="2225"/>
                </a:cubicBezTo>
                <a:cubicBezTo>
                  <a:pt x="11986" y="2209"/>
                  <a:pt x="11951" y="2203"/>
                  <a:pt x="11919" y="2203"/>
                </a:cubicBezTo>
                <a:cubicBezTo>
                  <a:pt x="11691" y="2203"/>
                  <a:pt x="11560" y="2531"/>
                  <a:pt x="11796" y="2676"/>
                </a:cubicBezTo>
                <a:cubicBezTo>
                  <a:pt x="12428" y="2992"/>
                  <a:pt x="13000" y="3398"/>
                  <a:pt x="13527" y="3880"/>
                </a:cubicBezTo>
                <a:lnTo>
                  <a:pt x="12714" y="4677"/>
                </a:lnTo>
                <a:cubicBezTo>
                  <a:pt x="11527" y="3571"/>
                  <a:pt x="10009" y="3022"/>
                  <a:pt x="8492" y="3022"/>
                </a:cubicBezTo>
                <a:cubicBezTo>
                  <a:pt x="6933" y="3022"/>
                  <a:pt x="5373" y="3601"/>
                  <a:pt x="4168" y="4752"/>
                </a:cubicBezTo>
                <a:cubicBezTo>
                  <a:pt x="3962" y="4935"/>
                  <a:pt x="4130" y="5205"/>
                  <a:pt x="4329" y="5205"/>
                </a:cubicBezTo>
                <a:cubicBezTo>
                  <a:pt x="4391" y="5205"/>
                  <a:pt x="4457" y="5178"/>
                  <a:pt x="4514" y="5113"/>
                </a:cubicBezTo>
                <a:cubicBezTo>
                  <a:pt x="5619" y="4054"/>
                  <a:pt x="7048" y="3524"/>
                  <a:pt x="8478" y="3524"/>
                </a:cubicBezTo>
                <a:cubicBezTo>
                  <a:pt x="9873" y="3524"/>
                  <a:pt x="11269" y="4028"/>
                  <a:pt x="12368" y="5038"/>
                </a:cubicBezTo>
                <a:lnTo>
                  <a:pt x="11706" y="5700"/>
                </a:lnTo>
                <a:cubicBezTo>
                  <a:pt x="10786" y="4880"/>
                  <a:pt x="9636" y="4472"/>
                  <a:pt x="8490" y="4472"/>
                </a:cubicBezTo>
                <a:cubicBezTo>
                  <a:pt x="7219" y="4472"/>
                  <a:pt x="5952" y="4974"/>
                  <a:pt x="5011" y="5971"/>
                </a:cubicBezTo>
                <a:cubicBezTo>
                  <a:pt x="3220" y="7852"/>
                  <a:pt x="3266" y="10816"/>
                  <a:pt x="5101" y="12651"/>
                </a:cubicBezTo>
                <a:cubicBezTo>
                  <a:pt x="6036" y="13586"/>
                  <a:pt x="7264" y="14057"/>
                  <a:pt x="8494" y="14057"/>
                </a:cubicBezTo>
                <a:cubicBezTo>
                  <a:pt x="9679" y="14057"/>
                  <a:pt x="10866" y="13620"/>
                  <a:pt x="11796" y="12742"/>
                </a:cubicBezTo>
                <a:cubicBezTo>
                  <a:pt x="13677" y="10951"/>
                  <a:pt x="13798" y="7987"/>
                  <a:pt x="12052" y="6061"/>
                </a:cubicBezTo>
                <a:lnTo>
                  <a:pt x="12729" y="5384"/>
                </a:lnTo>
                <a:cubicBezTo>
                  <a:pt x="13692" y="6437"/>
                  <a:pt x="14234" y="7822"/>
                  <a:pt x="14234" y="9266"/>
                </a:cubicBezTo>
                <a:cubicBezTo>
                  <a:pt x="14234" y="12441"/>
                  <a:pt x="11661" y="15014"/>
                  <a:pt x="8486" y="15014"/>
                </a:cubicBezTo>
                <a:cubicBezTo>
                  <a:pt x="5312" y="15014"/>
                  <a:pt x="2739" y="12441"/>
                  <a:pt x="2739" y="9266"/>
                </a:cubicBezTo>
                <a:cubicBezTo>
                  <a:pt x="2739" y="8724"/>
                  <a:pt x="2814" y="8198"/>
                  <a:pt x="2965" y="7671"/>
                </a:cubicBezTo>
                <a:cubicBezTo>
                  <a:pt x="3010" y="7551"/>
                  <a:pt x="3040" y="7415"/>
                  <a:pt x="3100" y="7280"/>
                </a:cubicBezTo>
                <a:cubicBezTo>
                  <a:pt x="3250" y="6874"/>
                  <a:pt x="3431" y="6498"/>
                  <a:pt x="3657" y="6152"/>
                </a:cubicBezTo>
                <a:cubicBezTo>
                  <a:pt x="3783" y="5952"/>
                  <a:pt x="3615" y="5759"/>
                  <a:pt x="3441" y="5759"/>
                </a:cubicBezTo>
                <a:cubicBezTo>
                  <a:pt x="3366" y="5759"/>
                  <a:pt x="3290" y="5795"/>
                  <a:pt x="3235" y="5881"/>
                </a:cubicBezTo>
                <a:cubicBezTo>
                  <a:pt x="2995" y="6257"/>
                  <a:pt x="2784" y="6678"/>
                  <a:pt x="2619" y="7099"/>
                </a:cubicBezTo>
                <a:cubicBezTo>
                  <a:pt x="2558" y="7250"/>
                  <a:pt x="2513" y="7400"/>
                  <a:pt x="2483" y="7536"/>
                </a:cubicBezTo>
                <a:cubicBezTo>
                  <a:pt x="1400" y="11297"/>
                  <a:pt x="3988" y="15104"/>
                  <a:pt x="7870" y="15480"/>
                </a:cubicBezTo>
                <a:cubicBezTo>
                  <a:pt x="8080" y="15510"/>
                  <a:pt x="8276" y="15510"/>
                  <a:pt x="8486" y="15510"/>
                </a:cubicBezTo>
                <a:cubicBezTo>
                  <a:pt x="8682" y="15510"/>
                  <a:pt x="8848" y="15510"/>
                  <a:pt x="9013" y="15495"/>
                </a:cubicBezTo>
                <a:cubicBezTo>
                  <a:pt x="14189" y="15044"/>
                  <a:pt x="16596" y="8845"/>
                  <a:pt x="13075" y="5038"/>
                </a:cubicBezTo>
                <a:lnTo>
                  <a:pt x="13873" y="4226"/>
                </a:lnTo>
                <a:cubicBezTo>
                  <a:pt x="16401" y="6949"/>
                  <a:pt x="16521" y="11102"/>
                  <a:pt x="14159" y="13960"/>
                </a:cubicBezTo>
                <a:cubicBezTo>
                  <a:pt x="12717" y="15696"/>
                  <a:pt x="10620" y="16613"/>
                  <a:pt x="8493" y="16613"/>
                </a:cubicBezTo>
                <a:cubicBezTo>
                  <a:pt x="7135" y="16613"/>
                  <a:pt x="5764" y="16239"/>
                  <a:pt x="4544" y="15465"/>
                </a:cubicBezTo>
                <a:cubicBezTo>
                  <a:pt x="1415" y="13494"/>
                  <a:pt x="256" y="9492"/>
                  <a:pt x="1821" y="6137"/>
                </a:cubicBezTo>
                <a:cubicBezTo>
                  <a:pt x="3057" y="3487"/>
                  <a:pt x="5699" y="1889"/>
                  <a:pt x="8490" y="1889"/>
                </a:cubicBezTo>
                <a:cubicBezTo>
                  <a:pt x="9233" y="1889"/>
                  <a:pt x="9987" y="2002"/>
                  <a:pt x="10728" y="2240"/>
                </a:cubicBezTo>
                <a:cubicBezTo>
                  <a:pt x="10766" y="2255"/>
                  <a:pt x="10801" y="2262"/>
                  <a:pt x="10833" y="2262"/>
                </a:cubicBezTo>
                <a:cubicBezTo>
                  <a:pt x="11090" y="2262"/>
                  <a:pt x="11186" y="1838"/>
                  <a:pt x="10879" y="1758"/>
                </a:cubicBezTo>
                <a:cubicBezTo>
                  <a:pt x="10111" y="1517"/>
                  <a:pt x="9299" y="1382"/>
                  <a:pt x="8486" y="1382"/>
                </a:cubicBezTo>
                <a:cubicBezTo>
                  <a:pt x="4755" y="1382"/>
                  <a:pt x="1520" y="4000"/>
                  <a:pt x="768" y="7656"/>
                </a:cubicBezTo>
                <a:cubicBezTo>
                  <a:pt x="1" y="11312"/>
                  <a:pt x="1911" y="14999"/>
                  <a:pt x="5327" y="16488"/>
                </a:cubicBezTo>
                <a:cubicBezTo>
                  <a:pt x="6348" y="16931"/>
                  <a:pt x="7418" y="17144"/>
                  <a:pt x="8475" y="17144"/>
                </a:cubicBezTo>
                <a:cubicBezTo>
                  <a:pt x="10969" y="17144"/>
                  <a:pt x="13389" y="15960"/>
                  <a:pt x="14911" y="13825"/>
                </a:cubicBezTo>
                <a:cubicBezTo>
                  <a:pt x="17063" y="10786"/>
                  <a:pt x="16792" y="6633"/>
                  <a:pt x="14249" y="3910"/>
                </a:cubicBezTo>
                <a:lnTo>
                  <a:pt x="16039" y="3910"/>
                </a:lnTo>
                <a:cubicBezTo>
                  <a:pt x="16115" y="3910"/>
                  <a:pt x="16190" y="3880"/>
                  <a:pt x="16235" y="3819"/>
                </a:cubicBezTo>
                <a:lnTo>
                  <a:pt x="17694" y="2225"/>
                </a:lnTo>
                <a:cubicBezTo>
                  <a:pt x="17830" y="2074"/>
                  <a:pt x="17755" y="1848"/>
                  <a:pt x="17574" y="1803"/>
                </a:cubicBezTo>
                <a:lnTo>
                  <a:pt x="16521" y="1578"/>
                </a:lnTo>
                <a:lnTo>
                  <a:pt x="17469" y="630"/>
                </a:lnTo>
                <a:cubicBezTo>
                  <a:pt x="17683" y="449"/>
                  <a:pt x="17508" y="183"/>
                  <a:pt x="17311" y="183"/>
                </a:cubicBezTo>
                <a:cubicBezTo>
                  <a:pt x="17246" y="183"/>
                  <a:pt x="17179" y="213"/>
                  <a:pt x="17123" y="284"/>
                </a:cubicBezTo>
                <a:lnTo>
                  <a:pt x="16145" y="1247"/>
                </a:lnTo>
                <a:lnTo>
                  <a:pt x="15889" y="193"/>
                </a:lnTo>
                <a:cubicBezTo>
                  <a:pt x="15860" y="70"/>
                  <a:pt x="15759" y="0"/>
                  <a:pt x="156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Google Shape;3226;p70">
            <a:extLst>
              <a:ext uri="{FF2B5EF4-FFF2-40B4-BE49-F238E27FC236}">
                <a16:creationId xmlns:a16="http://schemas.microsoft.com/office/drawing/2014/main" id="{A60FE87E-5FF9-6B1E-C0BA-DBCE3461EE5E}"/>
              </a:ext>
            </a:extLst>
          </p:cNvPr>
          <p:cNvSpPr/>
          <p:nvPr/>
        </p:nvSpPr>
        <p:spPr>
          <a:xfrm>
            <a:off x="7107833" y="1028560"/>
            <a:ext cx="304052" cy="305269"/>
          </a:xfrm>
          <a:custGeom>
            <a:avLst/>
            <a:gdLst/>
            <a:ahLst/>
            <a:cxnLst/>
            <a:rect l="l" t="t" r="r" b="b"/>
            <a:pathLst>
              <a:path w="17830" h="17145" extrusionOk="0">
                <a:moveTo>
                  <a:pt x="15513" y="735"/>
                </a:moveTo>
                <a:lnTo>
                  <a:pt x="15723" y="1668"/>
                </a:lnTo>
                <a:lnTo>
                  <a:pt x="14339" y="3067"/>
                </a:lnTo>
                <a:lnTo>
                  <a:pt x="14339" y="1848"/>
                </a:lnTo>
                <a:lnTo>
                  <a:pt x="15513" y="735"/>
                </a:lnTo>
                <a:close/>
                <a:moveTo>
                  <a:pt x="16100" y="1999"/>
                </a:moveTo>
                <a:lnTo>
                  <a:pt x="17047" y="2210"/>
                </a:lnTo>
                <a:lnTo>
                  <a:pt x="15949" y="3398"/>
                </a:lnTo>
                <a:lnTo>
                  <a:pt x="14715" y="3398"/>
                </a:lnTo>
                <a:lnTo>
                  <a:pt x="16100" y="1999"/>
                </a:lnTo>
                <a:close/>
                <a:moveTo>
                  <a:pt x="8480" y="8057"/>
                </a:moveTo>
                <a:cubicBezTo>
                  <a:pt x="8695" y="8057"/>
                  <a:pt x="8919" y="8118"/>
                  <a:pt x="9133" y="8258"/>
                </a:cubicBezTo>
                <a:lnTo>
                  <a:pt x="8321" y="9086"/>
                </a:lnTo>
                <a:cubicBezTo>
                  <a:pt x="8155" y="9251"/>
                  <a:pt x="8276" y="9522"/>
                  <a:pt x="8486" y="9522"/>
                </a:cubicBezTo>
                <a:cubicBezTo>
                  <a:pt x="8562" y="9522"/>
                  <a:pt x="8622" y="9492"/>
                  <a:pt x="8667" y="9447"/>
                </a:cubicBezTo>
                <a:lnTo>
                  <a:pt x="9494" y="8619"/>
                </a:lnTo>
                <a:cubicBezTo>
                  <a:pt x="9630" y="8800"/>
                  <a:pt x="9690" y="9040"/>
                  <a:pt x="9690" y="9266"/>
                </a:cubicBezTo>
                <a:cubicBezTo>
                  <a:pt x="9690" y="10019"/>
                  <a:pt x="9084" y="10471"/>
                  <a:pt x="8473" y="10471"/>
                </a:cubicBezTo>
                <a:cubicBezTo>
                  <a:pt x="8071" y="10471"/>
                  <a:pt x="7666" y="10274"/>
                  <a:pt x="7433" y="9838"/>
                </a:cubicBezTo>
                <a:cubicBezTo>
                  <a:pt x="6956" y="8966"/>
                  <a:pt x="7653" y="8057"/>
                  <a:pt x="8480" y="8057"/>
                </a:cubicBezTo>
                <a:close/>
                <a:moveTo>
                  <a:pt x="8487" y="4983"/>
                </a:moveTo>
                <a:cubicBezTo>
                  <a:pt x="9509" y="4983"/>
                  <a:pt x="10527" y="5346"/>
                  <a:pt x="11330" y="6061"/>
                </a:cubicBezTo>
                <a:lnTo>
                  <a:pt x="10533" y="6874"/>
                </a:lnTo>
                <a:cubicBezTo>
                  <a:pt x="9961" y="6377"/>
                  <a:pt x="9239" y="6122"/>
                  <a:pt x="8486" y="6122"/>
                </a:cubicBezTo>
                <a:cubicBezTo>
                  <a:pt x="6861" y="6122"/>
                  <a:pt x="5507" y="7340"/>
                  <a:pt x="5342" y="8965"/>
                </a:cubicBezTo>
                <a:cubicBezTo>
                  <a:pt x="5176" y="10575"/>
                  <a:pt x="6260" y="12050"/>
                  <a:pt x="7854" y="12366"/>
                </a:cubicBezTo>
                <a:cubicBezTo>
                  <a:pt x="7869" y="12368"/>
                  <a:pt x="7884" y="12369"/>
                  <a:pt x="7898" y="12369"/>
                </a:cubicBezTo>
                <a:cubicBezTo>
                  <a:pt x="8178" y="12369"/>
                  <a:pt x="8246" y="11956"/>
                  <a:pt x="7960" y="11884"/>
                </a:cubicBezTo>
                <a:cubicBezTo>
                  <a:pt x="6260" y="11538"/>
                  <a:pt x="5342" y="9687"/>
                  <a:pt x="6094" y="8138"/>
                </a:cubicBezTo>
                <a:cubicBezTo>
                  <a:pt x="6554" y="7162"/>
                  <a:pt x="7512" y="6619"/>
                  <a:pt x="8488" y="6619"/>
                </a:cubicBezTo>
                <a:cubicBezTo>
                  <a:pt x="9077" y="6619"/>
                  <a:pt x="9673" y="6816"/>
                  <a:pt x="10172" y="7235"/>
                </a:cubicBezTo>
                <a:lnTo>
                  <a:pt x="9494" y="7912"/>
                </a:lnTo>
                <a:cubicBezTo>
                  <a:pt x="9195" y="7683"/>
                  <a:pt x="8842" y="7572"/>
                  <a:pt x="8489" y="7572"/>
                </a:cubicBezTo>
                <a:cubicBezTo>
                  <a:pt x="8009" y="7572"/>
                  <a:pt x="7531" y="7777"/>
                  <a:pt x="7192" y="8168"/>
                </a:cubicBezTo>
                <a:cubicBezTo>
                  <a:pt x="6621" y="8845"/>
                  <a:pt x="6651" y="9853"/>
                  <a:pt x="7283" y="10485"/>
                </a:cubicBezTo>
                <a:cubicBezTo>
                  <a:pt x="7612" y="10814"/>
                  <a:pt x="8044" y="10980"/>
                  <a:pt x="8478" y="10980"/>
                </a:cubicBezTo>
                <a:cubicBezTo>
                  <a:pt x="8876" y="10980"/>
                  <a:pt x="9276" y="10841"/>
                  <a:pt x="9600" y="10560"/>
                </a:cubicBezTo>
                <a:cubicBezTo>
                  <a:pt x="10277" y="9988"/>
                  <a:pt x="10382" y="8980"/>
                  <a:pt x="9856" y="8258"/>
                </a:cubicBezTo>
                <a:lnTo>
                  <a:pt x="10533" y="7581"/>
                </a:lnTo>
                <a:lnTo>
                  <a:pt x="10533" y="7581"/>
                </a:lnTo>
                <a:cubicBezTo>
                  <a:pt x="11827" y="9146"/>
                  <a:pt x="10954" y="11538"/>
                  <a:pt x="8953" y="11884"/>
                </a:cubicBezTo>
                <a:cubicBezTo>
                  <a:pt x="8667" y="11959"/>
                  <a:pt x="8697" y="12381"/>
                  <a:pt x="8998" y="12396"/>
                </a:cubicBezTo>
                <a:lnTo>
                  <a:pt x="9043" y="12396"/>
                </a:lnTo>
                <a:cubicBezTo>
                  <a:pt x="11450" y="11959"/>
                  <a:pt x="12474" y="9086"/>
                  <a:pt x="10894" y="7235"/>
                </a:cubicBezTo>
                <a:lnTo>
                  <a:pt x="11691" y="6437"/>
                </a:lnTo>
                <a:cubicBezTo>
                  <a:pt x="12382" y="7218"/>
                  <a:pt x="12773" y="8223"/>
                  <a:pt x="12774" y="9274"/>
                </a:cubicBezTo>
                <a:lnTo>
                  <a:pt x="12774" y="9274"/>
                </a:lnTo>
                <a:cubicBezTo>
                  <a:pt x="12771" y="11302"/>
                  <a:pt x="11373" y="13043"/>
                  <a:pt x="9389" y="13479"/>
                </a:cubicBezTo>
                <a:cubicBezTo>
                  <a:pt x="9089" y="13543"/>
                  <a:pt x="8788" y="13574"/>
                  <a:pt x="8491" y="13574"/>
                </a:cubicBezTo>
                <a:cubicBezTo>
                  <a:pt x="6832" y="13574"/>
                  <a:pt x="5276" y="12611"/>
                  <a:pt x="4575" y="11041"/>
                </a:cubicBezTo>
                <a:cubicBezTo>
                  <a:pt x="3732" y="9191"/>
                  <a:pt x="4304" y="7009"/>
                  <a:pt x="5944" y="5821"/>
                </a:cubicBezTo>
                <a:cubicBezTo>
                  <a:pt x="6701" y="5260"/>
                  <a:pt x="7595" y="4983"/>
                  <a:pt x="8487" y="4983"/>
                </a:cubicBezTo>
                <a:close/>
                <a:moveTo>
                  <a:pt x="15655" y="0"/>
                </a:moveTo>
                <a:cubicBezTo>
                  <a:pt x="15594" y="0"/>
                  <a:pt x="15532" y="23"/>
                  <a:pt x="15483" y="73"/>
                </a:cubicBezTo>
                <a:lnTo>
                  <a:pt x="13903" y="1548"/>
                </a:lnTo>
                <a:cubicBezTo>
                  <a:pt x="13858" y="1608"/>
                  <a:pt x="13828" y="1668"/>
                  <a:pt x="13828" y="1743"/>
                </a:cubicBezTo>
                <a:lnTo>
                  <a:pt x="13828" y="3473"/>
                </a:lnTo>
                <a:cubicBezTo>
                  <a:pt x="13286" y="2977"/>
                  <a:pt x="12684" y="2556"/>
                  <a:pt x="12022" y="2225"/>
                </a:cubicBezTo>
                <a:cubicBezTo>
                  <a:pt x="11986" y="2209"/>
                  <a:pt x="11951" y="2203"/>
                  <a:pt x="11919" y="2203"/>
                </a:cubicBezTo>
                <a:cubicBezTo>
                  <a:pt x="11691" y="2203"/>
                  <a:pt x="11560" y="2531"/>
                  <a:pt x="11796" y="2676"/>
                </a:cubicBezTo>
                <a:cubicBezTo>
                  <a:pt x="12428" y="2992"/>
                  <a:pt x="13000" y="3398"/>
                  <a:pt x="13527" y="3880"/>
                </a:cubicBezTo>
                <a:lnTo>
                  <a:pt x="12714" y="4677"/>
                </a:lnTo>
                <a:cubicBezTo>
                  <a:pt x="11527" y="3571"/>
                  <a:pt x="10009" y="3022"/>
                  <a:pt x="8492" y="3022"/>
                </a:cubicBezTo>
                <a:cubicBezTo>
                  <a:pt x="6933" y="3022"/>
                  <a:pt x="5373" y="3601"/>
                  <a:pt x="4168" y="4752"/>
                </a:cubicBezTo>
                <a:cubicBezTo>
                  <a:pt x="3962" y="4935"/>
                  <a:pt x="4130" y="5205"/>
                  <a:pt x="4329" y="5205"/>
                </a:cubicBezTo>
                <a:cubicBezTo>
                  <a:pt x="4391" y="5205"/>
                  <a:pt x="4457" y="5178"/>
                  <a:pt x="4514" y="5113"/>
                </a:cubicBezTo>
                <a:cubicBezTo>
                  <a:pt x="5619" y="4054"/>
                  <a:pt x="7048" y="3524"/>
                  <a:pt x="8478" y="3524"/>
                </a:cubicBezTo>
                <a:cubicBezTo>
                  <a:pt x="9873" y="3524"/>
                  <a:pt x="11269" y="4028"/>
                  <a:pt x="12368" y="5038"/>
                </a:cubicBezTo>
                <a:lnTo>
                  <a:pt x="11706" y="5700"/>
                </a:lnTo>
                <a:cubicBezTo>
                  <a:pt x="10786" y="4880"/>
                  <a:pt x="9636" y="4472"/>
                  <a:pt x="8490" y="4472"/>
                </a:cubicBezTo>
                <a:cubicBezTo>
                  <a:pt x="7219" y="4472"/>
                  <a:pt x="5952" y="4974"/>
                  <a:pt x="5011" y="5971"/>
                </a:cubicBezTo>
                <a:cubicBezTo>
                  <a:pt x="3220" y="7852"/>
                  <a:pt x="3266" y="10816"/>
                  <a:pt x="5101" y="12651"/>
                </a:cubicBezTo>
                <a:cubicBezTo>
                  <a:pt x="6036" y="13586"/>
                  <a:pt x="7264" y="14057"/>
                  <a:pt x="8494" y="14057"/>
                </a:cubicBezTo>
                <a:cubicBezTo>
                  <a:pt x="9679" y="14057"/>
                  <a:pt x="10866" y="13620"/>
                  <a:pt x="11796" y="12742"/>
                </a:cubicBezTo>
                <a:cubicBezTo>
                  <a:pt x="13677" y="10951"/>
                  <a:pt x="13798" y="7987"/>
                  <a:pt x="12052" y="6061"/>
                </a:cubicBezTo>
                <a:lnTo>
                  <a:pt x="12729" y="5384"/>
                </a:lnTo>
                <a:cubicBezTo>
                  <a:pt x="13692" y="6437"/>
                  <a:pt x="14234" y="7822"/>
                  <a:pt x="14234" y="9266"/>
                </a:cubicBezTo>
                <a:cubicBezTo>
                  <a:pt x="14234" y="12441"/>
                  <a:pt x="11661" y="15014"/>
                  <a:pt x="8486" y="15014"/>
                </a:cubicBezTo>
                <a:cubicBezTo>
                  <a:pt x="5312" y="15014"/>
                  <a:pt x="2739" y="12441"/>
                  <a:pt x="2739" y="9266"/>
                </a:cubicBezTo>
                <a:cubicBezTo>
                  <a:pt x="2739" y="8724"/>
                  <a:pt x="2814" y="8198"/>
                  <a:pt x="2965" y="7671"/>
                </a:cubicBezTo>
                <a:cubicBezTo>
                  <a:pt x="3010" y="7551"/>
                  <a:pt x="3040" y="7415"/>
                  <a:pt x="3100" y="7280"/>
                </a:cubicBezTo>
                <a:cubicBezTo>
                  <a:pt x="3250" y="6874"/>
                  <a:pt x="3431" y="6498"/>
                  <a:pt x="3657" y="6152"/>
                </a:cubicBezTo>
                <a:cubicBezTo>
                  <a:pt x="3783" y="5952"/>
                  <a:pt x="3615" y="5759"/>
                  <a:pt x="3441" y="5759"/>
                </a:cubicBezTo>
                <a:cubicBezTo>
                  <a:pt x="3366" y="5759"/>
                  <a:pt x="3290" y="5795"/>
                  <a:pt x="3235" y="5881"/>
                </a:cubicBezTo>
                <a:cubicBezTo>
                  <a:pt x="2995" y="6257"/>
                  <a:pt x="2784" y="6678"/>
                  <a:pt x="2619" y="7099"/>
                </a:cubicBezTo>
                <a:cubicBezTo>
                  <a:pt x="2558" y="7250"/>
                  <a:pt x="2513" y="7400"/>
                  <a:pt x="2483" y="7536"/>
                </a:cubicBezTo>
                <a:cubicBezTo>
                  <a:pt x="1400" y="11297"/>
                  <a:pt x="3988" y="15104"/>
                  <a:pt x="7870" y="15480"/>
                </a:cubicBezTo>
                <a:cubicBezTo>
                  <a:pt x="8080" y="15510"/>
                  <a:pt x="8276" y="15510"/>
                  <a:pt x="8486" y="15510"/>
                </a:cubicBezTo>
                <a:cubicBezTo>
                  <a:pt x="8682" y="15510"/>
                  <a:pt x="8848" y="15510"/>
                  <a:pt x="9013" y="15495"/>
                </a:cubicBezTo>
                <a:cubicBezTo>
                  <a:pt x="14189" y="15044"/>
                  <a:pt x="16596" y="8845"/>
                  <a:pt x="13075" y="5038"/>
                </a:cubicBezTo>
                <a:lnTo>
                  <a:pt x="13873" y="4226"/>
                </a:lnTo>
                <a:cubicBezTo>
                  <a:pt x="16401" y="6949"/>
                  <a:pt x="16521" y="11102"/>
                  <a:pt x="14159" y="13960"/>
                </a:cubicBezTo>
                <a:cubicBezTo>
                  <a:pt x="12717" y="15696"/>
                  <a:pt x="10620" y="16613"/>
                  <a:pt x="8493" y="16613"/>
                </a:cubicBezTo>
                <a:cubicBezTo>
                  <a:pt x="7135" y="16613"/>
                  <a:pt x="5764" y="16239"/>
                  <a:pt x="4544" y="15465"/>
                </a:cubicBezTo>
                <a:cubicBezTo>
                  <a:pt x="1415" y="13494"/>
                  <a:pt x="256" y="9492"/>
                  <a:pt x="1821" y="6137"/>
                </a:cubicBezTo>
                <a:cubicBezTo>
                  <a:pt x="3057" y="3487"/>
                  <a:pt x="5699" y="1889"/>
                  <a:pt x="8490" y="1889"/>
                </a:cubicBezTo>
                <a:cubicBezTo>
                  <a:pt x="9233" y="1889"/>
                  <a:pt x="9987" y="2002"/>
                  <a:pt x="10728" y="2240"/>
                </a:cubicBezTo>
                <a:cubicBezTo>
                  <a:pt x="10766" y="2255"/>
                  <a:pt x="10801" y="2262"/>
                  <a:pt x="10833" y="2262"/>
                </a:cubicBezTo>
                <a:cubicBezTo>
                  <a:pt x="11090" y="2262"/>
                  <a:pt x="11186" y="1838"/>
                  <a:pt x="10879" y="1758"/>
                </a:cubicBezTo>
                <a:cubicBezTo>
                  <a:pt x="10111" y="1517"/>
                  <a:pt x="9299" y="1382"/>
                  <a:pt x="8486" y="1382"/>
                </a:cubicBezTo>
                <a:cubicBezTo>
                  <a:pt x="4755" y="1382"/>
                  <a:pt x="1520" y="4000"/>
                  <a:pt x="768" y="7656"/>
                </a:cubicBezTo>
                <a:cubicBezTo>
                  <a:pt x="1" y="11312"/>
                  <a:pt x="1911" y="14999"/>
                  <a:pt x="5327" y="16488"/>
                </a:cubicBezTo>
                <a:cubicBezTo>
                  <a:pt x="6348" y="16931"/>
                  <a:pt x="7418" y="17144"/>
                  <a:pt x="8475" y="17144"/>
                </a:cubicBezTo>
                <a:cubicBezTo>
                  <a:pt x="10969" y="17144"/>
                  <a:pt x="13389" y="15960"/>
                  <a:pt x="14911" y="13825"/>
                </a:cubicBezTo>
                <a:cubicBezTo>
                  <a:pt x="17063" y="10786"/>
                  <a:pt x="16792" y="6633"/>
                  <a:pt x="14249" y="3910"/>
                </a:cubicBezTo>
                <a:lnTo>
                  <a:pt x="16039" y="3910"/>
                </a:lnTo>
                <a:cubicBezTo>
                  <a:pt x="16115" y="3910"/>
                  <a:pt x="16190" y="3880"/>
                  <a:pt x="16235" y="3819"/>
                </a:cubicBezTo>
                <a:lnTo>
                  <a:pt x="17694" y="2225"/>
                </a:lnTo>
                <a:cubicBezTo>
                  <a:pt x="17830" y="2074"/>
                  <a:pt x="17755" y="1848"/>
                  <a:pt x="17574" y="1803"/>
                </a:cubicBezTo>
                <a:lnTo>
                  <a:pt x="16521" y="1578"/>
                </a:lnTo>
                <a:lnTo>
                  <a:pt x="17469" y="630"/>
                </a:lnTo>
                <a:cubicBezTo>
                  <a:pt x="17683" y="449"/>
                  <a:pt x="17508" y="183"/>
                  <a:pt x="17311" y="183"/>
                </a:cubicBezTo>
                <a:cubicBezTo>
                  <a:pt x="17246" y="183"/>
                  <a:pt x="17179" y="213"/>
                  <a:pt x="17123" y="284"/>
                </a:cubicBezTo>
                <a:lnTo>
                  <a:pt x="16145" y="1247"/>
                </a:lnTo>
                <a:lnTo>
                  <a:pt x="15889" y="193"/>
                </a:lnTo>
                <a:cubicBezTo>
                  <a:pt x="15860" y="70"/>
                  <a:pt x="15759" y="0"/>
                  <a:pt x="156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3226;p70">
            <a:extLst>
              <a:ext uri="{FF2B5EF4-FFF2-40B4-BE49-F238E27FC236}">
                <a16:creationId xmlns:a16="http://schemas.microsoft.com/office/drawing/2014/main" id="{FFF60F5D-198A-0DA3-27E8-DDF229A97477}"/>
              </a:ext>
            </a:extLst>
          </p:cNvPr>
          <p:cNvSpPr/>
          <p:nvPr/>
        </p:nvSpPr>
        <p:spPr>
          <a:xfrm>
            <a:off x="542735" y="2563696"/>
            <a:ext cx="304052" cy="305269"/>
          </a:xfrm>
          <a:custGeom>
            <a:avLst/>
            <a:gdLst/>
            <a:ahLst/>
            <a:cxnLst/>
            <a:rect l="l" t="t" r="r" b="b"/>
            <a:pathLst>
              <a:path w="17830" h="17145" extrusionOk="0">
                <a:moveTo>
                  <a:pt x="15513" y="735"/>
                </a:moveTo>
                <a:lnTo>
                  <a:pt x="15723" y="1668"/>
                </a:lnTo>
                <a:lnTo>
                  <a:pt x="14339" y="3067"/>
                </a:lnTo>
                <a:lnTo>
                  <a:pt x="14339" y="1848"/>
                </a:lnTo>
                <a:lnTo>
                  <a:pt x="15513" y="735"/>
                </a:lnTo>
                <a:close/>
                <a:moveTo>
                  <a:pt x="16100" y="1999"/>
                </a:moveTo>
                <a:lnTo>
                  <a:pt x="17047" y="2210"/>
                </a:lnTo>
                <a:lnTo>
                  <a:pt x="15949" y="3398"/>
                </a:lnTo>
                <a:lnTo>
                  <a:pt x="14715" y="3398"/>
                </a:lnTo>
                <a:lnTo>
                  <a:pt x="16100" y="1999"/>
                </a:lnTo>
                <a:close/>
                <a:moveTo>
                  <a:pt x="8480" y="8057"/>
                </a:moveTo>
                <a:cubicBezTo>
                  <a:pt x="8695" y="8057"/>
                  <a:pt x="8919" y="8118"/>
                  <a:pt x="9133" y="8258"/>
                </a:cubicBezTo>
                <a:lnTo>
                  <a:pt x="8321" y="9086"/>
                </a:lnTo>
                <a:cubicBezTo>
                  <a:pt x="8155" y="9251"/>
                  <a:pt x="8276" y="9522"/>
                  <a:pt x="8486" y="9522"/>
                </a:cubicBezTo>
                <a:cubicBezTo>
                  <a:pt x="8562" y="9522"/>
                  <a:pt x="8622" y="9492"/>
                  <a:pt x="8667" y="9447"/>
                </a:cubicBezTo>
                <a:lnTo>
                  <a:pt x="9494" y="8619"/>
                </a:lnTo>
                <a:cubicBezTo>
                  <a:pt x="9630" y="8800"/>
                  <a:pt x="9690" y="9040"/>
                  <a:pt x="9690" y="9266"/>
                </a:cubicBezTo>
                <a:cubicBezTo>
                  <a:pt x="9690" y="10019"/>
                  <a:pt x="9084" y="10471"/>
                  <a:pt x="8473" y="10471"/>
                </a:cubicBezTo>
                <a:cubicBezTo>
                  <a:pt x="8071" y="10471"/>
                  <a:pt x="7666" y="10274"/>
                  <a:pt x="7433" y="9838"/>
                </a:cubicBezTo>
                <a:cubicBezTo>
                  <a:pt x="6956" y="8966"/>
                  <a:pt x="7653" y="8057"/>
                  <a:pt x="8480" y="8057"/>
                </a:cubicBezTo>
                <a:close/>
                <a:moveTo>
                  <a:pt x="8487" y="4983"/>
                </a:moveTo>
                <a:cubicBezTo>
                  <a:pt x="9509" y="4983"/>
                  <a:pt x="10527" y="5346"/>
                  <a:pt x="11330" y="6061"/>
                </a:cubicBezTo>
                <a:lnTo>
                  <a:pt x="10533" y="6874"/>
                </a:lnTo>
                <a:cubicBezTo>
                  <a:pt x="9961" y="6377"/>
                  <a:pt x="9239" y="6122"/>
                  <a:pt x="8486" y="6122"/>
                </a:cubicBezTo>
                <a:cubicBezTo>
                  <a:pt x="6861" y="6122"/>
                  <a:pt x="5507" y="7340"/>
                  <a:pt x="5342" y="8965"/>
                </a:cubicBezTo>
                <a:cubicBezTo>
                  <a:pt x="5176" y="10575"/>
                  <a:pt x="6260" y="12050"/>
                  <a:pt x="7854" y="12366"/>
                </a:cubicBezTo>
                <a:cubicBezTo>
                  <a:pt x="7869" y="12368"/>
                  <a:pt x="7884" y="12369"/>
                  <a:pt x="7898" y="12369"/>
                </a:cubicBezTo>
                <a:cubicBezTo>
                  <a:pt x="8178" y="12369"/>
                  <a:pt x="8246" y="11956"/>
                  <a:pt x="7960" y="11884"/>
                </a:cubicBezTo>
                <a:cubicBezTo>
                  <a:pt x="6260" y="11538"/>
                  <a:pt x="5342" y="9687"/>
                  <a:pt x="6094" y="8138"/>
                </a:cubicBezTo>
                <a:cubicBezTo>
                  <a:pt x="6554" y="7162"/>
                  <a:pt x="7512" y="6619"/>
                  <a:pt x="8488" y="6619"/>
                </a:cubicBezTo>
                <a:cubicBezTo>
                  <a:pt x="9077" y="6619"/>
                  <a:pt x="9673" y="6816"/>
                  <a:pt x="10172" y="7235"/>
                </a:cubicBezTo>
                <a:lnTo>
                  <a:pt x="9494" y="7912"/>
                </a:lnTo>
                <a:cubicBezTo>
                  <a:pt x="9195" y="7683"/>
                  <a:pt x="8842" y="7572"/>
                  <a:pt x="8489" y="7572"/>
                </a:cubicBezTo>
                <a:cubicBezTo>
                  <a:pt x="8009" y="7572"/>
                  <a:pt x="7531" y="7777"/>
                  <a:pt x="7192" y="8168"/>
                </a:cubicBezTo>
                <a:cubicBezTo>
                  <a:pt x="6621" y="8845"/>
                  <a:pt x="6651" y="9853"/>
                  <a:pt x="7283" y="10485"/>
                </a:cubicBezTo>
                <a:cubicBezTo>
                  <a:pt x="7612" y="10814"/>
                  <a:pt x="8044" y="10980"/>
                  <a:pt x="8478" y="10980"/>
                </a:cubicBezTo>
                <a:cubicBezTo>
                  <a:pt x="8876" y="10980"/>
                  <a:pt x="9276" y="10841"/>
                  <a:pt x="9600" y="10560"/>
                </a:cubicBezTo>
                <a:cubicBezTo>
                  <a:pt x="10277" y="9988"/>
                  <a:pt x="10382" y="8980"/>
                  <a:pt x="9856" y="8258"/>
                </a:cubicBezTo>
                <a:lnTo>
                  <a:pt x="10533" y="7581"/>
                </a:lnTo>
                <a:lnTo>
                  <a:pt x="10533" y="7581"/>
                </a:lnTo>
                <a:cubicBezTo>
                  <a:pt x="11827" y="9146"/>
                  <a:pt x="10954" y="11538"/>
                  <a:pt x="8953" y="11884"/>
                </a:cubicBezTo>
                <a:cubicBezTo>
                  <a:pt x="8667" y="11959"/>
                  <a:pt x="8697" y="12381"/>
                  <a:pt x="8998" y="12396"/>
                </a:cubicBezTo>
                <a:lnTo>
                  <a:pt x="9043" y="12396"/>
                </a:lnTo>
                <a:cubicBezTo>
                  <a:pt x="11450" y="11959"/>
                  <a:pt x="12474" y="9086"/>
                  <a:pt x="10894" y="7235"/>
                </a:cubicBezTo>
                <a:lnTo>
                  <a:pt x="11691" y="6437"/>
                </a:lnTo>
                <a:cubicBezTo>
                  <a:pt x="12382" y="7218"/>
                  <a:pt x="12773" y="8223"/>
                  <a:pt x="12774" y="9274"/>
                </a:cubicBezTo>
                <a:lnTo>
                  <a:pt x="12774" y="9274"/>
                </a:lnTo>
                <a:cubicBezTo>
                  <a:pt x="12771" y="11302"/>
                  <a:pt x="11373" y="13043"/>
                  <a:pt x="9389" y="13479"/>
                </a:cubicBezTo>
                <a:cubicBezTo>
                  <a:pt x="9089" y="13543"/>
                  <a:pt x="8788" y="13574"/>
                  <a:pt x="8491" y="13574"/>
                </a:cubicBezTo>
                <a:cubicBezTo>
                  <a:pt x="6832" y="13574"/>
                  <a:pt x="5276" y="12611"/>
                  <a:pt x="4575" y="11041"/>
                </a:cubicBezTo>
                <a:cubicBezTo>
                  <a:pt x="3732" y="9191"/>
                  <a:pt x="4304" y="7009"/>
                  <a:pt x="5944" y="5821"/>
                </a:cubicBezTo>
                <a:cubicBezTo>
                  <a:pt x="6701" y="5260"/>
                  <a:pt x="7595" y="4983"/>
                  <a:pt x="8487" y="4983"/>
                </a:cubicBezTo>
                <a:close/>
                <a:moveTo>
                  <a:pt x="15655" y="0"/>
                </a:moveTo>
                <a:cubicBezTo>
                  <a:pt x="15594" y="0"/>
                  <a:pt x="15532" y="23"/>
                  <a:pt x="15483" y="73"/>
                </a:cubicBezTo>
                <a:lnTo>
                  <a:pt x="13903" y="1548"/>
                </a:lnTo>
                <a:cubicBezTo>
                  <a:pt x="13858" y="1608"/>
                  <a:pt x="13828" y="1668"/>
                  <a:pt x="13828" y="1743"/>
                </a:cubicBezTo>
                <a:lnTo>
                  <a:pt x="13828" y="3473"/>
                </a:lnTo>
                <a:cubicBezTo>
                  <a:pt x="13286" y="2977"/>
                  <a:pt x="12684" y="2556"/>
                  <a:pt x="12022" y="2225"/>
                </a:cubicBezTo>
                <a:cubicBezTo>
                  <a:pt x="11986" y="2209"/>
                  <a:pt x="11951" y="2203"/>
                  <a:pt x="11919" y="2203"/>
                </a:cubicBezTo>
                <a:cubicBezTo>
                  <a:pt x="11691" y="2203"/>
                  <a:pt x="11560" y="2531"/>
                  <a:pt x="11796" y="2676"/>
                </a:cubicBezTo>
                <a:cubicBezTo>
                  <a:pt x="12428" y="2992"/>
                  <a:pt x="13000" y="3398"/>
                  <a:pt x="13527" y="3880"/>
                </a:cubicBezTo>
                <a:lnTo>
                  <a:pt x="12714" y="4677"/>
                </a:lnTo>
                <a:cubicBezTo>
                  <a:pt x="11527" y="3571"/>
                  <a:pt x="10009" y="3022"/>
                  <a:pt x="8492" y="3022"/>
                </a:cubicBezTo>
                <a:cubicBezTo>
                  <a:pt x="6933" y="3022"/>
                  <a:pt x="5373" y="3601"/>
                  <a:pt x="4168" y="4752"/>
                </a:cubicBezTo>
                <a:cubicBezTo>
                  <a:pt x="3962" y="4935"/>
                  <a:pt x="4130" y="5205"/>
                  <a:pt x="4329" y="5205"/>
                </a:cubicBezTo>
                <a:cubicBezTo>
                  <a:pt x="4391" y="5205"/>
                  <a:pt x="4457" y="5178"/>
                  <a:pt x="4514" y="5113"/>
                </a:cubicBezTo>
                <a:cubicBezTo>
                  <a:pt x="5619" y="4054"/>
                  <a:pt x="7048" y="3524"/>
                  <a:pt x="8478" y="3524"/>
                </a:cubicBezTo>
                <a:cubicBezTo>
                  <a:pt x="9873" y="3524"/>
                  <a:pt x="11269" y="4028"/>
                  <a:pt x="12368" y="5038"/>
                </a:cubicBezTo>
                <a:lnTo>
                  <a:pt x="11706" y="5700"/>
                </a:lnTo>
                <a:cubicBezTo>
                  <a:pt x="10786" y="4880"/>
                  <a:pt x="9636" y="4472"/>
                  <a:pt x="8490" y="4472"/>
                </a:cubicBezTo>
                <a:cubicBezTo>
                  <a:pt x="7219" y="4472"/>
                  <a:pt x="5952" y="4974"/>
                  <a:pt x="5011" y="5971"/>
                </a:cubicBezTo>
                <a:cubicBezTo>
                  <a:pt x="3220" y="7852"/>
                  <a:pt x="3266" y="10816"/>
                  <a:pt x="5101" y="12651"/>
                </a:cubicBezTo>
                <a:cubicBezTo>
                  <a:pt x="6036" y="13586"/>
                  <a:pt x="7264" y="14057"/>
                  <a:pt x="8494" y="14057"/>
                </a:cubicBezTo>
                <a:cubicBezTo>
                  <a:pt x="9679" y="14057"/>
                  <a:pt x="10866" y="13620"/>
                  <a:pt x="11796" y="12742"/>
                </a:cubicBezTo>
                <a:cubicBezTo>
                  <a:pt x="13677" y="10951"/>
                  <a:pt x="13798" y="7987"/>
                  <a:pt x="12052" y="6061"/>
                </a:cubicBezTo>
                <a:lnTo>
                  <a:pt x="12729" y="5384"/>
                </a:lnTo>
                <a:cubicBezTo>
                  <a:pt x="13692" y="6437"/>
                  <a:pt x="14234" y="7822"/>
                  <a:pt x="14234" y="9266"/>
                </a:cubicBezTo>
                <a:cubicBezTo>
                  <a:pt x="14234" y="12441"/>
                  <a:pt x="11661" y="15014"/>
                  <a:pt x="8486" y="15014"/>
                </a:cubicBezTo>
                <a:cubicBezTo>
                  <a:pt x="5312" y="15014"/>
                  <a:pt x="2739" y="12441"/>
                  <a:pt x="2739" y="9266"/>
                </a:cubicBezTo>
                <a:cubicBezTo>
                  <a:pt x="2739" y="8724"/>
                  <a:pt x="2814" y="8198"/>
                  <a:pt x="2965" y="7671"/>
                </a:cubicBezTo>
                <a:cubicBezTo>
                  <a:pt x="3010" y="7551"/>
                  <a:pt x="3040" y="7415"/>
                  <a:pt x="3100" y="7280"/>
                </a:cubicBezTo>
                <a:cubicBezTo>
                  <a:pt x="3250" y="6874"/>
                  <a:pt x="3431" y="6498"/>
                  <a:pt x="3657" y="6152"/>
                </a:cubicBezTo>
                <a:cubicBezTo>
                  <a:pt x="3783" y="5952"/>
                  <a:pt x="3615" y="5759"/>
                  <a:pt x="3441" y="5759"/>
                </a:cubicBezTo>
                <a:cubicBezTo>
                  <a:pt x="3366" y="5759"/>
                  <a:pt x="3290" y="5795"/>
                  <a:pt x="3235" y="5881"/>
                </a:cubicBezTo>
                <a:cubicBezTo>
                  <a:pt x="2995" y="6257"/>
                  <a:pt x="2784" y="6678"/>
                  <a:pt x="2619" y="7099"/>
                </a:cubicBezTo>
                <a:cubicBezTo>
                  <a:pt x="2558" y="7250"/>
                  <a:pt x="2513" y="7400"/>
                  <a:pt x="2483" y="7536"/>
                </a:cubicBezTo>
                <a:cubicBezTo>
                  <a:pt x="1400" y="11297"/>
                  <a:pt x="3988" y="15104"/>
                  <a:pt x="7870" y="15480"/>
                </a:cubicBezTo>
                <a:cubicBezTo>
                  <a:pt x="8080" y="15510"/>
                  <a:pt x="8276" y="15510"/>
                  <a:pt x="8486" y="15510"/>
                </a:cubicBezTo>
                <a:cubicBezTo>
                  <a:pt x="8682" y="15510"/>
                  <a:pt x="8848" y="15510"/>
                  <a:pt x="9013" y="15495"/>
                </a:cubicBezTo>
                <a:cubicBezTo>
                  <a:pt x="14189" y="15044"/>
                  <a:pt x="16596" y="8845"/>
                  <a:pt x="13075" y="5038"/>
                </a:cubicBezTo>
                <a:lnTo>
                  <a:pt x="13873" y="4226"/>
                </a:lnTo>
                <a:cubicBezTo>
                  <a:pt x="16401" y="6949"/>
                  <a:pt x="16521" y="11102"/>
                  <a:pt x="14159" y="13960"/>
                </a:cubicBezTo>
                <a:cubicBezTo>
                  <a:pt x="12717" y="15696"/>
                  <a:pt x="10620" y="16613"/>
                  <a:pt x="8493" y="16613"/>
                </a:cubicBezTo>
                <a:cubicBezTo>
                  <a:pt x="7135" y="16613"/>
                  <a:pt x="5764" y="16239"/>
                  <a:pt x="4544" y="15465"/>
                </a:cubicBezTo>
                <a:cubicBezTo>
                  <a:pt x="1415" y="13494"/>
                  <a:pt x="256" y="9492"/>
                  <a:pt x="1821" y="6137"/>
                </a:cubicBezTo>
                <a:cubicBezTo>
                  <a:pt x="3057" y="3487"/>
                  <a:pt x="5699" y="1889"/>
                  <a:pt x="8490" y="1889"/>
                </a:cubicBezTo>
                <a:cubicBezTo>
                  <a:pt x="9233" y="1889"/>
                  <a:pt x="9987" y="2002"/>
                  <a:pt x="10728" y="2240"/>
                </a:cubicBezTo>
                <a:cubicBezTo>
                  <a:pt x="10766" y="2255"/>
                  <a:pt x="10801" y="2262"/>
                  <a:pt x="10833" y="2262"/>
                </a:cubicBezTo>
                <a:cubicBezTo>
                  <a:pt x="11090" y="2262"/>
                  <a:pt x="11186" y="1838"/>
                  <a:pt x="10879" y="1758"/>
                </a:cubicBezTo>
                <a:cubicBezTo>
                  <a:pt x="10111" y="1517"/>
                  <a:pt x="9299" y="1382"/>
                  <a:pt x="8486" y="1382"/>
                </a:cubicBezTo>
                <a:cubicBezTo>
                  <a:pt x="4755" y="1382"/>
                  <a:pt x="1520" y="4000"/>
                  <a:pt x="768" y="7656"/>
                </a:cubicBezTo>
                <a:cubicBezTo>
                  <a:pt x="1" y="11312"/>
                  <a:pt x="1911" y="14999"/>
                  <a:pt x="5327" y="16488"/>
                </a:cubicBezTo>
                <a:cubicBezTo>
                  <a:pt x="6348" y="16931"/>
                  <a:pt x="7418" y="17144"/>
                  <a:pt x="8475" y="17144"/>
                </a:cubicBezTo>
                <a:cubicBezTo>
                  <a:pt x="10969" y="17144"/>
                  <a:pt x="13389" y="15960"/>
                  <a:pt x="14911" y="13825"/>
                </a:cubicBezTo>
                <a:cubicBezTo>
                  <a:pt x="17063" y="10786"/>
                  <a:pt x="16792" y="6633"/>
                  <a:pt x="14249" y="3910"/>
                </a:cubicBezTo>
                <a:lnTo>
                  <a:pt x="16039" y="3910"/>
                </a:lnTo>
                <a:cubicBezTo>
                  <a:pt x="16115" y="3910"/>
                  <a:pt x="16190" y="3880"/>
                  <a:pt x="16235" y="3819"/>
                </a:cubicBezTo>
                <a:lnTo>
                  <a:pt x="17694" y="2225"/>
                </a:lnTo>
                <a:cubicBezTo>
                  <a:pt x="17830" y="2074"/>
                  <a:pt x="17755" y="1848"/>
                  <a:pt x="17574" y="1803"/>
                </a:cubicBezTo>
                <a:lnTo>
                  <a:pt x="16521" y="1578"/>
                </a:lnTo>
                <a:lnTo>
                  <a:pt x="17469" y="630"/>
                </a:lnTo>
                <a:cubicBezTo>
                  <a:pt x="17683" y="449"/>
                  <a:pt x="17508" y="183"/>
                  <a:pt x="17311" y="183"/>
                </a:cubicBezTo>
                <a:cubicBezTo>
                  <a:pt x="17246" y="183"/>
                  <a:pt x="17179" y="213"/>
                  <a:pt x="17123" y="284"/>
                </a:cubicBezTo>
                <a:lnTo>
                  <a:pt x="16145" y="1247"/>
                </a:lnTo>
                <a:lnTo>
                  <a:pt x="15889" y="193"/>
                </a:lnTo>
                <a:cubicBezTo>
                  <a:pt x="15860" y="70"/>
                  <a:pt x="15759" y="0"/>
                  <a:pt x="156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 name="Google Shape;3226;p70">
            <a:extLst>
              <a:ext uri="{FF2B5EF4-FFF2-40B4-BE49-F238E27FC236}">
                <a16:creationId xmlns:a16="http://schemas.microsoft.com/office/drawing/2014/main" id="{73EF8453-B7BC-E0DE-6B81-F1B2AE422936}"/>
              </a:ext>
            </a:extLst>
          </p:cNvPr>
          <p:cNvSpPr/>
          <p:nvPr/>
        </p:nvSpPr>
        <p:spPr>
          <a:xfrm>
            <a:off x="5659216" y="2939388"/>
            <a:ext cx="304052" cy="305269"/>
          </a:xfrm>
          <a:custGeom>
            <a:avLst/>
            <a:gdLst/>
            <a:ahLst/>
            <a:cxnLst/>
            <a:rect l="l" t="t" r="r" b="b"/>
            <a:pathLst>
              <a:path w="17830" h="17145" extrusionOk="0">
                <a:moveTo>
                  <a:pt x="15513" y="735"/>
                </a:moveTo>
                <a:lnTo>
                  <a:pt x="15723" y="1668"/>
                </a:lnTo>
                <a:lnTo>
                  <a:pt x="14339" y="3067"/>
                </a:lnTo>
                <a:lnTo>
                  <a:pt x="14339" y="1848"/>
                </a:lnTo>
                <a:lnTo>
                  <a:pt x="15513" y="735"/>
                </a:lnTo>
                <a:close/>
                <a:moveTo>
                  <a:pt x="16100" y="1999"/>
                </a:moveTo>
                <a:lnTo>
                  <a:pt x="17047" y="2210"/>
                </a:lnTo>
                <a:lnTo>
                  <a:pt x="15949" y="3398"/>
                </a:lnTo>
                <a:lnTo>
                  <a:pt x="14715" y="3398"/>
                </a:lnTo>
                <a:lnTo>
                  <a:pt x="16100" y="1999"/>
                </a:lnTo>
                <a:close/>
                <a:moveTo>
                  <a:pt x="8480" y="8057"/>
                </a:moveTo>
                <a:cubicBezTo>
                  <a:pt x="8695" y="8057"/>
                  <a:pt x="8919" y="8118"/>
                  <a:pt x="9133" y="8258"/>
                </a:cubicBezTo>
                <a:lnTo>
                  <a:pt x="8321" y="9086"/>
                </a:lnTo>
                <a:cubicBezTo>
                  <a:pt x="8155" y="9251"/>
                  <a:pt x="8276" y="9522"/>
                  <a:pt x="8486" y="9522"/>
                </a:cubicBezTo>
                <a:cubicBezTo>
                  <a:pt x="8562" y="9522"/>
                  <a:pt x="8622" y="9492"/>
                  <a:pt x="8667" y="9447"/>
                </a:cubicBezTo>
                <a:lnTo>
                  <a:pt x="9494" y="8619"/>
                </a:lnTo>
                <a:cubicBezTo>
                  <a:pt x="9630" y="8800"/>
                  <a:pt x="9690" y="9040"/>
                  <a:pt x="9690" y="9266"/>
                </a:cubicBezTo>
                <a:cubicBezTo>
                  <a:pt x="9690" y="10019"/>
                  <a:pt x="9084" y="10471"/>
                  <a:pt x="8473" y="10471"/>
                </a:cubicBezTo>
                <a:cubicBezTo>
                  <a:pt x="8071" y="10471"/>
                  <a:pt x="7666" y="10274"/>
                  <a:pt x="7433" y="9838"/>
                </a:cubicBezTo>
                <a:cubicBezTo>
                  <a:pt x="6956" y="8966"/>
                  <a:pt x="7653" y="8057"/>
                  <a:pt x="8480" y="8057"/>
                </a:cubicBezTo>
                <a:close/>
                <a:moveTo>
                  <a:pt x="8487" y="4983"/>
                </a:moveTo>
                <a:cubicBezTo>
                  <a:pt x="9509" y="4983"/>
                  <a:pt x="10527" y="5346"/>
                  <a:pt x="11330" y="6061"/>
                </a:cubicBezTo>
                <a:lnTo>
                  <a:pt x="10533" y="6874"/>
                </a:lnTo>
                <a:cubicBezTo>
                  <a:pt x="9961" y="6377"/>
                  <a:pt x="9239" y="6122"/>
                  <a:pt x="8486" y="6122"/>
                </a:cubicBezTo>
                <a:cubicBezTo>
                  <a:pt x="6861" y="6122"/>
                  <a:pt x="5507" y="7340"/>
                  <a:pt x="5342" y="8965"/>
                </a:cubicBezTo>
                <a:cubicBezTo>
                  <a:pt x="5176" y="10575"/>
                  <a:pt x="6260" y="12050"/>
                  <a:pt x="7854" y="12366"/>
                </a:cubicBezTo>
                <a:cubicBezTo>
                  <a:pt x="7869" y="12368"/>
                  <a:pt x="7884" y="12369"/>
                  <a:pt x="7898" y="12369"/>
                </a:cubicBezTo>
                <a:cubicBezTo>
                  <a:pt x="8178" y="12369"/>
                  <a:pt x="8246" y="11956"/>
                  <a:pt x="7960" y="11884"/>
                </a:cubicBezTo>
                <a:cubicBezTo>
                  <a:pt x="6260" y="11538"/>
                  <a:pt x="5342" y="9687"/>
                  <a:pt x="6094" y="8138"/>
                </a:cubicBezTo>
                <a:cubicBezTo>
                  <a:pt x="6554" y="7162"/>
                  <a:pt x="7512" y="6619"/>
                  <a:pt x="8488" y="6619"/>
                </a:cubicBezTo>
                <a:cubicBezTo>
                  <a:pt x="9077" y="6619"/>
                  <a:pt x="9673" y="6816"/>
                  <a:pt x="10172" y="7235"/>
                </a:cubicBezTo>
                <a:lnTo>
                  <a:pt x="9494" y="7912"/>
                </a:lnTo>
                <a:cubicBezTo>
                  <a:pt x="9195" y="7683"/>
                  <a:pt x="8842" y="7572"/>
                  <a:pt x="8489" y="7572"/>
                </a:cubicBezTo>
                <a:cubicBezTo>
                  <a:pt x="8009" y="7572"/>
                  <a:pt x="7531" y="7777"/>
                  <a:pt x="7192" y="8168"/>
                </a:cubicBezTo>
                <a:cubicBezTo>
                  <a:pt x="6621" y="8845"/>
                  <a:pt x="6651" y="9853"/>
                  <a:pt x="7283" y="10485"/>
                </a:cubicBezTo>
                <a:cubicBezTo>
                  <a:pt x="7612" y="10814"/>
                  <a:pt x="8044" y="10980"/>
                  <a:pt x="8478" y="10980"/>
                </a:cubicBezTo>
                <a:cubicBezTo>
                  <a:pt x="8876" y="10980"/>
                  <a:pt x="9276" y="10841"/>
                  <a:pt x="9600" y="10560"/>
                </a:cubicBezTo>
                <a:cubicBezTo>
                  <a:pt x="10277" y="9988"/>
                  <a:pt x="10382" y="8980"/>
                  <a:pt x="9856" y="8258"/>
                </a:cubicBezTo>
                <a:lnTo>
                  <a:pt x="10533" y="7581"/>
                </a:lnTo>
                <a:lnTo>
                  <a:pt x="10533" y="7581"/>
                </a:lnTo>
                <a:cubicBezTo>
                  <a:pt x="11827" y="9146"/>
                  <a:pt x="10954" y="11538"/>
                  <a:pt x="8953" y="11884"/>
                </a:cubicBezTo>
                <a:cubicBezTo>
                  <a:pt x="8667" y="11959"/>
                  <a:pt x="8697" y="12381"/>
                  <a:pt x="8998" y="12396"/>
                </a:cubicBezTo>
                <a:lnTo>
                  <a:pt x="9043" y="12396"/>
                </a:lnTo>
                <a:cubicBezTo>
                  <a:pt x="11450" y="11959"/>
                  <a:pt x="12474" y="9086"/>
                  <a:pt x="10894" y="7235"/>
                </a:cubicBezTo>
                <a:lnTo>
                  <a:pt x="11691" y="6437"/>
                </a:lnTo>
                <a:cubicBezTo>
                  <a:pt x="12382" y="7218"/>
                  <a:pt x="12773" y="8223"/>
                  <a:pt x="12774" y="9274"/>
                </a:cubicBezTo>
                <a:lnTo>
                  <a:pt x="12774" y="9274"/>
                </a:lnTo>
                <a:cubicBezTo>
                  <a:pt x="12771" y="11302"/>
                  <a:pt x="11373" y="13043"/>
                  <a:pt x="9389" y="13479"/>
                </a:cubicBezTo>
                <a:cubicBezTo>
                  <a:pt x="9089" y="13543"/>
                  <a:pt x="8788" y="13574"/>
                  <a:pt x="8491" y="13574"/>
                </a:cubicBezTo>
                <a:cubicBezTo>
                  <a:pt x="6832" y="13574"/>
                  <a:pt x="5276" y="12611"/>
                  <a:pt x="4575" y="11041"/>
                </a:cubicBezTo>
                <a:cubicBezTo>
                  <a:pt x="3732" y="9191"/>
                  <a:pt x="4304" y="7009"/>
                  <a:pt x="5944" y="5821"/>
                </a:cubicBezTo>
                <a:cubicBezTo>
                  <a:pt x="6701" y="5260"/>
                  <a:pt x="7595" y="4983"/>
                  <a:pt x="8487" y="4983"/>
                </a:cubicBezTo>
                <a:close/>
                <a:moveTo>
                  <a:pt x="15655" y="0"/>
                </a:moveTo>
                <a:cubicBezTo>
                  <a:pt x="15594" y="0"/>
                  <a:pt x="15532" y="23"/>
                  <a:pt x="15483" y="73"/>
                </a:cubicBezTo>
                <a:lnTo>
                  <a:pt x="13903" y="1548"/>
                </a:lnTo>
                <a:cubicBezTo>
                  <a:pt x="13858" y="1608"/>
                  <a:pt x="13828" y="1668"/>
                  <a:pt x="13828" y="1743"/>
                </a:cubicBezTo>
                <a:lnTo>
                  <a:pt x="13828" y="3473"/>
                </a:lnTo>
                <a:cubicBezTo>
                  <a:pt x="13286" y="2977"/>
                  <a:pt x="12684" y="2556"/>
                  <a:pt x="12022" y="2225"/>
                </a:cubicBezTo>
                <a:cubicBezTo>
                  <a:pt x="11986" y="2209"/>
                  <a:pt x="11951" y="2203"/>
                  <a:pt x="11919" y="2203"/>
                </a:cubicBezTo>
                <a:cubicBezTo>
                  <a:pt x="11691" y="2203"/>
                  <a:pt x="11560" y="2531"/>
                  <a:pt x="11796" y="2676"/>
                </a:cubicBezTo>
                <a:cubicBezTo>
                  <a:pt x="12428" y="2992"/>
                  <a:pt x="13000" y="3398"/>
                  <a:pt x="13527" y="3880"/>
                </a:cubicBezTo>
                <a:lnTo>
                  <a:pt x="12714" y="4677"/>
                </a:lnTo>
                <a:cubicBezTo>
                  <a:pt x="11527" y="3571"/>
                  <a:pt x="10009" y="3022"/>
                  <a:pt x="8492" y="3022"/>
                </a:cubicBezTo>
                <a:cubicBezTo>
                  <a:pt x="6933" y="3022"/>
                  <a:pt x="5373" y="3601"/>
                  <a:pt x="4168" y="4752"/>
                </a:cubicBezTo>
                <a:cubicBezTo>
                  <a:pt x="3962" y="4935"/>
                  <a:pt x="4130" y="5205"/>
                  <a:pt x="4329" y="5205"/>
                </a:cubicBezTo>
                <a:cubicBezTo>
                  <a:pt x="4391" y="5205"/>
                  <a:pt x="4457" y="5178"/>
                  <a:pt x="4514" y="5113"/>
                </a:cubicBezTo>
                <a:cubicBezTo>
                  <a:pt x="5619" y="4054"/>
                  <a:pt x="7048" y="3524"/>
                  <a:pt x="8478" y="3524"/>
                </a:cubicBezTo>
                <a:cubicBezTo>
                  <a:pt x="9873" y="3524"/>
                  <a:pt x="11269" y="4028"/>
                  <a:pt x="12368" y="5038"/>
                </a:cubicBezTo>
                <a:lnTo>
                  <a:pt x="11706" y="5700"/>
                </a:lnTo>
                <a:cubicBezTo>
                  <a:pt x="10786" y="4880"/>
                  <a:pt x="9636" y="4472"/>
                  <a:pt x="8490" y="4472"/>
                </a:cubicBezTo>
                <a:cubicBezTo>
                  <a:pt x="7219" y="4472"/>
                  <a:pt x="5952" y="4974"/>
                  <a:pt x="5011" y="5971"/>
                </a:cubicBezTo>
                <a:cubicBezTo>
                  <a:pt x="3220" y="7852"/>
                  <a:pt x="3266" y="10816"/>
                  <a:pt x="5101" y="12651"/>
                </a:cubicBezTo>
                <a:cubicBezTo>
                  <a:pt x="6036" y="13586"/>
                  <a:pt x="7264" y="14057"/>
                  <a:pt x="8494" y="14057"/>
                </a:cubicBezTo>
                <a:cubicBezTo>
                  <a:pt x="9679" y="14057"/>
                  <a:pt x="10866" y="13620"/>
                  <a:pt x="11796" y="12742"/>
                </a:cubicBezTo>
                <a:cubicBezTo>
                  <a:pt x="13677" y="10951"/>
                  <a:pt x="13798" y="7987"/>
                  <a:pt x="12052" y="6061"/>
                </a:cubicBezTo>
                <a:lnTo>
                  <a:pt x="12729" y="5384"/>
                </a:lnTo>
                <a:cubicBezTo>
                  <a:pt x="13692" y="6437"/>
                  <a:pt x="14234" y="7822"/>
                  <a:pt x="14234" y="9266"/>
                </a:cubicBezTo>
                <a:cubicBezTo>
                  <a:pt x="14234" y="12441"/>
                  <a:pt x="11661" y="15014"/>
                  <a:pt x="8486" y="15014"/>
                </a:cubicBezTo>
                <a:cubicBezTo>
                  <a:pt x="5312" y="15014"/>
                  <a:pt x="2739" y="12441"/>
                  <a:pt x="2739" y="9266"/>
                </a:cubicBezTo>
                <a:cubicBezTo>
                  <a:pt x="2739" y="8724"/>
                  <a:pt x="2814" y="8198"/>
                  <a:pt x="2965" y="7671"/>
                </a:cubicBezTo>
                <a:cubicBezTo>
                  <a:pt x="3010" y="7551"/>
                  <a:pt x="3040" y="7415"/>
                  <a:pt x="3100" y="7280"/>
                </a:cubicBezTo>
                <a:cubicBezTo>
                  <a:pt x="3250" y="6874"/>
                  <a:pt x="3431" y="6498"/>
                  <a:pt x="3657" y="6152"/>
                </a:cubicBezTo>
                <a:cubicBezTo>
                  <a:pt x="3783" y="5952"/>
                  <a:pt x="3615" y="5759"/>
                  <a:pt x="3441" y="5759"/>
                </a:cubicBezTo>
                <a:cubicBezTo>
                  <a:pt x="3366" y="5759"/>
                  <a:pt x="3290" y="5795"/>
                  <a:pt x="3235" y="5881"/>
                </a:cubicBezTo>
                <a:cubicBezTo>
                  <a:pt x="2995" y="6257"/>
                  <a:pt x="2784" y="6678"/>
                  <a:pt x="2619" y="7099"/>
                </a:cubicBezTo>
                <a:cubicBezTo>
                  <a:pt x="2558" y="7250"/>
                  <a:pt x="2513" y="7400"/>
                  <a:pt x="2483" y="7536"/>
                </a:cubicBezTo>
                <a:cubicBezTo>
                  <a:pt x="1400" y="11297"/>
                  <a:pt x="3988" y="15104"/>
                  <a:pt x="7870" y="15480"/>
                </a:cubicBezTo>
                <a:cubicBezTo>
                  <a:pt x="8080" y="15510"/>
                  <a:pt x="8276" y="15510"/>
                  <a:pt x="8486" y="15510"/>
                </a:cubicBezTo>
                <a:cubicBezTo>
                  <a:pt x="8682" y="15510"/>
                  <a:pt x="8848" y="15510"/>
                  <a:pt x="9013" y="15495"/>
                </a:cubicBezTo>
                <a:cubicBezTo>
                  <a:pt x="14189" y="15044"/>
                  <a:pt x="16596" y="8845"/>
                  <a:pt x="13075" y="5038"/>
                </a:cubicBezTo>
                <a:lnTo>
                  <a:pt x="13873" y="4226"/>
                </a:lnTo>
                <a:cubicBezTo>
                  <a:pt x="16401" y="6949"/>
                  <a:pt x="16521" y="11102"/>
                  <a:pt x="14159" y="13960"/>
                </a:cubicBezTo>
                <a:cubicBezTo>
                  <a:pt x="12717" y="15696"/>
                  <a:pt x="10620" y="16613"/>
                  <a:pt x="8493" y="16613"/>
                </a:cubicBezTo>
                <a:cubicBezTo>
                  <a:pt x="7135" y="16613"/>
                  <a:pt x="5764" y="16239"/>
                  <a:pt x="4544" y="15465"/>
                </a:cubicBezTo>
                <a:cubicBezTo>
                  <a:pt x="1415" y="13494"/>
                  <a:pt x="256" y="9492"/>
                  <a:pt x="1821" y="6137"/>
                </a:cubicBezTo>
                <a:cubicBezTo>
                  <a:pt x="3057" y="3487"/>
                  <a:pt x="5699" y="1889"/>
                  <a:pt x="8490" y="1889"/>
                </a:cubicBezTo>
                <a:cubicBezTo>
                  <a:pt x="9233" y="1889"/>
                  <a:pt x="9987" y="2002"/>
                  <a:pt x="10728" y="2240"/>
                </a:cubicBezTo>
                <a:cubicBezTo>
                  <a:pt x="10766" y="2255"/>
                  <a:pt x="10801" y="2262"/>
                  <a:pt x="10833" y="2262"/>
                </a:cubicBezTo>
                <a:cubicBezTo>
                  <a:pt x="11090" y="2262"/>
                  <a:pt x="11186" y="1838"/>
                  <a:pt x="10879" y="1758"/>
                </a:cubicBezTo>
                <a:cubicBezTo>
                  <a:pt x="10111" y="1517"/>
                  <a:pt x="9299" y="1382"/>
                  <a:pt x="8486" y="1382"/>
                </a:cubicBezTo>
                <a:cubicBezTo>
                  <a:pt x="4755" y="1382"/>
                  <a:pt x="1520" y="4000"/>
                  <a:pt x="768" y="7656"/>
                </a:cubicBezTo>
                <a:cubicBezTo>
                  <a:pt x="1" y="11312"/>
                  <a:pt x="1911" y="14999"/>
                  <a:pt x="5327" y="16488"/>
                </a:cubicBezTo>
                <a:cubicBezTo>
                  <a:pt x="6348" y="16931"/>
                  <a:pt x="7418" y="17144"/>
                  <a:pt x="8475" y="17144"/>
                </a:cubicBezTo>
                <a:cubicBezTo>
                  <a:pt x="10969" y="17144"/>
                  <a:pt x="13389" y="15960"/>
                  <a:pt x="14911" y="13825"/>
                </a:cubicBezTo>
                <a:cubicBezTo>
                  <a:pt x="17063" y="10786"/>
                  <a:pt x="16792" y="6633"/>
                  <a:pt x="14249" y="3910"/>
                </a:cubicBezTo>
                <a:lnTo>
                  <a:pt x="16039" y="3910"/>
                </a:lnTo>
                <a:cubicBezTo>
                  <a:pt x="16115" y="3910"/>
                  <a:pt x="16190" y="3880"/>
                  <a:pt x="16235" y="3819"/>
                </a:cubicBezTo>
                <a:lnTo>
                  <a:pt x="17694" y="2225"/>
                </a:lnTo>
                <a:cubicBezTo>
                  <a:pt x="17830" y="2074"/>
                  <a:pt x="17755" y="1848"/>
                  <a:pt x="17574" y="1803"/>
                </a:cubicBezTo>
                <a:lnTo>
                  <a:pt x="16521" y="1578"/>
                </a:lnTo>
                <a:lnTo>
                  <a:pt x="17469" y="630"/>
                </a:lnTo>
                <a:cubicBezTo>
                  <a:pt x="17683" y="449"/>
                  <a:pt x="17508" y="183"/>
                  <a:pt x="17311" y="183"/>
                </a:cubicBezTo>
                <a:cubicBezTo>
                  <a:pt x="17246" y="183"/>
                  <a:pt x="17179" y="213"/>
                  <a:pt x="17123" y="284"/>
                </a:cubicBezTo>
                <a:lnTo>
                  <a:pt x="16145" y="1247"/>
                </a:lnTo>
                <a:lnTo>
                  <a:pt x="15889" y="193"/>
                </a:lnTo>
                <a:cubicBezTo>
                  <a:pt x="15860" y="70"/>
                  <a:pt x="15759" y="0"/>
                  <a:pt x="156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 name="Paveikslėlis 5">
            <a:extLst>
              <a:ext uri="{FF2B5EF4-FFF2-40B4-BE49-F238E27FC236}">
                <a16:creationId xmlns:a16="http://schemas.microsoft.com/office/drawing/2014/main" id="{9820F31D-4D3F-9F7D-2D0C-3E5CFDF38817}"/>
              </a:ext>
            </a:extLst>
          </p:cNvPr>
          <p:cNvPicPr>
            <a:picLocks noChangeAspect="1"/>
          </p:cNvPicPr>
          <p:nvPr/>
        </p:nvPicPr>
        <p:blipFill>
          <a:blip r:embed="rId7"/>
          <a:stretch>
            <a:fillRect/>
          </a:stretch>
        </p:blipFill>
        <p:spPr>
          <a:xfrm>
            <a:off x="3397203" y="2528966"/>
            <a:ext cx="2700762" cy="1109568"/>
          </a:xfrm>
          <a:prstGeom prst="rect">
            <a:avLst/>
          </a:prstGeom>
        </p:spPr>
      </p:pic>
      <p:sp>
        <p:nvSpPr>
          <p:cNvPr id="7" name="Google Shape;2406;p51">
            <a:extLst>
              <a:ext uri="{FF2B5EF4-FFF2-40B4-BE49-F238E27FC236}">
                <a16:creationId xmlns:a16="http://schemas.microsoft.com/office/drawing/2014/main" id="{A6BDE365-F014-836D-C45C-ED88C34DF7E3}"/>
              </a:ext>
            </a:extLst>
          </p:cNvPr>
          <p:cNvSpPr txBox="1">
            <a:spLocks/>
          </p:cNvSpPr>
          <p:nvPr/>
        </p:nvSpPr>
        <p:spPr>
          <a:xfrm flipH="1">
            <a:off x="2482192" y="2868965"/>
            <a:ext cx="2867100" cy="527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dk2"/>
              </a:buClr>
              <a:buSzPts val="2400"/>
              <a:buFont typeface="Overpass Black"/>
              <a:buNone/>
              <a:defRPr sz="1600" b="0" i="0" u="none" strike="noStrike" cap="none">
                <a:solidFill>
                  <a:schemeClr val="dk2"/>
                </a:solidFill>
                <a:latin typeface="Overpass Black"/>
                <a:ea typeface="Overpass Black"/>
                <a:cs typeface="Overpass Black"/>
                <a:sym typeface="Overpass Black"/>
              </a:defRPr>
            </a:lvl1pPr>
            <a:lvl2pPr marR="0" lvl="1" algn="ctr" rtl="0">
              <a:lnSpc>
                <a:spcPct val="100000"/>
              </a:lnSpc>
              <a:spcBef>
                <a:spcPts val="0"/>
              </a:spcBef>
              <a:spcAft>
                <a:spcPts val="0"/>
              </a:spcAft>
              <a:buClr>
                <a:schemeClr val="dk2"/>
              </a:buClr>
              <a:buSzPts val="2400"/>
              <a:buFont typeface="Overpass Black"/>
              <a:buNone/>
              <a:defRPr sz="2400" b="0" i="0" u="none" strike="noStrike" cap="none">
                <a:solidFill>
                  <a:schemeClr val="dk2"/>
                </a:solidFill>
                <a:latin typeface="Overpass Black"/>
                <a:ea typeface="Overpass Black"/>
                <a:cs typeface="Overpass Black"/>
                <a:sym typeface="Overpass Black"/>
              </a:defRPr>
            </a:lvl2pPr>
            <a:lvl3pPr marR="0" lvl="2" algn="ctr" rtl="0">
              <a:lnSpc>
                <a:spcPct val="100000"/>
              </a:lnSpc>
              <a:spcBef>
                <a:spcPts val="0"/>
              </a:spcBef>
              <a:spcAft>
                <a:spcPts val="0"/>
              </a:spcAft>
              <a:buClr>
                <a:schemeClr val="dk2"/>
              </a:buClr>
              <a:buSzPts val="2400"/>
              <a:buFont typeface="Overpass Black"/>
              <a:buNone/>
              <a:defRPr sz="2400" b="0" i="0" u="none" strike="noStrike" cap="none">
                <a:solidFill>
                  <a:schemeClr val="dk2"/>
                </a:solidFill>
                <a:latin typeface="Overpass Black"/>
                <a:ea typeface="Overpass Black"/>
                <a:cs typeface="Overpass Black"/>
                <a:sym typeface="Overpass Black"/>
              </a:defRPr>
            </a:lvl3pPr>
            <a:lvl4pPr marR="0" lvl="3" algn="ctr" rtl="0">
              <a:lnSpc>
                <a:spcPct val="100000"/>
              </a:lnSpc>
              <a:spcBef>
                <a:spcPts val="0"/>
              </a:spcBef>
              <a:spcAft>
                <a:spcPts val="0"/>
              </a:spcAft>
              <a:buClr>
                <a:schemeClr val="dk2"/>
              </a:buClr>
              <a:buSzPts val="2400"/>
              <a:buFont typeface="Overpass Black"/>
              <a:buNone/>
              <a:defRPr sz="2400" b="0" i="0" u="none" strike="noStrike" cap="none">
                <a:solidFill>
                  <a:schemeClr val="dk2"/>
                </a:solidFill>
                <a:latin typeface="Overpass Black"/>
                <a:ea typeface="Overpass Black"/>
                <a:cs typeface="Overpass Black"/>
                <a:sym typeface="Overpass Black"/>
              </a:defRPr>
            </a:lvl4pPr>
            <a:lvl5pPr marR="0" lvl="4" algn="ctr" rtl="0">
              <a:lnSpc>
                <a:spcPct val="100000"/>
              </a:lnSpc>
              <a:spcBef>
                <a:spcPts val="0"/>
              </a:spcBef>
              <a:spcAft>
                <a:spcPts val="0"/>
              </a:spcAft>
              <a:buClr>
                <a:schemeClr val="dk2"/>
              </a:buClr>
              <a:buSzPts val="2400"/>
              <a:buFont typeface="Overpass Black"/>
              <a:buNone/>
              <a:defRPr sz="2400" b="0" i="0" u="none" strike="noStrike" cap="none">
                <a:solidFill>
                  <a:schemeClr val="dk2"/>
                </a:solidFill>
                <a:latin typeface="Overpass Black"/>
                <a:ea typeface="Overpass Black"/>
                <a:cs typeface="Overpass Black"/>
                <a:sym typeface="Overpass Black"/>
              </a:defRPr>
            </a:lvl5pPr>
            <a:lvl6pPr marR="0" lvl="5" algn="ctr" rtl="0">
              <a:lnSpc>
                <a:spcPct val="100000"/>
              </a:lnSpc>
              <a:spcBef>
                <a:spcPts val="0"/>
              </a:spcBef>
              <a:spcAft>
                <a:spcPts val="0"/>
              </a:spcAft>
              <a:buClr>
                <a:schemeClr val="dk2"/>
              </a:buClr>
              <a:buSzPts val="2400"/>
              <a:buFont typeface="Overpass Black"/>
              <a:buNone/>
              <a:defRPr sz="2400" b="0" i="0" u="none" strike="noStrike" cap="none">
                <a:solidFill>
                  <a:schemeClr val="dk2"/>
                </a:solidFill>
                <a:latin typeface="Overpass Black"/>
                <a:ea typeface="Overpass Black"/>
                <a:cs typeface="Overpass Black"/>
                <a:sym typeface="Overpass Black"/>
              </a:defRPr>
            </a:lvl6pPr>
            <a:lvl7pPr marR="0" lvl="6" algn="ctr" rtl="0">
              <a:lnSpc>
                <a:spcPct val="100000"/>
              </a:lnSpc>
              <a:spcBef>
                <a:spcPts val="0"/>
              </a:spcBef>
              <a:spcAft>
                <a:spcPts val="0"/>
              </a:spcAft>
              <a:buClr>
                <a:schemeClr val="dk2"/>
              </a:buClr>
              <a:buSzPts val="2400"/>
              <a:buFont typeface="Overpass Black"/>
              <a:buNone/>
              <a:defRPr sz="2400" b="0" i="0" u="none" strike="noStrike" cap="none">
                <a:solidFill>
                  <a:schemeClr val="dk2"/>
                </a:solidFill>
                <a:latin typeface="Overpass Black"/>
                <a:ea typeface="Overpass Black"/>
                <a:cs typeface="Overpass Black"/>
                <a:sym typeface="Overpass Black"/>
              </a:defRPr>
            </a:lvl7pPr>
            <a:lvl8pPr marR="0" lvl="7" algn="ctr" rtl="0">
              <a:lnSpc>
                <a:spcPct val="100000"/>
              </a:lnSpc>
              <a:spcBef>
                <a:spcPts val="0"/>
              </a:spcBef>
              <a:spcAft>
                <a:spcPts val="0"/>
              </a:spcAft>
              <a:buClr>
                <a:schemeClr val="dk2"/>
              </a:buClr>
              <a:buSzPts val="2400"/>
              <a:buFont typeface="Overpass Black"/>
              <a:buNone/>
              <a:defRPr sz="2400" b="0" i="0" u="none" strike="noStrike" cap="none">
                <a:solidFill>
                  <a:schemeClr val="dk2"/>
                </a:solidFill>
                <a:latin typeface="Overpass Black"/>
                <a:ea typeface="Overpass Black"/>
                <a:cs typeface="Overpass Black"/>
                <a:sym typeface="Overpass Black"/>
              </a:defRPr>
            </a:lvl8pPr>
            <a:lvl9pPr marR="0" lvl="8" algn="ctr" rtl="0">
              <a:lnSpc>
                <a:spcPct val="100000"/>
              </a:lnSpc>
              <a:spcBef>
                <a:spcPts val="0"/>
              </a:spcBef>
              <a:spcAft>
                <a:spcPts val="0"/>
              </a:spcAft>
              <a:buClr>
                <a:schemeClr val="dk2"/>
              </a:buClr>
              <a:buSzPts val="2400"/>
              <a:buFont typeface="Overpass Black"/>
              <a:buNone/>
              <a:defRPr sz="2400" b="0" i="0" u="none" strike="noStrike" cap="none">
                <a:solidFill>
                  <a:schemeClr val="dk2"/>
                </a:solidFill>
                <a:latin typeface="Overpass Black"/>
                <a:ea typeface="Overpass Black"/>
                <a:cs typeface="Overpass Black"/>
                <a:sym typeface="Overpass Black"/>
              </a:defRPr>
            </a:lvl9pPr>
          </a:lstStyle>
          <a:p>
            <a:r>
              <a:rPr lang="lt-LT" dirty="0"/>
              <a:t>Atstovavimas</a:t>
            </a:r>
          </a:p>
        </p:txBody>
      </p:sp>
      <p:pic>
        <p:nvPicPr>
          <p:cNvPr id="8" name="Paveikslėlis 7">
            <a:extLst>
              <a:ext uri="{FF2B5EF4-FFF2-40B4-BE49-F238E27FC236}">
                <a16:creationId xmlns:a16="http://schemas.microsoft.com/office/drawing/2014/main" id="{FCF44DEB-7A57-26AC-6B32-F1AC7693E9E4}"/>
              </a:ext>
            </a:extLst>
          </p:cNvPr>
          <p:cNvPicPr>
            <a:picLocks noChangeAspect="1"/>
          </p:cNvPicPr>
          <p:nvPr/>
        </p:nvPicPr>
        <p:blipFill>
          <a:blip r:embed="rId8"/>
          <a:stretch>
            <a:fillRect/>
          </a:stretch>
        </p:blipFill>
        <p:spPr>
          <a:xfrm>
            <a:off x="8409146" y="2543149"/>
            <a:ext cx="298730" cy="304826"/>
          </a:xfrm>
          <a:prstGeom prst="rect">
            <a:avLst/>
          </a:prstGeom>
        </p:spPr>
      </p:pic>
      <p:sp>
        <p:nvSpPr>
          <p:cNvPr id="10" name="Google Shape;2407;p51">
            <a:extLst>
              <a:ext uri="{FF2B5EF4-FFF2-40B4-BE49-F238E27FC236}">
                <a16:creationId xmlns:a16="http://schemas.microsoft.com/office/drawing/2014/main" id="{9BD12CB3-6EBF-FDDD-79A9-98DB6C259219}"/>
              </a:ext>
            </a:extLst>
          </p:cNvPr>
          <p:cNvSpPr txBox="1">
            <a:spLocks/>
          </p:cNvSpPr>
          <p:nvPr/>
        </p:nvSpPr>
        <p:spPr>
          <a:xfrm>
            <a:off x="3556393" y="3377276"/>
            <a:ext cx="2867100" cy="912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r" rtl="0">
              <a:lnSpc>
                <a:spcPct val="100000"/>
              </a:lnSpc>
              <a:spcBef>
                <a:spcPts val="0"/>
              </a:spcBef>
              <a:spcAft>
                <a:spcPts val="0"/>
              </a:spcAft>
              <a:buClr>
                <a:schemeClr val="dk2"/>
              </a:buClr>
              <a:buSzPts val="1400"/>
              <a:buFont typeface="Open Sans"/>
              <a:buNone/>
              <a:defRPr sz="1400" b="0" i="0" u="none" strike="noStrike" cap="none">
                <a:solidFill>
                  <a:schemeClr val="dk2"/>
                </a:solidFill>
                <a:latin typeface="Open Sans"/>
                <a:ea typeface="Open Sans"/>
                <a:cs typeface="Open Sans"/>
                <a:sym typeface="Open Sans"/>
              </a:defRPr>
            </a:lvl1pPr>
            <a:lvl2pPr marL="914400" marR="0" lvl="1" indent="-317500" algn="ctr" rtl="0">
              <a:lnSpc>
                <a:spcPct val="100000"/>
              </a:lnSpc>
              <a:spcBef>
                <a:spcPts val="1600"/>
              </a:spcBef>
              <a:spcAft>
                <a:spcPts val="0"/>
              </a:spcAft>
              <a:buClr>
                <a:schemeClr val="dk2"/>
              </a:buClr>
              <a:buSzPts val="1400"/>
              <a:buFont typeface="Open Sans"/>
              <a:buNone/>
              <a:defRPr sz="1400" b="0" i="0" u="none" strike="noStrike" cap="none">
                <a:solidFill>
                  <a:schemeClr val="dk2"/>
                </a:solidFill>
                <a:latin typeface="Open Sans"/>
                <a:ea typeface="Open Sans"/>
                <a:cs typeface="Open Sans"/>
                <a:sym typeface="Open Sans"/>
              </a:defRPr>
            </a:lvl2pPr>
            <a:lvl3pPr marL="1371600" marR="0" lvl="2" indent="-317500" algn="ctr" rtl="0">
              <a:lnSpc>
                <a:spcPct val="100000"/>
              </a:lnSpc>
              <a:spcBef>
                <a:spcPts val="1600"/>
              </a:spcBef>
              <a:spcAft>
                <a:spcPts val="0"/>
              </a:spcAft>
              <a:buClr>
                <a:schemeClr val="dk2"/>
              </a:buClr>
              <a:buSzPts val="1400"/>
              <a:buFont typeface="Open Sans"/>
              <a:buNone/>
              <a:defRPr sz="1400" b="0" i="0" u="none" strike="noStrike" cap="none">
                <a:solidFill>
                  <a:schemeClr val="dk2"/>
                </a:solidFill>
                <a:latin typeface="Open Sans"/>
                <a:ea typeface="Open Sans"/>
                <a:cs typeface="Open Sans"/>
                <a:sym typeface="Open Sans"/>
              </a:defRPr>
            </a:lvl3pPr>
            <a:lvl4pPr marL="1828800" marR="0" lvl="3" indent="-317500" algn="ctr" rtl="0">
              <a:lnSpc>
                <a:spcPct val="100000"/>
              </a:lnSpc>
              <a:spcBef>
                <a:spcPts val="1600"/>
              </a:spcBef>
              <a:spcAft>
                <a:spcPts val="0"/>
              </a:spcAft>
              <a:buClr>
                <a:schemeClr val="dk2"/>
              </a:buClr>
              <a:buSzPts val="1400"/>
              <a:buFont typeface="Open Sans"/>
              <a:buNone/>
              <a:defRPr sz="1400" b="0" i="0" u="none" strike="noStrike" cap="none">
                <a:solidFill>
                  <a:schemeClr val="dk2"/>
                </a:solidFill>
                <a:latin typeface="Open Sans"/>
                <a:ea typeface="Open Sans"/>
                <a:cs typeface="Open Sans"/>
                <a:sym typeface="Open Sans"/>
              </a:defRPr>
            </a:lvl4pPr>
            <a:lvl5pPr marL="2286000" marR="0" lvl="4" indent="-317500" algn="ctr" rtl="0">
              <a:lnSpc>
                <a:spcPct val="100000"/>
              </a:lnSpc>
              <a:spcBef>
                <a:spcPts val="1600"/>
              </a:spcBef>
              <a:spcAft>
                <a:spcPts val="0"/>
              </a:spcAft>
              <a:buClr>
                <a:schemeClr val="dk2"/>
              </a:buClr>
              <a:buSzPts val="1400"/>
              <a:buFont typeface="Open Sans"/>
              <a:buNone/>
              <a:defRPr sz="1400" b="0" i="0" u="none" strike="noStrike" cap="none">
                <a:solidFill>
                  <a:schemeClr val="dk2"/>
                </a:solidFill>
                <a:latin typeface="Open Sans"/>
                <a:ea typeface="Open Sans"/>
                <a:cs typeface="Open Sans"/>
                <a:sym typeface="Open Sans"/>
              </a:defRPr>
            </a:lvl5pPr>
            <a:lvl6pPr marL="2743200" marR="0" lvl="5" indent="-317500" algn="ctr" rtl="0">
              <a:lnSpc>
                <a:spcPct val="100000"/>
              </a:lnSpc>
              <a:spcBef>
                <a:spcPts val="1600"/>
              </a:spcBef>
              <a:spcAft>
                <a:spcPts val="0"/>
              </a:spcAft>
              <a:buClr>
                <a:schemeClr val="dk2"/>
              </a:buClr>
              <a:buSzPts val="1400"/>
              <a:buFont typeface="Open Sans"/>
              <a:buNone/>
              <a:defRPr sz="1400" b="0" i="0" u="none" strike="noStrike" cap="none">
                <a:solidFill>
                  <a:schemeClr val="dk2"/>
                </a:solidFill>
                <a:latin typeface="Open Sans"/>
                <a:ea typeface="Open Sans"/>
                <a:cs typeface="Open Sans"/>
                <a:sym typeface="Open Sans"/>
              </a:defRPr>
            </a:lvl6pPr>
            <a:lvl7pPr marL="3200400" marR="0" lvl="6" indent="-317500" algn="ctr" rtl="0">
              <a:lnSpc>
                <a:spcPct val="100000"/>
              </a:lnSpc>
              <a:spcBef>
                <a:spcPts val="1600"/>
              </a:spcBef>
              <a:spcAft>
                <a:spcPts val="0"/>
              </a:spcAft>
              <a:buClr>
                <a:schemeClr val="dk2"/>
              </a:buClr>
              <a:buSzPts val="1400"/>
              <a:buFont typeface="Open Sans"/>
              <a:buNone/>
              <a:defRPr sz="1400" b="0" i="0" u="none" strike="noStrike" cap="none">
                <a:solidFill>
                  <a:schemeClr val="dk2"/>
                </a:solidFill>
                <a:latin typeface="Open Sans"/>
                <a:ea typeface="Open Sans"/>
                <a:cs typeface="Open Sans"/>
                <a:sym typeface="Open Sans"/>
              </a:defRPr>
            </a:lvl7pPr>
            <a:lvl8pPr marL="3657600" marR="0" lvl="7" indent="-317500" algn="ctr" rtl="0">
              <a:lnSpc>
                <a:spcPct val="100000"/>
              </a:lnSpc>
              <a:spcBef>
                <a:spcPts val="1600"/>
              </a:spcBef>
              <a:spcAft>
                <a:spcPts val="0"/>
              </a:spcAft>
              <a:buClr>
                <a:schemeClr val="dk2"/>
              </a:buClr>
              <a:buSzPts val="1400"/>
              <a:buFont typeface="Open Sans"/>
              <a:buNone/>
              <a:defRPr sz="1400" b="0" i="0" u="none" strike="noStrike" cap="none">
                <a:solidFill>
                  <a:schemeClr val="dk2"/>
                </a:solidFill>
                <a:latin typeface="Open Sans"/>
                <a:ea typeface="Open Sans"/>
                <a:cs typeface="Open Sans"/>
                <a:sym typeface="Open Sans"/>
              </a:defRPr>
            </a:lvl8pPr>
            <a:lvl9pPr marL="4114800" marR="0" lvl="8" indent="-317500" algn="ctr" rtl="0">
              <a:lnSpc>
                <a:spcPct val="100000"/>
              </a:lnSpc>
              <a:spcBef>
                <a:spcPts val="1600"/>
              </a:spcBef>
              <a:spcAft>
                <a:spcPts val="1600"/>
              </a:spcAft>
              <a:buClr>
                <a:schemeClr val="dk2"/>
              </a:buClr>
              <a:buSzPts val="1400"/>
              <a:buFont typeface="Open Sans"/>
              <a:buNone/>
              <a:defRPr sz="1400" b="0" i="0" u="none" strike="noStrike" cap="none">
                <a:solidFill>
                  <a:schemeClr val="dk2"/>
                </a:solidFill>
                <a:latin typeface="Open Sans"/>
                <a:ea typeface="Open Sans"/>
                <a:cs typeface="Open Sans"/>
                <a:sym typeface="Open Sans"/>
              </a:defRPr>
            </a:lvl9pPr>
          </a:lstStyle>
          <a:p>
            <a:pPr marL="0" indent="0" algn="l">
              <a:spcAft>
                <a:spcPts val="1600"/>
              </a:spcAft>
            </a:pPr>
            <a:r>
              <a:rPr lang="lt-LT" dirty="0"/>
              <a:t>Skatina jaunimo politinio dalyvavimo ir galimybių, atstovavimo plėtrą ir jaunų žmonių balso atsižvelgimą į sprendimų priėmimo procesą.</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84"/>
        <p:cNvGrpSpPr/>
        <p:nvPr/>
      </p:nvGrpSpPr>
      <p:grpSpPr>
        <a:xfrm>
          <a:off x="0" y="0"/>
          <a:ext cx="0" cy="0"/>
          <a:chOff x="0" y="0"/>
          <a:chExt cx="0" cy="0"/>
        </a:xfrm>
      </p:grpSpPr>
      <p:pic>
        <p:nvPicPr>
          <p:cNvPr id="2" name="Paveikslėlis 1">
            <a:extLst>
              <a:ext uri="{FF2B5EF4-FFF2-40B4-BE49-F238E27FC236}">
                <a16:creationId xmlns:a16="http://schemas.microsoft.com/office/drawing/2014/main" id="{83500EFB-6E8C-B978-0430-F1504C78AE8A}"/>
              </a:ext>
            </a:extLst>
          </p:cNvPr>
          <p:cNvPicPr>
            <a:picLocks noChangeAspect="1"/>
          </p:cNvPicPr>
          <p:nvPr/>
        </p:nvPicPr>
        <p:blipFill>
          <a:blip r:embed="rId3"/>
          <a:stretch>
            <a:fillRect/>
          </a:stretch>
        </p:blipFill>
        <p:spPr>
          <a:xfrm>
            <a:off x="4225057" y="396124"/>
            <a:ext cx="3504583" cy="46801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185" name="Google Shape;2185;p43"/>
          <p:cNvSpPr txBox="1">
            <a:spLocks noGrp="1"/>
          </p:cNvSpPr>
          <p:nvPr>
            <p:ph type="subTitle" idx="1"/>
          </p:nvPr>
        </p:nvSpPr>
        <p:spPr>
          <a:xfrm>
            <a:off x="0" y="2372314"/>
            <a:ext cx="3852000" cy="86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lt-LT" b="1" dirty="0">
                <a:latin typeface="Open Sans" panose="020B0606030504020204" pitchFamily="34" charset="0"/>
                <a:ea typeface="Open Sans" panose="020B0606030504020204" pitchFamily="34" charset="0"/>
                <a:cs typeface="Open Sans" panose="020B0606030504020204" pitchFamily="34" charset="0"/>
              </a:rPr>
              <a:t>2024 m. kovo 20–21 d. </a:t>
            </a:r>
            <a:r>
              <a:rPr lang="lt-LT" b="1" dirty="0" err="1">
                <a:latin typeface="Open Sans" panose="020B0606030504020204" pitchFamily="34" charset="0"/>
                <a:ea typeface="Open Sans" panose="020B0606030504020204" pitchFamily="34" charset="0"/>
                <a:cs typeface="Open Sans" panose="020B0606030504020204" pitchFamily="34" charset="0"/>
              </a:rPr>
              <a:t>Gdansk</a:t>
            </a:r>
            <a:r>
              <a:rPr lang="en-US" b="1" dirty="0">
                <a:latin typeface="Open Sans" panose="020B0606030504020204" pitchFamily="34" charset="0"/>
                <a:ea typeface="Open Sans" panose="020B0606030504020204" pitchFamily="34" charset="0"/>
                <a:cs typeface="Open Sans" panose="020B0606030504020204" pitchFamily="34" charset="0"/>
              </a:rPr>
              <a:t>as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678"/>
        <p:cNvGrpSpPr/>
        <p:nvPr/>
      </p:nvGrpSpPr>
      <p:grpSpPr>
        <a:xfrm>
          <a:off x="0" y="0"/>
          <a:ext cx="0" cy="0"/>
          <a:chOff x="0" y="0"/>
          <a:chExt cx="0" cy="0"/>
        </a:xfrm>
      </p:grpSpPr>
      <p:sp>
        <p:nvSpPr>
          <p:cNvPr id="2680" name="Google Shape;2680;p60"/>
          <p:cNvSpPr txBox="1">
            <a:spLocks noGrp="1"/>
          </p:cNvSpPr>
          <p:nvPr>
            <p:ph type="subTitle" idx="2"/>
          </p:nvPr>
        </p:nvSpPr>
        <p:spPr>
          <a:xfrm>
            <a:off x="904317" y="3431586"/>
            <a:ext cx="2657700" cy="1013400"/>
          </a:xfrm>
          <a:prstGeom prst="rect">
            <a:avLst/>
          </a:prstGeom>
        </p:spPr>
        <p:txBody>
          <a:bodyPr spcFirstLastPara="1" wrap="square" lIns="91425" tIns="91425" rIns="91425" bIns="91425" anchor="ctr" anchorCtr="0">
            <a:noAutofit/>
          </a:bodyPr>
          <a:lstStyle/>
          <a:p>
            <a:pPr marL="285750" lvl="0" indent="-285750" algn="ctr" rtl="0">
              <a:spcBef>
                <a:spcPts val="0"/>
              </a:spcBef>
              <a:spcAft>
                <a:spcPts val="0"/>
              </a:spcAft>
              <a:buFont typeface="Arial" panose="020B0604020202020204" pitchFamily="34" charset="0"/>
              <a:buChar char="•"/>
            </a:pPr>
            <a:r>
              <a:rPr lang="lt-LT" dirty="0"/>
              <a:t>Komisijos raida</a:t>
            </a:r>
            <a:endParaRPr lang="en-US" dirty="0"/>
          </a:p>
          <a:p>
            <a:pPr marL="285750" lvl="0" indent="-285750" algn="ctr" rtl="0">
              <a:spcBef>
                <a:spcPts val="0"/>
              </a:spcBef>
              <a:spcAft>
                <a:spcPts val="0"/>
              </a:spcAft>
              <a:buFont typeface="Arial" panose="020B0604020202020204" pitchFamily="34" charset="0"/>
              <a:buChar char="•"/>
            </a:pPr>
            <a:r>
              <a:rPr lang="en-US" dirty="0"/>
              <a:t>I</a:t>
            </a:r>
            <a:r>
              <a:rPr lang="lt-LT" dirty="0" err="1"/>
              <a:t>dėj</a:t>
            </a:r>
            <a:r>
              <a:rPr lang="en-US" dirty="0"/>
              <a:t>a</a:t>
            </a:r>
            <a:r>
              <a:rPr lang="lt-LT" dirty="0"/>
              <a:t> įkurti UBC jaunimo valdybą</a:t>
            </a:r>
            <a:endParaRPr lang="en-US" dirty="0"/>
          </a:p>
          <a:p>
            <a:pPr marL="285750" lvl="0" indent="-285750" algn="ctr" rtl="0">
              <a:spcBef>
                <a:spcPts val="0"/>
              </a:spcBef>
              <a:spcAft>
                <a:spcPts val="0"/>
              </a:spcAft>
              <a:buFont typeface="Arial" panose="020B0604020202020204" pitchFamily="34" charset="0"/>
              <a:buChar char="•"/>
            </a:pPr>
            <a:r>
              <a:rPr lang="lt-LT" dirty="0"/>
              <a:t>YCC stiprinimo </a:t>
            </a:r>
            <a:r>
              <a:rPr lang="lt-LT" dirty="0" err="1"/>
              <a:t>projekt</a:t>
            </a:r>
            <a:r>
              <a:rPr lang="en-US" dirty="0"/>
              <a:t>ai</a:t>
            </a:r>
          </a:p>
          <a:p>
            <a:pPr marL="285750" lvl="0" indent="-285750" algn="ctr" rtl="0">
              <a:spcBef>
                <a:spcPts val="0"/>
              </a:spcBef>
              <a:spcAft>
                <a:spcPts val="0"/>
              </a:spcAft>
              <a:buFont typeface="Arial" panose="020B0604020202020204" pitchFamily="34" charset="0"/>
              <a:buChar char="•"/>
            </a:pPr>
            <a:r>
              <a:rPr lang="en-US" dirty="0" err="1"/>
              <a:t>Apie</a:t>
            </a:r>
            <a:r>
              <a:rPr lang="en-US" dirty="0"/>
              <a:t> CBSS Baltic Sea Region Youth Forum</a:t>
            </a:r>
          </a:p>
          <a:p>
            <a:pPr marL="285750" lvl="0" indent="-285750" algn="ctr" rtl="0">
              <a:spcBef>
                <a:spcPts val="0"/>
              </a:spcBef>
              <a:spcAft>
                <a:spcPts val="0"/>
              </a:spcAft>
              <a:buFont typeface="Arial" panose="020B0604020202020204" pitchFamily="34" charset="0"/>
              <a:buChar char="•"/>
            </a:pPr>
            <a:r>
              <a:rPr lang="en-US" dirty="0" err="1"/>
              <a:t>Apie</a:t>
            </a:r>
            <a:r>
              <a:rPr lang="en-US" dirty="0"/>
              <a:t> BSSSC Youth Network</a:t>
            </a:r>
          </a:p>
          <a:p>
            <a:pPr marL="0" lvl="0" indent="0" algn="ctr" rtl="0">
              <a:spcBef>
                <a:spcPts val="0"/>
              </a:spcBef>
              <a:spcAft>
                <a:spcPts val="0"/>
              </a:spcAft>
            </a:pPr>
            <a:endParaRPr dirty="0"/>
          </a:p>
        </p:txBody>
      </p:sp>
      <p:sp>
        <p:nvSpPr>
          <p:cNvPr id="2681" name="Google Shape;2681;p60"/>
          <p:cNvSpPr txBox="1">
            <a:spLocks noGrp="1"/>
          </p:cNvSpPr>
          <p:nvPr>
            <p:ph type="subTitle" idx="4"/>
          </p:nvPr>
        </p:nvSpPr>
        <p:spPr>
          <a:xfrm flipH="1">
            <a:off x="5104613" y="3559333"/>
            <a:ext cx="2657700" cy="1013400"/>
          </a:xfrm>
          <a:prstGeom prst="rect">
            <a:avLst/>
          </a:prstGeom>
        </p:spPr>
        <p:txBody>
          <a:bodyPr spcFirstLastPara="1" wrap="square" lIns="91425" tIns="91425" rIns="91425" bIns="91425" anchor="ctr" anchorCtr="0">
            <a:noAutofit/>
          </a:bodyPr>
          <a:lstStyle/>
          <a:p>
            <a:pPr marL="285750" lvl="0" indent="-285750" algn="ctr" rtl="0">
              <a:spcBef>
                <a:spcPts val="0"/>
              </a:spcBef>
              <a:spcAft>
                <a:spcPts val="0"/>
              </a:spcAft>
              <a:buFont typeface="Arial" panose="020B0604020202020204" pitchFamily="34" charset="0"/>
              <a:buChar char="•"/>
            </a:pPr>
            <a:r>
              <a:rPr lang="en" dirty="0"/>
              <a:t>Ger</a:t>
            </a:r>
            <a:r>
              <a:rPr lang="lt-LT" dirty="0" err="1"/>
              <a:t>ųjų</a:t>
            </a:r>
            <a:r>
              <a:rPr lang="lt-LT" dirty="0"/>
              <a:t> patirčių pasidalinimas savanorystės sistemą šalyse, dalyvaujamąjį biudžetą, skaitmeninius įrankius, paslaugos psichinės sveikatos klausimais</a:t>
            </a:r>
          </a:p>
          <a:p>
            <a:pPr marL="285750" lvl="0" indent="-285750" algn="ctr" rtl="0">
              <a:spcBef>
                <a:spcPts val="0"/>
              </a:spcBef>
              <a:spcAft>
                <a:spcPts val="0"/>
              </a:spcAft>
              <a:buFont typeface="Arial" panose="020B0604020202020204" pitchFamily="34" charset="0"/>
              <a:buChar char="•"/>
            </a:pPr>
            <a:endParaRPr dirty="0"/>
          </a:p>
        </p:txBody>
      </p:sp>
      <p:pic>
        <p:nvPicPr>
          <p:cNvPr id="7" name="Paveikslėlis 6">
            <a:extLst>
              <a:ext uri="{FF2B5EF4-FFF2-40B4-BE49-F238E27FC236}">
                <a16:creationId xmlns:a16="http://schemas.microsoft.com/office/drawing/2014/main" id="{972BAF1D-22D1-B7AA-0032-4E09CA3FA530}"/>
              </a:ext>
            </a:extLst>
          </p:cNvPr>
          <p:cNvPicPr>
            <a:picLocks noChangeAspect="1"/>
          </p:cNvPicPr>
          <p:nvPr/>
        </p:nvPicPr>
        <p:blipFill>
          <a:blip r:embed="rId3"/>
          <a:stretch>
            <a:fillRect/>
          </a:stretch>
        </p:blipFill>
        <p:spPr>
          <a:xfrm>
            <a:off x="444258" y="281636"/>
            <a:ext cx="4424981" cy="2489052"/>
          </a:xfrm>
          <a:prstGeom prst="rect">
            <a:avLst/>
          </a:prstGeom>
          <a:ln>
            <a:noFill/>
          </a:ln>
          <a:effectLst>
            <a:softEdge rad="112500"/>
          </a:effectLst>
        </p:spPr>
      </p:pic>
      <p:pic>
        <p:nvPicPr>
          <p:cNvPr id="9" name="Paveikslėlis 8">
            <a:extLst>
              <a:ext uri="{FF2B5EF4-FFF2-40B4-BE49-F238E27FC236}">
                <a16:creationId xmlns:a16="http://schemas.microsoft.com/office/drawing/2014/main" id="{FC2B36E9-5ECA-70E9-8383-158B9DDD699E}"/>
              </a:ext>
            </a:extLst>
          </p:cNvPr>
          <p:cNvPicPr>
            <a:picLocks noChangeAspect="1"/>
          </p:cNvPicPr>
          <p:nvPr/>
        </p:nvPicPr>
        <p:blipFill>
          <a:blip r:embed="rId4"/>
          <a:stretch>
            <a:fillRect/>
          </a:stretch>
        </p:blipFill>
        <p:spPr>
          <a:xfrm>
            <a:off x="5679259" y="213581"/>
            <a:ext cx="2076731" cy="2768975"/>
          </a:xfrm>
          <a:prstGeom prst="rect">
            <a:avLst/>
          </a:prstGeom>
          <a:ln>
            <a:noFill/>
          </a:ln>
          <a:effectLst>
            <a:softEdge rad="1125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77"/>
        <p:cNvGrpSpPr/>
        <p:nvPr/>
      </p:nvGrpSpPr>
      <p:grpSpPr>
        <a:xfrm>
          <a:off x="0" y="0"/>
          <a:ext cx="0" cy="0"/>
          <a:chOff x="0" y="0"/>
          <a:chExt cx="0" cy="0"/>
        </a:xfrm>
      </p:grpSpPr>
      <p:pic>
        <p:nvPicPr>
          <p:cNvPr id="9" name="Paveikslėlis 8">
            <a:extLst>
              <a:ext uri="{FF2B5EF4-FFF2-40B4-BE49-F238E27FC236}">
                <a16:creationId xmlns:a16="http://schemas.microsoft.com/office/drawing/2014/main" id="{2462070C-831F-281A-D5E1-65060E84F533}"/>
              </a:ext>
            </a:extLst>
          </p:cNvPr>
          <p:cNvPicPr>
            <a:picLocks noChangeAspect="1"/>
          </p:cNvPicPr>
          <p:nvPr/>
        </p:nvPicPr>
        <p:blipFill>
          <a:blip r:embed="rId3"/>
          <a:stretch>
            <a:fillRect/>
          </a:stretch>
        </p:blipFill>
        <p:spPr>
          <a:xfrm rot="5400000">
            <a:off x="5063659" y="956425"/>
            <a:ext cx="4155138" cy="31163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aveikslėlis 2">
            <a:extLst>
              <a:ext uri="{FF2B5EF4-FFF2-40B4-BE49-F238E27FC236}">
                <a16:creationId xmlns:a16="http://schemas.microsoft.com/office/drawing/2014/main" id="{B44346EF-8A77-591F-EA15-08FE63707EAA}"/>
              </a:ext>
            </a:extLst>
          </p:cNvPr>
          <p:cNvPicPr>
            <a:picLocks noChangeAspect="1"/>
          </p:cNvPicPr>
          <p:nvPr/>
        </p:nvPicPr>
        <p:blipFill>
          <a:blip r:embed="rId4"/>
          <a:stretch>
            <a:fillRect/>
          </a:stretch>
        </p:blipFill>
        <p:spPr>
          <a:xfrm>
            <a:off x="201705" y="795076"/>
            <a:ext cx="4865569" cy="36491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77"/>
        <p:cNvGrpSpPr/>
        <p:nvPr/>
      </p:nvGrpSpPr>
      <p:grpSpPr>
        <a:xfrm>
          <a:off x="0" y="0"/>
          <a:ext cx="0" cy="0"/>
          <a:chOff x="0" y="0"/>
          <a:chExt cx="0" cy="0"/>
        </a:xfrm>
      </p:grpSpPr>
      <p:pic>
        <p:nvPicPr>
          <p:cNvPr id="4" name="Paveikslėlis 3">
            <a:extLst>
              <a:ext uri="{FF2B5EF4-FFF2-40B4-BE49-F238E27FC236}">
                <a16:creationId xmlns:a16="http://schemas.microsoft.com/office/drawing/2014/main" id="{069367D1-0881-9A4F-E8D1-A5E882D9A59C}"/>
              </a:ext>
            </a:extLst>
          </p:cNvPr>
          <p:cNvPicPr>
            <a:picLocks noChangeAspect="1"/>
          </p:cNvPicPr>
          <p:nvPr/>
        </p:nvPicPr>
        <p:blipFill>
          <a:blip r:embed="rId3"/>
          <a:stretch>
            <a:fillRect/>
          </a:stretch>
        </p:blipFill>
        <p:spPr>
          <a:xfrm>
            <a:off x="275665" y="833718"/>
            <a:ext cx="4365812" cy="3274359"/>
          </a:xfrm>
          <a:prstGeom prst="rect">
            <a:avLst/>
          </a:prstGeom>
          <a:ln>
            <a:noFill/>
          </a:ln>
          <a:effectLst>
            <a:softEdge rad="112500"/>
          </a:effectLst>
        </p:spPr>
      </p:pic>
      <p:pic>
        <p:nvPicPr>
          <p:cNvPr id="8" name="Paveikslėlis 7">
            <a:extLst>
              <a:ext uri="{FF2B5EF4-FFF2-40B4-BE49-F238E27FC236}">
                <a16:creationId xmlns:a16="http://schemas.microsoft.com/office/drawing/2014/main" id="{526C0EBE-D77E-EA30-4ABC-C58C9A53D18B}"/>
              </a:ext>
            </a:extLst>
          </p:cNvPr>
          <p:cNvPicPr>
            <a:picLocks noChangeAspect="1"/>
          </p:cNvPicPr>
          <p:nvPr/>
        </p:nvPicPr>
        <p:blipFill>
          <a:blip r:embed="rId4"/>
          <a:stretch>
            <a:fillRect/>
          </a:stretch>
        </p:blipFill>
        <p:spPr>
          <a:xfrm rot="5400000">
            <a:off x="4333176" y="683418"/>
            <a:ext cx="4929465" cy="3697099"/>
          </a:xfrm>
          <a:prstGeom prst="rect">
            <a:avLst/>
          </a:prstGeom>
          <a:ln>
            <a:noFill/>
          </a:ln>
          <a:effectLst>
            <a:softEdge rad="112500"/>
          </a:effectLst>
        </p:spPr>
      </p:pic>
    </p:spTree>
    <p:extLst>
      <p:ext uri="{BB962C8B-B14F-4D97-AF65-F5344CB8AC3E}">
        <p14:creationId xmlns:p14="http://schemas.microsoft.com/office/powerpoint/2010/main" val="45093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77"/>
        <p:cNvGrpSpPr/>
        <p:nvPr/>
      </p:nvGrpSpPr>
      <p:grpSpPr>
        <a:xfrm>
          <a:off x="0" y="0"/>
          <a:ext cx="0" cy="0"/>
          <a:chOff x="0" y="0"/>
          <a:chExt cx="0" cy="0"/>
        </a:xfrm>
      </p:grpSpPr>
      <p:pic>
        <p:nvPicPr>
          <p:cNvPr id="3" name="Paveikslėlis 2">
            <a:extLst>
              <a:ext uri="{FF2B5EF4-FFF2-40B4-BE49-F238E27FC236}">
                <a16:creationId xmlns:a16="http://schemas.microsoft.com/office/drawing/2014/main" id="{96539C86-F3E9-4D82-69BD-A21426C71451}"/>
              </a:ext>
            </a:extLst>
          </p:cNvPr>
          <p:cNvPicPr>
            <a:picLocks noChangeAspect="1"/>
          </p:cNvPicPr>
          <p:nvPr/>
        </p:nvPicPr>
        <p:blipFill>
          <a:blip r:embed="rId3"/>
          <a:stretch>
            <a:fillRect/>
          </a:stretch>
        </p:blipFill>
        <p:spPr>
          <a:xfrm rot="5400000">
            <a:off x="-217676" y="790015"/>
            <a:ext cx="4383745" cy="3287809"/>
          </a:xfrm>
          <a:prstGeom prst="rect">
            <a:avLst/>
          </a:prstGeom>
          <a:ln>
            <a:noFill/>
          </a:ln>
          <a:effectLst>
            <a:softEdge rad="112500"/>
          </a:effectLst>
        </p:spPr>
      </p:pic>
      <p:pic>
        <p:nvPicPr>
          <p:cNvPr id="6" name="Paveikslėlis 5">
            <a:extLst>
              <a:ext uri="{FF2B5EF4-FFF2-40B4-BE49-F238E27FC236}">
                <a16:creationId xmlns:a16="http://schemas.microsoft.com/office/drawing/2014/main" id="{0A1A22E0-20B2-ADD6-49A3-1794AAA4EBDB}"/>
              </a:ext>
            </a:extLst>
          </p:cNvPr>
          <p:cNvPicPr>
            <a:picLocks noChangeAspect="1"/>
          </p:cNvPicPr>
          <p:nvPr/>
        </p:nvPicPr>
        <p:blipFill>
          <a:blip r:embed="rId4"/>
          <a:stretch>
            <a:fillRect/>
          </a:stretch>
        </p:blipFill>
        <p:spPr>
          <a:xfrm rot="5400000">
            <a:off x="4084404" y="824612"/>
            <a:ext cx="4660525" cy="3495394"/>
          </a:xfrm>
          <a:prstGeom prst="rect">
            <a:avLst/>
          </a:prstGeom>
          <a:ln>
            <a:noFill/>
          </a:ln>
          <a:effectLst>
            <a:softEdge rad="112500"/>
          </a:effectLst>
        </p:spPr>
      </p:pic>
    </p:spTree>
    <p:extLst>
      <p:ext uri="{BB962C8B-B14F-4D97-AF65-F5344CB8AC3E}">
        <p14:creationId xmlns:p14="http://schemas.microsoft.com/office/powerpoint/2010/main" val="3224982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77"/>
        <p:cNvGrpSpPr/>
        <p:nvPr/>
      </p:nvGrpSpPr>
      <p:grpSpPr>
        <a:xfrm>
          <a:off x="0" y="0"/>
          <a:ext cx="0" cy="0"/>
          <a:chOff x="0" y="0"/>
          <a:chExt cx="0" cy="0"/>
        </a:xfrm>
      </p:grpSpPr>
      <p:pic>
        <p:nvPicPr>
          <p:cNvPr id="7" name="Paveikslėlis 6">
            <a:extLst>
              <a:ext uri="{FF2B5EF4-FFF2-40B4-BE49-F238E27FC236}">
                <a16:creationId xmlns:a16="http://schemas.microsoft.com/office/drawing/2014/main" id="{931B0008-51C4-557E-CA8E-333D0FF5D3FF}"/>
              </a:ext>
            </a:extLst>
          </p:cNvPr>
          <p:cNvPicPr>
            <a:picLocks noChangeAspect="1"/>
          </p:cNvPicPr>
          <p:nvPr/>
        </p:nvPicPr>
        <p:blipFill>
          <a:blip r:embed="rId3"/>
          <a:stretch>
            <a:fillRect/>
          </a:stretch>
        </p:blipFill>
        <p:spPr>
          <a:xfrm>
            <a:off x="284629" y="899273"/>
            <a:ext cx="4361330" cy="3270998"/>
          </a:xfrm>
          <a:prstGeom prst="rect">
            <a:avLst/>
          </a:prstGeom>
          <a:ln>
            <a:noFill/>
          </a:ln>
          <a:effectLst>
            <a:softEdge rad="112500"/>
          </a:effectLst>
        </p:spPr>
      </p:pic>
      <p:pic>
        <p:nvPicPr>
          <p:cNvPr id="9" name="Paveikslėlis 8">
            <a:extLst>
              <a:ext uri="{FF2B5EF4-FFF2-40B4-BE49-F238E27FC236}">
                <a16:creationId xmlns:a16="http://schemas.microsoft.com/office/drawing/2014/main" id="{C949A8F5-DB49-452B-61B3-C4CE57301304}"/>
              </a:ext>
            </a:extLst>
          </p:cNvPr>
          <p:cNvPicPr>
            <a:picLocks noChangeAspect="1"/>
          </p:cNvPicPr>
          <p:nvPr/>
        </p:nvPicPr>
        <p:blipFill>
          <a:blip r:embed="rId4"/>
          <a:stretch>
            <a:fillRect/>
          </a:stretch>
        </p:blipFill>
        <p:spPr>
          <a:xfrm rot="5400000">
            <a:off x="4778749" y="933731"/>
            <a:ext cx="4269444" cy="32020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76267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77"/>
        <p:cNvGrpSpPr/>
        <p:nvPr/>
      </p:nvGrpSpPr>
      <p:grpSpPr>
        <a:xfrm>
          <a:off x="0" y="0"/>
          <a:ext cx="0" cy="0"/>
          <a:chOff x="0" y="0"/>
          <a:chExt cx="0" cy="0"/>
        </a:xfrm>
      </p:grpSpPr>
      <p:pic>
        <p:nvPicPr>
          <p:cNvPr id="4" name="Paveikslėlis 3">
            <a:extLst>
              <a:ext uri="{FF2B5EF4-FFF2-40B4-BE49-F238E27FC236}">
                <a16:creationId xmlns:a16="http://schemas.microsoft.com/office/drawing/2014/main" id="{4B3F9E11-E395-E3A5-F432-31DAF5156BBE}"/>
              </a:ext>
            </a:extLst>
          </p:cNvPr>
          <p:cNvPicPr>
            <a:picLocks noChangeAspect="1"/>
          </p:cNvPicPr>
          <p:nvPr/>
        </p:nvPicPr>
        <p:blipFill>
          <a:blip r:embed="rId3"/>
          <a:stretch>
            <a:fillRect/>
          </a:stretch>
        </p:blipFill>
        <p:spPr>
          <a:xfrm rot="5400000">
            <a:off x="-318527" y="494181"/>
            <a:ext cx="3576920" cy="2682690"/>
          </a:xfrm>
          <a:prstGeom prst="rect">
            <a:avLst/>
          </a:prstGeom>
          <a:ln>
            <a:noFill/>
          </a:ln>
          <a:effectLst>
            <a:softEdge rad="112500"/>
          </a:effectLst>
        </p:spPr>
      </p:pic>
      <p:pic>
        <p:nvPicPr>
          <p:cNvPr id="3" name="Paveikslėlis 2">
            <a:extLst>
              <a:ext uri="{FF2B5EF4-FFF2-40B4-BE49-F238E27FC236}">
                <a16:creationId xmlns:a16="http://schemas.microsoft.com/office/drawing/2014/main" id="{613FC827-25C3-03C8-13C9-B6478229C177}"/>
              </a:ext>
            </a:extLst>
          </p:cNvPr>
          <p:cNvPicPr>
            <a:picLocks noChangeAspect="1"/>
          </p:cNvPicPr>
          <p:nvPr/>
        </p:nvPicPr>
        <p:blipFill>
          <a:blip r:embed="rId4"/>
          <a:stretch>
            <a:fillRect/>
          </a:stretch>
        </p:blipFill>
        <p:spPr>
          <a:xfrm rot="7027271">
            <a:off x="2142481" y="1337144"/>
            <a:ext cx="3946716" cy="2960037"/>
          </a:xfrm>
          <a:prstGeom prst="rect">
            <a:avLst/>
          </a:prstGeom>
          <a:ln>
            <a:noFill/>
          </a:ln>
          <a:effectLst>
            <a:softEdge rad="112500"/>
          </a:effectLst>
        </p:spPr>
      </p:pic>
      <p:pic>
        <p:nvPicPr>
          <p:cNvPr id="6" name="Paveikslėlis 5">
            <a:extLst>
              <a:ext uri="{FF2B5EF4-FFF2-40B4-BE49-F238E27FC236}">
                <a16:creationId xmlns:a16="http://schemas.microsoft.com/office/drawing/2014/main" id="{4B63714A-D0AC-301C-9E2B-AC9AF3F8404F}"/>
              </a:ext>
            </a:extLst>
          </p:cNvPr>
          <p:cNvPicPr>
            <a:picLocks noChangeAspect="1"/>
          </p:cNvPicPr>
          <p:nvPr/>
        </p:nvPicPr>
        <p:blipFill>
          <a:blip r:embed="rId5"/>
          <a:stretch>
            <a:fillRect/>
          </a:stretch>
        </p:blipFill>
        <p:spPr>
          <a:xfrm rot="5400000">
            <a:off x="5238336" y="546426"/>
            <a:ext cx="4371408" cy="3278557"/>
          </a:xfrm>
          <a:prstGeom prst="rect">
            <a:avLst/>
          </a:prstGeom>
          <a:ln>
            <a:noFill/>
          </a:ln>
          <a:effectLst>
            <a:softEdge rad="112500"/>
          </a:effectLst>
        </p:spPr>
      </p:pic>
    </p:spTree>
    <p:extLst>
      <p:ext uri="{BB962C8B-B14F-4D97-AF65-F5344CB8AC3E}">
        <p14:creationId xmlns:p14="http://schemas.microsoft.com/office/powerpoint/2010/main" val="2544920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24"/>
        <p:cNvGrpSpPr/>
        <p:nvPr/>
      </p:nvGrpSpPr>
      <p:grpSpPr>
        <a:xfrm>
          <a:off x="0" y="0"/>
          <a:ext cx="0" cy="0"/>
          <a:chOff x="0" y="0"/>
          <a:chExt cx="0" cy="0"/>
        </a:xfrm>
      </p:grpSpPr>
      <p:pic>
        <p:nvPicPr>
          <p:cNvPr id="2125" name="Google Shape;2125;p38"/>
          <p:cNvPicPr preferRelativeResize="0"/>
          <p:nvPr/>
        </p:nvPicPr>
        <p:blipFill>
          <a:blip r:embed="rId3">
            <a:alphaModFix amt="74000"/>
          </a:blip>
          <a:stretch>
            <a:fillRect/>
          </a:stretch>
        </p:blipFill>
        <p:spPr>
          <a:xfrm rot="9461196">
            <a:off x="1917996" y="2388117"/>
            <a:ext cx="2894873" cy="2593323"/>
          </a:xfrm>
          <a:prstGeom prst="rect">
            <a:avLst/>
          </a:prstGeom>
          <a:noFill/>
          <a:ln>
            <a:noFill/>
          </a:ln>
        </p:spPr>
      </p:pic>
      <p:pic>
        <p:nvPicPr>
          <p:cNvPr id="2126" name="Google Shape;2126;p38"/>
          <p:cNvPicPr preferRelativeResize="0"/>
          <p:nvPr/>
        </p:nvPicPr>
        <p:blipFill>
          <a:blip r:embed="rId4">
            <a:alphaModFix amt="74000"/>
          </a:blip>
          <a:stretch>
            <a:fillRect/>
          </a:stretch>
        </p:blipFill>
        <p:spPr>
          <a:xfrm rot="1377427">
            <a:off x="4764679" y="752254"/>
            <a:ext cx="2894876" cy="2593327"/>
          </a:xfrm>
          <a:prstGeom prst="rect">
            <a:avLst/>
          </a:prstGeom>
          <a:noFill/>
          <a:ln>
            <a:noFill/>
          </a:ln>
        </p:spPr>
      </p:pic>
      <p:sp>
        <p:nvSpPr>
          <p:cNvPr id="2130" name="Google Shape;2130;p38"/>
          <p:cNvSpPr/>
          <p:nvPr/>
        </p:nvSpPr>
        <p:spPr>
          <a:xfrm>
            <a:off x="-3657600" y="7305175"/>
            <a:ext cx="792600" cy="7926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aveikslėlis 2">
            <a:extLst>
              <a:ext uri="{FF2B5EF4-FFF2-40B4-BE49-F238E27FC236}">
                <a16:creationId xmlns:a16="http://schemas.microsoft.com/office/drawing/2014/main" id="{183CBFB8-7D21-462B-DAB8-E4FBFE42D0E3}"/>
              </a:ext>
            </a:extLst>
          </p:cNvPr>
          <p:cNvPicPr>
            <a:picLocks noChangeAspect="1"/>
          </p:cNvPicPr>
          <p:nvPr/>
        </p:nvPicPr>
        <p:blipFill>
          <a:blip r:embed="rId5"/>
          <a:stretch>
            <a:fillRect/>
          </a:stretch>
        </p:blipFill>
        <p:spPr>
          <a:xfrm>
            <a:off x="1974308" y="385932"/>
            <a:ext cx="4596811" cy="2098095"/>
          </a:xfrm>
          <a:prstGeom prst="rect">
            <a:avLst/>
          </a:prstGeom>
        </p:spPr>
      </p:pic>
      <p:sp>
        <p:nvSpPr>
          <p:cNvPr id="4" name="Antrinis pavadinimas 3">
            <a:extLst>
              <a:ext uri="{FF2B5EF4-FFF2-40B4-BE49-F238E27FC236}">
                <a16:creationId xmlns:a16="http://schemas.microsoft.com/office/drawing/2014/main" id="{1E59F3A3-4AFB-A447-CBA8-C0EEC09F7F8C}"/>
              </a:ext>
            </a:extLst>
          </p:cNvPr>
          <p:cNvSpPr>
            <a:spLocks noGrp="1"/>
          </p:cNvSpPr>
          <p:nvPr>
            <p:ph type="subTitle" idx="1"/>
          </p:nvPr>
        </p:nvSpPr>
        <p:spPr/>
        <p:txBody>
          <a:bodyPr/>
          <a:lstStyle/>
          <a:p>
            <a:r>
              <a:rPr lang="lt-LT" dirty="0"/>
              <a:t>https://ubc.net</a:t>
            </a:r>
          </a:p>
        </p:txBody>
      </p:sp>
    </p:spTree>
    <p:extLst>
      <p:ext uri="{BB962C8B-B14F-4D97-AF65-F5344CB8AC3E}">
        <p14:creationId xmlns:p14="http://schemas.microsoft.com/office/powerpoint/2010/main" val="2342948070"/>
      </p:ext>
    </p:extLst>
  </p:cSld>
  <p:clrMapOvr>
    <a:masterClrMapping/>
  </p:clrMapOvr>
</p:sld>
</file>

<file path=ppt/theme/theme1.xml><?xml version="1.0" encoding="utf-8"?>
<a:theme xmlns:a="http://schemas.openxmlformats.org/drawingml/2006/main" name="Aqua Marketing Plan by Slidego">
  <a:themeElements>
    <a:clrScheme name="Simple Light">
      <a:dk1>
        <a:srgbClr val="434343"/>
      </a:dk1>
      <a:lt1>
        <a:srgbClr val="FFFFFF"/>
      </a:lt1>
      <a:dk2>
        <a:srgbClr val="073763"/>
      </a:dk2>
      <a:lt2>
        <a:srgbClr val="3D85C6"/>
      </a:lt2>
      <a:accent1>
        <a:srgbClr val="3D85C6"/>
      </a:accent1>
      <a:accent2>
        <a:srgbClr val="B6D7A8"/>
      </a:accent2>
      <a:accent3>
        <a:srgbClr val="9FC5E8"/>
      </a:accent3>
      <a:accent4>
        <a:srgbClr val="9EDCD9"/>
      </a:accent4>
      <a:accent5>
        <a:srgbClr val="93C47D"/>
      </a:accent5>
      <a:accent6>
        <a:srgbClr val="6FA8DC"/>
      </a:accent6>
      <a:hlink>
        <a:srgbClr val="0737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247</TotalTime>
  <Words>349</Words>
  <Application>Microsoft Office PowerPoint</Application>
  <PresentationFormat>Demonstracija ekrane (16:9)</PresentationFormat>
  <Paragraphs>54</Paragraphs>
  <Slides>15</Slides>
  <Notes>14</Notes>
  <HiddenSlides>0</HiddenSlides>
  <MMClips>0</MMClips>
  <ScaleCrop>false</ScaleCrop>
  <HeadingPairs>
    <vt:vector size="6" baseType="variant">
      <vt:variant>
        <vt:lpstr>Naudojami šriftai</vt:lpstr>
      </vt:variant>
      <vt:variant>
        <vt:i4>5</vt:i4>
      </vt:variant>
      <vt:variant>
        <vt:lpstr>Tema</vt:lpstr>
      </vt:variant>
      <vt:variant>
        <vt:i4>1</vt:i4>
      </vt:variant>
      <vt:variant>
        <vt:lpstr>Skaidrių pavadinimai</vt:lpstr>
      </vt:variant>
      <vt:variant>
        <vt:i4>15</vt:i4>
      </vt:variant>
    </vt:vector>
  </HeadingPairs>
  <TitlesOfParts>
    <vt:vector size="21" baseType="lpstr">
      <vt:lpstr>Arial</vt:lpstr>
      <vt:lpstr>Open Sans</vt:lpstr>
      <vt:lpstr>Overpass Black</vt:lpstr>
      <vt:lpstr>Josefin Sans</vt:lpstr>
      <vt:lpstr>Fira Sans Extra Condensed Medium</vt:lpstr>
      <vt:lpstr>Aqua Marketing Plan by Slidego</vt:lpstr>
      <vt:lpstr>„PowerPoint“ pateiktis</vt:lpstr>
      <vt:lpstr>„PowerPoint“ pateiktis</vt:lpstr>
      <vt:lpstr>UBC veikla apima 8 komisijas:</vt:lpstr>
      <vt:lpstr>„PowerPoint“ pateiktis</vt:lpstr>
      <vt:lpstr>„PowerPoint“ pateiktis</vt:lpstr>
      <vt:lpstr>UBC Youthful Cities Commission ( UBC YCC)</vt:lpstr>
      <vt:lpstr>UBC pozicija jaunimo atžvilgiu</vt:lpstr>
      <vt:lpstr>„PowerPoint“ pateiktis</vt:lpstr>
      <vt:lpstr>„PowerPoint“ pateiktis</vt:lpstr>
      <vt:lpstr>„PowerPoint“ pateiktis</vt:lpstr>
      <vt:lpstr>„PowerPoint“ pateiktis</vt:lpstr>
      <vt:lpstr>„PowerPoint“ pateiktis</vt:lpstr>
      <vt:lpstr>„PowerPoint“ pateiktis</vt:lpstr>
      <vt:lpstr>„PowerPoint“ pateiktis</vt:lpstr>
      <vt:lpstr>„PowerPoint“ pateiktis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Agne Zabrynaite</dc:creator>
  <cp:lastModifiedBy>Agne Zabrynaite</cp:lastModifiedBy>
  <cp:revision>2</cp:revision>
  <dcterms:modified xsi:type="dcterms:W3CDTF">2024-06-18T10:27:55Z</dcterms:modified>
</cp:coreProperties>
</file>