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9" r:id="rId2"/>
    <p:sldId id="2090" r:id="rId3"/>
    <p:sldId id="2093" r:id="rId4"/>
    <p:sldId id="2095" r:id="rId5"/>
    <p:sldId id="2094" r:id="rId6"/>
    <p:sldId id="2096" r:id="rId7"/>
    <p:sldId id="2097" r:id="rId8"/>
    <p:sldId id="2092" r:id="rId9"/>
    <p:sldId id="2107" r:id="rId10"/>
    <p:sldId id="2108" r:id="rId11"/>
    <p:sldId id="2105" r:id="rId12"/>
    <p:sldId id="2106" r:id="rId13"/>
    <p:sldId id="2111" r:id="rId14"/>
    <p:sldId id="2109" r:id="rId15"/>
    <p:sldId id="2104" r:id="rId16"/>
    <p:sldId id="2101" r:id="rId17"/>
    <p:sldId id="2119" r:id="rId18"/>
    <p:sldId id="2124" r:id="rId19"/>
    <p:sldId id="2125" r:id="rId20"/>
    <p:sldId id="2123" r:id="rId21"/>
    <p:sldId id="2128" r:id="rId22"/>
    <p:sldId id="2091" r:id="rId23"/>
    <p:sldId id="2110" r:id="rId24"/>
    <p:sldId id="2112" r:id="rId25"/>
    <p:sldId id="2113" r:id="rId26"/>
    <p:sldId id="2114" r:id="rId27"/>
    <p:sldId id="2115" r:id="rId28"/>
    <p:sldId id="2118" r:id="rId29"/>
    <p:sldId id="2121" r:id="rId30"/>
    <p:sldId id="2120" r:id="rId31"/>
    <p:sldId id="2102" r:id="rId32"/>
    <p:sldId id="2103" r:id="rId33"/>
    <p:sldId id="2122" r:id="rId34"/>
    <p:sldId id="2126" r:id="rId35"/>
    <p:sldId id="2127" r:id="rId36"/>
    <p:sldId id="2129" r:id="rId37"/>
    <p:sldId id="2130" r:id="rId38"/>
    <p:sldId id="201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32"/>
    <p:restoredTop sz="94655"/>
  </p:normalViewPr>
  <p:slideViewPr>
    <p:cSldViewPr snapToGrid="0" snapToObjects="1">
      <p:cViewPr varScale="1">
        <p:scale>
          <a:sx n="117" d="100"/>
          <a:sy n="117" d="100"/>
        </p:scale>
        <p:origin x="21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8096D-3851-1E45-B8B1-41FBC2DFA8B4}" type="datetimeFigureOut">
              <a:rPr lang="en-EE" smtClean="0"/>
              <a:t>24.03.2025</a:t>
            </a:fld>
            <a:endParaRPr lang="en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F1E31-B725-F949-BCC3-361A4154A1B3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267982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E9E60-6F43-6248-AC6F-2FDE53A22DE5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988B0-4EE7-0D4C-8C38-16E12CD96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841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E9E60-6F43-6248-AC6F-2FDE53A22DE5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988B0-4EE7-0D4C-8C38-16E12CD96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646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E9E60-6F43-6248-AC6F-2FDE53A22DE5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988B0-4EE7-0D4C-8C38-16E12CD96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223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E9E60-6F43-6248-AC6F-2FDE53A22DE5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988B0-4EE7-0D4C-8C38-16E12CD96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355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E9E60-6F43-6248-AC6F-2FDE53A22DE5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988B0-4EE7-0D4C-8C38-16E12CD96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90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E9E60-6F43-6248-AC6F-2FDE53A22DE5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988B0-4EE7-0D4C-8C38-16E12CD96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405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E9E60-6F43-6248-AC6F-2FDE53A22DE5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988B0-4EE7-0D4C-8C38-16E12CD96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90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E9E60-6F43-6248-AC6F-2FDE53A22DE5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988B0-4EE7-0D4C-8C38-16E12CD96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075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E9E60-6F43-6248-AC6F-2FDE53A22DE5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988B0-4EE7-0D4C-8C38-16E12CD96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326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E9E60-6F43-6248-AC6F-2FDE53A22DE5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988B0-4EE7-0D4C-8C38-16E12CD96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400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E9E60-6F43-6248-AC6F-2FDE53A22DE5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988B0-4EE7-0D4C-8C38-16E12CD96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905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E9E60-6F43-6248-AC6F-2FDE53A22DE5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988B0-4EE7-0D4C-8C38-16E12CD96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968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EA0E8A-AE33-5763-6C3E-7C2ECC1A3D3B}"/>
              </a:ext>
            </a:extLst>
          </p:cNvPr>
          <p:cNvSpPr txBox="1"/>
          <p:nvPr/>
        </p:nvSpPr>
        <p:spPr>
          <a:xfrm>
            <a:off x="7086602" y="2464008"/>
            <a:ext cx="4582297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E" dirty="0"/>
              <a:t>Vaidas Matulaitis</a:t>
            </a:r>
            <a:endParaRPr lang="en-EE" b="1" dirty="0"/>
          </a:p>
          <a:p>
            <a:endParaRPr lang="en-EE" b="1" dirty="0"/>
          </a:p>
          <a:p>
            <a:r>
              <a:rPr lang="en-EE" sz="3200" b="1" dirty="0"/>
              <a:t>Drąsa būti autentiškiems. </a:t>
            </a:r>
          </a:p>
          <a:p>
            <a:r>
              <a:rPr lang="en-EE" sz="3200" b="1" dirty="0"/>
              <a:t>Estijos patirtis</a:t>
            </a:r>
          </a:p>
          <a:p>
            <a:endParaRPr lang="en-EE" b="1" dirty="0"/>
          </a:p>
          <a:p>
            <a:endParaRPr lang="en-E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2AC41E-4D3E-86C6-2A55-9DA220099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9C8DB0-3091-FE2D-3A8D-FB8D14D73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822" y="2835436"/>
            <a:ext cx="1442357" cy="144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66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0955E8C-938C-553F-8BAB-1420A07EA6E7}"/>
              </a:ext>
            </a:extLst>
          </p:cNvPr>
          <p:cNvSpPr txBox="1"/>
          <p:nvPr/>
        </p:nvSpPr>
        <p:spPr>
          <a:xfrm>
            <a:off x="1387632" y="1204545"/>
            <a:ext cx="94167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E" sz="2800" dirty="0"/>
              <a:t>Soomaa patvinsta kiekvieną pavasarį, visai kaip mūsų Pamaryje.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F7679E-1CEB-A423-4F6C-E85156B24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966078"/>
            <a:ext cx="5843589" cy="38919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2F2F5F-71C3-8E5E-C4B1-D33D8AB83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412" y="2966078"/>
            <a:ext cx="5843588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26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C565B1-92D8-3BC1-65D1-17F6186B5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30" y="2087798"/>
            <a:ext cx="10929937" cy="29163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519A99-3BE1-B160-FDB1-08CA245A29FC}"/>
              </a:ext>
            </a:extLst>
          </p:cNvPr>
          <p:cNvSpPr txBox="1"/>
          <p:nvPr/>
        </p:nvSpPr>
        <p:spPr>
          <a:xfrm>
            <a:off x="631031" y="1172647"/>
            <a:ext cx="109299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E" dirty="0"/>
              <a:t>“Senovės tradicijos ir laukinė gamta susilieja per </a:t>
            </a:r>
            <a:r>
              <a:rPr lang="en-EE" b="1" dirty="0"/>
              <a:t>penktąjį potvynių sezoną </a:t>
            </a:r>
            <a:r>
              <a:rPr lang="en-EE" dirty="0"/>
              <a:t>Estijos Soomaa nacionaliniame parke”</a:t>
            </a:r>
          </a:p>
        </p:txBody>
      </p:sp>
    </p:spTree>
    <p:extLst>
      <p:ext uri="{BB962C8B-B14F-4D97-AF65-F5344CB8AC3E}">
        <p14:creationId xmlns:p14="http://schemas.microsoft.com/office/powerpoint/2010/main" val="558243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4E43DF-546A-CC79-3A1B-2338E416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9024"/>
            <a:ext cx="5998634" cy="4498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0E6AA3-8207-D3FF-2C87-59D8FF3D1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538" y="2359024"/>
            <a:ext cx="6748462" cy="44989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E812DB-C3E7-3647-AB02-925F7F4BBE0D}"/>
              </a:ext>
            </a:extLst>
          </p:cNvPr>
          <p:cNvSpPr txBox="1"/>
          <p:nvPr/>
        </p:nvSpPr>
        <p:spPr>
          <a:xfrm>
            <a:off x="171450" y="1186934"/>
            <a:ext cx="116121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E" sz="3200" dirty="0"/>
              <a:t>Stichinė (ne)laimė vietinių naudai. UNESCO luotais vietoje BOLT taksi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57A76C-49C5-0816-B691-9A24A4F5E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7987" y="0"/>
            <a:ext cx="1624013" cy="91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54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A57A76C-49C5-0816-B691-9A24A4F5E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7987" y="0"/>
            <a:ext cx="1624013" cy="913507"/>
          </a:xfrm>
          <a:prstGeom prst="rect">
            <a:avLst/>
          </a:prstGeom>
        </p:spPr>
      </p:pic>
      <p:pic>
        <p:nvPicPr>
          <p:cNvPr id="2" name="Soomaa-web.mp4">
            <a:hlinkClick r:id="" action="ppaction://media"/>
            <a:extLst>
              <a:ext uri="{FF2B5EF4-FFF2-40B4-BE49-F238E27FC236}">
                <a16:creationId xmlns:a16="http://schemas.microsoft.com/office/drawing/2014/main" id="{D678DA8A-3308-31EC-E373-EF896F866D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2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CE812DB-C3E7-3647-AB02-925F7F4BBE0D}"/>
              </a:ext>
            </a:extLst>
          </p:cNvPr>
          <p:cNvSpPr txBox="1"/>
          <p:nvPr/>
        </p:nvSpPr>
        <p:spPr>
          <a:xfrm>
            <a:off x="408385" y="1186934"/>
            <a:ext cx="11375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E" sz="3200" dirty="0"/>
              <a:t>O žiemą ledo paspirtukais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DBCC02-9137-6F3A-B49C-837732FD89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24"/>
          <a:stretch/>
        </p:blipFill>
        <p:spPr>
          <a:xfrm>
            <a:off x="5857875" y="2884075"/>
            <a:ext cx="6334126" cy="39881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077114-05CB-F004-CC1F-D3F261DE9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278" y="-19020"/>
            <a:ext cx="6320721" cy="26336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C97626-66E2-4816-00BA-932CB7497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53869"/>
            <a:ext cx="5357813" cy="401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24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501DA1-B3AF-7A54-86D9-9DC6FABF2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480" y="1"/>
            <a:ext cx="5283994" cy="35226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0D0ECB-8359-38AC-6408-063D22245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0"/>
            <a:ext cx="6858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E0F7D0-7615-3B75-57C2-1B8EE5E6D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480" y="3331193"/>
            <a:ext cx="5293520" cy="352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96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B62A08-5DC5-C008-5423-C009EC2B9210}"/>
              </a:ext>
            </a:extLst>
          </p:cNvPr>
          <p:cNvSpPr txBox="1"/>
          <p:nvPr/>
        </p:nvSpPr>
        <p:spPr>
          <a:xfrm>
            <a:off x="7381031" y="2967335"/>
            <a:ext cx="46231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E" sz="2400" b="1" dirty="0"/>
              <a:t>Pusiau pilna stiklinė vertingesnė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A8A49A-2AB0-1949-99EC-1DAF90FCE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52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07937BF5-EE3D-18C3-7CC6-132871F2FFF8}"/>
              </a:ext>
            </a:extLst>
          </p:cNvPr>
          <p:cNvSpPr txBox="1"/>
          <p:nvPr/>
        </p:nvSpPr>
        <p:spPr>
          <a:xfrm>
            <a:off x="3578470" y="637789"/>
            <a:ext cx="50350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E" sz="4800" dirty="0"/>
              <a:t>Kihnu: moterų sala</a:t>
            </a:r>
            <a:endParaRPr lang="en-EE" sz="4800" i="1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D80F677-255B-93AE-DE98-23EF8FB96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050" y="2108687"/>
            <a:ext cx="7681950" cy="47493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BC8E7B7-8EA6-C4BE-D9BD-3A0FE9C5F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8687"/>
            <a:ext cx="7772400" cy="474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63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2FFA57-A23D-791E-94E9-E44028ED8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735" y="3315972"/>
            <a:ext cx="5355265" cy="3566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F37CF4-5800-0E71-BC27-4CA3C73AA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680" y="0"/>
            <a:ext cx="6278496" cy="41919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E1D8C9-9353-3917-3DCB-385593494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40791"/>
            <a:ext cx="6252816" cy="35172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2D1F7E-7766-204C-6E7D-582566E5AF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6734" y="0"/>
            <a:ext cx="5355265" cy="35740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4AE298-F7D9-700B-7109-1B0DEAD7C8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8826" y="4529470"/>
            <a:ext cx="1608530" cy="90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59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00C4C1-CED6-3359-57EE-1E2E335F9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75" y="0"/>
            <a:ext cx="1110045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F05F8D-43EB-B68B-8678-2CAEE26DD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75" y="776176"/>
            <a:ext cx="2137143" cy="170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21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28EA9F-D1C4-13FF-81CB-6C8D859B0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8"/>
            <a:ext cx="10657114" cy="6851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6B326E-074E-BA3B-299C-A48F62E66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564" y="1948543"/>
            <a:ext cx="4613436" cy="29609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393AA6-46DD-9D59-4580-DC14504A2C40}"/>
              </a:ext>
            </a:extLst>
          </p:cNvPr>
          <p:cNvSpPr txBox="1"/>
          <p:nvPr/>
        </p:nvSpPr>
        <p:spPr>
          <a:xfrm>
            <a:off x="3461575" y="5181601"/>
            <a:ext cx="32131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E" sz="4800" b="1" dirty="0">
                <a:solidFill>
                  <a:schemeClr val="accent2"/>
                </a:solidFill>
              </a:rPr>
              <a:t>JOKŪBAVAS</a:t>
            </a:r>
          </a:p>
        </p:txBody>
      </p:sp>
    </p:spTree>
    <p:extLst>
      <p:ext uri="{BB962C8B-B14F-4D97-AF65-F5344CB8AC3E}">
        <p14:creationId xmlns:p14="http://schemas.microsoft.com/office/powerpoint/2010/main" val="47298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5FFAB7-E0BF-B145-96CB-91AE03301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6915"/>
            <a:ext cx="7772400" cy="4791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DA5C2A-1982-CC92-C6F9-BF1D34B0EF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48" r="2919"/>
          <a:stretch/>
        </p:blipFill>
        <p:spPr>
          <a:xfrm>
            <a:off x="5613991" y="2064874"/>
            <a:ext cx="6578010" cy="47931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15F049-24A4-0A26-D082-97201FB6706F}"/>
              </a:ext>
            </a:extLst>
          </p:cNvPr>
          <p:cNvSpPr txBox="1"/>
          <p:nvPr/>
        </p:nvSpPr>
        <p:spPr>
          <a:xfrm>
            <a:off x="1054395" y="659055"/>
            <a:ext cx="100832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E" sz="4800" dirty="0"/>
              <a:t>2017 Baltijos šalių  Premjerų susitikimas</a:t>
            </a:r>
            <a:endParaRPr lang="en-EE" sz="4800" i="1" dirty="0"/>
          </a:p>
        </p:txBody>
      </p:sp>
    </p:spTree>
    <p:extLst>
      <p:ext uri="{BB962C8B-B14F-4D97-AF65-F5344CB8AC3E}">
        <p14:creationId xmlns:p14="http://schemas.microsoft.com/office/powerpoint/2010/main" val="3045679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C783A9-4BB2-F4A2-9335-38EA0C722FD5}"/>
              </a:ext>
            </a:extLst>
          </p:cNvPr>
          <p:cNvSpPr txBox="1"/>
          <p:nvPr/>
        </p:nvSpPr>
        <p:spPr>
          <a:xfrm>
            <a:off x="1045534" y="2598003"/>
            <a:ext cx="101009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 err="1"/>
              <a:t>Autentiškumas</a:t>
            </a:r>
            <a:r>
              <a:rPr lang="en-GB" sz="4800" dirty="0"/>
              <a:t> – </a:t>
            </a:r>
            <a:r>
              <a:rPr lang="en-GB" sz="4800" dirty="0" err="1"/>
              <a:t>komunikacijos</a:t>
            </a:r>
            <a:r>
              <a:rPr lang="en-GB" sz="4800" dirty="0"/>
              <a:t> </a:t>
            </a:r>
            <a:r>
              <a:rPr lang="en-GB" sz="4800" dirty="0" err="1"/>
              <a:t>auksas</a:t>
            </a:r>
            <a:r>
              <a:rPr lang="en-GB" sz="4800" dirty="0"/>
              <a:t>.</a:t>
            </a:r>
            <a:endParaRPr lang="en-EE" sz="4800" dirty="0"/>
          </a:p>
        </p:txBody>
      </p:sp>
    </p:spTree>
    <p:extLst>
      <p:ext uri="{BB962C8B-B14F-4D97-AF65-F5344CB8AC3E}">
        <p14:creationId xmlns:p14="http://schemas.microsoft.com/office/powerpoint/2010/main" val="2053345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39AB411-53D4-98C8-F886-6DEE8A4BB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2486025"/>
            <a:ext cx="7772400" cy="43719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E8A5C6-220D-9181-4748-010C4BF40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86025"/>
            <a:ext cx="6564374" cy="43719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F203D36-2FFC-DD5E-887D-E292180A258A}"/>
              </a:ext>
            </a:extLst>
          </p:cNvPr>
          <p:cNvSpPr txBox="1"/>
          <p:nvPr/>
        </p:nvSpPr>
        <p:spPr>
          <a:xfrm>
            <a:off x="3733768" y="985747"/>
            <a:ext cx="56612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E" sz="4000" b="1" dirty="0"/>
              <a:t>Energetinis KIRNA dvaras</a:t>
            </a:r>
          </a:p>
        </p:txBody>
      </p:sp>
    </p:spTree>
    <p:extLst>
      <p:ext uri="{BB962C8B-B14F-4D97-AF65-F5344CB8AC3E}">
        <p14:creationId xmlns:p14="http://schemas.microsoft.com/office/powerpoint/2010/main" val="749781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1DD1748-C6CB-CE75-0DCC-3DA6113FE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03793"/>
            <a:ext cx="6096000" cy="40542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659359-7435-D776-7FF4-08E667624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03792"/>
            <a:ext cx="6096000" cy="40542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16852F-F673-FDB5-5394-A78DEB407649}"/>
              </a:ext>
            </a:extLst>
          </p:cNvPr>
          <p:cNvSpPr txBox="1"/>
          <p:nvPr/>
        </p:nvSpPr>
        <p:spPr>
          <a:xfrm>
            <a:off x="852488" y="1157198"/>
            <a:ext cx="10487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2400" dirty="0"/>
              <a:t>„Kirnos dvaras ir parkas yra </a:t>
            </a:r>
            <a:r>
              <a:rPr lang="lt-LT" sz="2400" b="1" dirty="0"/>
              <a:t>tarp penkių pasaulio vietų, turinčių seniausią galią.“</a:t>
            </a:r>
            <a:endParaRPr lang="en-EE" sz="2400" b="1" dirty="0"/>
          </a:p>
        </p:txBody>
      </p:sp>
    </p:spTree>
    <p:extLst>
      <p:ext uri="{BB962C8B-B14F-4D97-AF65-F5344CB8AC3E}">
        <p14:creationId xmlns:p14="http://schemas.microsoft.com/office/powerpoint/2010/main" val="42762849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F203D36-2FFC-DD5E-887D-E292180A258A}"/>
              </a:ext>
            </a:extLst>
          </p:cNvPr>
          <p:cNvSpPr txBox="1"/>
          <p:nvPr/>
        </p:nvSpPr>
        <p:spPr>
          <a:xfrm>
            <a:off x="1423987" y="1028609"/>
            <a:ext cx="93440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E" sz="4000" b="1" dirty="0"/>
              <a:t>Estai registruoja, suomiams iš ausų garuoja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248BC2-E18B-1290-D950-317BBF341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848528"/>
            <a:ext cx="6016559" cy="40094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4DCA91-09C2-2146-7EC8-DC59A4C27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464" y="2848527"/>
            <a:ext cx="6205536" cy="4015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DB73B7-5518-973C-A99B-4AE6280A4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4789" y="3050945"/>
            <a:ext cx="3943350" cy="221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9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A19A97-578D-8E8C-51D0-CEDF18D9C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ED9D04-F442-8142-CBC8-EA3E9946CA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44" r="36342"/>
          <a:stretch/>
        </p:blipFill>
        <p:spPr>
          <a:xfrm>
            <a:off x="6858000" y="0"/>
            <a:ext cx="5334000" cy="41330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523CC5-E3E0-6CB8-2232-302B92EAA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4066540"/>
            <a:ext cx="5334000" cy="279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19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462B24-DF15-97F4-C0CF-8AEA71B9D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227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B62A08-5DC5-C008-5423-C009EC2B9210}"/>
              </a:ext>
            </a:extLst>
          </p:cNvPr>
          <p:cNvSpPr txBox="1"/>
          <p:nvPr/>
        </p:nvSpPr>
        <p:spPr>
          <a:xfrm>
            <a:off x="4247984" y="2179145"/>
            <a:ext cx="776326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E" sz="4800" dirty="0"/>
              <a:t>Drąsa būti </a:t>
            </a:r>
            <a:r>
              <a:rPr lang="en-EE" sz="4800" i="1" dirty="0"/>
              <a:t>–iausiais: </a:t>
            </a:r>
          </a:p>
          <a:p>
            <a:r>
              <a:rPr lang="en-GB" sz="4800" i="1" dirty="0"/>
              <a:t>P</a:t>
            </a:r>
            <a:r>
              <a:rPr lang="en-EE" sz="4800" i="1" dirty="0"/>
              <a:t>ozicionavimas – rinkodaros karalius.</a:t>
            </a:r>
            <a:endParaRPr lang="en-EE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7C28F1-89B6-FA6A-3165-3B53E42AD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53" y="1254642"/>
            <a:ext cx="3623930" cy="362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1823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CD4FB3-028E-EB16-0D1B-19FBA4E15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7429"/>
            <a:ext cx="12192000" cy="56605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4EF502-8EEB-1292-79F1-BC8D8CCC5E54}"/>
              </a:ext>
            </a:extLst>
          </p:cNvPr>
          <p:cNvSpPr txBox="1"/>
          <p:nvPr/>
        </p:nvSpPr>
        <p:spPr>
          <a:xfrm>
            <a:off x="1774031" y="213151"/>
            <a:ext cx="86439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E" sz="4800" dirty="0"/>
              <a:t>Strategija: patirčių, potyrių šalis</a:t>
            </a:r>
            <a:endParaRPr lang="en-EE" sz="4800" i="1" dirty="0"/>
          </a:p>
        </p:txBody>
      </p:sp>
    </p:spTree>
    <p:extLst>
      <p:ext uri="{BB962C8B-B14F-4D97-AF65-F5344CB8AC3E}">
        <p14:creationId xmlns:p14="http://schemas.microsoft.com/office/powerpoint/2010/main" val="22476866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84EF502-8EEB-1292-79F1-BC8D8CCC5E54}"/>
              </a:ext>
            </a:extLst>
          </p:cNvPr>
          <p:cNvSpPr txBox="1"/>
          <p:nvPr/>
        </p:nvSpPr>
        <p:spPr>
          <a:xfrm>
            <a:off x="1137047" y="40541"/>
            <a:ext cx="99179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E" sz="4800" dirty="0"/>
              <a:t>Strategija: Gamta / Kultūra / Maistas</a:t>
            </a:r>
            <a:endParaRPr lang="en-EE" sz="48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EF8810-DC65-CE66-1587-E0AE5B51F3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18" b="3150"/>
          <a:stretch/>
        </p:blipFill>
        <p:spPr>
          <a:xfrm>
            <a:off x="0" y="871538"/>
            <a:ext cx="12192000" cy="625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07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E575F9-9028-C8D5-9E13-60E902B9B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90874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98625B-4222-9D52-85BD-26FDA8BD5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8742" y="0"/>
            <a:ext cx="3283258" cy="23854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DE71D6-8CA8-0618-7C09-3D565C659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8742" y="2385492"/>
            <a:ext cx="3283258" cy="21899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0395FF-EABE-B10E-8850-3DC87610BE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07"/>
          <a:stretch/>
        </p:blipFill>
        <p:spPr>
          <a:xfrm>
            <a:off x="8908743" y="4363611"/>
            <a:ext cx="3283258" cy="249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331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C783A9-4BB2-F4A2-9335-38EA0C722FD5}"/>
              </a:ext>
            </a:extLst>
          </p:cNvPr>
          <p:cNvSpPr txBox="1"/>
          <p:nvPr/>
        </p:nvSpPr>
        <p:spPr>
          <a:xfrm>
            <a:off x="1892596" y="2598003"/>
            <a:ext cx="85698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 err="1"/>
              <a:t>Strategija</a:t>
            </a:r>
            <a:r>
              <a:rPr lang="en-GB" sz="4800" dirty="0"/>
              <a:t> – tai </a:t>
            </a:r>
            <a:r>
              <a:rPr lang="en-GB" sz="4800" dirty="0" err="1"/>
              <a:t>pergalė</a:t>
            </a:r>
            <a:r>
              <a:rPr lang="en-GB" sz="4800" dirty="0"/>
              <a:t> be </a:t>
            </a:r>
            <a:r>
              <a:rPr lang="en-GB" sz="4800" dirty="0" err="1"/>
              <a:t>mūšių</a:t>
            </a:r>
            <a:r>
              <a:rPr lang="en-GB" sz="4800" dirty="0"/>
              <a:t>.</a:t>
            </a:r>
            <a:endParaRPr lang="en-EE" sz="4800" dirty="0"/>
          </a:p>
        </p:txBody>
      </p:sp>
    </p:spTree>
    <p:extLst>
      <p:ext uri="{BB962C8B-B14F-4D97-AF65-F5344CB8AC3E}">
        <p14:creationId xmlns:p14="http://schemas.microsoft.com/office/powerpoint/2010/main" val="1552206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4819E7-2327-4D8B-94F0-1523E8BFC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177" y="0"/>
            <a:ext cx="1243917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2550AB-E8BF-7838-C53E-89FBF446A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911" y="471487"/>
            <a:ext cx="3690939" cy="399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670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B62A08-5DC5-C008-5423-C009EC2B9210}"/>
              </a:ext>
            </a:extLst>
          </p:cNvPr>
          <p:cNvSpPr txBox="1"/>
          <p:nvPr/>
        </p:nvSpPr>
        <p:spPr>
          <a:xfrm>
            <a:off x="2606277" y="3013501"/>
            <a:ext cx="69794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E" sz="4800" dirty="0"/>
              <a:t>Drąsa “sirgti” nuoseklumu </a:t>
            </a:r>
          </a:p>
        </p:txBody>
      </p:sp>
    </p:spTree>
    <p:extLst>
      <p:ext uri="{BB962C8B-B14F-4D97-AF65-F5344CB8AC3E}">
        <p14:creationId xmlns:p14="http://schemas.microsoft.com/office/powerpoint/2010/main" val="22757224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3C81F8-1B08-9E34-5893-A3580E9EB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23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317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655D43-9296-C42A-AFFB-51994A976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23133"/>
            <a:ext cx="7772400" cy="38348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2752B0-8644-B329-DB9F-692AA276AF06}"/>
              </a:ext>
            </a:extLst>
          </p:cNvPr>
          <p:cNvSpPr txBox="1"/>
          <p:nvPr/>
        </p:nvSpPr>
        <p:spPr>
          <a:xfrm>
            <a:off x="146198" y="968691"/>
            <a:ext cx="70839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b="1" dirty="0">
                <a:solidFill>
                  <a:srgbClr val="FF0000"/>
                </a:solidFill>
              </a:rPr>
              <a:t>Dėmesio! </a:t>
            </a:r>
          </a:p>
          <a:p>
            <a:r>
              <a:rPr lang="lt-LT" dirty="0"/>
              <a:t>Estai jau atrado </a:t>
            </a:r>
            <a:r>
              <a:rPr lang="lt-LT" dirty="0">
                <a:effectLst/>
              </a:rPr>
              <a:t>Bičių terapijos koncepciją </a:t>
            </a:r>
            <a:r>
              <a:rPr lang="lt-LT" dirty="0" err="1">
                <a:effectLst/>
              </a:rPr>
              <a:t>Kalniaus</a:t>
            </a:r>
            <a:r>
              <a:rPr lang="lt-LT" dirty="0">
                <a:effectLst/>
              </a:rPr>
              <a:t> sodyboje, </a:t>
            </a:r>
            <a:r>
              <a:rPr lang="lt-LT" dirty="0" err="1">
                <a:effectLst/>
              </a:rPr>
              <a:t>Barkeliuose</a:t>
            </a:r>
            <a:r>
              <a:rPr lang="lt-LT" dirty="0">
                <a:effectLst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607210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655D43-9296-C42A-AFFB-51994A976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23133"/>
            <a:ext cx="7772400" cy="38348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2752B0-8644-B329-DB9F-692AA276AF06}"/>
              </a:ext>
            </a:extLst>
          </p:cNvPr>
          <p:cNvSpPr txBox="1"/>
          <p:nvPr/>
        </p:nvSpPr>
        <p:spPr>
          <a:xfrm>
            <a:off x="146198" y="968691"/>
            <a:ext cx="70839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b="1" dirty="0"/>
              <a:t>Dėmesio! </a:t>
            </a:r>
          </a:p>
          <a:p>
            <a:r>
              <a:rPr lang="lt-LT" dirty="0"/>
              <a:t>Estai jau atrado </a:t>
            </a:r>
            <a:r>
              <a:rPr lang="lt-LT" dirty="0">
                <a:effectLst/>
              </a:rPr>
              <a:t>Bičių terapijos koncepciją </a:t>
            </a:r>
            <a:r>
              <a:rPr lang="lt-LT" dirty="0" err="1">
                <a:effectLst/>
              </a:rPr>
              <a:t>Kalniaus</a:t>
            </a:r>
            <a:r>
              <a:rPr lang="lt-LT" dirty="0">
                <a:effectLst/>
              </a:rPr>
              <a:t> sodyboje, </a:t>
            </a:r>
            <a:r>
              <a:rPr lang="lt-LT" dirty="0" err="1">
                <a:effectLst/>
              </a:rPr>
              <a:t>Barkeliuose</a:t>
            </a:r>
            <a:r>
              <a:rPr lang="lt-LT" dirty="0">
                <a:effectLst/>
              </a:rPr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9F9628-6408-FA51-4975-60655CE82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363" y="3023133"/>
            <a:ext cx="5635256" cy="3169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3D8070-0C03-0232-E664-9A0E3EB66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35476" flipH="1">
            <a:off x="8242301" y="668871"/>
            <a:ext cx="2337095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58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C783A9-4BB2-F4A2-9335-38EA0C722FD5}"/>
              </a:ext>
            </a:extLst>
          </p:cNvPr>
          <p:cNvSpPr txBox="1"/>
          <p:nvPr/>
        </p:nvSpPr>
        <p:spPr>
          <a:xfrm>
            <a:off x="2553115" y="2644170"/>
            <a:ext cx="82601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 err="1"/>
              <a:t>Turėti</a:t>
            </a:r>
            <a:r>
              <a:rPr lang="en-GB" sz="4800" dirty="0"/>
              <a:t> </a:t>
            </a:r>
            <a:r>
              <a:rPr lang="en-GB" sz="4800" dirty="0" err="1"/>
              <a:t>aiškią</a:t>
            </a:r>
            <a:r>
              <a:rPr lang="en-GB" sz="4800" dirty="0"/>
              <a:t> </a:t>
            </a:r>
            <a:r>
              <a:rPr lang="en-GB" sz="4800" dirty="0" err="1"/>
              <a:t>strategiją</a:t>
            </a:r>
            <a:r>
              <a:rPr lang="en-GB" sz="4800" dirty="0"/>
              <a:t> </a:t>
            </a:r>
            <a:r>
              <a:rPr lang="en-GB" sz="4800" dirty="0" err="1"/>
              <a:t>ir</a:t>
            </a:r>
            <a:r>
              <a:rPr lang="en-GB" sz="4800" dirty="0"/>
              <a:t> </a:t>
            </a:r>
            <a:r>
              <a:rPr lang="en-GB" sz="4800" dirty="0" err="1"/>
              <a:t>pasakoti</a:t>
            </a:r>
            <a:r>
              <a:rPr lang="en-GB" sz="4800" dirty="0"/>
              <a:t> </a:t>
            </a:r>
            <a:r>
              <a:rPr lang="en-GB" sz="4800" dirty="0" err="1"/>
              <a:t>istorijas</a:t>
            </a:r>
            <a:r>
              <a:rPr lang="en-GB" sz="48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7C95D3-ECCC-DCCF-DE37-CE930B76F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236" y="1201813"/>
            <a:ext cx="1442357" cy="144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9093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C783A9-4BB2-F4A2-9335-38EA0C722FD5}"/>
              </a:ext>
            </a:extLst>
          </p:cNvPr>
          <p:cNvSpPr txBox="1"/>
          <p:nvPr/>
        </p:nvSpPr>
        <p:spPr>
          <a:xfrm>
            <a:off x="2553115" y="2644170"/>
            <a:ext cx="82601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 err="1"/>
              <a:t>Turėti</a:t>
            </a:r>
            <a:r>
              <a:rPr lang="en-GB" sz="4800" dirty="0"/>
              <a:t> </a:t>
            </a:r>
            <a:r>
              <a:rPr lang="en-GB" sz="4800" dirty="0" err="1"/>
              <a:t>aiškią</a:t>
            </a:r>
            <a:r>
              <a:rPr lang="en-GB" sz="4800" dirty="0"/>
              <a:t> </a:t>
            </a:r>
            <a:r>
              <a:rPr lang="en-GB" sz="4800" dirty="0" err="1"/>
              <a:t>strategiją</a:t>
            </a:r>
            <a:r>
              <a:rPr lang="en-GB" sz="4800" dirty="0"/>
              <a:t> </a:t>
            </a:r>
            <a:r>
              <a:rPr lang="en-GB" sz="4800" dirty="0" err="1"/>
              <a:t>ir</a:t>
            </a:r>
            <a:r>
              <a:rPr lang="en-GB" sz="4800" dirty="0"/>
              <a:t> </a:t>
            </a:r>
            <a:r>
              <a:rPr lang="en-GB" sz="4800" dirty="0" err="1"/>
              <a:t>pasakoti</a:t>
            </a:r>
            <a:r>
              <a:rPr lang="en-GB" sz="4800" dirty="0"/>
              <a:t> </a:t>
            </a:r>
            <a:r>
              <a:rPr lang="en-GB" sz="4800" dirty="0" err="1"/>
              <a:t>istorijas</a:t>
            </a:r>
            <a:r>
              <a:rPr lang="en-GB" sz="4800" dirty="0"/>
              <a:t>. </a:t>
            </a:r>
            <a:r>
              <a:rPr lang="en-GB" sz="4800" b="1" dirty="0" err="1"/>
              <a:t>Drąsiai</a:t>
            </a:r>
            <a:r>
              <a:rPr lang="en-GB" sz="4800" b="1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7C95D3-ECCC-DCCF-DE37-CE930B76F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236" y="1201813"/>
            <a:ext cx="1442357" cy="144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994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AA9078-B38D-BF3E-89A1-DCDD09B20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24"/>
            <a:ext cx="5015753" cy="6749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F918A06-9D68-FFED-ADF1-98E817448D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4007226"/>
            <a:ext cx="9144000" cy="672353"/>
          </a:xfrm>
        </p:spPr>
        <p:txBody>
          <a:bodyPr>
            <a:normAutofit/>
          </a:bodyPr>
          <a:lstStyle/>
          <a:p>
            <a:pPr algn="l"/>
            <a:r>
              <a:rPr lang="en-US" sz="2400" dirty="0" err="1">
                <a:latin typeface="Futura Medium" charset="0"/>
                <a:ea typeface="Futura Medium" charset="0"/>
                <a:cs typeface="Futura Medium" charset="0"/>
              </a:rPr>
              <a:t>facebook.com</a:t>
            </a:r>
            <a:r>
              <a:rPr lang="en-US" sz="2400" dirty="0">
                <a:latin typeface="Futura Medium" charset="0"/>
                <a:ea typeface="Futura Medium" charset="0"/>
                <a:cs typeface="Futura Medium" charset="0"/>
              </a:rPr>
              <a:t>/</a:t>
            </a:r>
            <a:r>
              <a:rPr lang="en-US" sz="2400" dirty="0" err="1">
                <a:latin typeface="Futura Medium" charset="0"/>
                <a:ea typeface="Futura Medium" charset="0"/>
                <a:cs typeface="Futura Medium" charset="0"/>
              </a:rPr>
              <a:t>vaidas.matulaitis</a:t>
            </a:r>
            <a:endParaRPr lang="en-GB" sz="24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D8DC8BD-0F48-7108-AE69-4FF5D7D34C29}"/>
              </a:ext>
            </a:extLst>
          </p:cNvPr>
          <p:cNvSpPr txBox="1">
            <a:spLocks/>
          </p:cNvSpPr>
          <p:nvPr/>
        </p:nvSpPr>
        <p:spPr>
          <a:xfrm>
            <a:off x="6096000" y="5079067"/>
            <a:ext cx="9144000" cy="6723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>
                <a:latin typeface="Futura Medium" charset="0"/>
                <a:ea typeface="Futura Medium" charset="0"/>
                <a:cs typeface="Futura Medium" charset="0"/>
              </a:rPr>
              <a:t>linkedin.com</a:t>
            </a:r>
            <a:r>
              <a:rPr lang="en-US" sz="2400" dirty="0">
                <a:latin typeface="Futura Medium" charset="0"/>
                <a:ea typeface="Futura Medium" charset="0"/>
                <a:cs typeface="Futura Medium" charset="0"/>
              </a:rPr>
              <a:t>/in/</a:t>
            </a:r>
            <a:r>
              <a:rPr lang="en-US" sz="2400" dirty="0" err="1">
                <a:latin typeface="Futura Medium" charset="0"/>
                <a:ea typeface="Futura Medium" charset="0"/>
                <a:cs typeface="Futura Medium" charset="0"/>
              </a:rPr>
              <a:t>vaidasmatulaitis</a:t>
            </a:r>
            <a:endParaRPr lang="en-GB" sz="24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5BDDFE-B260-B025-892C-70D9B6466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14" y="4064376"/>
            <a:ext cx="579918" cy="5799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E88006-B8B3-C4D0-2AF6-5CBED3C34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14" y="5136217"/>
            <a:ext cx="579918" cy="5799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00E477-CBF4-6EB2-DB2F-33C7944A1F2A}"/>
              </a:ext>
            </a:extLst>
          </p:cNvPr>
          <p:cNvSpPr txBox="1"/>
          <p:nvPr/>
        </p:nvSpPr>
        <p:spPr>
          <a:xfrm>
            <a:off x="6921796" y="1835111"/>
            <a:ext cx="42763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E" sz="6000" b="1" dirty="0">
                <a:solidFill>
                  <a:srgbClr val="0070C0"/>
                </a:solidFill>
              </a:rPr>
              <a:t>Diekavuoju.</a:t>
            </a:r>
          </a:p>
        </p:txBody>
      </p:sp>
    </p:spTree>
    <p:extLst>
      <p:ext uri="{BB962C8B-B14F-4D97-AF65-F5344CB8AC3E}">
        <p14:creationId xmlns:p14="http://schemas.microsoft.com/office/powerpoint/2010/main" val="288171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C4D4459-DD1F-CCFD-7EB1-84680CDF2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3119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1022B5-62FD-18AB-14E8-346234E5D9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67"/>
          <a:stretch/>
        </p:blipFill>
        <p:spPr>
          <a:xfrm>
            <a:off x="5731190" y="964781"/>
            <a:ext cx="6460810" cy="492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09089C0-4D26-C34A-1656-1513232B58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51"/>
          <a:stretch/>
        </p:blipFill>
        <p:spPr>
          <a:xfrm>
            <a:off x="1" y="-24104"/>
            <a:ext cx="4308119" cy="6892990"/>
          </a:xfrm>
          <a:prstGeom prst="rect">
            <a:avLst/>
          </a:prstGeom>
        </p:spPr>
      </p:pic>
      <p:sp>
        <p:nvSpPr>
          <p:cNvPr id="21" name="Doughnut 20">
            <a:extLst>
              <a:ext uri="{FF2B5EF4-FFF2-40B4-BE49-F238E27FC236}">
                <a16:creationId xmlns:a16="http://schemas.microsoft.com/office/drawing/2014/main" id="{745A6D28-A19A-9C02-7C78-037F6DCD1968}"/>
              </a:ext>
            </a:extLst>
          </p:cNvPr>
          <p:cNvSpPr/>
          <p:nvPr/>
        </p:nvSpPr>
        <p:spPr>
          <a:xfrm>
            <a:off x="471488" y="1343025"/>
            <a:ext cx="1114425" cy="1085850"/>
          </a:xfrm>
          <a:prstGeom prst="donut">
            <a:avLst>
              <a:gd name="adj" fmla="val 302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C67D5E-6570-A66B-45AE-8837233833E0}"/>
              </a:ext>
            </a:extLst>
          </p:cNvPr>
          <p:cNvSpPr txBox="1"/>
          <p:nvPr/>
        </p:nvSpPr>
        <p:spPr>
          <a:xfrm>
            <a:off x="7883882" y="3075057"/>
            <a:ext cx="15287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E" sz="4000" b="1" dirty="0"/>
              <a:t>1997</a:t>
            </a:r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2700675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B5C5CCF-01E7-B8F3-D5A4-4DF0414E69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58"/>
          <a:stretch/>
        </p:blipFill>
        <p:spPr>
          <a:xfrm>
            <a:off x="4286250" y="-24104"/>
            <a:ext cx="3729037" cy="68929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089C0-4D26-C34A-1656-1513232B58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151"/>
          <a:stretch/>
        </p:blipFill>
        <p:spPr>
          <a:xfrm>
            <a:off x="1" y="-24104"/>
            <a:ext cx="4308119" cy="6892990"/>
          </a:xfrm>
          <a:prstGeom prst="rect">
            <a:avLst/>
          </a:prstGeom>
        </p:spPr>
      </p:pic>
      <p:sp>
        <p:nvSpPr>
          <p:cNvPr id="21" name="Doughnut 20">
            <a:extLst>
              <a:ext uri="{FF2B5EF4-FFF2-40B4-BE49-F238E27FC236}">
                <a16:creationId xmlns:a16="http://schemas.microsoft.com/office/drawing/2014/main" id="{745A6D28-A19A-9C02-7C78-037F6DCD1968}"/>
              </a:ext>
            </a:extLst>
          </p:cNvPr>
          <p:cNvSpPr/>
          <p:nvPr/>
        </p:nvSpPr>
        <p:spPr>
          <a:xfrm>
            <a:off x="471488" y="1343025"/>
            <a:ext cx="1114425" cy="1085850"/>
          </a:xfrm>
          <a:prstGeom prst="donut">
            <a:avLst>
              <a:gd name="adj" fmla="val 302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806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B5C5CCF-01E7-B8F3-D5A4-4DF0414E69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58"/>
          <a:stretch/>
        </p:blipFill>
        <p:spPr>
          <a:xfrm>
            <a:off x="4286250" y="-24104"/>
            <a:ext cx="3729037" cy="68929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8D01F10-D969-91CA-6F4C-9D9F0F1CE0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07"/>
          <a:stretch/>
        </p:blipFill>
        <p:spPr>
          <a:xfrm>
            <a:off x="7883882" y="-24104"/>
            <a:ext cx="4308119" cy="68929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089C0-4D26-C34A-1656-1513232B58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151"/>
          <a:stretch/>
        </p:blipFill>
        <p:spPr>
          <a:xfrm>
            <a:off x="1" y="-24104"/>
            <a:ext cx="4308119" cy="6892990"/>
          </a:xfrm>
          <a:prstGeom prst="rect">
            <a:avLst/>
          </a:prstGeom>
        </p:spPr>
      </p:pic>
      <p:sp>
        <p:nvSpPr>
          <p:cNvPr id="21" name="Doughnut 20">
            <a:extLst>
              <a:ext uri="{FF2B5EF4-FFF2-40B4-BE49-F238E27FC236}">
                <a16:creationId xmlns:a16="http://schemas.microsoft.com/office/drawing/2014/main" id="{745A6D28-A19A-9C02-7C78-037F6DCD1968}"/>
              </a:ext>
            </a:extLst>
          </p:cNvPr>
          <p:cNvSpPr/>
          <p:nvPr/>
        </p:nvSpPr>
        <p:spPr>
          <a:xfrm>
            <a:off x="471488" y="1343025"/>
            <a:ext cx="1114425" cy="1085850"/>
          </a:xfrm>
          <a:prstGeom prst="donut">
            <a:avLst>
              <a:gd name="adj" fmla="val 302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89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B62A08-5DC5-C008-5423-C009EC2B9210}"/>
              </a:ext>
            </a:extLst>
          </p:cNvPr>
          <p:cNvSpPr txBox="1"/>
          <p:nvPr/>
        </p:nvSpPr>
        <p:spPr>
          <a:xfrm>
            <a:off x="2531435" y="2598003"/>
            <a:ext cx="71291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E" sz="4800" dirty="0"/>
              <a:t>Politinė valia – pusė darbo.</a:t>
            </a:r>
          </a:p>
        </p:txBody>
      </p:sp>
    </p:spTree>
    <p:extLst>
      <p:ext uri="{BB962C8B-B14F-4D97-AF65-F5344CB8AC3E}">
        <p14:creationId xmlns:p14="http://schemas.microsoft.com/office/powerpoint/2010/main" val="1765331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2F07F91-E408-6238-8112-DC2CCF6AE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287" y="0"/>
            <a:ext cx="10272713" cy="68559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ADE2A4-D418-D6CB-0895-A3B1A121F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780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8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41733</TotalTime>
  <Words>196</Words>
  <Application>Microsoft Macintosh PowerPoint</Application>
  <PresentationFormat>Widescreen</PresentationFormat>
  <Paragraphs>33</Paragraphs>
  <Slides>38</Slides>
  <Notes>0</Notes>
  <HiddenSlides>1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Futura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facebook.com/vaidas.matulaitis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brand is a person’s gut feeling about a  product, service, or  company.  It’s not what you say it is. It’s what they say it is.  Marty Neumeier</dc:title>
  <dc:creator>Microsoft Office User</dc:creator>
  <cp:lastModifiedBy>Microsoft Office User</cp:lastModifiedBy>
  <cp:revision>242</cp:revision>
  <cp:lastPrinted>2020-03-02T19:32:34Z</cp:lastPrinted>
  <dcterms:created xsi:type="dcterms:W3CDTF">2020-02-19T17:25:53Z</dcterms:created>
  <dcterms:modified xsi:type="dcterms:W3CDTF">2025-03-25T08:47:51Z</dcterms:modified>
</cp:coreProperties>
</file>