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66" r:id="rId3"/>
    <p:sldId id="267" r:id="rId4"/>
    <p:sldId id="271" r:id="rId5"/>
    <p:sldId id="268" r:id="rId6"/>
    <p:sldId id="265" r:id="rId7"/>
    <p:sldId id="272" r:id="rId8"/>
    <p:sldId id="270" r:id="rId9"/>
    <p:sldId id="261" r:id="rId10"/>
    <p:sldId id="269" r:id="rId11"/>
    <p:sldId id="259" r:id="rId12"/>
    <p:sldId id="273" r:id="rId13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9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FE5AC6-9BAA-4BD9-97E3-D49986774D8E}" v="2" dt="2025-03-23T16:56:03.3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06" autoAdjust="0"/>
    <p:restoredTop sz="91525" autoAdjust="0"/>
  </p:normalViewPr>
  <p:slideViewPr>
    <p:cSldViewPr snapToGrid="0">
      <p:cViewPr varScale="1">
        <p:scale>
          <a:sx n="70" d="100"/>
          <a:sy n="70" d="100"/>
        </p:scale>
        <p:origin x="825" y="2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glė Stonkė" userId="9b1bde9cf299720f" providerId="LiveId" clId="{E8FE5AC6-9BAA-4BD9-97E3-D49986774D8E}"/>
    <pc:docChg chg="custSel addSld modSld">
      <pc:chgData name="Eglė Stonkė" userId="9b1bde9cf299720f" providerId="LiveId" clId="{E8FE5AC6-9BAA-4BD9-97E3-D49986774D8E}" dt="2025-03-23T16:57:04.416" v="88" actId="1076"/>
      <pc:docMkLst>
        <pc:docMk/>
      </pc:docMkLst>
      <pc:sldChg chg="addSp delSp modSp new mod">
        <pc:chgData name="Eglė Stonkė" userId="9b1bde9cf299720f" providerId="LiveId" clId="{E8FE5AC6-9BAA-4BD9-97E3-D49986774D8E}" dt="2025-03-23T16:57:04.416" v="88" actId="1076"/>
        <pc:sldMkLst>
          <pc:docMk/>
          <pc:sldMk cId="3686570158" sldId="273"/>
        </pc:sldMkLst>
        <pc:spChg chg="del">
          <ac:chgData name="Eglė Stonkė" userId="9b1bde9cf299720f" providerId="LiveId" clId="{E8FE5AC6-9BAA-4BD9-97E3-D49986774D8E}" dt="2025-03-23T16:52:00.861" v="3" actId="478"/>
          <ac:spMkLst>
            <pc:docMk/>
            <pc:sldMk cId="3686570158" sldId="273"/>
            <ac:spMk id="2" creationId="{49B297C1-4B56-2E18-C89B-A2465D8188DD}"/>
          </ac:spMkLst>
        </pc:spChg>
        <pc:spChg chg="del">
          <ac:chgData name="Eglė Stonkė" userId="9b1bde9cf299720f" providerId="LiveId" clId="{E8FE5AC6-9BAA-4BD9-97E3-D49986774D8E}" dt="2025-03-23T16:51:53.884" v="1" actId="478"/>
          <ac:spMkLst>
            <pc:docMk/>
            <pc:sldMk cId="3686570158" sldId="273"/>
            <ac:spMk id="3" creationId="{925DC576-CB90-1B53-0A0C-A72C10EB03A4}"/>
          </ac:spMkLst>
        </pc:spChg>
        <pc:spChg chg="del">
          <ac:chgData name="Eglė Stonkė" userId="9b1bde9cf299720f" providerId="LiveId" clId="{E8FE5AC6-9BAA-4BD9-97E3-D49986774D8E}" dt="2025-03-23T16:51:57.288" v="2" actId="478"/>
          <ac:spMkLst>
            <pc:docMk/>
            <pc:sldMk cId="3686570158" sldId="273"/>
            <ac:spMk id="4" creationId="{B2D55229-0090-98E3-941A-C188F3286A17}"/>
          </ac:spMkLst>
        </pc:spChg>
        <pc:spChg chg="add del mod">
          <ac:chgData name="Eglė Stonkė" userId="9b1bde9cf299720f" providerId="LiveId" clId="{E8FE5AC6-9BAA-4BD9-97E3-D49986774D8E}" dt="2025-03-23T16:55:36.200" v="10" actId="478"/>
          <ac:spMkLst>
            <pc:docMk/>
            <pc:sldMk cId="3686570158" sldId="273"/>
            <ac:spMk id="5" creationId="{44C0F44D-0815-53A4-BB15-009DA8A25252}"/>
          </ac:spMkLst>
        </pc:spChg>
        <pc:spChg chg="add mod">
          <ac:chgData name="Eglė Stonkė" userId="9b1bde9cf299720f" providerId="LiveId" clId="{E8FE5AC6-9BAA-4BD9-97E3-D49986774D8E}" dt="2025-03-23T16:57:04.416" v="88" actId="1076"/>
          <ac:spMkLst>
            <pc:docMk/>
            <pc:sldMk cId="3686570158" sldId="273"/>
            <ac:spMk id="8" creationId="{3E6B9BAD-FE3A-CE47-F236-B335BCBECDC5}"/>
          </ac:spMkLst>
        </pc:spChg>
        <pc:picChg chg="add mod">
          <ac:chgData name="Eglė Stonkė" userId="9b1bde9cf299720f" providerId="LiveId" clId="{E8FE5AC6-9BAA-4BD9-97E3-D49986774D8E}" dt="2025-03-23T16:55:56.461" v="13" actId="1076"/>
          <ac:picMkLst>
            <pc:docMk/>
            <pc:sldMk cId="3686570158" sldId="273"/>
            <ac:picMk id="7" creationId="{CB980E3B-EF7A-367A-FC56-F960ABFEAB7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75AFB8-10AB-46B1-BAAF-21BDEAD6363F}" type="datetimeFigureOut">
              <a:rPr lang="lt-LT" smtClean="0"/>
              <a:t>2025-03-23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FC334A-CF7B-47C4-ADBF-2C8121E4FF17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39960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F1C47-F8D6-E640-94D7-3364B3954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A27B47-0BB2-2DF1-7F81-F6A22A93A2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DBB12A-43CA-5C73-6940-5CE183798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6AF5-C888-4773-848A-BD31ED6FA366}" type="datetimeFigureOut">
              <a:rPr lang="lt-LT" smtClean="0"/>
              <a:t>2025-03-23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5DA871-C42A-2B4C-C84C-D85B9603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533CA-6644-74DD-448E-D57F3CF8E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18D5-8CE2-45F4-91AB-86B8B27616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71281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D2D29-85DC-A95E-673C-3CAFC2479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DE0E19-D62F-7629-D9A6-FC0631477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C3C8C-8785-0C34-D1F7-F11B7DC64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6AF5-C888-4773-848A-BD31ED6FA366}" type="datetimeFigureOut">
              <a:rPr lang="lt-LT" smtClean="0"/>
              <a:t>2025-03-23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DFDB0-82FD-ED75-5D94-50BFA1ECB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95AC68-8C41-C466-4754-3716DBD9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18D5-8CE2-45F4-91AB-86B8B27616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4415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A847A5-CDB3-9A77-24B0-9AF6E1364A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4791FD-A90E-1FAC-3F26-8187A8397A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34A07-A34B-62D5-168B-9F9E4F4A2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6AF5-C888-4773-848A-BD31ED6FA366}" type="datetimeFigureOut">
              <a:rPr lang="lt-LT" smtClean="0"/>
              <a:t>2025-03-23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26A93-9590-AF33-863B-030CEA4B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4FBB8-EA90-771D-92E1-A68A701A4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18D5-8CE2-45F4-91AB-86B8B27616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67361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1F909-1F4E-2434-9C44-B14F988E0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33D33-799C-AD55-2761-DE77CC103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F0C673-76F7-92F9-9991-28A1DB173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6AF5-C888-4773-848A-BD31ED6FA366}" type="datetimeFigureOut">
              <a:rPr lang="lt-LT" smtClean="0"/>
              <a:t>2025-03-23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3B4CA-7E4B-2AA8-2FBE-E7BE1A20C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9E60-2B33-D701-41B4-1AE6E4ED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18D5-8CE2-45F4-91AB-86B8B27616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970496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1382E-2B48-ED23-52FD-A6F3CC932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00F0B-3AC1-E9F3-2946-3250AD332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E34C7-F9DE-23A2-C425-75FC41BEE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6AF5-C888-4773-848A-BD31ED6FA366}" type="datetimeFigureOut">
              <a:rPr lang="lt-LT" smtClean="0"/>
              <a:t>2025-03-23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D43F9-93F0-73EA-DEE4-AA8C3165D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5A691-B68D-D988-C72E-990C5F8DF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18D5-8CE2-45F4-91AB-86B8B27616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303938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D1966-3885-FDD4-F454-F3441A47B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2775F-FF53-82C7-1920-CDB0AC4BC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C7F704-E6AB-7EA8-9699-E025A58796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4A4424-ED20-2D54-499E-801AA38E0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6AF5-C888-4773-848A-BD31ED6FA366}" type="datetimeFigureOut">
              <a:rPr lang="lt-LT" smtClean="0"/>
              <a:t>2025-03-23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CC6FC6-1021-8729-47C2-1D09C3EE9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51027-8FF4-961D-08BB-24C0BDCFE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18D5-8CE2-45F4-91AB-86B8B27616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32544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34DC-90C4-503F-571F-7A4786DA8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A4D7F-EDF3-CBB5-7FC2-2909F4ACF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96FAE4-1DD9-254A-CA6F-A72A4AF7D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24365D-F7F8-110D-9F79-532E52AFDD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6328AE-709E-C842-8730-35A5C4C348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385C21-F858-0796-630E-E4D3B51A1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6AF5-C888-4773-848A-BD31ED6FA366}" type="datetimeFigureOut">
              <a:rPr lang="lt-LT" smtClean="0"/>
              <a:t>2025-03-23</a:t>
            </a:fld>
            <a:endParaRPr lang="lt-L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2AAEBB-F6BA-ADD4-5228-99FF3A1C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96D001-5FCF-D5C7-3739-1D94ED34F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18D5-8CE2-45F4-91AB-86B8B27616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639293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45D9D-F494-732A-73D8-87489AE0A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5BD8E-4A28-5755-431F-46BB53A94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6AF5-C888-4773-848A-BD31ED6FA366}" type="datetimeFigureOut">
              <a:rPr lang="lt-LT" smtClean="0"/>
              <a:t>2025-03-23</a:t>
            </a:fld>
            <a:endParaRPr lang="lt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37BF1A-F607-D36A-6986-9A827A205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080BB6-C761-D914-AFE5-C9E6989CC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18D5-8CE2-45F4-91AB-86B8B27616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70779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C02BE6-C5EC-B52D-CF8A-84D5F9BE5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6AF5-C888-4773-848A-BD31ED6FA366}" type="datetimeFigureOut">
              <a:rPr lang="lt-LT" smtClean="0"/>
              <a:t>2025-03-23</a:t>
            </a:fld>
            <a:endParaRPr lang="lt-L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44D5BA-A3D0-AE75-6055-24B93E1E7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FC78E7-99A1-6781-34C5-5E5A2973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18D5-8CE2-45F4-91AB-86B8B27616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98382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DC128-23C5-42DA-A58B-9A78A86DA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9D743-FA61-66BA-2FEC-5BB5B794F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CF2B58-4C32-4E1E-800F-EA33FDE74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9071D5-E958-93D2-A15F-932BD07B1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6AF5-C888-4773-848A-BD31ED6FA366}" type="datetimeFigureOut">
              <a:rPr lang="lt-LT" smtClean="0"/>
              <a:t>2025-03-23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A7DBC-BA45-1531-FBE4-45C1CF22B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1E56C7-216F-93DF-BC64-3CFA6706B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18D5-8CE2-45F4-91AB-86B8B27616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15945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4FB0-6FA8-0D1B-F6C5-A1BAAF9368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61088F-E186-8114-8C34-B4551D15A9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6EF595-EA87-49CB-6D96-925110801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E1E55-3961-5783-5477-1D10168F6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36AF5-C888-4773-848A-BD31ED6FA366}" type="datetimeFigureOut">
              <a:rPr lang="lt-LT" smtClean="0"/>
              <a:t>2025-03-23</a:t>
            </a:fld>
            <a:endParaRPr lang="lt-L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A00EB-CBB2-EDB3-22B9-5D8711384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2A29C-9F7F-AC62-1143-754AC79E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2918D5-8CE2-45F4-91AB-86B8B27616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43428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94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D871AA-D4B7-9CFA-065A-465A3C57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lt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34C64-D190-FC29-31E1-28994A62B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lt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CB860-C7FC-6F5D-F4B9-8512510AD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3536AF5-C888-4773-848A-BD31ED6FA366}" type="datetimeFigureOut">
              <a:rPr lang="lt-LT" smtClean="0"/>
              <a:t>2025-03-23</a:t>
            </a:fld>
            <a:endParaRPr lang="lt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28E9D-4B2A-4FDB-9A08-7BF504F7EB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B02598-0836-707F-BBD6-44F36D6651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2918D5-8CE2-45F4-91AB-86B8B2761619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8555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C6AC-CD70-16CB-CB70-7F2057CB7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2776" y="1872990"/>
            <a:ext cx="9144000" cy="2387600"/>
          </a:xfrm>
        </p:spPr>
        <p:txBody>
          <a:bodyPr/>
          <a:lstStyle/>
          <a:p>
            <a:pPr algn="l"/>
            <a:r>
              <a:rPr lang="lt-LT" b="1" dirty="0">
                <a:solidFill>
                  <a:schemeClr val="bg1"/>
                </a:solidFill>
                <a:latin typeface="Arial Narrow" panose="020B0606020202030204" pitchFamily="34" charset="0"/>
              </a:rPr>
              <a:t>KLAIPĖDOS RAJONO TURIZMO POTENCIALAS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1F17AE-3C6C-F08A-087F-CFC2BC172F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782" y="4823512"/>
            <a:ext cx="9144000" cy="1655762"/>
          </a:xfrm>
        </p:spPr>
        <p:txBody>
          <a:bodyPr>
            <a:normAutofit lnSpcReduction="10000"/>
          </a:bodyPr>
          <a:lstStyle/>
          <a:p>
            <a:pPr algn="l"/>
            <a:r>
              <a:rPr lang="en-GB" b="1" dirty="0">
                <a:solidFill>
                  <a:schemeClr val="bg1"/>
                </a:solidFill>
                <a:latin typeface="Arial Narrow" panose="020B0606020202030204" pitchFamily="34" charset="0"/>
              </a:rPr>
              <a:t>Monika Ru</a:t>
            </a:r>
            <a:r>
              <a:rPr lang="lt-LT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škytė</a:t>
            </a:r>
            <a:endParaRPr lang="lt-LT" b="1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/>
            <a:endParaRPr lang="lt-LT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algn="l"/>
            <a:r>
              <a:rPr lang="lt-LT" dirty="0">
                <a:solidFill>
                  <a:schemeClr val="bg1"/>
                </a:solidFill>
                <a:latin typeface="Arial Narrow" panose="020B0606020202030204" pitchFamily="34" charset="0"/>
              </a:rPr>
              <a:t>Gidė, kelionių vadovė,</a:t>
            </a:r>
          </a:p>
          <a:p>
            <a:pPr algn="l"/>
            <a:r>
              <a:rPr lang="lt-LT" dirty="0">
                <a:solidFill>
                  <a:schemeClr val="bg1"/>
                </a:solidFill>
                <a:latin typeface="Arial Narrow" panose="020B0606020202030204" pitchFamily="34" charset="0"/>
              </a:rPr>
              <a:t>Klaipėdos rajono savivaldybės turizmo tarybos pirmininkė</a:t>
            </a:r>
          </a:p>
        </p:txBody>
      </p:sp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33FDC84D-38AB-25EC-B8B2-D2F9DC0B6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216" y="-628157"/>
            <a:ext cx="4187961" cy="316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52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DAA7D1D-C60F-D2DC-4740-41E04479BC5F}"/>
              </a:ext>
            </a:extLst>
          </p:cNvPr>
          <p:cNvSpPr/>
          <p:nvPr/>
        </p:nvSpPr>
        <p:spPr>
          <a:xfrm>
            <a:off x="1006911" y="323378"/>
            <a:ext cx="5444197" cy="32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8" name="Content Placeholder 7" descr="A person in a suit and tie&#10;&#10;AI-generated content may be incorrect.">
            <a:extLst>
              <a:ext uri="{FF2B5EF4-FFF2-40B4-BE49-F238E27FC236}">
                <a16:creationId xmlns:a16="http://schemas.microsoft.com/office/drawing/2014/main" id="{01AA6C08-6B5B-DD8F-BB31-BF81F73573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66" y="488343"/>
            <a:ext cx="5181600" cy="2870471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EFFAF0A-6690-80B2-1B9C-F7C1EBE4EC39}"/>
              </a:ext>
            </a:extLst>
          </p:cNvPr>
          <p:cNvSpPr/>
          <p:nvPr/>
        </p:nvSpPr>
        <p:spPr>
          <a:xfrm>
            <a:off x="1006911" y="3688743"/>
            <a:ext cx="5444197" cy="28485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6" name="Content Placeholder 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73EC8B71-941D-0608-516A-3BC8CE3B817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266" y="3823331"/>
            <a:ext cx="5181600" cy="2589267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86667C-CFF9-C359-2B9B-DB445932B600}"/>
              </a:ext>
            </a:extLst>
          </p:cNvPr>
          <p:cNvSpPr/>
          <p:nvPr/>
        </p:nvSpPr>
        <p:spPr>
          <a:xfrm>
            <a:off x="6776110" y="280785"/>
            <a:ext cx="3732663" cy="6268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0" name="Picture 9" descr="A person and person posing for a picture&#10;&#10;AI-generated content may be incorrect.">
            <a:extLst>
              <a:ext uri="{FF2B5EF4-FFF2-40B4-BE49-F238E27FC236}">
                <a16:creationId xmlns:a16="http://schemas.microsoft.com/office/drawing/2014/main" id="{9F0573F2-BFD3-B271-EB93-06880561A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35" y="433568"/>
            <a:ext cx="3369860" cy="599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79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19E3953-55CF-D68C-D7ED-F4918E1908BD}"/>
              </a:ext>
            </a:extLst>
          </p:cNvPr>
          <p:cNvSpPr/>
          <p:nvPr/>
        </p:nvSpPr>
        <p:spPr>
          <a:xfrm>
            <a:off x="1596099" y="770109"/>
            <a:ext cx="8984974" cy="5227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6" name="Content Placeholder 5" descr="A hand making a gesture with a church in the background&#10;&#10;AI-generated content may be incorrect.">
            <a:extLst>
              <a:ext uri="{FF2B5EF4-FFF2-40B4-BE49-F238E27FC236}">
                <a16:creationId xmlns:a16="http://schemas.microsoft.com/office/drawing/2014/main" id="{65FF56DF-A3FB-80DA-AC7F-75C19587B6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47" b="7848"/>
          <a:stretch/>
        </p:blipFill>
        <p:spPr>
          <a:xfrm>
            <a:off x="1781627" y="963750"/>
            <a:ext cx="8607287" cy="484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9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artoon of a yellow car with luggage on top&#10;&#10;AI-generated content may be incorrect.">
            <a:extLst>
              <a:ext uri="{FF2B5EF4-FFF2-40B4-BE49-F238E27FC236}">
                <a16:creationId xmlns:a16="http://schemas.microsoft.com/office/drawing/2014/main" id="{CB980E3B-EF7A-367A-FC56-F960ABFEA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57" y="293995"/>
            <a:ext cx="6270009" cy="62700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E6B9BAD-FE3A-CE47-F236-B335BCBECDC5}"/>
              </a:ext>
            </a:extLst>
          </p:cNvPr>
          <p:cNvSpPr txBox="1"/>
          <p:nvPr/>
        </p:nvSpPr>
        <p:spPr>
          <a:xfrm>
            <a:off x="709684" y="4271748"/>
            <a:ext cx="40863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4800" dirty="0">
                <a:solidFill>
                  <a:schemeClr val="bg1"/>
                </a:solidFill>
                <a:latin typeface="Arial Narrow" panose="020B0606020202030204" pitchFamily="34" charset="0"/>
              </a:rPr>
              <a:t>Iki kitų susitikimų</a:t>
            </a:r>
            <a:endParaRPr lang="en-GB" sz="48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r>
              <a:rPr lang="lt-LT" sz="4800" dirty="0">
                <a:solidFill>
                  <a:schemeClr val="bg1"/>
                </a:solidFill>
                <a:latin typeface="Arial Narrow" panose="020B0606020202030204" pitchFamily="34" charset="0"/>
              </a:rPr>
              <a:t>Klaipėdos rajone</a:t>
            </a:r>
            <a:r>
              <a:rPr lang="en-GB" sz="4800" dirty="0">
                <a:solidFill>
                  <a:schemeClr val="bg1"/>
                </a:solidFill>
                <a:latin typeface="Arial Narrow" panose="020B0606020202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86570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4759D9A-43C0-1024-4EF8-34E2E00ADB5E}"/>
              </a:ext>
            </a:extLst>
          </p:cNvPr>
          <p:cNvSpPr/>
          <p:nvPr/>
        </p:nvSpPr>
        <p:spPr>
          <a:xfrm>
            <a:off x="223308" y="566224"/>
            <a:ext cx="4234376" cy="5725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E3DE78-1883-08F7-0801-19608115C3D1}"/>
              </a:ext>
            </a:extLst>
          </p:cNvPr>
          <p:cNvSpPr/>
          <p:nvPr/>
        </p:nvSpPr>
        <p:spPr>
          <a:xfrm>
            <a:off x="4660404" y="564989"/>
            <a:ext cx="7220170" cy="57255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32" name="Picture 31" descr="A group of people standing outside a building&#10;&#10;AI-generated content may be incorrect.">
            <a:extLst>
              <a:ext uri="{FF2B5EF4-FFF2-40B4-BE49-F238E27FC236}">
                <a16:creationId xmlns:a16="http://schemas.microsoft.com/office/drawing/2014/main" id="{7C32F986-3D2D-FFF4-0403-F7BCE9836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8" r="2" b="2"/>
          <a:stretch/>
        </p:blipFill>
        <p:spPr>
          <a:xfrm>
            <a:off x="4846219" y="724013"/>
            <a:ext cx="6844181" cy="5410846"/>
          </a:xfrm>
          <a:prstGeom prst="rect">
            <a:avLst/>
          </a:prstGeom>
        </p:spPr>
      </p:pic>
      <p:pic>
        <p:nvPicPr>
          <p:cNvPr id="9" name="Picture 8" descr="A person sitting on a staircase with red hearts painted on it&#10;&#10;AI-generated content may be incorrect.">
            <a:extLst>
              <a:ext uri="{FF2B5EF4-FFF2-40B4-BE49-F238E27FC236}">
                <a16:creationId xmlns:a16="http://schemas.microsoft.com/office/drawing/2014/main" id="{B69D80F6-450F-12F0-F3F8-A963F4E6B1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0" y="703541"/>
            <a:ext cx="3950449" cy="546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86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9636975-9E05-0827-396D-CF87C613A6FA}"/>
              </a:ext>
            </a:extLst>
          </p:cNvPr>
          <p:cNvSpPr/>
          <p:nvPr/>
        </p:nvSpPr>
        <p:spPr>
          <a:xfrm>
            <a:off x="1696275" y="373302"/>
            <a:ext cx="8693427" cy="6146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5" name="Picture 4" descr="A newspaper with a beach and water&#10;&#10;AI-generated content may be incorrect.">
            <a:extLst>
              <a:ext uri="{FF2B5EF4-FFF2-40B4-BE49-F238E27FC236}">
                <a16:creationId xmlns:a16="http://schemas.microsoft.com/office/drawing/2014/main" id="{DC4B334D-2EB4-EE2A-729C-381D18256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" t="2871" r="2954" b="3795"/>
          <a:stretch/>
        </p:blipFill>
        <p:spPr>
          <a:xfrm>
            <a:off x="1935732" y="569842"/>
            <a:ext cx="8206906" cy="5753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86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1E503E6-71B2-505F-42DB-B74008FDDC2D}"/>
              </a:ext>
            </a:extLst>
          </p:cNvPr>
          <p:cNvSpPr/>
          <p:nvPr/>
        </p:nvSpPr>
        <p:spPr>
          <a:xfrm>
            <a:off x="6238313" y="236346"/>
            <a:ext cx="4916658" cy="6379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5" name="Picture 4" descr="A person's feet in the water&#10;&#10;AI-generated content may be incorrect.">
            <a:extLst>
              <a:ext uri="{FF2B5EF4-FFF2-40B4-BE49-F238E27FC236}">
                <a16:creationId xmlns:a16="http://schemas.microsoft.com/office/drawing/2014/main" id="{D8CFE2B2-2B9C-80B3-9EDE-4077FE1803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3"/>
          <a:stretch/>
        </p:blipFill>
        <p:spPr>
          <a:xfrm>
            <a:off x="6385316" y="355955"/>
            <a:ext cx="4622653" cy="61404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DBC17D-0DD2-C52D-0E3E-640081641FA4}"/>
              </a:ext>
            </a:extLst>
          </p:cNvPr>
          <p:cNvSpPr/>
          <p:nvPr/>
        </p:nvSpPr>
        <p:spPr>
          <a:xfrm>
            <a:off x="1095089" y="236345"/>
            <a:ext cx="4398135" cy="63796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8" name="Picture 7" descr="A person sitting on a dirt path by a body of water&#10;&#10;AI-generated content may be incorrect.">
            <a:extLst>
              <a:ext uri="{FF2B5EF4-FFF2-40B4-BE49-F238E27FC236}">
                <a16:creationId xmlns:a16="http://schemas.microsoft.com/office/drawing/2014/main" id="{90D70419-DC12-3A62-A74C-E1F53EE91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330" y="355955"/>
            <a:ext cx="4025300" cy="615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023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B0392B-7F3B-96B3-4A3B-9DF97DD747C2}"/>
              </a:ext>
            </a:extLst>
          </p:cNvPr>
          <p:cNvSpPr/>
          <p:nvPr/>
        </p:nvSpPr>
        <p:spPr>
          <a:xfrm>
            <a:off x="233800" y="1263391"/>
            <a:ext cx="5479366" cy="4186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5" name="Picture 4" descr="A table set up for a party outside&#10;&#10;AI-generated content may be incorrect.">
            <a:extLst>
              <a:ext uri="{FF2B5EF4-FFF2-40B4-BE49-F238E27FC236}">
                <a16:creationId xmlns:a16="http://schemas.microsoft.com/office/drawing/2014/main" id="{7407BFED-F632-F612-4455-BB33935B6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21" y="1427872"/>
            <a:ext cx="5172221" cy="38791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3D018E8-EFA5-EFC2-C488-AF4B3310AEF9}"/>
              </a:ext>
            </a:extLst>
          </p:cNvPr>
          <p:cNvSpPr/>
          <p:nvPr/>
        </p:nvSpPr>
        <p:spPr>
          <a:xfrm>
            <a:off x="5949442" y="1282684"/>
            <a:ext cx="6063654" cy="4186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6" name="Content Placeholder 15" descr="A table and chairs in a vineyard&#10;&#10;AI-generated content may be incorrect.">
            <a:extLst>
              <a:ext uri="{FF2B5EF4-FFF2-40B4-BE49-F238E27FC236}">
                <a16:creationId xmlns:a16="http://schemas.microsoft.com/office/drawing/2014/main" id="{C13EC226-FF98-DCE8-8B3F-81434ACABE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89" y="1427872"/>
            <a:ext cx="5790411" cy="38650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602251-E0D3-376A-71ED-EC1D09A3629C}"/>
              </a:ext>
            </a:extLst>
          </p:cNvPr>
          <p:cNvSpPr txBox="1"/>
          <p:nvPr/>
        </p:nvSpPr>
        <p:spPr>
          <a:xfrm>
            <a:off x="3506629" y="5450006"/>
            <a:ext cx="23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  <a:latin typeface="Arial Narrow" panose="020B0606020202030204" pitchFamily="34" charset="0"/>
              </a:rPr>
              <a:t>J. Gižo sodyba, Dreverna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B5BEC8-FA5F-C921-4A3F-298F2609B018}"/>
              </a:ext>
            </a:extLst>
          </p:cNvPr>
          <p:cNvSpPr txBox="1"/>
          <p:nvPr/>
        </p:nvSpPr>
        <p:spPr>
          <a:xfrm>
            <a:off x="7504646" y="5469299"/>
            <a:ext cx="4626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  <a:latin typeface="Arial Narrow" panose="020B0606020202030204" pitchFamily="34" charset="0"/>
              </a:rPr>
              <a:t>Magdalenos vyno ūkis, Santa Maria di </a:t>
            </a:r>
            <a:r>
              <a:rPr lang="lt-LT" dirty="0" err="1">
                <a:solidFill>
                  <a:schemeClr val="bg1"/>
                </a:solidFill>
                <a:latin typeface="Arial Narrow" panose="020B0606020202030204" pitchFamily="34" charset="0"/>
              </a:rPr>
              <a:t>Lugana</a:t>
            </a:r>
            <a:r>
              <a:rPr lang="lt-LT" dirty="0">
                <a:solidFill>
                  <a:schemeClr val="bg1"/>
                </a:solidFill>
                <a:latin typeface="Arial Narrow" panose="020B0606020202030204" pitchFamily="34" charset="0"/>
              </a:rPr>
              <a:t>, Italija</a:t>
            </a:r>
          </a:p>
        </p:txBody>
      </p:sp>
    </p:spTree>
    <p:extLst>
      <p:ext uri="{BB962C8B-B14F-4D97-AF65-F5344CB8AC3E}">
        <p14:creationId xmlns:p14="http://schemas.microsoft.com/office/powerpoint/2010/main" val="1348985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2352BD-BC1E-66B5-32E8-1A443C33CBA2}"/>
              </a:ext>
            </a:extLst>
          </p:cNvPr>
          <p:cNvSpPr/>
          <p:nvPr/>
        </p:nvSpPr>
        <p:spPr>
          <a:xfrm>
            <a:off x="570448" y="477370"/>
            <a:ext cx="5271247" cy="5903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8" name="Content Placeholder 7" descr="A group of people in a church&#10;&#10;AI-generated content may be incorrect.">
            <a:extLst>
              <a:ext uri="{FF2B5EF4-FFF2-40B4-BE49-F238E27FC236}">
                <a16:creationId xmlns:a16="http://schemas.microsoft.com/office/drawing/2014/main" id="{25A0D44F-2DCE-7E97-EBB7-7F69E3C7B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6" r="-1" b="22421"/>
          <a:stretch/>
        </p:blipFill>
        <p:spPr>
          <a:xfrm>
            <a:off x="730035" y="643467"/>
            <a:ext cx="4952074" cy="55710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E751F2D-D672-B345-C49B-432CBAE574C5}"/>
              </a:ext>
            </a:extLst>
          </p:cNvPr>
          <p:cNvSpPr/>
          <p:nvPr/>
        </p:nvSpPr>
        <p:spPr>
          <a:xfrm>
            <a:off x="6341794" y="477370"/>
            <a:ext cx="5271247" cy="5903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6" name="Content Placeholder 5" descr="A group of girls in white robes with flowers&#10;&#10;AI-generated content may be incorrect.">
            <a:extLst>
              <a:ext uri="{FF2B5EF4-FFF2-40B4-BE49-F238E27FC236}">
                <a16:creationId xmlns:a16="http://schemas.microsoft.com/office/drawing/2014/main" id="{3CF5AC3D-D3DF-7BAB-0118-537A67281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2" r="-1" b="17775"/>
          <a:stretch/>
        </p:blipFill>
        <p:spPr>
          <a:xfrm>
            <a:off x="6509890" y="643467"/>
            <a:ext cx="4952074" cy="55710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42A7A2-0371-8037-C92E-EC33392ED9E5}"/>
              </a:ext>
            </a:extLst>
          </p:cNvPr>
          <p:cNvSpPr txBox="1"/>
          <p:nvPr/>
        </p:nvSpPr>
        <p:spPr>
          <a:xfrm>
            <a:off x="6133703" y="6380629"/>
            <a:ext cx="5704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  <a:latin typeface="Arial Narrow" panose="020B0606020202030204" pitchFamily="34" charset="0"/>
              </a:rPr>
              <a:t>Šv. Marijos Magdalenos atlaidai, </a:t>
            </a:r>
            <a:r>
              <a:rPr lang="lt-LT" dirty="0" err="1">
                <a:solidFill>
                  <a:schemeClr val="bg1"/>
                </a:solidFill>
                <a:latin typeface="Arial Narrow" panose="020B0606020202030204" pitchFamily="34" charset="0"/>
              </a:rPr>
              <a:t>Veiviržėnai</a:t>
            </a:r>
            <a:r>
              <a:rPr lang="lt-LT" dirty="0">
                <a:solidFill>
                  <a:schemeClr val="bg1"/>
                </a:solidFill>
                <a:latin typeface="Arial Narrow" panose="020B0606020202030204" pitchFamily="34" charset="0"/>
              </a:rPr>
              <a:t>.  S. </a:t>
            </a:r>
            <a:r>
              <a:rPr lang="lt-LT" dirty="0" err="1">
                <a:solidFill>
                  <a:schemeClr val="bg1"/>
                </a:solidFill>
                <a:latin typeface="Arial Narrow" panose="020B0606020202030204" pitchFamily="34" charset="0"/>
              </a:rPr>
              <a:t>Ulvikienės</a:t>
            </a:r>
            <a:r>
              <a:rPr lang="lt-LT" dirty="0">
                <a:solidFill>
                  <a:schemeClr val="bg1"/>
                </a:solidFill>
                <a:latin typeface="Arial Narrow" panose="020B0606020202030204" pitchFamily="34" charset="0"/>
              </a:rPr>
              <a:t> nuotr. </a:t>
            </a:r>
          </a:p>
        </p:txBody>
      </p:sp>
    </p:spTree>
    <p:extLst>
      <p:ext uri="{BB962C8B-B14F-4D97-AF65-F5344CB8AC3E}">
        <p14:creationId xmlns:p14="http://schemas.microsoft.com/office/powerpoint/2010/main" val="2605620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F10487B-AFB2-10AD-AC3E-8918CB75A21F}"/>
              </a:ext>
            </a:extLst>
          </p:cNvPr>
          <p:cNvSpPr/>
          <p:nvPr/>
        </p:nvSpPr>
        <p:spPr>
          <a:xfrm>
            <a:off x="1735543" y="484495"/>
            <a:ext cx="8557147" cy="58344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6" name="Picture 5" descr="A group of people holding candles&#10;&#10;AI-generated content may be incorrect.">
            <a:extLst>
              <a:ext uri="{FF2B5EF4-FFF2-40B4-BE49-F238E27FC236}">
                <a16:creationId xmlns:a16="http://schemas.microsoft.com/office/drawing/2014/main" id="{320B740C-FBC5-C4FA-2AA1-7B08BEA12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742" y="607396"/>
            <a:ext cx="8286750" cy="55340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8B8DD3-1AFC-59D6-DC79-1E6F58898017}"/>
              </a:ext>
            </a:extLst>
          </p:cNvPr>
          <p:cNvSpPr txBox="1"/>
          <p:nvPr/>
        </p:nvSpPr>
        <p:spPr>
          <a:xfrm>
            <a:off x="8345606" y="6373505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  <a:latin typeface="Arial Narrow" panose="020B0606020202030204" pitchFamily="34" charset="0"/>
              </a:rPr>
              <a:t>San </a:t>
            </a:r>
            <a:r>
              <a:rPr lang="lt-LT" dirty="0" err="1">
                <a:solidFill>
                  <a:schemeClr val="bg1"/>
                </a:solidFill>
                <a:latin typeface="Arial Narrow" panose="020B0606020202030204" pitchFamily="34" charset="0"/>
              </a:rPr>
              <a:t>Giovanni</a:t>
            </a:r>
            <a:r>
              <a:rPr lang="lt-LT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lt-LT" dirty="0" err="1">
                <a:solidFill>
                  <a:schemeClr val="bg1"/>
                </a:solidFill>
                <a:latin typeface="Arial Narrow" panose="020B0606020202030204" pitchFamily="34" charset="0"/>
              </a:rPr>
              <a:t>Rotondo</a:t>
            </a:r>
            <a:endParaRPr lang="lt-LT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9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07EB808-DB9B-34E8-35C0-15F973543BF1}"/>
              </a:ext>
            </a:extLst>
          </p:cNvPr>
          <p:cNvSpPr/>
          <p:nvPr/>
        </p:nvSpPr>
        <p:spPr>
          <a:xfrm>
            <a:off x="2149522" y="223925"/>
            <a:ext cx="7990767" cy="61632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5" name="Content Placeholder 4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842FFC2F-C8A6-FF6F-1594-BA94436CB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79" y="423081"/>
            <a:ext cx="7697385" cy="577303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C11DE4-889C-6B90-F0AE-C0FA875AD8C3}"/>
              </a:ext>
            </a:extLst>
          </p:cNvPr>
          <p:cNvSpPr txBox="1"/>
          <p:nvPr/>
        </p:nvSpPr>
        <p:spPr>
          <a:xfrm>
            <a:off x="7772400" y="6401642"/>
            <a:ext cx="2469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>
                <a:solidFill>
                  <a:schemeClr val="bg1"/>
                </a:solidFill>
                <a:latin typeface="Arial Narrow" panose="020B0606020202030204" pitchFamily="34" charset="0"/>
              </a:rPr>
              <a:t>Šv. Onos atlaidai, </a:t>
            </a:r>
            <a:r>
              <a:rPr lang="lt-LT" dirty="0" err="1">
                <a:solidFill>
                  <a:schemeClr val="bg1"/>
                </a:solidFill>
                <a:latin typeface="Arial Narrow" panose="020B0606020202030204" pitchFamily="34" charset="0"/>
              </a:rPr>
              <a:t>Vėžaičiai</a:t>
            </a:r>
            <a:endParaRPr lang="lt-LT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314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3893A3A-985C-6D57-E8B2-5EEB3D9F5D7B}"/>
              </a:ext>
            </a:extLst>
          </p:cNvPr>
          <p:cNvSpPr/>
          <p:nvPr/>
        </p:nvSpPr>
        <p:spPr>
          <a:xfrm>
            <a:off x="962089" y="460513"/>
            <a:ext cx="10131286" cy="58839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2" name="Content Placeholder 5" descr="A group of people in a cave&#10;&#10;AI-generated content may be incorrect.">
            <a:extLst>
              <a:ext uri="{FF2B5EF4-FFF2-40B4-BE49-F238E27FC236}">
                <a16:creationId xmlns:a16="http://schemas.microsoft.com/office/drawing/2014/main" id="{C4692D88-255F-C32F-F9B6-959BB3033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1"/>
          <a:stretch/>
        </p:blipFill>
        <p:spPr>
          <a:xfrm>
            <a:off x="1098625" y="620709"/>
            <a:ext cx="9842956" cy="55356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4576857-59DB-B980-E1C2-2FF86F18407A}"/>
              </a:ext>
            </a:extLst>
          </p:cNvPr>
          <p:cNvSpPr txBox="1"/>
          <p:nvPr/>
        </p:nvSpPr>
        <p:spPr>
          <a:xfrm>
            <a:off x="8843748" y="6363948"/>
            <a:ext cx="2337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dirty="0" err="1">
                <a:solidFill>
                  <a:schemeClr val="bg1"/>
                </a:solidFill>
                <a:latin typeface="Arial Narrow" panose="020B0606020202030204" pitchFamily="34" charset="0"/>
              </a:rPr>
              <a:t>Monte</a:t>
            </a:r>
            <a:r>
              <a:rPr lang="lt-LT" dirty="0">
                <a:solidFill>
                  <a:schemeClr val="bg1"/>
                </a:solidFill>
                <a:latin typeface="Arial Narrow" panose="020B0606020202030204" pitchFamily="34" charset="0"/>
              </a:rPr>
              <a:t> </a:t>
            </a:r>
            <a:r>
              <a:rPr lang="lt-LT" dirty="0" err="1">
                <a:solidFill>
                  <a:schemeClr val="bg1"/>
                </a:solidFill>
                <a:latin typeface="Arial Narrow" panose="020B0606020202030204" pitchFamily="34" charset="0"/>
              </a:rPr>
              <a:t>Sant‘Angelo</a:t>
            </a:r>
            <a:r>
              <a:rPr lang="lt-LT" dirty="0">
                <a:solidFill>
                  <a:schemeClr val="bg1"/>
                </a:solidFill>
                <a:latin typeface="Arial Narrow" panose="020B0606020202030204" pitchFamily="34" charset="0"/>
              </a:rPr>
              <a:t>, Italija</a:t>
            </a:r>
          </a:p>
        </p:txBody>
      </p:sp>
    </p:spTree>
    <p:extLst>
      <p:ext uri="{BB962C8B-B14F-4D97-AF65-F5344CB8AC3E}">
        <p14:creationId xmlns:p14="http://schemas.microsoft.com/office/powerpoint/2010/main" val="33338773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68</Words>
  <Application>Microsoft Office PowerPoint</Application>
  <PresentationFormat>Widescreen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Arial Narrow</vt:lpstr>
      <vt:lpstr>Office Theme</vt:lpstr>
      <vt:lpstr>KLAIPĖDOS RAJONO TURIZMO POTENCIALAS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Eglė Stonkė</dc:creator>
  <cp:lastModifiedBy>Eglė Stonkė</cp:lastModifiedBy>
  <cp:revision>2</cp:revision>
  <dcterms:created xsi:type="dcterms:W3CDTF">2025-03-23T14:50:08Z</dcterms:created>
  <dcterms:modified xsi:type="dcterms:W3CDTF">2025-03-23T16:57:08Z</dcterms:modified>
</cp:coreProperties>
</file>