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12192000" cy="6858000"/>
  <p:notesSz cx="6858000" cy="9144000"/>
  <p:photoAlbum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155E9-8A23-43C8-B3A3-931FC57C33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A6071D-C526-43B7-88B4-157815704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2026E-4B93-4A84-9140-99D113955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AF90F-E778-4BCA-98B5-ABC3E349F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90281-B09A-4C2C-825B-C6E5E27F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6021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F99D2-85D9-4323-8D2A-B5B090C2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B30DB-41BD-4649-B6BC-B342262A4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F7722-3A73-4FC9-B7FD-8AD1EE377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6F012-087E-4411-911D-F6FB0C877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7CD7E-425B-4051-963D-5CF6F436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96884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536F25-E641-4F12-9B97-EF956E3A8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42D13-0328-4C48-AEEC-14B68CC94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CA220-AD9E-41C8-9078-E8092AFF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495DD-22D1-4D4B-9FC6-AD0B2B99F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2170D-4679-4718-ADAD-2988B14A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8158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1E089-EB94-4B4C-8BD4-D52B4747B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4E4DC-6A6E-4148-B4B5-60BF0DD43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E2FFD-D872-4ACF-AE0D-0EED31E45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C751F-3260-4798-BEF6-5B6A1C106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26B36-E356-438A-843B-5B3E281A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1040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9C34B-0FD4-4FC1-A817-91719C07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182B7-C6F8-45E4-87F1-C53024C5D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1ABAC-06D7-4CDF-AADC-1540E774A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3752-105D-4A4E-BC79-51EDCC8E1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4DD02-43F2-4251-BAA5-2772E64D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56960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F5508-A87B-44BA-B87F-B26196C95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3F54C-DB8C-4286-B4C3-00F3CAE73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5618E0-F39F-467C-BF79-37F3B0F992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81482-51A0-443F-B70A-E0A0A66BA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61091F-9758-45D3-8234-5F766CB27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748600-B0FC-45B0-8188-E5A5F31AF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34980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25928-27C8-451B-9EFA-CEA4A89B4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4C5177-2D6A-4521-9930-08BAA2D84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B9526-799E-4963-B87E-743C551250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55690-9F72-41F2-A99D-07C1E43EA9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86A4B2-6C4C-452F-9CC1-0989A61BDD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269E63-262C-4CFC-A9FF-9AF1FFD63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469192-6547-4BB9-91AF-6EA9DA105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97DEE9-CCE7-44E9-AE03-D60096B4D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5492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20593-B481-4FCD-81C3-CDC236AA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A0509-EBC1-4761-B113-796F8EF32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2613AE-D9FF-4C8F-A7F5-219DFC91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99113-D9D5-404E-8489-3B61C2F39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4985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9A189D-3B54-4BD6-946C-3CF7AD7DB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420112-8C17-43D7-AA13-4133AFB1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7D41F-2F16-4EA2-AEF0-6E97C17D8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7992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30F4-B856-49A1-86F8-08F8D0A4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41C0C-8ACF-4CA5-9608-FD71C39B1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ABA03-8D13-436B-8938-5499ED7DE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A6E47-D648-44F2-89E9-358B4156D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91119-3602-4AF7-A969-79B49A191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2463A-A1C2-4F99-AAAA-808640E53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1203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6A6C2-E48D-47E3-9AC4-A356037E6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A7B627-5D70-47B5-816B-CAD50524B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B382D9-7D1D-4488-A9A5-EBD088578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78551-5884-41AC-B16F-E19EF94E8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F800F1-0FF3-4299-8B65-1CBB1156E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6D0EF-CEEA-4570-A173-4993F8C7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0848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BD4A37-5B8B-4AB5-8235-05FD658D5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0C204B-93AE-403D-934A-1808F4251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95687-A80F-4F51-BA9D-4B14EC8A5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5AE49-F4CC-4366-B03E-423D1429DD0F}" type="datetimeFigureOut">
              <a:rPr lang="lt-LT" smtClean="0"/>
              <a:t>2025-03-26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C708D-7E07-47F0-8499-3B0280EDE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A0B2B-ADF9-4F37-84FE-E1E2C879E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C1E75-236D-4920-969A-A4BBD9662E72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082502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01">
            <a:extLst>
              <a:ext uri="{FF2B5EF4-FFF2-40B4-BE49-F238E27FC236}">
                <a16:creationId xmlns:a16="http://schemas.microsoft.com/office/drawing/2014/main" id="{1737C86D-A28F-4A29-B5B5-3ABD26387A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19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10">
            <a:extLst>
              <a:ext uri="{FF2B5EF4-FFF2-40B4-BE49-F238E27FC236}">
                <a16:creationId xmlns:a16="http://schemas.microsoft.com/office/drawing/2014/main" id="{D03C033B-41D5-4EF1-846D-3C367F2307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26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11">
            <a:extLst>
              <a:ext uri="{FF2B5EF4-FFF2-40B4-BE49-F238E27FC236}">
                <a16:creationId xmlns:a16="http://schemas.microsoft.com/office/drawing/2014/main" id="{BF39ECCB-F1B6-4DC0-BE8D-F90E3438A7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91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12">
            <a:extLst>
              <a:ext uri="{FF2B5EF4-FFF2-40B4-BE49-F238E27FC236}">
                <a16:creationId xmlns:a16="http://schemas.microsoft.com/office/drawing/2014/main" id="{875D2DB4-FB98-438D-97E3-7FAF250907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95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13">
            <a:extLst>
              <a:ext uri="{FF2B5EF4-FFF2-40B4-BE49-F238E27FC236}">
                <a16:creationId xmlns:a16="http://schemas.microsoft.com/office/drawing/2014/main" id="{E444A234-A1F3-497F-8F5B-BC80A5BC45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8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14">
            <a:extLst>
              <a:ext uri="{FF2B5EF4-FFF2-40B4-BE49-F238E27FC236}">
                <a16:creationId xmlns:a16="http://schemas.microsoft.com/office/drawing/2014/main" id="{ED60BDC9-7341-45A1-9D94-6624FB4364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30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15">
            <a:extLst>
              <a:ext uri="{FF2B5EF4-FFF2-40B4-BE49-F238E27FC236}">
                <a16:creationId xmlns:a16="http://schemas.microsoft.com/office/drawing/2014/main" id="{FAEAA3C6-04D7-414F-96A0-821CF6DC1F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76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16">
            <a:extLst>
              <a:ext uri="{FF2B5EF4-FFF2-40B4-BE49-F238E27FC236}">
                <a16:creationId xmlns:a16="http://schemas.microsoft.com/office/drawing/2014/main" id="{A47B7B7E-3EC5-4169-B4B4-DDC05946B8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88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17">
            <a:extLst>
              <a:ext uri="{FF2B5EF4-FFF2-40B4-BE49-F238E27FC236}">
                <a16:creationId xmlns:a16="http://schemas.microsoft.com/office/drawing/2014/main" id="{1C82C3BE-5D9B-4C9C-A6B0-912CDF4389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93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18">
            <a:extLst>
              <a:ext uri="{FF2B5EF4-FFF2-40B4-BE49-F238E27FC236}">
                <a16:creationId xmlns:a16="http://schemas.microsoft.com/office/drawing/2014/main" id="{6E2B6810-F883-4B47-AE60-A072DA59C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90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19">
            <a:extLst>
              <a:ext uri="{FF2B5EF4-FFF2-40B4-BE49-F238E27FC236}">
                <a16:creationId xmlns:a16="http://schemas.microsoft.com/office/drawing/2014/main" id="{B800C09B-6430-4A00-A0BE-B568FC7D38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49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02">
            <a:extLst>
              <a:ext uri="{FF2B5EF4-FFF2-40B4-BE49-F238E27FC236}">
                <a16:creationId xmlns:a16="http://schemas.microsoft.com/office/drawing/2014/main" id="{10F0BBDF-42E8-46AB-9598-C578FDB569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71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20">
            <a:extLst>
              <a:ext uri="{FF2B5EF4-FFF2-40B4-BE49-F238E27FC236}">
                <a16:creationId xmlns:a16="http://schemas.microsoft.com/office/drawing/2014/main" id="{CE1A5ACA-8268-48CB-BE99-A4150FA6A0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78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21">
            <a:extLst>
              <a:ext uri="{FF2B5EF4-FFF2-40B4-BE49-F238E27FC236}">
                <a16:creationId xmlns:a16="http://schemas.microsoft.com/office/drawing/2014/main" id="{B962C081-AF20-4EB9-9D99-3511BE7B28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58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22">
            <a:extLst>
              <a:ext uri="{FF2B5EF4-FFF2-40B4-BE49-F238E27FC236}">
                <a16:creationId xmlns:a16="http://schemas.microsoft.com/office/drawing/2014/main" id="{E868A946-5265-4FD5-AE9F-5714490D89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22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23">
            <a:extLst>
              <a:ext uri="{FF2B5EF4-FFF2-40B4-BE49-F238E27FC236}">
                <a16:creationId xmlns:a16="http://schemas.microsoft.com/office/drawing/2014/main" id="{9F199837-92C7-4D60-94E3-987A651F48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228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24">
            <a:extLst>
              <a:ext uri="{FF2B5EF4-FFF2-40B4-BE49-F238E27FC236}">
                <a16:creationId xmlns:a16="http://schemas.microsoft.com/office/drawing/2014/main" id="{DDD16C0D-9C35-49E4-9EE1-B00603A9AC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07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25">
            <a:extLst>
              <a:ext uri="{FF2B5EF4-FFF2-40B4-BE49-F238E27FC236}">
                <a16:creationId xmlns:a16="http://schemas.microsoft.com/office/drawing/2014/main" id="{36490ADD-2784-41C4-98F4-2D4744CD38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71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26">
            <a:extLst>
              <a:ext uri="{FF2B5EF4-FFF2-40B4-BE49-F238E27FC236}">
                <a16:creationId xmlns:a16="http://schemas.microsoft.com/office/drawing/2014/main" id="{F927E94B-351B-42C5-AA85-D4FF396260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22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27">
            <a:extLst>
              <a:ext uri="{FF2B5EF4-FFF2-40B4-BE49-F238E27FC236}">
                <a16:creationId xmlns:a16="http://schemas.microsoft.com/office/drawing/2014/main" id="{8FB4EA36-4545-4C75-8CD7-FD75B60A10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394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28">
            <a:extLst>
              <a:ext uri="{FF2B5EF4-FFF2-40B4-BE49-F238E27FC236}">
                <a16:creationId xmlns:a16="http://schemas.microsoft.com/office/drawing/2014/main" id="{9A8A87F6-81F7-4276-B8FC-DEA95F5971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86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29">
            <a:extLst>
              <a:ext uri="{FF2B5EF4-FFF2-40B4-BE49-F238E27FC236}">
                <a16:creationId xmlns:a16="http://schemas.microsoft.com/office/drawing/2014/main" id="{0EB7B766-CAFE-4606-8C50-0491385C49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8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03">
            <a:extLst>
              <a:ext uri="{FF2B5EF4-FFF2-40B4-BE49-F238E27FC236}">
                <a16:creationId xmlns:a16="http://schemas.microsoft.com/office/drawing/2014/main" id="{E9AFB8E7-5B6B-4457-9B11-E08AE9A90D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87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30">
            <a:extLst>
              <a:ext uri="{FF2B5EF4-FFF2-40B4-BE49-F238E27FC236}">
                <a16:creationId xmlns:a16="http://schemas.microsoft.com/office/drawing/2014/main" id="{B61A52CF-77A6-444A-B21B-A109EBE105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65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31">
            <a:extLst>
              <a:ext uri="{FF2B5EF4-FFF2-40B4-BE49-F238E27FC236}">
                <a16:creationId xmlns:a16="http://schemas.microsoft.com/office/drawing/2014/main" id="{542D4889-1B3F-4611-BC29-08B2663AE0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26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32">
            <a:extLst>
              <a:ext uri="{FF2B5EF4-FFF2-40B4-BE49-F238E27FC236}">
                <a16:creationId xmlns:a16="http://schemas.microsoft.com/office/drawing/2014/main" id="{E0601D9D-C350-46D3-A200-85B7E38830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7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33">
            <a:extLst>
              <a:ext uri="{FF2B5EF4-FFF2-40B4-BE49-F238E27FC236}">
                <a16:creationId xmlns:a16="http://schemas.microsoft.com/office/drawing/2014/main" id="{E3E8B6C7-8DE1-4C60-9187-DAD5E56F12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30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34">
            <a:extLst>
              <a:ext uri="{FF2B5EF4-FFF2-40B4-BE49-F238E27FC236}">
                <a16:creationId xmlns:a16="http://schemas.microsoft.com/office/drawing/2014/main" id="{5C4C7ACF-5072-4EFC-8A0C-7E722371A0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013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35">
            <a:extLst>
              <a:ext uri="{FF2B5EF4-FFF2-40B4-BE49-F238E27FC236}">
                <a16:creationId xmlns:a16="http://schemas.microsoft.com/office/drawing/2014/main" id="{4E67F67E-C49E-4AFB-A23A-9CA35B4A85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120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36">
            <a:extLst>
              <a:ext uri="{FF2B5EF4-FFF2-40B4-BE49-F238E27FC236}">
                <a16:creationId xmlns:a16="http://schemas.microsoft.com/office/drawing/2014/main" id="{84714D31-EB6B-42A7-91E9-B8799DEC3B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64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37">
            <a:extLst>
              <a:ext uri="{FF2B5EF4-FFF2-40B4-BE49-F238E27FC236}">
                <a16:creationId xmlns:a16="http://schemas.microsoft.com/office/drawing/2014/main" id="{2CAE82C2-4701-4022-8EC0-25C85E0C78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318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38">
            <a:extLst>
              <a:ext uri="{FF2B5EF4-FFF2-40B4-BE49-F238E27FC236}">
                <a16:creationId xmlns:a16="http://schemas.microsoft.com/office/drawing/2014/main" id="{69B12E41-FD33-433D-A3E7-83EDF0EB0E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53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39">
            <a:extLst>
              <a:ext uri="{FF2B5EF4-FFF2-40B4-BE49-F238E27FC236}">
                <a16:creationId xmlns:a16="http://schemas.microsoft.com/office/drawing/2014/main" id="{E023A26A-9DA7-496D-9765-76F3ACB5FC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73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04">
            <a:extLst>
              <a:ext uri="{FF2B5EF4-FFF2-40B4-BE49-F238E27FC236}">
                <a16:creationId xmlns:a16="http://schemas.microsoft.com/office/drawing/2014/main" id="{5BF7A55A-1795-4B60-9823-53AE5D01BE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35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40">
            <a:extLst>
              <a:ext uri="{FF2B5EF4-FFF2-40B4-BE49-F238E27FC236}">
                <a16:creationId xmlns:a16="http://schemas.microsoft.com/office/drawing/2014/main" id="{6E93284F-0A07-4DBE-B264-C94EBBE7CB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23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41">
            <a:extLst>
              <a:ext uri="{FF2B5EF4-FFF2-40B4-BE49-F238E27FC236}">
                <a16:creationId xmlns:a16="http://schemas.microsoft.com/office/drawing/2014/main" id="{8BE28DD0-A773-405E-B056-25617C7744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249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42">
            <a:extLst>
              <a:ext uri="{FF2B5EF4-FFF2-40B4-BE49-F238E27FC236}">
                <a16:creationId xmlns:a16="http://schemas.microsoft.com/office/drawing/2014/main" id="{4084FE2F-28B8-46FA-8F41-657B4BED1F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874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43">
            <a:extLst>
              <a:ext uri="{FF2B5EF4-FFF2-40B4-BE49-F238E27FC236}">
                <a16:creationId xmlns:a16="http://schemas.microsoft.com/office/drawing/2014/main" id="{46CCFA16-3AD5-47DA-B70F-7BAD78611C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7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44">
            <a:extLst>
              <a:ext uri="{FF2B5EF4-FFF2-40B4-BE49-F238E27FC236}">
                <a16:creationId xmlns:a16="http://schemas.microsoft.com/office/drawing/2014/main" id="{5816FD60-BAC8-47CF-814D-2DAEFF54BD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16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45">
            <a:extLst>
              <a:ext uri="{FF2B5EF4-FFF2-40B4-BE49-F238E27FC236}">
                <a16:creationId xmlns:a16="http://schemas.microsoft.com/office/drawing/2014/main" id="{C5DCFEDB-5213-4ADE-AA5F-D7C663910A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1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46">
            <a:extLst>
              <a:ext uri="{FF2B5EF4-FFF2-40B4-BE49-F238E27FC236}">
                <a16:creationId xmlns:a16="http://schemas.microsoft.com/office/drawing/2014/main" id="{69BB6D05-99AF-437B-A893-6306408CF1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39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47">
            <a:extLst>
              <a:ext uri="{FF2B5EF4-FFF2-40B4-BE49-F238E27FC236}">
                <a16:creationId xmlns:a16="http://schemas.microsoft.com/office/drawing/2014/main" id="{02BF627F-516D-4575-8EBC-42CE27B4FE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613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48">
            <a:extLst>
              <a:ext uri="{FF2B5EF4-FFF2-40B4-BE49-F238E27FC236}">
                <a16:creationId xmlns:a16="http://schemas.microsoft.com/office/drawing/2014/main" id="{C686DE4B-D9DF-4D75-AD85-6A2A4842DB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28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49">
            <a:extLst>
              <a:ext uri="{FF2B5EF4-FFF2-40B4-BE49-F238E27FC236}">
                <a16:creationId xmlns:a16="http://schemas.microsoft.com/office/drawing/2014/main" id="{EA05B007-39BD-4AC0-A7AE-89B94AA269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46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05">
            <a:extLst>
              <a:ext uri="{FF2B5EF4-FFF2-40B4-BE49-F238E27FC236}">
                <a16:creationId xmlns:a16="http://schemas.microsoft.com/office/drawing/2014/main" id="{C5218535-A826-403E-BFE4-EE8A1972FB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505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50">
            <a:extLst>
              <a:ext uri="{FF2B5EF4-FFF2-40B4-BE49-F238E27FC236}">
                <a16:creationId xmlns:a16="http://schemas.microsoft.com/office/drawing/2014/main" id="{2CD4F48D-A781-4813-9F17-29E2FCB08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87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51">
            <a:extLst>
              <a:ext uri="{FF2B5EF4-FFF2-40B4-BE49-F238E27FC236}">
                <a16:creationId xmlns:a16="http://schemas.microsoft.com/office/drawing/2014/main" id="{DF281911-FF89-4D10-9FE1-3847FB68CD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35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52">
            <a:extLst>
              <a:ext uri="{FF2B5EF4-FFF2-40B4-BE49-F238E27FC236}">
                <a16:creationId xmlns:a16="http://schemas.microsoft.com/office/drawing/2014/main" id="{7FD1BEBE-591F-4CF1-B418-5485C931B3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31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53">
            <a:extLst>
              <a:ext uri="{FF2B5EF4-FFF2-40B4-BE49-F238E27FC236}">
                <a16:creationId xmlns:a16="http://schemas.microsoft.com/office/drawing/2014/main" id="{52FB98B6-DB51-4134-A4E7-2B8F7B65E1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03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54">
            <a:extLst>
              <a:ext uri="{FF2B5EF4-FFF2-40B4-BE49-F238E27FC236}">
                <a16:creationId xmlns:a16="http://schemas.microsoft.com/office/drawing/2014/main" id="{641C9D07-D918-4368-9664-D2165DC750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625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55">
            <a:extLst>
              <a:ext uri="{FF2B5EF4-FFF2-40B4-BE49-F238E27FC236}">
                <a16:creationId xmlns:a16="http://schemas.microsoft.com/office/drawing/2014/main" id="{15899B94-4273-4355-BC4A-851764D8F9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443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56">
            <a:extLst>
              <a:ext uri="{FF2B5EF4-FFF2-40B4-BE49-F238E27FC236}">
                <a16:creationId xmlns:a16="http://schemas.microsoft.com/office/drawing/2014/main" id="{79543D40-EA72-4A2E-A9AE-6CDF8BE7FC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06">
            <a:extLst>
              <a:ext uri="{FF2B5EF4-FFF2-40B4-BE49-F238E27FC236}">
                <a16:creationId xmlns:a16="http://schemas.microsoft.com/office/drawing/2014/main" id="{75BB6764-5CA9-4478-8317-1415C34A14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6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07">
            <a:extLst>
              <a:ext uri="{FF2B5EF4-FFF2-40B4-BE49-F238E27FC236}">
                <a16:creationId xmlns:a16="http://schemas.microsoft.com/office/drawing/2014/main" id="{48022F0C-717E-49AA-A3BF-FB540B1F16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83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08">
            <a:extLst>
              <a:ext uri="{FF2B5EF4-FFF2-40B4-BE49-F238E27FC236}">
                <a16:creationId xmlns:a16="http://schemas.microsoft.com/office/drawing/2014/main" id="{56D811C8-F43E-436A-AFBD-DA05DBB5F0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6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.20 Alfas Ivanausas v4_009">
            <a:extLst>
              <a:ext uri="{FF2B5EF4-FFF2-40B4-BE49-F238E27FC236}">
                <a16:creationId xmlns:a16="http://schemas.microsoft.com/office/drawing/2014/main" id="{230DC61E-6E63-47B2-B26A-7926497CF5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84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DaRiuS</dc:creator>
  <cp:lastModifiedBy>DaRiuS</cp:lastModifiedBy>
  <cp:revision>1</cp:revision>
  <dcterms:created xsi:type="dcterms:W3CDTF">2025-03-26T11:05:09Z</dcterms:created>
  <dcterms:modified xsi:type="dcterms:W3CDTF">2025-03-26T11:05:26Z</dcterms:modified>
</cp:coreProperties>
</file>