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6" r:id="rId5"/>
    <p:sldMasterId id="2147483734" r:id="rId6"/>
  </p:sldMasterIdLst>
  <p:notesMasterIdLst>
    <p:notesMasterId r:id="rId28"/>
  </p:notesMasterIdLst>
  <p:handoutMasterIdLst>
    <p:handoutMasterId r:id="rId29"/>
  </p:handoutMasterIdLst>
  <p:sldIdLst>
    <p:sldId id="1379" r:id="rId7"/>
    <p:sldId id="4155" r:id="rId8"/>
    <p:sldId id="4132" r:id="rId9"/>
    <p:sldId id="4161" r:id="rId10"/>
    <p:sldId id="4162" r:id="rId11"/>
    <p:sldId id="592" r:id="rId12"/>
    <p:sldId id="865" r:id="rId13"/>
    <p:sldId id="858" r:id="rId14"/>
    <p:sldId id="4159" r:id="rId15"/>
    <p:sldId id="848" r:id="rId16"/>
    <p:sldId id="868" r:id="rId17"/>
    <p:sldId id="896" r:id="rId18"/>
    <p:sldId id="4160" r:id="rId19"/>
    <p:sldId id="4150" r:id="rId20"/>
    <p:sldId id="269" r:id="rId21"/>
    <p:sldId id="885" r:id="rId22"/>
    <p:sldId id="873" r:id="rId23"/>
    <p:sldId id="880" r:id="rId24"/>
    <p:sldId id="4147" r:id="rId25"/>
    <p:sldId id="4154" r:id="rId26"/>
    <p:sldId id="844" r:id="rId27"/>
  </p:sldIdLst>
  <p:sldSz cx="12192000" cy="6858000"/>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FF5926-BE5C-A2B0-5A38-E1AF356424D3}" name="Vilija Riškienė" initials="VR" userId="S::vilija.riskiene@eimin.lt::2a387239-8296-4e1e-ba66-1759e042c36f" providerId="AD"/>
  <p188:author id="{ABB85036-299C-F0E8-0502-24CDC14954E1}" name="Marius Stasiukaitis" initials="MS" userId="S::marius.stasiukaitis@eimin.lt::46823d34-2682-4354-8b02-818d9770e8be" providerId="AD"/>
  <p188:author id="{5B58B85A-6EBC-EBD8-0D59-AA84060BD4B3}" name="Ugnė Širvinskaitė" initials="UŠ" userId="S::ugne.sirvinskaite@eimin.lt::7c46e4ce-3609-4d2a-b161-6bca6059f47d" providerId="AD"/>
  <p188:author id="{DE36A475-422A-07E5-4163-C34A5BBC4428}" name="Gytis Puišė" initials="GP" userId="S::gytis.puise@eimin.lt::1d418574-509b-46a7-8549-676920451547" providerId="AD"/>
  <p188:author id="{721325F2-579F-DDD0-3514-91DE81FC602F}" name="Ugnė Širvinskaitė" initials="UŠ" userId="S::Ugne.Sirvinskaite@eimin.lt::7c46e4ce-3609-4d2a-b161-6bca6059f47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47FF"/>
    <a:srgbClr val="D6C9F1"/>
    <a:srgbClr val="390A6F"/>
    <a:srgbClr val="44BBA4"/>
    <a:srgbClr val="0062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6AAEC4-4352-4557-BC84-B4C6AEF629CC}" v="16" dt="2025-03-25T12:28:55.0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60684" autoAdjust="0"/>
  </p:normalViewPr>
  <p:slideViewPr>
    <p:cSldViewPr snapToGrid="0">
      <p:cViewPr varScale="1">
        <p:scale>
          <a:sx n="38" d="100"/>
          <a:sy n="38" d="100"/>
        </p:scale>
        <p:origin x="1872" y="4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36"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dija Bajarūnienė" userId="38796180-2287-4fcb-8f8c-8b384c59cc71" providerId="ADAL" clId="{D36AAEC4-4352-4557-BC84-B4C6AEF629CC}"/>
    <pc:docChg chg="undo custSel addSld delSld modSld sldOrd">
      <pc:chgData name="Lidija Bajarūnienė" userId="38796180-2287-4fcb-8f8c-8b384c59cc71" providerId="ADAL" clId="{D36AAEC4-4352-4557-BC84-B4C6AEF629CC}" dt="2025-03-25T12:39:11.460" v="548" actId="20577"/>
      <pc:docMkLst>
        <pc:docMk/>
      </pc:docMkLst>
      <pc:sldChg chg="modSp mod">
        <pc:chgData name="Lidija Bajarūnienė" userId="38796180-2287-4fcb-8f8c-8b384c59cc71" providerId="ADAL" clId="{D36AAEC4-4352-4557-BC84-B4C6AEF629CC}" dt="2025-03-25T12:37:27.109" v="528" actId="20577"/>
        <pc:sldMkLst>
          <pc:docMk/>
          <pc:sldMk cId="1737001672" sldId="848"/>
        </pc:sldMkLst>
        <pc:spChg chg="mod">
          <ac:chgData name="Lidija Bajarūnienė" userId="38796180-2287-4fcb-8f8c-8b384c59cc71" providerId="ADAL" clId="{D36AAEC4-4352-4557-BC84-B4C6AEF629CC}" dt="2025-03-25T12:37:27.109" v="528" actId="20577"/>
          <ac:spMkLst>
            <pc:docMk/>
            <pc:sldMk cId="1737001672" sldId="848"/>
            <ac:spMk id="3" creationId="{3396ECA6-B821-DF7A-CE0F-5E859C564250}"/>
          </ac:spMkLst>
        </pc:spChg>
        <pc:picChg chg="mod">
          <ac:chgData name="Lidija Bajarūnienė" userId="38796180-2287-4fcb-8f8c-8b384c59cc71" providerId="ADAL" clId="{D36AAEC4-4352-4557-BC84-B4C6AEF629CC}" dt="2025-03-25T12:37:18.403" v="521" actId="14100"/>
          <ac:picMkLst>
            <pc:docMk/>
            <pc:sldMk cId="1737001672" sldId="848"/>
            <ac:picMk id="7" creationId="{29E50692-1E04-1757-8C58-91D505495A8F}"/>
          </ac:picMkLst>
        </pc:picChg>
      </pc:sldChg>
      <pc:sldChg chg="del">
        <pc:chgData name="Lidija Bajarūnienė" userId="38796180-2287-4fcb-8f8c-8b384c59cc71" providerId="ADAL" clId="{D36AAEC4-4352-4557-BC84-B4C6AEF629CC}" dt="2025-03-25T12:35:43.656" v="516" actId="2696"/>
        <pc:sldMkLst>
          <pc:docMk/>
          <pc:sldMk cId="4200418122" sldId="850"/>
        </pc:sldMkLst>
      </pc:sldChg>
      <pc:sldChg chg="modSp mod">
        <pc:chgData name="Lidija Bajarūnienė" userId="38796180-2287-4fcb-8f8c-8b384c59cc71" providerId="ADAL" clId="{D36AAEC4-4352-4557-BC84-B4C6AEF629CC}" dt="2025-03-25T12:30:05.004" v="292" actId="6549"/>
        <pc:sldMkLst>
          <pc:docMk/>
          <pc:sldMk cId="3400985344" sldId="858"/>
        </pc:sldMkLst>
        <pc:spChg chg="mod">
          <ac:chgData name="Lidija Bajarūnienė" userId="38796180-2287-4fcb-8f8c-8b384c59cc71" providerId="ADAL" clId="{D36AAEC4-4352-4557-BC84-B4C6AEF629CC}" dt="2025-03-25T12:30:05.004" v="292" actId="6549"/>
          <ac:spMkLst>
            <pc:docMk/>
            <pc:sldMk cId="3400985344" sldId="858"/>
            <ac:spMk id="6" creationId="{F023736A-7B69-1F44-E8E5-A904C621FEDA}"/>
          </ac:spMkLst>
        </pc:spChg>
      </pc:sldChg>
      <pc:sldChg chg="modSp mod">
        <pc:chgData name="Lidija Bajarūnienė" userId="38796180-2287-4fcb-8f8c-8b384c59cc71" providerId="ADAL" clId="{D36AAEC4-4352-4557-BC84-B4C6AEF629CC}" dt="2025-03-25T12:31:59.916" v="396" actId="20577"/>
        <pc:sldMkLst>
          <pc:docMk/>
          <pc:sldMk cId="835786157" sldId="868"/>
        </pc:sldMkLst>
        <pc:spChg chg="mod">
          <ac:chgData name="Lidija Bajarūnienė" userId="38796180-2287-4fcb-8f8c-8b384c59cc71" providerId="ADAL" clId="{D36AAEC4-4352-4557-BC84-B4C6AEF629CC}" dt="2025-03-25T12:31:59.916" v="396" actId="20577"/>
          <ac:spMkLst>
            <pc:docMk/>
            <pc:sldMk cId="835786157" sldId="868"/>
            <ac:spMk id="3" creationId="{3396ECA6-B821-DF7A-CE0F-5E859C564250}"/>
          </ac:spMkLst>
        </pc:spChg>
      </pc:sldChg>
      <pc:sldChg chg="modSp mod">
        <pc:chgData name="Lidija Bajarūnienė" userId="38796180-2287-4fcb-8f8c-8b384c59cc71" providerId="ADAL" clId="{D36AAEC4-4352-4557-BC84-B4C6AEF629CC}" dt="2025-03-25T12:36:23.720" v="520" actId="20577"/>
        <pc:sldMkLst>
          <pc:docMk/>
          <pc:sldMk cId="2347641031" sldId="873"/>
        </pc:sldMkLst>
        <pc:spChg chg="mod">
          <ac:chgData name="Lidija Bajarūnienė" userId="38796180-2287-4fcb-8f8c-8b384c59cc71" providerId="ADAL" clId="{D36AAEC4-4352-4557-BC84-B4C6AEF629CC}" dt="2025-03-25T12:36:23.720" v="520" actId="20577"/>
          <ac:spMkLst>
            <pc:docMk/>
            <pc:sldMk cId="2347641031" sldId="873"/>
            <ac:spMk id="6" creationId="{DCDB723E-D12F-7CD0-CF20-49E5760BED2A}"/>
          </ac:spMkLst>
        </pc:spChg>
      </pc:sldChg>
      <pc:sldChg chg="modSp mod">
        <pc:chgData name="Lidija Bajarūnienė" userId="38796180-2287-4fcb-8f8c-8b384c59cc71" providerId="ADAL" clId="{D36AAEC4-4352-4557-BC84-B4C6AEF629CC}" dt="2025-03-25T12:39:11.460" v="548" actId="20577"/>
        <pc:sldMkLst>
          <pc:docMk/>
          <pc:sldMk cId="114172002" sldId="896"/>
        </pc:sldMkLst>
        <pc:spChg chg="mod">
          <ac:chgData name="Lidija Bajarūnienė" userId="38796180-2287-4fcb-8f8c-8b384c59cc71" providerId="ADAL" clId="{D36AAEC4-4352-4557-BC84-B4C6AEF629CC}" dt="2025-03-25T12:34:27.490" v="506" actId="1076"/>
          <ac:spMkLst>
            <pc:docMk/>
            <pc:sldMk cId="114172002" sldId="896"/>
            <ac:spMk id="2" creationId="{B8F1A22E-D498-FE2B-E774-A2E10E9CD141}"/>
          </ac:spMkLst>
        </pc:spChg>
        <pc:spChg chg="mod">
          <ac:chgData name="Lidija Bajarūnienė" userId="38796180-2287-4fcb-8f8c-8b384c59cc71" providerId="ADAL" clId="{D36AAEC4-4352-4557-BC84-B4C6AEF629CC}" dt="2025-03-25T12:39:11.460" v="548" actId="20577"/>
          <ac:spMkLst>
            <pc:docMk/>
            <pc:sldMk cId="114172002" sldId="896"/>
            <ac:spMk id="3" creationId="{2662D7BF-6356-CDC2-7FCE-EC5BFD29549C}"/>
          </ac:spMkLst>
        </pc:spChg>
      </pc:sldChg>
      <pc:sldChg chg="del">
        <pc:chgData name="Lidija Bajarūnienė" userId="38796180-2287-4fcb-8f8c-8b384c59cc71" providerId="ADAL" clId="{D36AAEC4-4352-4557-BC84-B4C6AEF629CC}" dt="2025-03-24T17:46:55.105" v="257" actId="47"/>
        <pc:sldMkLst>
          <pc:docMk/>
          <pc:sldMk cId="3677267733" sldId="4131"/>
        </pc:sldMkLst>
      </pc:sldChg>
      <pc:sldChg chg="del">
        <pc:chgData name="Lidija Bajarūnienė" userId="38796180-2287-4fcb-8f8c-8b384c59cc71" providerId="ADAL" clId="{D36AAEC4-4352-4557-BC84-B4C6AEF629CC}" dt="2025-03-24T17:46:54.199" v="256" actId="47"/>
        <pc:sldMkLst>
          <pc:docMk/>
          <pc:sldMk cId="268244926" sldId="4148"/>
        </pc:sldMkLst>
      </pc:sldChg>
      <pc:sldChg chg="modSp mod">
        <pc:chgData name="Lidija Bajarūnienė" userId="38796180-2287-4fcb-8f8c-8b384c59cc71" providerId="ADAL" clId="{D36AAEC4-4352-4557-BC84-B4C6AEF629CC}" dt="2025-03-25T12:30:19.406" v="294" actId="20577"/>
        <pc:sldMkLst>
          <pc:docMk/>
          <pc:sldMk cId="3762127739" sldId="4159"/>
        </pc:sldMkLst>
        <pc:spChg chg="mod">
          <ac:chgData name="Lidija Bajarūnienė" userId="38796180-2287-4fcb-8f8c-8b384c59cc71" providerId="ADAL" clId="{D36AAEC4-4352-4557-BC84-B4C6AEF629CC}" dt="2025-03-25T12:30:19.406" v="294" actId="20577"/>
          <ac:spMkLst>
            <pc:docMk/>
            <pc:sldMk cId="3762127739" sldId="4159"/>
            <ac:spMk id="7" creationId="{F77DB4F0-DA60-768D-1C66-B89FCB1E0E0E}"/>
          </ac:spMkLst>
        </pc:spChg>
      </pc:sldChg>
      <pc:sldChg chg="addSp delSp modSp new mod ord">
        <pc:chgData name="Lidija Bajarūnienė" userId="38796180-2287-4fcb-8f8c-8b384c59cc71" providerId="ADAL" clId="{D36AAEC4-4352-4557-BC84-B4C6AEF629CC}" dt="2025-03-24T17:46:36.943" v="254" actId="14100"/>
        <pc:sldMkLst>
          <pc:docMk/>
          <pc:sldMk cId="703242611" sldId="4161"/>
        </pc:sldMkLst>
        <pc:spChg chg="mod">
          <ac:chgData name="Lidija Bajarūnienė" userId="38796180-2287-4fcb-8f8c-8b384c59cc71" providerId="ADAL" clId="{D36AAEC4-4352-4557-BC84-B4C6AEF629CC}" dt="2025-03-24T17:43:48.605" v="156" actId="122"/>
          <ac:spMkLst>
            <pc:docMk/>
            <pc:sldMk cId="703242611" sldId="4161"/>
            <ac:spMk id="2" creationId="{29798AE1-9D1C-6408-271D-C2AFEDE40388}"/>
          </ac:spMkLst>
        </pc:spChg>
        <pc:spChg chg="mod">
          <ac:chgData name="Lidija Bajarūnienė" userId="38796180-2287-4fcb-8f8c-8b384c59cc71" providerId="ADAL" clId="{D36AAEC4-4352-4557-BC84-B4C6AEF629CC}" dt="2025-03-24T17:46:36.943" v="254" actId="14100"/>
          <ac:spMkLst>
            <pc:docMk/>
            <pc:sldMk cId="703242611" sldId="4161"/>
            <ac:spMk id="3" creationId="{AA8CECAC-951B-0307-D671-743D5AD0B186}"/>
          </ac:spMkLst>
        </pc:spChg>
        <pc:spChg chg="del">
          <ac:chgData name="Lidija Bajarūnienė" userId="38796180-2287-4fcb-8f8c-8b384c59cc71" providerId="ADAL" clId="{D36AAEC4-4352-4557-BC84-B4C6AEF629CC}" dt="2025-03-24T17:42:13.125" v="115" actId="21"/>
          <ac:spMkLst>
            <pc:docMk/>
            <pc:sldMk cId="703242611" sldId="4161"/>
            <ac:spMk id="4" creationId="{79DD1FE9-DE0F-6E9F-E38B-E9D608347C5D}"/>
          </ac:spMkLst>
        </pc:spChg>
        <pc:spChg chg="del">
          <ac:chgData name="Lidija Bajarūnienė" userId="38796180-2287-4fcb-8f8c-8b384c59cc71" providerId="ADAL" clId="{D36AAEC4-4352-4557-BC84-B4C6AEF629CC}" dt="2025-03-24T17:42:10.272" v="114" actId="21"/>
          <ac:spMkLst>
            <pc:docMk/>
            <pc:sldMk cId="703242611" sldId="4161"/>
            <ac:spMk id="5" creationId="{BF8DCA3D-FAF9-527C-16F1-1BE0D1BD046E}"/>
          </ac:spMkLst>
        </pc:spChg>
        <pc:graphicFrameChg chg="add mod modGraphic">
          <ac:chgData name="Lidija Bajarūnienė" userId="38796180-2287-4fcb-8f8c-8b384c59cc71" providerId="ADAL" clId="{D36AAEC4-4352-4557-BC84-B4C6AEF629CC}" dt="2025-03-24T17:38:47.775" v="10" actId="14100"/>
          <ac:graphicFrameMkLst>
            <pc:docMk/>
            <pc:sldMk cId="703242611" sldId="4161"/>
            <ac:graphicFrameMk id="6" creationId="{765F6429-B711-0E80-D7A0-961DB1B59E8E}"/>
          </ac:graphicFrameMkLst>
        </pc:graphicFrameChg>
        <pc:graphicFrameChg chg="add mod">
          <ac:chgData name="Lidija Bajarūnienė" userId="38796180-2287-4fcb-8f8c-8b384c59cc71" providerId="ADAL" clId="{D36AAEC4-4352-4557-BC84-B4C6AEF629CC}" dt="2025-03-24T17:40:37.426" v="74"/>
          <ac:graphicFrameMkLst>
            <pc:docMk/>
            <pc:sldMk cId="703242611" sldId="4161"/>
            <ac:graphicFrameMk id="7" creationId="{6052EE4E-70C3-0448-3EBC-33F49949CA21}"/>
          </ac:graphicFrameMkLst>
        </pc:graphicFrameChg>
      </pc:sldChg>
      <pc:sldChg chg="addSp modSp new del">
        <pc:chgData name="Lidija Bajarūnienė" userId="38796180-2287-4fcb-8f8c-8b384c59cc71" providerId="ADAL" clId="{D36AAEC4-4352-4557-BC84-B4C6AEF629CC}" dt="2025-03-24T17:37:36.488" v="4" actId="47"/>
        <pc:sldMkLst>
          <pc:docMk/>
          <pc:sldMk cId="4091417687" sldId="4161"/>
        </pc:sldMkLst>
        <pc:spChg chg="mod">
          <ac:chgData name="Lidija Bajarūnienė" userId="38796180-2287-4fcb-8f8c-8b384c59cc71" providerId="ADAL" clId="{D36AAEC4-4352-4557-BC84-B4C6AEF629CC}" dt="2025-03-24T17:37:30.605" v="3" actId="1076"/>
          <ac:spMkLst>
            <pc:docMk/>
            <pc:sldMk cId="4091417687" sldId="4161"/>
            <ac:spMk id="3" creationId="{D9E17CB4-CA2B-4BAC-05D7-920C67CB8431}"/>
          </ac:spMkLst>
        </pc:spChg>
        <pc:picChg chg="add mod">
          <ac:chgData name="Lidija Bajarūnienė" userId="38796180-2287-4fcb-8f8c-8b384c59cc71" providerId="ADAL" clId="{D36AAEC4-4352-4557-BC84-B4C6AEF629CC}" dt="2025-03-24T17:37:30.605" v="3" actId="1076"/>
          <ac:picMkLst>
            <pc:docMk/>
            <pc:sldMk cId="4091417687" sldId="4161"/>
            <ac:picMk id="2050" creationId="{E353182E-3803-D12C-C563-E644B6B800F7}"/>
          </ac:picMkLst>
        </pc:picChg>
      </pc:sldChg>
      <pc:sldChg chg="modSp mod">
        <pc:chgData name="Lidija Bajarūnienė" userId="38796180-2287-4fcb-8f8c-8b384c59cc71" providerId="ADAL" clId="{D36AAEC4-4352-4557-BC84-B4C6AEF629CC}" dt="2025-03-25T12:29:07.721" v="274" actId="113"/>
        <pc:sldMkLst>
          <pc:docMk/>
          <pc:sldMk cId="1762954032" sldId="4162"/>
        </pc:sldMkLst>
        <pc:spChg chg="mod">
          <ac:chgData name="Lidija Bajarūnienė" userId="38796180-2287-4fcb-8f8c-8b384c59cc71" providerId="ADAL" clId="{D36AAEC4-4352-4557-BC84-B4C6AEF629CC}" dt="2025-03-25T12:26:35.664" v="260" actId="20577"/>
          <ac:spMkLst>
            <pc:docMk/>
            <pc:sldMk cId="1762954032" sldId="4162"/>
            <ac:spMk id="2" creationId="{19B5E8ED-12BC-D752-606E-16A78AA01541}"/>
          </ac:spMkLst>
        </pc:spChg>
        <pc:spChg chg="mod">
          <ac:chgData name="Lidija Bajarūnienė" userId="38796180-2287-4fcb-8f8c-8b384c59cc71" providerId="ADAL" clId="{D36AAEC4-4352-4557-BC84-B4C6AEF629CC}" dt="2025-03-25T12:29:07.721" v="274" actId="113"/>
          <ac:spMkLst>
            <pc:docMk/>
            <pc:sldMk cId="1762954032" sldId="4162"/>
            <ac:spMk id="3" creationId="{53795789-27BF-9156-2176-EE2405DAD392}"/>
          </ac:spMkLst>
        </pc:spChg>
      </pc:sldChg>
      <pc:sldChg chg="modSp add del mod">
        <pc:chgData name="Lidija Bajarūnienė" userId="38796180-2287-4fcb-8f8c-8b384c59cc71" providerId="ADAL" clId="{D36AAEC4-4352-4557-BC84-B4C6AEF629CC}" dt="2025-03-24T17:46:47.841" v="255" actId="47"/>
        <pc:sldMkLst>
          <pc:docMk/>
          <pc:sldMk cId="4023013639" sldId="4163"/>
        </pc:sldMkLst>
        <pc:spChg chg="mod">
          <ac:chgData name="Lidija Bajarūnienė" userId="38796180-2287-4fcb-8f8c-8b384c59cc71" providerId="ADAL" clId="{D36AAEC4-4352-4557-BC84-B4C6AEF629CC}" dt="2025-03-24T17:42:59.368" v="128" actId="20577"/>
          <ac:spMkLst>
            <pc:docMk/>
            <pc:sldMk cId="4023013639" sldId="4163"/>
            <ac:spMk id="2" creationId="{563FF403-B1B9-A8AE-157E-4FDE3620AB8A}"/>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Archivo" panose="020B0503020202020B04" pitchFamily="34" charset="-70"/>
                <a:ea typeface="+mn-ea"/>
                <a:cs typeface="+mn-cs"/>
              </a:defRPr>
            </a:pPr>
            <a:r>
              <a:rPr lang="en-GB"/>
              <a:t>Chart Title</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Archivo" panose="020B0503020202020B04" pitchFamily="34" charset="-70"/>
              <a:ea typeface="+mn-ea"/>
              <a:cs typeface="+mn-cs"/>
            </a:defRPr>
          </a:pPr>
          <a:endParaRPr lang="lt-LT"/>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chivo" panose="020B0503020202020B04" pitchFamily="34" charset="-70"/>
              <a:ea typeface="+mn-ea"/>
              <a:cs typeface="+mn-cs"/>
            </a:defRPr>
          </a:pPr>
          <a:endParaRPr lang="lt-LT"/>
        </a:p>
      </c:txPr>
    </c:legend>
    <c:plotVisOnly val="1"/>
    <c:dispBlanksAs val="gap"/>
    <c:showDLblsOverMax val="0"/>
  </c:chart>
  <c:spPr>
    <a:noFill/>
    <a:ln w="9525" cap="flat" cmpd="sng" algn="ctr">
      <a:noFill/>
      <a:round/>
    </a:ln>
    <a:effectLst/>
  </c:spPr>
  <c:txPr>
    <a:bodyPr/>
    <a:lstStyle/>
    <a:p>
      <a:pPr>
        <a:defRPr sz="1200" baseline="0">
          <a:latin typeface="Archivo" panose="020B0503020202020B04" pitchFamily="34" charset="-70"/>
        </a:defRPr>
      </a:pPr>
      <a:endParaRPr lang="lt-L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Archivo" panose="020B0503020202020B04" pitchFamily="34" charset="-70"/>
                <a:ea typeface="+mn-ea"/>
                <a:cs typeface="+mn-cs"/>
              </a:defRPr>
            </a:pPr>
            <a:r>
              <a:rPr lang="en-GB"/>
              <a:t>Chart Title</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Archivo" panose="020B0503020202020B04" pitchFamily="34" charset="-70"/>
              <a:ea typeface="+mn-ea"/>
              <a:cs typeface="+mn-cs"/>
            </a:defRPr>
          </a:pPr>
          <a:endParaRPr lang="lt-LT"/>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chivo" panose="020B0503020202020B04" pitchFamily="34" charset="-70"/>
              <a:ea typeface="+mn-ea"/>
              <a:cs typeface="+mn-cs"/>
            </a:defRPr>
          </a:pPr>
          <a:endParaRPr lang="lt-LT"/>
        </a:p>
      </c:txPr>
    </c:legend>
    <c:plotVisOnly val="1"/>
    <c:dispBlanksAs val="gap"/>
    <c:showDLblsOverMax val="0"/>
  </c:chart>
  <c:spPr>
    <a:noFill/>
    <a:ln w="9525" cap="flat" cmpd="sng" algn="ctr">
      <a:noFill/>
      <a:round/>
    </a:ln>
    <a:effectLst/>
  </c:spPr>
  <c:txPr>
    <a:bodyPr/>
    <a:lstStyle/>
    <a:p>
      <a:pPr>
        <a:defRPr sz="1200" baseline="0">
          <a:latin typeface="Archivo" panose="020B0503020202020B04" pitchFamily="34" charset="-70"/>
        </a:defRPr>
      </a:pPr>
      <a:endParaRPr lang="lt-L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Archivo" panose="020B0503020202020B04" pitchFamily="34" charset="-70"/>
                <a:ea typeface="+mn-ea"/>
                <a:cs typeface="+mn-cs"/>
              </a:defRPr>
            </a:pPr>
            <a:r>
              <a:rPr lang="en-GB"/>
              <a:t>Chart Title</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Archivo" panose="020B0503020202020B04" pitchFamily="34" charset="-70"/>
              <a:ea typeface="+mn-ea"/>
              <a:cs typeface="+mn-cs"/>
            </a:defRPr>
          </a:pPr>
          <a:endParaRPr lang="lt-LT"/>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chivo" panose="020B0503020202020B04" pitchFamily="34" charset="-70"/>
              <a:ea typeface="+mn-ea"/>
              <a:cs typeface="+mn-cs"/>
            </a:defRPr>
          </a:pPr>
          <a:endParaRPr lang="lt-LT"/>
        </a:p>
      </c:txPr>
    </c:legend>
    <c:plotVisOnly val="1"/>
    <c:dispBlanksAs val="gap"/>
    <c:showDLblsOverMax val="0"/>
  </c:chart>
  <c:spPr>
    <a:noFill/>
    <a:ln w="9525" cap="flat" cmpd="sng" algn="ctr">
      <a:noFill/>
      <a:round/>
    </a:ln>
    <a:effectLst/>
  </c:spPr>
  <c:txPr>
    <a:bodyPr/>
    <a:lstStyle/>
    <a:p>
      <a:pPr>
        <a:defRPr sz="1200" baseline="0">
          <a:latin typeface="Archivo" panose="020B0503020202020B04" pitchFamily="34" charset="-70"/>
        </a:defRPr>
      </a:pPr>
      <a:endParaRPr lang="lt-L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Archivo" panose="020B0503020202020B04" pitchFamily="34" charset="-70"/>
                <a:ea typeface="+mn-ea"/>
                <a:cs typeface="+mn-cs"/>
              </a:defRPr>
            </a:pPr>
            <a:r>
              <a:rPr lang="en-GB"/>
              <a:t>Chart Title</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Archivo" panose="020B0503020202020B04" pitchFamily="34" charset="-70"/>
              <a:ea typeface="+mn-ea"/>
              <a:cs typeface="+mn-cs"/>
            </a:defRPr>
          </a:pPr>
          <a:endParaRPr lang="lt-LT"/>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chivo" panose="020B0503020202020B04" pitchFamily="34" charset="-70"/>
              <a:ea typeface="+mn-ea"/>
              <a:cs typeface="+mn-cs"/>
            </a:defRPr>
          </a:pPr>
          <a:endParaRPr lang="lt-LT"/>
        </a:p>
      </c:txPr>
    </c:legend>
    <c:plotVisOnly val="1"/>
    <c:dispBlanksAs val="gap"/>
    <c:showDLblsOverMax val="0"/>
  </c:chart>
  <c:spPr>
    <a:noFill/>
    <a:ln w="9525" cap="flat" cmpd="sng" algn="ctr">
      <a:noFill/>
      <a:round/>
    </a:ln>
    <a:effectLst/>
  </c:spPr>
  <c:txPr>
    <a:bodyPr/>
    <a:lstStyle/>
    <a:p>
      <a:pPr>
        <a:defRPr sz="1200" baseline="0">
          <a:latin typeface="Archivo" panose="020B0503020202020B04" pitchFamily="34" charset="-70"/>
        </a:defRPr>
      </a:pPr>
      <a:endParaRPr lang="lt-L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D96B8D-38CE-C5AE-AD22-BD729694823C}"/>
              </a:ext>
            </a:extLst>
          </p:cNvPr>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936877C3-8EEC-9952-2083-01058E3B0BFA}"/>
              </a:ext>
            </a:extLst>
          </p:cNvPr>
          <p:cNvSpPr>
            <a:spLocks noGrp="1"/>
          </p:cNvSpPr>
          <p:nvPr>
            <p:ph type="dt" sz="quarter" idx="1"/>
          </p:nvPr>
        </p:nvSpPr>
        <p:spPr>
          <a:xfrm>
            <a:off x="3851342" y="0"/>
            <a:ext cx="2946347" cy="498215"/>
          </a:xfrm>
          <a:prstGeom prst="rect">
            <a:avLst/>
          </a:prstGeom>
        </p:spPr>
        <p:txBody>
          <a:bodyPr vert="horz" lIns="91440" tIns="45720" rIns="91440" bIns="45720" rtlCol="0"/>
          <a:lstStyle>
            <a:lvl1pPr algn="r">
              <a:defRPr sz="1200"/>
            </a:lvl1pPr>
          </a:lstStyle>
          <a:p>
            <a:fld id="{23FDB89E-0D4A-40AF-9095-05B9B9749E39}" type="datetimeFigureOut">
              <a:rPr lang="en-GB" smtClean="0"/>
              <a:t>25/03/2025</a:t>
            </a:fld>
            <a:endParaRPr lang="en-GB"/>
          </a:p>
        </p:txBody>
      </p:sp>
      <p:sp>
        <p:nvSpPr>
          <p:cNvPr id="4" name="Footer Placeholder 3">
            <a:extLst>
              <a:ext uri="{FF2B5EF4-FFF2-40B4-BE49-F238E27FC236}">
                <a16:creationId xmlns:a16="http://schemas.microsoft.com/office/drawing/2014/main" id="{A1F33FAD-004B-C0E4-971E-B97D9BAF582B}"/>
              </a:ext>
            </a:extLst>
          </p:cNvPr>
          <p:cNvSpPr>
            <a:spLocks noGrp="1"/>
          </p:cNvSpPr>
          <p:nvPr>
            <p:ph type="ftr" sz="quarter" idx="2"/>
          </p:nvPr>
        </p:nvSpPr>
        <p:spPr>
          <a:xfrm>
            <a:off x="0" y="9431600"/>
            <a:ext cx="2946347" cy="49821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F1368BE8-65E1-5243-47D4-4BCA9FE7B2E1}"/>
              </a:ext>
            </a:extLst>
          </p:cNvPr>
          <p:cNvSpPr>
            <a:spLocks noGrp="1"/>
          </p:cNvSpPr>
          <p:nvPr>
            <p:ph type="sldNum" sz="quarter" idx="3"/>
          </p:nvPr>
        </p:nvSpPr>
        <p:spPr>
          <a:xfrm>
            <a:off x="3851342" y="9431600"/>
            <a:ext cx="2946347" cy="498214"/>
          </a:xfrm>
          <a:prstGeom prst="rect">
            <a:avLst/>
          </a:prstGeom>
        </p:spPr>
        <p:txBody>
          <a:bodyPr vert="horz" lIns="91440" tIns="45720" rIns="91440" bIns="45720" rtlCol="0" anchor="b"/>
          <a:lstStyle>
            <a:lvl1pPr algn="r">
              <a:defRPr sz="1200"/>
            </a:lvl1pPr>
          </a:lstStyle>
          <a:p>
            <a:fld id="{1D71669A-30BA-475E-B96E-09034EAB4E4B}" type="slidenum">
              <a:rPr lang="en-GB" smtClean="0"/>
              <a:t>‹#›</a:t>
            </a:fld>
            <a:endParaRPr lang="en-GB"/>
          </a:p>
        </p:txBody>
      </p:sp>
    </p:spTree>
    <p:extLst>
      <p:ext uri="{BB962C8B-B14F-4D97-AF65-F5344CB8AC3E}">
        <p14:creationId xmlns:p14="http://schemas.microsoft.com/office/powerpoint/2010/main" val="22205982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6B3DDA39-642D-4109-A2AB-440F93E467D8}" type="datetimeFigureOut">
              <a:rPr lang="en-GB" smtClean="0"/>
              <a:t>25/03/2025</a:t>
            </a:fld>
            <a:endParaRPr lang="en-GB"/>
          </a:p>
        </p:txBody>
      </p:sp>
      <p:sp>
        <p:nvSpPr>
          <p:cNvPr id="4" name="Slide Image Placeholder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8BE53A29-4D82-4263-824D-E44623C2EE1A}" type="slidenum">
              <a:rPr lang="en-GB" smtClean="0"/>
              <a:t>‹#›</a:t>
            </a:fld>
            <a:endParaRPr lang="en-GB"/>
          </a:p>
        </p:txBody>
      </p:sp>
    </p:spTree>
    <p:extLst>
      <p:ext uri="{BB962C8B-B14F-4D97-AF65-F5344CB8AC3E}">
        <p14:creationId xmlns:p14="http://schemas.microsoft.com/office/powerpoint/2010/main" val="383240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1:notes"/>
          <p:cNvSpPr txBox="1">
            <a:spLocks noGrp="1"/>
          </p:cNvSpPr>
          <p:nvPr>
            <p:ph type="body" idx="1"/>
          </p:nvPr>
        </p:nvSpPr>
        <p:spPr>
          <a:xfrm>
            <a:off x="906569" y="4716661"/>
            <a:ext cx="4986126" cy="4468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39" name="Google Shape;439;p1:notes"/>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Lietuvoje planuotas forumas Palangoje, bet dėl pandemijos organizuotas pirmasis nuotolinis renginys. </a:t>
            </a:r>
          </a:p>
          <a:p>
            <a:r>
              <a:rPr lang="lt-LT" dirty="0"/>
              <a:t>Kodėl </a:t>
            </a:r>
          </a:p>
          <a:p>
            <a:pPr>
              <a:buNone/>
            </a:pPr>
            <a:r>
              <a:rPr lang="lt-LT" dirty="0" err="1"/>
              <a:t>Regeneratyvusis</a:t>
            </a:r>
            <a:r>
              <a:rPr lang="lt-LT" dirty="0"/>
              <a:t> turizmas – tai šiuolaikinė turizmo koncepcija, kurios tikslas ne tik išvengti žalos aplinkai ar vietinėms bendruomenėms, bet ir aktyviai prisidėti prie jų gerovės. Kitaip nei tvarus turizmas, kuris siekia sumažinti neigiamą poveikį, </a:t>
            </a:r>
            <a:r>
              <a:rPr lang="lt-LT" dirty="0" err="1"/>
              <a:t>regeneratyvus</a:t>
            </a:r>
            <a:r>
              <a:rPr lang="lt-LT" dirty="0"/>
              <a:t> turizmas orientuojasi į pozityvius pokyčius – atkuriant gamtą, stiprinant kultūrinius ryšius ir remiant vietos ekonomiką.</a:t>
            </a:r>
          </a:p>
          <a:p>
            <a:r>
              <a:rPr lang="lt-LT" dirty="0"/>
              <a:t>Pvz., </a:t>
            </a:r>
            <a:r>
              <a:rPr lang="lt-LT" dirty="0" err="1"/>
              <a:t>regeneratyvusis</a:t>
            </a:r>
            <a:r>
              <a:rPr lang="lt-LT" dirty="0"/>
              <a:t> turizmas gali apimti veiklas, tokias kaip dalyvavimas aplinkos atkūrimo projektuose, ekologiškų vietinių produktų naudojimas ar vietinių gyventojų remiama kultūrinė veikla. Tai puikus būdas keliauti atsakingai ir palikti teigiamą pėdsaką. </a:t>
            </a:r>
          </a:p>
        </p:txBody>
      </p:sp>
      <p:sp>
        <p:nvSpPr>
          <p:cNvPr id="4" name="Slide Number Placeholder 3"/>
          <p:cNvSpPr>
            <a:spLocks noGrp="1"/>
          </p:cNvSpPr>
          <p:nvPr>
            <p:ph type="sldNum" sz="quarter" idx="5"/>
          </p:nvPr>
        </p:nvSpPr>
        <p:spPr/>
        <p:txBody>
          <a:bodyPr/>
          <a:lstStyle/>
          <a:p>
            <a:fld id="{8BE53A29-4D82-4263-824D-E44623C2EE1A}" type="slidenum">
              <a:rPr lang="en-GB" smtClean="0"/>
              <a:t>12</a:t>
            </a:fld>
            <a:endParaRPr lang="en-GB"/>
          </a:p>
        </p:txBody>
      </p:sp>
    </p:spTree>
    <p:extLst>
      <p:ext uri="{BB962C8B-B14F-4D97-AF65-F5344CB8AC3E}">
        <p14:creationId xmlns:p14="http://schemas.microsoft.com/office/powerpoint/2010/main" val="1841807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BCCF9-DA43-467F-FB0E-1C845FC3FC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BF3CEE-2A23-AA3A-C697-A9675467CB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20EAA1-ECAB-B932-6423-3A813C525685}"/>
              </a:ext>
            </a:extLst>
          </p:cNvPr>
          <p:cNvSpPr>
            <a:spLocks noGrp="1"/>
          </p:cNvSpPr>
          <p:nvPr>
            <p:ph type="body" idx="1"/>
          </p:nvPr>
        </p:nvSpPr>
        <p:spPr/>
        <p:txBody>
          <a:bodyPr/>
          <a:lstStyle/>
          <a:p>
            <a:r>
              <a:rPr lang="lt-LT" dirty="0"/>
              <a:t>Pagal žurnalą „Tourism </a:t>
            </a:r>
            <a:r>
              <a:rPr lang="lt-LT" dirty="0" err="1"/>
              <a:t>people</a:t>
            </a:r>
            <a:r>
              <a:rPr lang="lt-LT" dirty="0"/>
              <a:t>“.</a:t>
            </a:r>
          </a:p>
          <a:p>
            <a:r>
              <a:rPr lang="lt-LT" dirty="0"/>
              <a:t>Klaipėdos universitetas. Kiek PTO praktikantų. </a:t>
            </a:r>
            <a:r>
              <a:rPr lang="lt-LT" dirty="0" err="1"/>
              <a:t>Dr.Daumantas</a:t>
            </a:r>
            <a:r>
              <a:rPr lang="lt-LT" dirty="0"/>
              <a:t> Bočkus</a:t>
            </a:r>
          </a:p>
          <a:p>
            <a:r>
              <a:rPr lang="lt-LT" dirty="0"/>
              <a:t>Rasa Grubliauskytė</a:t>
            </a:r>
          </a:p>
          <a:p>
            <a:r>
              <a:rPr lang="lt-LT" dirty="0"/>
              <a:t>7 TIC: Daiva, Romena, Rasa, Angelina </a:t>
            </a:r>
          </a:p>
          <a:p>
            <a:endParaRPr lang="lt-LT" dirty="0"/>
          </a:p>
          <a:p>
            <a:endParaRPr lang="lt-LT" dirty="0"/>
          </a:p>
        </p:txBody>
      </p:sp>
      <p:sp>
        <p:nvSpPr>
          <p:cNvPr id="4" name="Slide Number Placeholder 3">
            <a:extLst>
              <a:ext uri="{FF2B5EF4-FFF2-40B4-BE49-F238E27FC236}">
                <a16:creationId xmlns:a16="http://schemas.microsoft.com/office/drawing/2014/main" id="{C47D1237-6B4D-D19C-2EC1-C7EE334D583A}"/>
              </a:ext>
            </a:extLst>
          </p:cNvPr>
          <p:cNvSpPr>
            <a:spLocks noGrp="1"/>
          </p:cNvSpPr>
          <p:nvPr>
            <p:ph type="sldNum" sz="quarter" idx="5"/>
          </p:nvPr>
        </p:nvSpPr>
        <p:spPr/>
        <p:txBody>
          <a:bodyPr/>
          <a:lstStyle/>
          <a:p>
            <a:fld id="{8BE53A29-4D82-4263-824D-E44623C2EE1A}" type="slidenum">
              <a:rPr lang="en-GB" smtClean="0"/>
              <a:t>13</a:t>
            </a:fld>
            <a:endParaRPr lang="en-GB"/>
          </a:p>
        </p:txBody>
      </p:sp>
    </p:spTree>
    <p:extLst>
      <p:ext uri="{BB962C8B-B14F-4D97-AF65-F5344CB8AC3E}">
        <p14:creationId xmlns:p14="http://schemas.microsoft.com/office/powerpoint/2010/main" val="1053260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41F1E-95D1-FBE1-E713-46956187D0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4CD55B-C433-77B6-2AF8-A59EE6CB50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201AAF-01DF-80D3-3FE6-F412366FE386}"/>
              </a:ext>
            </a:extLst>
          </p:cNvPr>
          <p:cNvSpPr>
            <a:spLocks noGrp="1"/>
          </p:cNvSpPr>
          <p:nvPr>
            <p:ph type="body" idx="1"/>
          </p:nvPr>
        </p:nvSpPr>
        <p:spPr/>
        <p:txBody>
          <a:bodyPr/>
          <a:lstStyle/>
          <a:p>
            <a:pPr>
              <a:lnSpc>
                <a:spcPct val="107000"/>
              </a:lnSpc>
              <a:spcAft>
                <a:spcPts val="800"/>
              </a:spcAft>
              <a:buNone/>
            </a:pPr>
            <a:r>
              <a:rPr lang="lt-LT" sz="1800" b="1" kern="100" dirty="0">
                <a:effectLst/>
                <a:latin typeface="Aptos" panose="020B0004020202020204" pitchFamily="34" charset="0"/>
                <a:ea typeface="Aptos" panose="020B0004020202020204" pitchFamily="34" charset="0"/>
                <a:cs typeface="Times New Roman" panose="02020603050405020304" pitchFamily="18" charset="0"/>
              </a:rPr>
              <a:t>Klaipėdos regiono asociacija</a:t>
            </a:r>
            <a:r>
              <a:rPr lang="lt-LT" sz="1800" kern="100" dirty="0">
                <a:effectLst/>
                <a:latin typeface="Aptos" panose="020B0004020202020204" pitchFamily="34" charset="0"/>
                <a:ea typeface="Aptos" panose="020B0004020202020204" pitchFamily="34" charset="0"/>
                <a:cs typeface="Times New Roman" panose="02020603050405020304" pitchFamily="18" charset="0"/>
              </a:rPr>
              <a:t> vienija 7 savivaldybes: Kretingą, Neringą, Palangą, Skuodą, Šilutę, Klaipėdos miestą ir Klaipėdos rajoną. Viena ir asociacijos prioritetų – </a:t>
            </a:r>
            <a:r>
              <a:rPr lang="lt-LT" sz="1800" b="1" kern="100" dirty="0">
                <a:effectLst/>
                <a:latin typeface="Aptos" panose="020B0004020202020204" pitchFamily="34" charset="0"/>
                <a:ea typeface="Aptos" panose="020B0004020202020204" pitchFamily="34" charset="0"/>
                <a:cs typeface="Times New Roman" panose="02020603050405020304" pitchFamily="18" charset="0"/>
              </a:rPr>
              <a:t>darnus jūrinis ir pakrančių turizmas. Turi planą iki 2030 m.:</a:t>
            </a:r>
            <a:endParaRPr lang="lt-LT"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Aptos" panose="020B0004020202020204" pitchFamily="34" charset="0"/>
              <a:buChar char="-"/>
            </a:pPr>
            <a:r>
              <a:rPr lang="lt-LT" sz="1800" kern="100" dirty="0">
                <a:effectLst/>
                <a:latin typeface="Aptos" panose="020B0004020202020204" pitchFamily="34" charset="0"/>
                <a:ea typeface="Aptos" panose="020B0004020202020204" pitchFamily="34" charset="0"/>
                <a:cs typeface="Times New Roman" panose="02020603050405020304" pitchFamily="18" charset="0"/>
              </a:rPr>
              <a:t>Tikslas: siekiama stiprinti Klaipėdos regiono jūrinio ir pakrančių turizmo konkurencingumą pagal darnios plėtros principus</a:t>
            </a:r>
          </a:p>
          <a:p>
            <a:pPr marL="342900" lvl="0" indent="-342900">
              <a:lnSpc>
                <a:spcPct val="107000"/>
              </a:lnSpc>
              <a:buFont typeface="Aptos" panose="020B0004020202020204" pitchFamily="34" charset="0"/>
              <a:buChar char="-"/>
            </a:pPr>
            <a:r>
              <a:rPr lang="lt-LT" sz="1800" kern="100" dirty="0">
                <a:effectLst/>
                <a:latin typeface="Aptos" panose="020B0004020202020204" pitchFamily="34" charset="0"/>
                <a:ea typeface="Aptos" panose="020B0004020202020204" pitchFamily="34" charset="0"/>
                <a:cs typeface="Times New Roman" panose="02020603050405020304" pitchFamily="18" charset="0"/>
              </a:rPr>
              <a:t>Populiarina </a:t>
            </a:r>
            <a:r>
              <a:rPr lang="lt-LT" sz="1800" b="1" kern="100" dirty="0">
                <a:effectLst/>
                <a:latin typeface="Aptos" panose="020B0004020202020204" pitchFamily="34" charset="0"/>
                <a:ea typeface="Aptos" panose="020B0004020202020204" pitchFamily="34" charset="0"/>
                <a:cs typeface="Times New Roman" panose="02020603050405020304" pitchFamily="18" charset="0"/>
              </a:rPr>
              <a:t>ekologinį (</a:t>
            </a:r>
            <a:r>
              <a:rPr lang="lt-LT" sz="1800" kern="100" dirty="0">
                <a:effectLst/>
                <a:latin typeface="Aptos" panose="020B0004020202020204" pitchFamily="34" charset="0"/>
                <a:ea typeface="Aptos" panose="020B0004020202020204" pitchFamily="34" charset="0"/>
                <a:cs typeface="Times New Roman" panose="02020603050405020304" pitchFamily="18" charset="0"/>
              </a:rPr>
              <a:t> ekologiško ir darnaus turizmo produktų plėtra, jūrinio ir sausumos pasiūlymų sinergija vystant kruizinį ir jachtų turizmą, gerinant turizmo infrastruktūrą, atsižvelgiant į mobilumą, prieinamumą ir jungiamumą ekologišku ir integruotu transporto tinklu), j</a:t>
            </a:r>
            <a:r>
              <a:rPr lang="lt-LT" sz="1800" b="1" kern="100" dirty="0">
                <a:effectLst/>
                <a:latin typeface="Aptos" panose="020B0004020202020204" pitchFamily="34" charset="0"/>
                <a:ea typeface="Aptos" panose="020B0004020202020204" pitchFamily="34" charset="0"/>
                <a:cs typeface="Times New Roman" panose="02020603050405020304" pitchFamily="18" charset="0"/>
              </a:rPr>
              <a:t>ūrinį (</a:t>
            </a:r>
            <a:r>
              <a:rPr lang="lt-LT" sz="1800" kern="100" dirty="0">
                <a:effectLst/>
                <a:latin typeface="Aptos" panose="020B0004020202020204" pitchFamily="34" charset="0"/>
                <a:ea typeface="Aptos" panose="020B0004020202020204" pitchFamily="34" charset="0"/>
                <a:cs typeface="Times New Roman" panose="02020603050405020304" pitchFamily="18" charset="0"/>
              </a:rPr>
              <a:t>susijęs su kruizinių laivų ir buriavimo veiklomis; taip pat apima laisvalaikio veiklas, susijusias su vandens pramogomis ir sporto šakomis) ir </a:t>
            </a:r>
            <a:r>
              <a:rPr lang="lt-LT" sz="1800" b="1" kern="100" dirty="0">
                <a:effectLst/>
                <a:latin typeface="Aptos" panose="020B0004020202020204" pitchFamily="34" charset="0"/>
                <a:ea typeface="Aptos" panose="020B0004020202020204" pitchFamily="34" charset="0"/>
                <a:cs typeface="Times New Roman" panose="02020603050405020304" pitchFamily="18" charset="0"/>
              </a:rPr>
              <a:t>pakrančių </a:t>
            </a:r>
            <a:r>
              <a:rPr lang="lt-LT" sz="1800" kern="100" dirty="0">
                <a:effectLst/>
                <a:latin typeface="Aptos" panose="020B0004020202020204" pitchFamily="34" charset="0"/>
                <a:ea typeface="Aptos" panose="020B0004020202020204" pitchFamily="34" charset="0"/>
                <a:cs typeface="Times New Roman" panose="02020603050405020304" pitchFamily="18" charset="0"/>
              </a:rPr>
              <a:t>(apima poilsį ir turizmą paplūdimyje bei su paplūdimiu nesusijusį sausumos turizmą pakrantės zonoje, kai vykdomos turizmo ir poilsio veiklos, kurioms jūros artumas yra būtina sąlyga) turizmą.</a:t>
            </a:r>
          </a:p>
          <a:p>
            <a:pPr marL="457200">
              <a:lnSpc>
                <a:spcPct val="107000"/>
              </a:lnSpc>
              <a:buNone/>
            </a:pPr>
            <a:r>
              <a:rPr lang="lt-LT"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342900" lvl="0" indent="-342900">
              <a:lnSpc>
                <a:spcPct val="107000"/>
              </a:lnSpc>
              <a:buFont typeface="Aptos" panose="020B0004020202020204" pitchFamily="34" charset="0"/>
              <a:buChar char="-"/>
            </a:pPr>
            <a:r>
              <a:rPr lang="lt-LT" sz="1800" kern="100" dirty="0">
                <a:effectLst/>
                <a:latin typeface="Aptos" panose="020B0004020202020204" pitchFamily="34" charset="0"/>
                <a:ea typeface="Aptos" panose="020B0004020202020204" pitchFamily="34" charset="0"/>
                <a:cs typeface="Times New Roman" panose="02020603050405020304" pitchFamily="18" charset="0"/>
              </a:rPr>
              <a:t>Turi idėją vienyti regioną įsteigiant pirmiesiems Lietuvoje Regioninę turizmo organizaciją (RTO, angl. – DMO). Daug apie tai kalbės per forumą: ar reikia, kodėl taip, kodėl – ne.</a:t>
            </a:r>
          </a:p>
          <a:p>
            <a:pPr marL="342900" lvl="0" indent="-342900">
              <a:lnSpc>
                <a:spcPct val="107000"/>
              </a:lnSpc>
              <a:buFont typeface="Aptos" panose="020B0004020202020204" pitchFamily="34" charset="0"/>
              <a:buChar char="-"/>
            </a:pPr>
            <a:r>
              <a:rPr lang="lt-LT" sz="1800" kern="100" dirty="0">
                <a:effectLst/>
                <a:latin typeface="Aptos" panose="020B0004020202020204" pitchFamily="34" charset="0"/>
                <a:ea typeface="Aptos" panose="020B0004020202020204" pitchFamily="34" charset="0"/>
                <a:cs typeface="Times New Roman" panose="02020603050405020304" pitchFamily="18" charset="0"/>
              </a:rPr>
              <a:t>Pasirengė turistinių krypčių valdymo ir rinkodaros principus -pozicionavimo strategiją. Funkcinės zonos strategijoje numatytas tiek neinvesticinis, tiek investicinis turizmo veiksmas. Sukurti bendrą regioną regiono turizmo rinkodaros ir komunikacijos strategiją, parengti bendrą tinklalapį regionui iki 2027 m. ES finansavimas.</a:t>
            </a:r>
          </a:p>
          <a:p>
            <a:pPr marL="457200">
              <a:lnSpc>
                <a:spcPct val="107000"/>
              </a:lnSpc>
              <a:spcAft>
                <a:spcPts val="800"/>
              </a:spcAft>
            </a:pPr>
            <a:r>
              <a:rPr lang="lt-LT" sz="1800" b="1" kern="100" dirty="0">
                <a:effectLst/>
                <a:latin typeface="Aptos" panose="020B0004020202020204" pitchFamily="34" charset="0"/>
                <a:ea typeface="Aptos" panose="020B0004020202020204" pitchFamily="34" charset="0"/>
                <a:cs typeface="Times New Roman" panose="02020603050405020304" pitchFamily="18" charset="0"/>
              </a:rPr>
              <a:t> </a:t>
            </a:r>
            <a:endParaRPr lang="lt-LT"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lt-LT" dirty="0"/>
              <a:t>Stiprybė – net 2 mažosios Lietuvos kultūros sostinės</a:t>
            </a:r>
          </a:p>
        </p:txBody>
      </p:sp>
      <p:sp>
        <p:nvSpPr>
          <p:cNvPr id="4" name="Slide Number Placeholder 3">
            <a:extLst>
              <a:ext uri="{FF2B5EF4-FFF2-40B4-BE49-F238E27FC236}">
                <a16:creationId xmlns:a16="http://schemas.microsoft.com/office/drawing/2014/main" id="{D9E7C8CE-CB0B-F1AB-E8EA-4E56812945F3}"/>
              </a:ext>
            </a:extLst>
          </p:cNvPr>
          <p:cNvSpPr>
            <a:spLocks noGrp="1"/>
          </p:cNvSpPr>
          <p:nvPr>
            <p:ph type="sldNum" sz="quarter" idx="5"/>
          </p:nvPr>
        </p:nvSpPr>
        <p:spPr/>
        <p:txBody>
          <a:bodyPr/>
          <a:lstStyle/>
          <a:p>
            <a:fld id="{8BE53A29-4D82-4263-824D-E44623C2EE1A}" type="slidenum">
              <a:rPr lang="en-GB" smtClean="0"/>
              <a:t>14</a:t>
            </a:fld>
            <a:endParaRPr lang="en-GB"/>
          </a:p>
        </p:txBody>
      </p:sp>
    </p:spTree>
    <p:extLst>
      <p:ext uri="{BB962C8B-B14F-4D97-AF65-F5344CB8AC3E}">
        <p14:creationId xmlns:p14="http://schemas.microsoft.com/office/powerpoint/2010/main" val="3659341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200" b="1" dirty="0">
                <a:ea typeface="Aptos" panose="020B0004020202020204" pitchFamily="34" charset="0"/>
                <a:cs typeface="Aptos" panose="020B0004020202020204" pitchFamily="34" charset="0"/>
              </a:rPr>
              <a:t>Tiks</a:t>
            </a:r>
            <a:r>
              <a:rPr lang="lt-LT" sz="1200" b="1" dirty="0">
                <a:effectLst/>
                <a:ea typeface="Aptos" panose="020B0004020202020204" pitchFamily="34" charset="0"/>
                <a:cs typeface="Aptos" panose="020B0004020202020204" pitchFamily="34" charset="0"/>
              </a:rPr>
              <a:t>las </a:t>
            </a:r>
            <a:r>
              <a:rPr lang="lt-LT" sz="1200" dirty="0"/>
              <a:t>– skatinti atvykstamojo turizmo kelionių organizatorių ir turizmo asociacijų tarptautinių kontaktų užmezgimą ir bendrų iniciatyvų įgyvendinimą, bendradarbiavimo skatinimą, kompensuojant dalyvavimo užsienio tarptautinėse parodose ir tarptautiniuose verslo renginiuose išlaidas, t. y. kelionės, apgyvendinimo, renginio bilietų ir (arba) registracijos mokesčio išlaidas.</a:t>
            </a:r>
            <a:endParaRPr lang="en-US" sz="1200" dirty="0"/>
          </a:p>
          <a:p>
            <a:r>
              <a:rPr lang="en-US" sz="1200" b="1" dirty="0" err="1"/>
              <a:t>Remiama</a:t>
            </a:r>
            <a:r>
              <a:rPr lang="en-US" sz="1200" b="1" dirty="0"/>
              <a:t> </a:t>
            </a:r>
            <a:r>
              <a:rPr lang="en-US" sz="1200" b="1" dirty="0" err="1"/>
              <a:t>veikla</a:t>
            </a:r>
            <a:r>
              <a:rPr lang="en-US" sz="1200" b="1" dirty="0"/>
              <a:t> </a:t>
            </a:r>
            <a:r>
              <a:rPr lang="lt-LT" sz="1200" dirty="0"/>
              <a:t>– dalyvavimas renginiuose </a:t>
            </a:r>
            <a:r>
              <a:rPr lang="en-US" sz="1200" dirty="0"/>
              <a:t>(</a:t>
            </a:r>
            <a:r>
              <a:rPr lang="lt-LT" sz="1200" dirty="0"/>
              <a:t>užsienio tarptautinės parodos</a:t>
            </a:r>
            <a:r>
              <a:rPr lang="en-US" sz="1200" dirty="0"/>
              <a:t>e</a:t>
            </a:r>
            <a:r>
              <a:rPr lang="lt-LT" sz="1200" dirty="0"/>
              <a:t> ir tarptautini</a:t>
            </a:r>
            <a:r>
              <a:rPr lang="en-US" sz="1200" dirty="0" err="1"/>
              <a:t>uose</a:t>
            </a:r>
            <a:r>
              <a:rPr lang="lt-LT" sz="1200" dirty="0"/>
              <a:t> verslo </a:t>
            </a:r>
            <a:r>
              <a:rPr lang="lt-LT" sz="1200" dirty="0" err="1"/>
              <a:t>rengini</a:t>
            </a:r>
            <a:r>
              <a:rPr lang="en-US" sz="1200" dirty="0" err="1"/>
              <a:t>uose</a:t>
            </a:r>
            <a:r>
              <a:rPr lang="en-US" sz="1200" dirty="0"/>
              <a:t>, </a:t>
            </a:r>
            <a:r>
              <a:rPr lang="lt-LT" sz="1200" dirty="0"/>
              <a:t>B2B kontaktų mugės</a:t>
            </a:r>
            <a:r>
              <a:rPr lang="en-US" sz="1200" dirty="0"/>
              <a:t>e </a:t>
            </a:r>
            <a:r>
              <a:rPr lang="lt-LT" sz="1200" dirty="0"/>
              <a:t>užsienio šalyje</a:t>
            </a:r>
            <a:r>
              <a:rPr lang="en-US" sz="1200" dirty="0"/>
              <a:t>)</a:t>
            </a:r>
            <a:endParaRPr lang="lt-LT" sz="1200" dirty="0"/>
          </a:p>
          <a:p>
            <a:r>
              <a:rPr lang="lt-LT" sz="1200" dirty="0"/>
              <a:t>užsienyje, pristatant Lietuvos turizmo produktus.</a:t>
            </a:r>
          </a:p>
          <a:p>
            <a:r>
              <a:rPr lang="lt-LT" sz="1200" b="1" dirty="0"/>
              <a:t>Šaltinis</a:t>
            </a:r>
            <a:r>
              <a:rPr lang="lt-LT" sz="1200" dirty="0"/>
              <a:t> – PP „Vystyti turizmo infrastruktūrą ir plėtoti rinkodaros priemones“, VB lėšos.</a:t>
            </a:r>
          </a:p>
          <a:p>
            <a:r>
              <a:rPr lang="lt-LT" sz="1200" b="1" dirty="0"/>
              <a:t>Biudžetas 202</a:t>
            </a:r>
            <a:r>
              <a:rPr lang="en-US" sz="1200" b="1" dirty="0"/>
              <a:t>5</a:t>
            </a:r>
            <a:r>
              <a:rPr lang="lt-LT" sz="1200" b="1" dirty="0"/>
              <a:t> m</a:t>
            </a:r>
            <a:r>
              <a:rPr lang="lt-LT" sz="1200" dirty="0"/>
              <a:t>. – </a:t>
            </a:r>
            <a:r>
              <a:rPr lang="en-US" sz="1200" dirty="0"/>
              <a:t>100</a:t>
            </a:r>
            <a:r>
              <a:rPr lang="lt-LT" sz="1200" dirty="0"/>
              <a:t> 000 Eur.</a:t>
            </a:r>
          </a:p>
          <a:p>
            <a:r>
              <a:rPr lang="lt-LT" sz="1200" b="1" dirty="0">
                <a:effectLst/>
                <a:ea typeface="Aptos" panose="020B0004020202020204" pitchFamily="34" charset="0"/>
                <a:cs typeface="Aptos" panose="020B0004020202020204" pitchFamily="34" charset="0"/>
              </a:rPr>
              <a:t>Finansavimo forma </a:t>
            </a:r>
            <a:r>
              <a:rPr lang="lt-LT" sz="1200" dirty="0">
                <a:effectLst/>
                <a:ea typeface="Aptos" panose="020B0004020202020204" pitchFamily="34" charset="0"/>
                <a:cs typeface="Aptos" panose="020B0004020202020204" pitchFamily="34" charset="0"/>
              </a:rPr>
              <a:t>– subsidija.</a:t>
            </a:r>
          </a:p>
          <a:p>
            <a:r>
              <a:rPr lang="lt-LT" sz="1200" b="1" dirty="0">
                <a:effectLst/>
                <a:ea typeface="Aptos" panose="020B0004020202020204" pitchFamily="34" charset="0"/>
                <a:cs typeface="Aptos" panose="020B0004020202020204" pitchFamily="34" charset="0"/>
              </a:rPr>
              <a:t>Projektų atranka </a:t>
            </a:r>
            <a:r>
              <a:rPr lang="lt-LT" sz="1200" dirty="0">
                <a:effectLst/>
                <a:ea typeface="Aptos" panose="020B0004020202020204" pitchFamily="34" charset="0"/>
                <a:cs typeface="Aptos" panose="020B0004020202020204" pitchFamily="34" charset="0"/>
              </a:rPr>
              <a:t>– tęstinė.</a:t>
            </a:r>
          </a:p>
          <a:p>
            <a:r>
              <a:rPr lang="lt-LT" sz="1200" b="1" dirty="0">
                <a:ea typeface="Aptos" panose="020B0004020202020204" pitchFamily="34" charset="0"/>
                <a:cs typeface="Aptos" panose="020B0004020202020204" pitchFamily="34" charset="0"/>
              </a:rPr>
              <a:t>Prioritetas</a:t>
            </a:r>
            <a:r>
              <a:rPr lang="lt-LT" sz="1200" dirty="0">
                <a:ea typeface="Aptos" panose="020B0004020202020204" pitchFamily="34" charset="0"/>
                <a:cs typeface="Aptos" panose="020B0004020202020204" pitchFamily="34" charset="0"/>
              </a:rPr>
              <a:t> – tiems pareiškėjams, kurie pirmieji pateikė reikalavimus atitinkančias paraiškas dalyvauti renginiuose, vykstančiuose ar įvykusiuose 202</a:t>
            </a:r>
            <a:r>
              <a:rPr lang="en-US" sz="1200" dirty="0">
                <a:ea typeface="Aptos" panose="020B0004020202020204" pitchFamily="34" charset="0"/>
                <a:cs typeface="Aptos" panose="020B0004020202020204" pitchFamily="34" charset="0"/>
              </a:rPr>
              <a:t>5</a:t>
            </a:r>
            <a:r>
              <a:rPr lang="lt-LT" sz="1200" dirty="0">
                <a:ea typeface="Aptos" panose="020B0004020202020204" pitchFamily="34" charset="0"/>
                <a:cs typeface="Aptos" panose="020B0004020202020204" pitchFamily="34" charset="0"/>
              </a:rPr>
              <a:t> m. sausio 1 d. – 202</a:t>
            </a:r>
            <a:r>
              <a:rPr lang="en-US" sz="1200" dirty="0">
                <a:ea typeface="Aptos" panose="020B0004020202020204" pitchFamily="34" charset="0"/>
                <a:cs typeface="Aptos" panose="020B0004020202020204" pitchFamily="34" charset="0"/>
              </a:rPr>
              <a:t>6</a:t>
            </a:r>
            <a:r>
              <a:rPr lang="lt-LT" sz="1200" dirty="0">
                <a:ea typeface="Aptos" panose="020B0004020202020204" pitchFamily="34" charset="0"/>
                <a:cs typeface="Aptos" panose="020B0004020202020204" pitchFamily="34" charset="0"/>
              </a:rPr>
              <a:t> m. </a:t>
            </a:r>
            <a:r>
              <a:rPr lang="en-US" sz="1200" dirty="0" err="1">
                <a:ea typeface="Aptos" panose="020B0004020202020204" pitchFamily="34" charset="0"/>
                <a:cs typeface="Aptos" panose="020B0004020202020204" pitchFamily="34" charset="0"/>
              </a:rPr>
              <a:t>kov</a:t>
            </a:r>
            <a:r>
              <a:rPr lang="lt-LT" sz="1200" dirty="0">
                <a:ea typeface="Aptos" panose="020B0004020202020204" pitchFamily="34" charset="0"/>
                <a:cs typeface="Aptos" panose="020B0004020202020204" pitchFamily="34" charset="0"/>
              </a:rPr>
              <a:t>o </a:t>
            </a:r>
            <a:r>
              <a:rPr lang="en-US" sz="1200" dirty="0">
                <a:ea typeface="Aptos" panose="020B0004020202020204" pitchFamily="34" charset="0"/>
                <a:cs typeface="Aptos" panose="020B0004020202020204" pitchFamily="34" charset="0"/>
              </a:rPr>
              <a:t>31 </a:t>
            </a:r>
            <a:r>
              <a:rPr lang="lt-LT" sz="1200" dirty="0">
                <a:ea typeface="Aptos" panose="020B0004020202020204" pitchFamily="34" charset="0"/>
                <a:cs typeface="Aptos" panose="020B0004020202020204" pitchFamily="34" charset="0"/>
              </a:rPr>
              <a:t>d.</a:t>
            </a:r>
            <a:endParaRPr lang="lt-LT" sz="1200" dirty="0">
              <a:effectLst/>
              <a:ea typeface="Aptos" panose="020B0004020202020204" pitchFamily="34" charset="0"/>
              <a:cs typeface="Aptos" panose="020B0004020202020204" pitchFamily="34" charset="0"/>
            </a:endParaRPr>
          </a:p>
          <a:p>
            <a:r>
              <a:rPr lang="lt-LT" sz="1200" b="1" dirty="0">
                <a:effectLst/>
                <a:ea typeface="Aptos" panose="020B0004020202020204" pitchFamily="34" charset="0"/>
                <a:cs typeface="Aptos" panose="020B0004020202020204" pitchFamily="34" charset="0"/>
              </a:rPr>
              <a:t>Projektų vertinimas </a:t>
            </a:r>
            <a:r>
              <a:rPr lang="lt-LT" sz="1200" dirty="0">
                <a:effectLst/>
                <a:ea typeface="Aptos" panose="020B0004020202020204" pitchFamily="34" charset="0"/>
                <a:cs typeface="Aptos" panose="020B0004020202020204" pitchFamily="34" charset="0"/>
              </a:rPr>
              <a:t>– projekto tinkamumo vertinimas.</a:t>
            </a:r>
          </a:p>
          <a:p>
            <a:r>
              <a:rPr lang="lt-LT" sz="1200" b="1" dirty="0">
                <a:effectLst/>
                <a:ea typeface="Aptos" panose="020B0004020202020204" pitchFamily="34" charset="0"/>
                <a:cs typeface="Aptos" panose="020B0004020202020204" pitchFamily="34" charset="0"/>
              </a:rPr>
              <a:t>Rinkos</a:t>
            </a:r>
            <a:r>
              <a:rPr lang="lt-LT" sz="1200" dirty="0">
                <a:effectLst/>
                <a:ea typeface="Aptos" panose="020B0004020202020204" pitchFamily="34" charset="0"/>
                <a:cs typeface="Aptos" panose="020B0004020202020204" pitchFamily="34" charset="0"/>
              </a:rPr>
              <a:t> - visos</a:t>
            </a:r>
          </a:p>
          <a:p>
            <a:r>
              <a:rPr lang="lt-LT" sz="1200" b="1" dirty="0">
                <a:ea typeface="Aptos" panose="020B0004020202020204" pitchFamily="34" charset="0"/>
                <a:cs typeface="Aptos" panose="020B0004020202020204" pitchFamily="34" charset="0"/>
              </a:rPr>
              <a:t>Projekto produkto rodiklis: </a:t>
            </a:r>
            <a:r>
              <a:rPr lang="lt-LT" sz="1200" dirty="0"/>
              <a:t>Projekto veiklose dalyvavę atvykstamojo turizmo kelionių organizatoriai ir turizmo asociacijos. </a:t>
            </a:r>
          </a:p>
          <a:p>
            <a:r>
              <a:rPr lang="lt-LT" sz="1200" b="1" dirty="0">
                <a:ea typeface="Aptos" panose="020B0004020202020204" pitchFamily="34" charset="0"/>
                <a:cs typeface="Aptos" panose="020B0004020202020204" pitchFamily="34" charset="0"/>
              </a:rPr>
              <a:t>Projekto veiklų įgyvendinimo laikotarpis </a:t>
            </a:r>
            <a:r>
              <a:rPr lang="lt-LT" sz="1200" dirty="0">
                <a:ea typeface="Aptos" panose="020B0004020202020204" pitchFamily="34" charset="0"/>
                <a:cs typeface="Aptos" panose="020B0004020202020204" pitchFamily="34" charset="0"/>
              </a:rPr>
              <a:t>– 202</a:t>
            </a:r>
            <a:r>
              <a:rPr lang="en-US" sz="1200" dirty="0">
                <a:ea typeface="Aptos" panose="020B0004020202020204" pitchFamily="34" charset="0"/>
                <a:cs typeface="Aptos" panose="020B0004020202020204" pitchFamily="34" charset="0"/>
              </a:rPr>
              <a:t>5</a:t>
            </a:r>
            <a:r>
              <a:rPr lang="lt-LT" sz="1200" dirty="0">
                <a:ea typeface="Aptos" panose="020B0004020202020204" pitchFamily="34" charset="0"/>
                <a:cs typeface="Aptos" panose="020B0004020202020204" pitchFamily="34" charset="0"/>
              </a:rPr>
              <a:t> m. sausio 1 d. – 202</a:t>
            </a:r>
            <a:r>
              <a:rPr lang="en-US" sz="1200" dirty="0">
                <a:ea typeface="Aptos" panose="020B0004020202020204" pitchFamily="34" charset="0"/>
                <a:cs typeface="Aptos" panose="020B0004020202020204" pitchFamily="34" charset="0"/>
              </a:rPr>
              <a:t>6</a:t>
            </a:r>
            <a:r>
              <a:rPr lang="lt-LT" sz="1200" dirty="0">
                <a:ea typeface="Aptos" panose="020B0004020202020204" pitchFamily="34" charset="0"/>
                <a:cs typeface="Aptos" panose="020B0004020202020204" pitchFamily="34" charset="0"/>
              </a:rPr>
              <a:t> m. </a:t>
            </a:r>
            <a:r>
              <a:rPr lang="en-US" sz="1200" dirty="0" err="1">
                <a:ea typeface="Aptos" panose="020B0004020202020204" pitchFamily="34" charset="0"/>
                <a:cs typeface="Aptos" panose="020B0004020202020204" pitchFamily="34" charset="0"/>
              </a:rPr>
              <a:t>kovo</a:t>
            </a:r>
            <a:r>
              <a:rPr lang="lt-LT" sz="1200" dirty="0">
                <a:ea typeface="Aptos" panose="020B0004020202020204" pitchFamily="34" charset="0"/>
                <a:cs typeface="Aptos" panose="020B0004020202020204" pitchFamily="34" charset="0"/>
              </a:rPr>
              <a:t> 31 d.</a:t>
            </a:r>
          </a:p>
          <a:p>
            <a:r>
              <a:rPr lang="lt-LT" sz="1200" b="1" dirty="0">
                <a:effectLst/>
                <a:ea typeface="Aptos" panose="020B0004020202020204" pitchFamily="34" charset="0"/>
                <a:cs typeface="Aptos" panose="020B0004020202020204" pitchFamily="34" charset="0"/>
              </a:rPr>
              <a:t>Tinkamų išlaidų patyrimo laikotarpis </a:t>
            </a:r>
            <a:r>
              <a:rPr lang="lt-LT" sz="1200" dirty="0">
                <a:effectLst/>
                <a:ea typeface="Aptos" panose="020B0004020202020204" pitchFamily="34" charset="0"/>
                <a:cs typeface="Aptos" panose="020B0004020202020204" pitchFamily="34" charset="0"/>
              </a:rPr>
              <a:t>– </a:t>
            </a:r>
            <a:r>
              <a:rPr lang="lt-LT" sz="1200" dirty="0">
                <a:ea typeface="Aptos" panose="020B0004020202020204" pitchFamily="34" charset="0"/>
                <a:cs typeface="Aptos" panose="020B0004020202020204" pitchFamily="34" charset="0"/>
              </a:rPr>
              <a:t>202</a:t>
            </a:r>
            <a:r>
              <a:rPr lang="en-US" sz="1200" dirty="0">
                <a:ea typeface="Aptos" panose="020B0004020202020204" pitchFamily="34" charset="0"/>
                <a:cs typeface="Aptos" panose="020B0004020202020204" pitchFamily="34" charset="0"/>
              </a:rPr>
              <a:t>5</a:t>
            </a:r>
            <a:r>
              <a:rPr lang="lt-LT" sz="1200" dirty="0">
                <a:ea typeface="Aptos" panose="020B0004020202020204" pitchFamily="34" charset="0"/>
                <a:cs typeface="Aptos" panose="020B0004020202020204" pitchFamily="34" charset="0"/>
              </a:rPr>
              <a:t> m.  sausio 1 d. – 2025 m. </a:t>
            </a:r>
            <a:r>
              <a:rPr lang="en-US" sz="1200" dirty="0" err="1">
                <a:ea typeface="Aptos" panose="020B0004020202020204" pitchFamily="34" charset="0"/>
                <a:cs typeface="Aptos" panose="020B0004020202020204" pitchFamily="34" charset="0"/>
              </a:rPr>
              <a:t>gruod</a:t>
            </a:r>
            <a:r>
              <a:rPr lang="lt-LT" sz="1200" dirty="0" err="1">
                <a:ea typeface="Aptos" panose="020B0004020202020204" pitchFamily="34" charset="0"/>
                <a:cs typeface="Aptos" panose="020B0004020202020204" pitchFamily="34" charset="0"/>
              </a:rPr>
              <a:t>žio</a:t>
            </a:r>
            <a:r>
              <a:rPr lang="lt-LT" sz="1200" dirty="0">
                <a:ea typeface="Aptos" panose="020B0004020202020204" pitchFamily="34" charset="0"/>
                <a:cs typeface="Aptos" panose="020B0004020202020204" pitchFamily="34" charset="0"/>
              </a:rPr>
              <a:t> </a:t>
            </a:r>
            <a:r>
              <a:rPr lang="en-US" sz="1200" dirty="0">
                <a:ea typeface="Aptos" panose="020B0004020202020204" pitchFamily="34" charset="0"/>
                <a:cs typeface="Aptos" panose="020B0004020202020204" pitchFamily="34" charset="0"/>
              </a:rPr>
              <a:t>8 </a:t>
            </a:r>
            <a:r>
              <a:rPr lang="lt-LT" sz="1200" dirty="0">
                <a:ea typeface="Aptos" panose="020B0004020202020204" pitchFamily="34" charset="0"/>
                <a:cs typeface="Aptos" panose="020B0004020202020204" pitchFamily="34" charset="0"/>
              </a:rPr>
              <a:t>d.</a:t>
            </a:r>
          </a:p>
          <a:p>
            <a:endParaRPr lang="lt-LT" dirty="0"/>
          </a:p>
        </p:txBody>
      </p:sp>
      <p:sp>
        <p:nvSpPr>
          <p:cNvPr id="4" name="Slide Number Placeholder 3"/>
          <p:cNvSpPr>
            <a:spLocks noGrp="1"/>
          </p:cNvSpPr>
          <p:nvPr>
            <p:ph type="sldNum" sz="quarter" idx="5"/>
          </p:nvPr>
        </p:nvSpPr>
        <p:spPr/>
        <p:txBody>
          <a:bodyPr/>
          <a:lstStyle/>
          <a:p>
            <a:fld id="{8BE53A29-4D82-4263-824D-E44623C2EE1A}" type="slidenum">
              <a:rPr lang="en-GB" smtClean="0"/>
              <a:t>15</a:t>
            </a:fld>
            <a:endParaRPr lang="en-GB"/>
          </a:p>
        </p:txBody>
      </p:sp>
    </p:spTree>
    <p:extLst>
      <p:ext uri="{BB962C8B-B14F-4D97-AF65-F5344CB8AC3E}">
        <p14:creationId xmlns:p14="http://schemas.microsoft.com/office/powerpoint/2010/main" val="166079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Dėkojame, kad pernai prisidėjo prie „Lithuania. </a:t>
            </a:r>
            <a:r>
              <a:rPr lang="lt-LT" dirty="0" err="1"/>
              <a:t>Co-create</a:t>
            </a:r>
            <a:r>
              <a:rPr lang="lt-LT" dirty="0"/>
              <a:t>“, skelbė tinklalapiuose;</a:t>
            </a:r>
          </a:p>
          <a:p>
            <a:endParaRPr lang="lt-LT"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2024 m. </a:t>
            </a:r>
            <a:r>
              <a:rPr lang="en-US" sz="1200" kern="0" dirty="0" err="1">
                <a:solidFill>
                  <a:srgbClr val="000000"/>
                </a:solidFill>
                <a:effectLst/>
                <a:latin typeface="Verdana" panose="020B0604030504040204" pitchFamily="34" charset="0"/>
                <a:ea typeface="Times New Roman" panose="02020603050405020304" pitchFamily="18" charset="0"/>
                <a:cs typeface="Arial" panose="020B0604020202020204" pitchFamily="34" charset="0"/>
              </a:rPr>
              <a:t>bir</a:t>
            </a:r>
            <a:r>
              <a:rPr lang="lt-LT" sz="1200" kern="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ž</a:t>
            </a:r>
            <a:r>
              <a:rPr lang="en-US" kern="0" dirty="0" err="1">
                <a:solidFill>
                  <a:srgbClr val="000000"/>
                </a:solidFill>
                <a:latin typeface="Verdana" panose="020B0604030504040204" pitchFamily="34" charset="0"/>
                <a:ea typeface="Times New Roman" panose="02020603050405020304" pitchFamily="18" charset="0"/>
                <a:cs typeface="Arial" panose="020B0604020202020204" pitchFamily="34" charset="0"/>
              </a:rPr>
              <a:t>elio</a:t>
            </a:r>
            <a:r>
              <a:rPr lang="en-US" kern="0" dirty="0">
                <a:solidFill>
                  <a:srgbClr val="000000"/>
                </a:solidFill>
                <a:latin typeface="Verdana" panose="020B0604030504040204" pitchFamily="34" charset="0"/>
                <a:ea typeface="Times New Roman" panose="02020603050405020304" pitchFamily="18" charset="0"/>
                <a:cs typeface="Arial" panose="020B0604020202020204" pitchFamily="34" charset="0"/>
              </a:rPr>
              <a:t>-rugs</a:t>
            </a:r>
            <a:r>
              <a:rPr lang="lt-LT" kern="0" dirty="0">
                <a:solidFill>
                  <a:srgbClr val="000000"/>
                </a:solidFill>
                <a:latin typeface="Verdana" panose="020B0604030504040204" pitchFamily="34" charset="0"/>
                <a:ea typeface="Times New Roman" panose="02020603050405020304" pitchFamily="18" charset="0"/>
                <a:cs typeface="Arial" panose="020B0604020202020204" pitchFamily="34" charset="0"/>
              </a:rPr>
              <a:t>ė</a:t>
            </a:r>
            <a:r>
              <a:rPr lang="en-US" kern="0" dirty="0">
                <a:solidFill>
                  <a:srgbClr val="000000"/>
                </a:solidFill>
                <a:latin typeface="Verdana" panose="020B0604030504040204" pitchFamily="34" charset="0"/>
                <a:ea typeface="Times New Roman" panose="02020603050405020304" pitchFamily="18" charset="0"/>
                <a:cs typeface="Arial" panose="020B0604020202020204" pitchFamily="34" charset="0"/>
              </a:rPr>
              <a:t>jo m</a:t>
            </a:r>
            <a:r>
              <a:rPr lang="lt-LT" kern="0" dirty="0" err="1">
                <a:solidFill>
                  <a:srgbClr val="000000"/>
                </a:solidFill>
                <a:latin typeface="Verdana" panose="020B0604030504040204" pitchFamily="34" charset="0"/>
                <a:ea typeface="Times New Roman" panose="02020603050405020304" pitchFamily="18" charset="0"/>
                <a:cs typeface="Arial" panose="020B0604020202020204" pitchFamily="34" charset="0"/>
              </a:rPr>
              <a:t>ėn</a:t>
            </a:r>
            <a:r>
              <a:rPr lang="en-US" kern="0" dirty="0">
                <a:solidFill>
                  <a:srgbClr val="000000"/>
                </a:solidFill>
                <a:latin typeface="Verdana" panose="020B0604030504040204" pitchFamily="34" charset="0"/>
                <a:ea typeface="Times New Roman" panose="02020603050405020304" pitchFamily="18" charset="0"/>
                <a:cs typeface="Arial" panose="020B0604020202020204" pitchFamily="34" charset="0"/>
              </a:rPr>
              <a:t>. </a:t>
            </a:r>
            <a:r>
              <a:rPr lang="lt-LT" sz="1200" kern="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žaidimo dalyvių įrašai pasiekė beveik 2 mln. socialinių tinklų vartotojų, iš kurių daugiau nei 1,5 tūkst. kūrė turinį ir kvietė atvykti į Lietuvą nuo iniciatyvos pradžios.</a:t>
            </a:r>
            <a:endParaRPr lang="lt-LT" dirty="0"/>
          </a:p>
          <a:p>
            <a:endParaRPr lang="lt-LT" dirty="0"/>
          </a:p>
        </p:txBody>
      </p:sp>
      <p:sp>
        <p:nvSpPr>
          <p:cNvPr id="4" name="Slide Number Placeholder 3"/>
          <p:cNvSpPr>
            <a:spLocks noGrp="1"/>
          </p:cNvSpPr>
          <p:nvPr>
            <p:ph type="sldNum" sz="quarter" idx="5"/>
          </p:nvPr>
        </p:nvSpPr>
        <p:spPr/>
        <p:txBody>
          <a:bodyPr/>
          <a:lstStyle/>
          <a:p>
            <a:fld id="{8BE53A29-4D82-4263-824D-E44623C2EE1A}" type="slidenum">
              <a:rPr lang="en-GB" smtClean="0"/>
              <a:t>16</a:t>
            </a:fld>
            <a:endParaRPr lang="en-GB"/>
          </a:p>
        </p:txBody>
      </p:sp>
    </p:spTree>
    <p:extLst>
      <p:ext uri="{BB962C8B-B14F-4D97-AF65-F5344CB8AC3E}">
        <p14:creationId xmlns:p14="http://schemas.microsoft.com/office/powerpoint/2010/main" val="342800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10000"/>
              </a:lnSpc>
              <a:buFontTx/>
              <a:buChar char="-"/>
            </a:pPr>
            <a:r>
              <a:rPr lang="lt-LT" sz="1200" dirty="0">
                <a:ea typeface="Verdana"/>
              </a:rPr>
              <a:t>Suvienodinti, ženklui jau trisdešimt metu, mes </a:t>
            </a:r>
            <a:r>
              <a:rPr lang="lt-LT" sz="1200" dirty="0" err="1">
                <a:ea typeface="Verdana"/>
              </a:rPr>
              <a:t>konkursa</a:t>
            </a:r>
            <a:r>
              <a:rPr lang="lt-LT" sz="1200" dirty="0">
                <a:ea typeface="Verdana"/>
              </a:rPr>
              <a:t> </a:t>
            </a:r>
            <a:r>
              <a:rPr lang="lt-LT" sz="1200" dirty="0" err="1">
                <a:ea typeface="Verdana"/>
              </a:rPr>
              <a:t>dvidesimt</a:t>
            </a:r>
            <a:r>
              <a:rPr lang="lt-LT" sz="1200" dirty="0">
                <a:ea typeface="Verdana"/>
              </a:rPr>
              <a:t> penktais studija. Kitu </a:t>
            </a:r>
            <a:r>
              <a:rPr lang="lt-LT" sz="1200" dirty="0" err="1">
                <a:ea typeface="Verdana"/>
              </a:rPr>
              <a:t>saliu</a:t>
            </a:r>
            <a:r>
              <a:rPr lang="lt-LT" sz="1200" dirty="0">
                <a:ea typeface="Verdana"/>
              </a:rPr>
              <a:t> </a:t>
            </a:r>
            <a:r>
              <a:rPr lang="lt-LT" sz="1200" dirty="0" err="1">
                <a:ea typeface="Verdana"/>
              </a:rPr>
              <a:t>raktika</a:t>
            </a:r>
            <a:r>
              <a:rPr lang="lt-LT" sz="1200" dirty="0">
                <a:ea typeface="Verdana"/>
              </a:rPr>
              <a:t>, visu nevienodi </a:t>
            </a:r>
          </a:p>
          <a:p>
            <a:pPr marL="342900" indent="-342900">
              <a:lnSpc>
                <a:spcPct val="110000"/>
              </a:lnSpc>
              <a:buFontTx/>
              <a:buChar char="-"/>
            </a:pPr>
            <a:r>
              <a:rPr lang="lt-LT" sz="1200" dirty="0">
                <a:ea typeface="Verdana"/>
              </a:rPr>
              <a:t>2024 metais sutartys dėl turizmo informacijos ženklo „I“ naudojimo baigiasi 18 turizmo informacijos centrų. Perduokite žinią, kad nepamirštų kreiptis į EIMIN dėl naujos sutarties sudarymo. Lydraštį su prašymu, kaip ir visada nuo 2018 m. kai buvo likviduotas VTD, reikia teikti el. paštu </a:t>
            </a:r>
            <a:r>
              <a:rPr lang="lt-LT" sz="1200" dirty="0" err="1">
                <a:ea typeface="Verdana"/>
              </a:rPr>
              <a:t>kanc@eimin.lt</a:t>
            </a:r>
            <a:r>
              <a:rPr lang="lt-LT" sz="1200" dirty="0">
                <a:ea typeface="Verdana"/>
              </a:rPr>
              <a:t> </a:t>
            </a:r>
          </a:p>
          <a:p>
            <a:pPr marL="342900" indent="-342900">
              <a:lnSpc>
                <a:spcPct val="110000"/>
              </a:lnSpc>
              <a:buFontTx/>
              <a:buChar char="-"/>
            </a:pPr>
            <a:endParaRPr lang="lt-LT" sz="1200" dirty="0">
              <a:ea typeface="Verdana"/>
            </a:endParaRPr>
          </a:p>
          <a:p>
            <a:pPr marL="342900" indent="-342900">
              <a:lnSpc>
                <a:spcPct val="110000"/>
              </a:lnSpc>
              <a:buFontTx/>
              <a:buChar char="-"/>
            </a:pPr>
            <a:r>
              <a:rPr lang="lt-LT" sz="1200" dirty="0">
                <a:ea typeface="Verdana"/>
              </a:rPr>
              <a:t>Ši žinutė dar būtų per anksti, bet jeigu trūktų informacijos skaidrėms galite perduoti, kad kitais metais reikės iš naujo patentuoti Turizmo informacijos ženklą „I“, tuo pagrindu bus 2025 atliekama apklausa, tad paprašykite, kad TIC aktyviai dalyvautų ir reikštų nuomonę. LTICA informuota.</a:t>
            </a:r>
          </a:p>
          <a:p>
            <a:endParaRPr lang="lt-LT" dirty="0"/>
          </a:p>
        </p:txBody>
      </p:sp>
      <p:sp>
        <p:nvSpPr>
          <p:cNvPr id="4" name="Slide Number Placeholder 3"/>
          <p:cNvSpPr>
            <a:spLocks noGrp="1"/>
          </p:cNvSpPr>
          <p:nvPr>
            <p:ph type="sldNum" sz="quarter" idx="5"/>
          </p:nvPr>
        </p:nvSpPr>
        <p:spPr/>
        <p:txBody>
          <a:bodyPr/>
          <a:lstStyle/>
          <a:p>
            <a:fld id="{8BE53A29-4D82-4263-824D-E44623C2EE1A}" type="slidenum">
              <a:rPr lang="en-GB" smtClean="0"/>
              <a:t>17</a:t>
            </a:fld>
            <a:endParaRPr lang="en-GB"/>
          </a:p>
        </p:txBody>
      </p:sp>
    </p:spTree>
    <p:extLst>
      <p:ext uri="{BB962C8B-B14F-4D97-AF65-F5344CB8AC3E}">
        <p14:creationId xmlns:p14="http://schemas.microsoft.com/office/powerpoint/2010/main" val="936764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10000"/>
              </a:lnSpc>
              <a:buFontTx/>
              <a:buChar char="-"/>
            </a:pPr>
            <a:r>
              <a:rPr lang="lt-LT" sz="1200" dirty="0">
                <a:ea typeface="Verdana"/>
              </a:rPr>
              <a:t>Suvienodinti ženklinimą. Ženklui - jau trisdešimt metu. Kitų šaliu praktika – vieningas ženklas. </a:t>
            </a:r>
          </a:p>
          <a:p>
            <a:pPr marL="342900" indent="-342900">
              <a:lnSpc>
                <a:spcPct val="110000"/>
              </a:lnSpc>
              <a:buFontTx/>
              <a:buChar char="-"/>
            </a:pPr>
            <a:r>
              <a:rPr lang="lt-LT" sz="1200" dirty="0">
                <a:ea typeface="Verdana"/>
              </a:rPr>
              <a:t>Reikės iš naujo patentuoti Turizmo informacijos ženklą „I“, tuo pagrindu bus 2025 m. atliekama apklausa, tad paprašykite, kad TIC aktyviai dalyvautų ir reikštų nuomonę. LTICA informuota.</a:t>
            </a:r>
          </a:p>
          <a:p>
            <a:endParaRPr lang="lt-LT" dirty="0"/>
          </a:p>
        </p:txBody>
      </p:sp>
      <p:sp>
        <p:nvSpPr>
          <p:cNvPr id="4" name="Slide Number Placeholder 3"/>
          <p:cNvSpPr>
            <a:spLocks noGrp="1"/>
          </p:cNvSpPr>
          <p:nvPr>
            <p:ph type="sldNum" sz="quarter" idx="5"/>
          </p:nvPr>
        </p:nvSpPr>
        <p:spPr/>
        <p:txBody>
          <a:bodyPr/>
          <a:lstStyle/>
          <a:p>
            <a:fld id="{8BE53A29-4D82-4263-824D-E44623C2EE1A}" type="slidenum">
              <a:rPr lang="en-GB" smtClean="0"/>
              <a:t>18</a:t>
            </a:fld>
            <a:endParaRPr lang="en-GB"/>
          </a:p>
        </p:txBody>
      </p:sp>
    </p:spTree>
    <p:extLst>
      <p:ext uri="{BB962C8B-B14F-4D97-AF65-F5344CB8AC3E}">
        <p14:creationId xmlns:p14="http://schemas.microsoft.com/office/powerpoint/2010/main" val="3038902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8BE53A29-4D82-4263-824D-E44623C2EE1A}" type="slidenum">
              <a:rPr lang="en-GB" smtClean="0"/>
              <a:t>19</a:t>
            </a:fld>
            <a:endParaRPr lang="en-GB"/>
          </a:p>
        </p:txBody>
      </p:sp>
    </p:spTree>
    <p:extLst>
      <p:ext uri="{BB962C8B-B14F-4D97-AF65-F5344CB8AC3E}">
        <p14:creationId xmlns:p14="http://schemas.microsoft.com/office/powerpoint/2010/main" val="4177368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8BE53A29-4D82-4263-824D-E44623C2EE1A}" type="slidenum">
              <a:rPr lang="en-GB" smtClean="0"/>
              <a:t>21</a:t>
            </a:fld>
            <a:endParaRPr lang="en-GB"/>
          </a:p>
        </p:txBody>
      </p:sp>
    </p:spTree>
    <p:extLst>
      <p:ext uri="{BB962C8B-B14F-4D97-AF65-F5344CB8AC3E}">
        <p14:creationId xmlns:p14="http://schemas.microsoft.com/office/powerpoint/2010/main" val="2149392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1439facfef1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1439facfef1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lt-LT" b="0" i="0" dirty="0">
                <a:solidFill>
                  <a:srgbClr val="091A5A"/>
                </a:solidFill>
                <a:effectLst/>
                <a:latin typeface="Public Sans"/>
              </a:rPr>
              <a:t>Ekonomikos ir inovacijų ministerija </a:t>
            </a:r>
            <a:r>
              <a:rPr lang="en-US" b="0" i="0" dirty="0" err="1">
                <a:solidFill>
                  <a:srgbClr val="091A5A"/>
                </a:solidFill>
                <a:effectLst/>
                <a:latin typeface="Public Sans"/>
              </a:rPr>
              <a:t>pareng</a:t>
            </a:r>
            <a:r>
              <a:rPr lang="lt-LT" b="0" i="0" dirty="0">
                <a:solidFill>
                  <a:srgbClr val="091A5A"/>
                </a:solidFill>
                <a:effectLst/>
                <a:latin typeface="Public Sans"/>
              </a:rPr>
              <a:t>ė Lietuvos ekonomiką transformuoti siekiantį planą „START“, kurio tikslas – užtikrinti šalies ekonomikos spartesnį augimą, skatinant investicijas, inovacijas ir konkurencingumą. Planas, kuris išdiskutuotas su verslu ir visuomene, pristatomas kaip Vyriausybės programos įgyvendinimo </a:t>
            </a:r>
            <a:r>
              <a:rPr lang="lt-LT" b="1" i="0" dirty="0">
                <a:solidFill>
                  <a:srgbClr val="091A5A"/>
                </a:solidFill>
                <a:effectLst/>
                <a:latin typeface="Public Sans"/>
              </a:rPr>
              <a:t>įrankis</a:t>
            </a:r>
            <a:r>
              <a:rPr lang="lt-LT" b="0" i="0" dirty="0">
                <a:solidFill>
                  <a:srgbClr val="091A5A"/>
                </a:solidFill>
                <a:effectLst/>
                <a:latin typeface="Public Sans"/>
              </a:rPr>
              <a:t>. </a:t>
            </a:r>
          </a:p>
          <a:p>
            <a:pPr algn="l">
              <a:buNone/>
            </a:pPr>
            <a:r>
              <a:rPr lang="lt-LT" b="0" i="0" dirty="0">
                <a:solidFill>
                  <a:srgbClr val="091A5A"/>
                </a:solidFill>
                <a:effectLst/>
                <a:latin typeface="Public Sans"/>
              </a:rPr>
              <a:t>Planas „START“ remiasi penkiais pagrindiniais prioritetais: </a:t>
            </a:r>
          </a:p>
          <a:p>
            <a:pPr algn="l">
              <a:buNone/>
            </a:pPr>
            <a:r>
              <a:rPr lang="lt-LT" b="1" i="0" dirty="0">
                <a:solidFill>
                  <a:srgbClr val="091A5A"/>
                </a:solidFill>
                <a:effectLst/>
                <a:latin typeface="Public Sans"/>
              </a:rPr>
              <a:t>S</a:t>
            </a:r>
            <a:r>
              <a:rPr lang="lt-LT" b="0" i="0" dirty="0">
                <a:solidFill>
                  <a:srgbClr val="091A5A"/>
                </a:solidFill>
                <a:effectLst/>
                <a:latin typeface="Public Sans"/>
              </a:rPr>
              <a:t>-</a:t>
            </a:r>
            <a:r>
              <a:rPr lang="lt-LT" b="0" i="0" dirty="0" err="1">
                <a:solidFill>
                  <a:srgbClr val="091A5A"/>
                </a:solidFill>
                <a:effectLst/>
                <a:latin typeface="Public Sans"/>
              </a:rPr>
              <a:t>uvienodintos</a:t>
            </a:r>
            <a:r>
              <a:rPr lang="lt-LT" b="0" i="0" dirty="0">
                <a:solidFill>
                  <a:srgbClr val="091A5A"/>
                </a:solidFill>
                <a:effectLst/>
                <a:latin typeface="Public Sans"/>
              </a:rPr>
              <a:t> sąlygos verslui ir dialogas, </a:t>
            </a:r>
          </a:p>
          <a:p>
            <a:pPr algn="l">
              <a:buNone/>
            </a:pPr>
            <a:r>
              <a:rPr lang="lt-LT" b="1" i="0" dirty="0">
                <a:solidFill>
                  <a:srgbClr val="091A5A"/>
                </a:solidFill>
                <a:effectLst/>
                <a:latin typeface="Public Sans"/>
              </a:rPr>
              <a:t>T</a:t>
            </a:r>
            <a:r>
              <a:rPr lang="lt-LT" b="0" i="0" dirty="0">
                <a:solidFill>
                  <a:srgbClr val="091A5A"/>
                </a:solidFill>
                <a:effectLst/>
                <a:latin typeface="Public Sans"/>
              </a:rPr>
              <a:t>-</a:t>
            </a:r>
            <a:r>
              <a:rPr lang="lt-LT" b="0" i="0" dirty="0" err="1">
                <a:solidFill>
                  <a:srgbClr val="091A5A"/>
                </a:solidFill>
                <a:effectLst/>
                <a:latin typeface="Public Sans"/>
              </a:rPr>
              <a:t>echnologinė</a:t>
            </a:r>
            <a:r>
              <a:rPr lang="lt-LT" b="0" i="0" dirty="0">
                <a:solidFill>
                  <a:srgbClr val="091A5A"/>
                </a:solidFill>
                <a:effectLst/>
                <a:latin typeface="Public Sans"/>
              </a:rPr>
              <a:t> pažanga ir aukštesnė pridėtinė vertė, </a:t>
            </a:r>
          </a:p>
          <a:p>
            <a:pPr algn="l">
              <a:buNone/>
            </a:pPr>
            <a:r>
              <a:rPr lang="lt-LT" b="1" i="0" dirty="0">
                <a:solidFill>
                  <a:srgbClr val="091A5A"/>
                </a:solidFill>
                <a:effectLst/>
                <a:latin typeface="Public Sans"/>
              </a:rPr>
              <a:t>A</a:t>
            </a:r>
            <a:r>
              <a:rPr lang="lt-LT" b="0" i="0" dirty="0">
                <a:solidFill>
                  <a:srgbClr val="091A5A"/>
                </a:solidFill>
                <a:effectLst/>
                <a:latin typeface="Public Sans"/>
              </a:rPr>
              <a:t>-</a:t>
            </a:r>
            <a:r>
              <a:rPr lang="lt-LT" b="0" i="0" dirty="0" err="1">
                <a:solidFill>
                  <a:srgbClr val="091A5A"/>
                </a:solidFill>
                <a:effectLst/>
                <a:latin typeface="Public Sans"/>
              </a:rPr>
              <a:t>dministracinės</a:t>
            </a:r>
            <a:r>
              <a:rPr lang="lt-LT" b="0" i="0" dirty="0">
                <a:solidFill>
                  <a:srgbClr val="091A5A"/>
                </a:solidFill>
                <a:effectLst/>
                <a:latin typeface="Public Sans"/>
              </a:rPr>
              <a:t> ir biurokratinės naštos mažinimas, </a:t>
            </a:r>
          </a:p>
          <a:p>
            <a:pPr algn="l">
              <a:buNone/>
            </a:pPr>
            <a:r>
              <a:rPr lang="lt-LT" b="1" i="0" u="sng" dirty="0">
                <a:solidFill>
                  <a:srgbClr val="091A5A"/>
                </a:solidFill>
                <a:effectLst/>
                <a:latin typeface="Public Sans"/>
              </a:rPr>
              <a:t>R-</a:t>
            </a:r>
            <a:r>
              <a:rPr lang="lt-LT" b="1" i="0" u="sng" dirty="0" err="1">
                <a:solidFill>
                  <a:srgbClr val="091A5A"/>
                </a:solidFill>
                <a:effectLst/>
                <a:latin typeface="Public Sans"/>
              </a:rPr>
              <a:t>egionų</a:t>
            </a:r>
            <a:r>
              <a:rPr lang="lt-LT" b="1" i="0" u="sng" dirty="0">
                <a:solidFill>
                  <a:srgbClr val="091A5A"/>
                </a:solidFill>
                <a:effectLst/>
                <a:latin typeface="Public Sans"/>
              </a:rPr>
              <a:t> plėtra ir turizmo skatinimas </a:t>
            </a:r>
          </a:p>
          <a:p>
            <a:pPr algn="l">
              <a:buNone/>
            </a:pPr>
            <a:r>
              <a:rPr lang="lt-LT" b="1" i="0" dirty="0">
                <a:solidFill>
                  <a:srgbClr val="091A5A"/>
                </a:solidFill>
                <a:effectLst/>
                <a:latin typeface="Public Sans"/>
              </a:rPr>
              <a:t>T</a:t>
            </a:r>
            <a:r>
              <a:rPr lang="lt-LT" b="0" i="0" dirty="0">
                <a:solidFill>
                  <a:srgbClr val="091A5A"/>
                </a:solidFill>
                <a:effectLst/>
                <a:latin typeface="Public Sans"/>
              </a:rPr>
              <a:t>-varios ekonomikos skatinimas.</a:t>
            </a:r>
          </a:p>
          <a:p>
            <a:pPr algn="l">
              <a:buNone/>
            </a:pPr>
            <a:r>
              <a:rPr lang="lt-LT" b="0" i="0" dirty="0">
                <a:solidFill>
                  <a:srgbClr val="091A5A"/>
                </a:solidFill>
                <a:effectLst/>
                <a:latin typeface="Public Sans"/>
              </a:rPr>
              <a:t>„Planas „START“ skirtas transformuoti Lietuvos ekonomiką ir užtikrinti ilgalaikį šalies konkurencingumą. Siekiame įgalinti Lietuvą augti, investuoti ir užtikrinti didesnes pajamas gyventojams bei gerinti viešųjų paslaugų kokybę. </a:t>
            </a:r>
          </a:p>
          <a:p>
            <a:pPr algn="l">
              <a:buNone/>
            </a:pPr>
            <a:r>
              <a:rPr lang="lt-LT" b="0" i="0" dirty="0">
                <a:solidFill>
                  <a:srgbClr val="091A5A"/>
                </a:solidFill>
                <a:effectLst/>
                <a:latin typeface="Public Sans"/>
              </a:rPr>
              <a:t>Plano „START“ priemonės numato sukurti vienodas sąlygas tiek vietos, tiek tarptautiniams investuotojams, skatinti technologinę pažangą ir inovacijas, užtikrinti efektyvesnį viešųjų institucijų darbą, sustiprinti regionų ekonominį potencialą ir pereiti prie tvarios ekonomikos modelio. </a:t>
            </a:r>
          </a:p>
          <a:p>
            <a:pPr algn="l"/>
            <a:r>
              <a:rPr lang="lt-LT" b="0" i="0" dirty="0">
                <a:solidFill>
                  <a:srgbClr val="091A5A"/>
                </a:solidFill>
                <a:effectLst/>
                <a:latin typeface="Public Sans"/>
              </a:rPr>
              <a:t>Plane daug dėmesio skiriama </a:t>
            </a:r>
            <a:r>
              <a:rPr lang="lt-LT" b="1" i="0" u="sng" dirty="0">
                <a:solidFill>
                  <a:srgbClr val="091A5A"/>
                </a:solidFill>
                <a:effectLst/>
                <a:latin typeface="Public Sans"/>
              </a:rPr>
              <a:t>regionų plėtrai </a:t>
            </a:r>
            <a:r>
              <a:rPr lang="lt-LT" b="0" i="0" dirty="0">
                <a:solidFill>
                  <a:srgbClr val="091A5A"/>
                </a:solidFill>
                <a:effectLst/>
                <a:latin typeface="Public Sans"/>
              </a:rPr>
              <a:t>– numatoma steigti tris naujas laisvąsias ekonomines zonas, investuoti į tradicinės pramonės technologinį vystymąsi, ypač regionuose. </a:t>
            </a:r>
            <a:endParaRPr lang="en-US" b="0" i="0" dirty="0">
              <a:solidFill>
                <a:srgbClr val="091A5A"/>
              </a:solidFill>
              <a:effectLst/>
              <a:latin typeface="Public Sans"/>
            </a:endParaRPr>
          </a:p>
          <a:p>
            <a:pPr algn="l"/>
            <a:r>
              <a:rPr lang="lt-LT" b="0" i="0" dirty="0">
                <a:solidFill>
                  <a:srgbClr val="091A5A"/>
                </a:solidFill>
                <a:effectLst/>
                <a:latin typeface="Public Sans"/>
              </a:rPr>
              <a:t>Darbų programai, kurioje orientuojamasi į 5 prioritetus, po viešo pristatymo buvo gauta daugiau nei </a:t>
            </a:r>
            <a:r>
              <a:rPr lang="lt-LT" b="1" i="0" dirty="0">
                <a:solidFill>
                  <a:srgbClr val="091A5A"/>
                </a:solidFill>
                <a:effectLst/>
                <a:latin typeface="Public Sans"/>
              </a:rPr>
              <a:t>400 pasiūlymų </a:t>
            </a:r>
            <a:r>
              <a:rPr lang="lt-LT" b="0" i="0" dirty="0">
                <a:solidFill>
                  <a:srgbClr val="091A5A"/>
                </a:solidFill>
                <a:effectLst/>
                <a:latin typeface="Public Sans"/>
              </a:rPr>
              <a:t>ir į dalį buvo atsižvelgta. Tai virto </a:t>
            </a:r>
            <a:r>
              <a:rPr lang="lt-LT" b="1" i="0" dirty="0">
                <a:solidFill>
                  <a:srgbClr val="091A5A"/>
                </a:solidFill>
                <a:effectLst/>
                <a:latin typeface="Public Sans"/>
              </a:rPr>
              <a:t>į projektus, </a:t>
            </a:r>
            <a:r>
              <a:rPr lang="lt-LT" b="0" i="0" dirty="0">
                <a:solidFill>
                  <a:srgbClr val="091A5A"/>
                </a:solidFill>
                <a:effectLst/>
                <a:latin typeface="Public Sans"/>
              </a:rPr>
              <a:t>kuriems priskirti projektų vadovai ir komandos, nustatyti aiškūs terminai bei matavimo rodikliai. Planas jau yra įgyvendinamas ir įgalins Lietuvą augti sparčiau. </a:t>
            </a:r>
          </a:p>
          <a:p>
            <a:endParaRPr lang="lt-LT" dirty="0"/>
          </a:p>
        </p:txBody>
      </p:sp>
      <p:sp>
        <p:nvSpPr>
          <p:cNvPr id="4" name="Slide Number Placeholder 3"/>
          <p:cNvSpPr>
            <a:spLocks noGrp="1"/>
          </p:cNvSpPr>
          <p:nvPr>
            <p:ph type="sldNum" sz="quarter" idx="5"/>
          </p:nvPr>
        </p:nvSpPr>
        <p:spPr/>
        <p:txBody>
          <a:bodyPr/>
          <a:lstStyle/>
          <a:p>
            <a:fld id="{8BE53A29-4D82-4263-824D-E44623C2EE1A}" type="slidenum">
              <a:rPr lang="en-GB" smtClean="0"/>
              <a:t>3</a:t>
            </a:fld>
            <a:endParaRPr lang="en-GB"/>
          </a:p>
        </p:txBody>
      </p:sp>
    </p:spTree>
    <p:extLst>
      <p:ext uri="{BB962C8B-B14F-4D97-AF65-F5344CB8AC3E}">
        <p14:creationId xmlns:p14="http://schemas.microsoft.com/office/powerpoint/2010/main" val="3381412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8BE53A29-4D82-4263-824D-E44623C2EE1A}" type="slidenum">
              <a:rPr lang="en-GB" smtClean="0"/>
              <a:t>5</a:t>
            </a:fld>
            <a:endParaRPr lang="en-GB"/>
          </a:p>
        </p:txBody>
      </p:sp>
    </p:spTree>
    <p:extLst>
      <p:ext uri="{BB962C8B-B14F-4D97-AF65-F5344CB8AC3E}">
        <p14:creationId xmlns:p14="http://schemas.microsoft.com/office/powerpoint/2010/main" val="1512133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pPr>
              <a:defRPr/>
            </a:pPr>
            <a:fld id="{79DBE809-D09F-44D8-9687-3CBC3E9E5E76}" type="slidenum">
              <a:rPr lang="en-US" smtClean="0"/>
              <a:pPr>
                <a:defRPr/>
              </a:pPr>
              <a:t>6</a:t>
            </a:fld>
            <a:endParaRPr lang="en-US"/>
          </a:p>
        </p:txBody>
      </p:sp>
    </p:spTree>
    <p:extLst>
      <p:ext uri="{BB962C8B-B14F-4D97-AF65-F5344CB8AC3E}">
        <p14:creationId xmlns:p14="http://schemas.microsoft.com/office/powerpoint/2010/main" val="1192180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8BE53A29-4D82-4263-824D-E44623C2EE1A}" type="slidenum">
              <a:rPr lang="en-GB" smtClean="0"/>
              <a:t>7</a:t>
            </a:fld>
            <a:endParaRPr lang="en-GB"/>
          </a:p>
        </p:txBody>
      </p:sp>
    </p:spTree>
    <p:extLst>
      <p:ext uri="{BB962C8B-B14F-4D97-AF65-F5344CB8AC3E}">
        <p14:creationId xmlns:p14="http://schemas.microsoft.com/office/powerpoint/2010/main" val="566123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Patikslinti draudžiamųjų atvejų sąrašą, kai VVTAT gali pasinaudoti prievolių įvykdymo užtikrinimu. Nustatyti, kad KO ar KA, parduodantis trečiųjų šalių KO organizuotas turistines keliones, laikomas KO ir turi turėti atitinkamo dydžio prievolių įvykdymo užtikrinimą. Apibrėžti, kad KO, parduodančiam atskiras turizmo paslaugas, galioja visos KA Turizmo įstatyme nustatytos pareigos. </a:t>
            </a:r>
            <a:r>
              <a:rPr lang="lt-LT" kern="100" dirty="0">
                <a:ea typeface="Aptos" panose="020B0004020202020204" pitchFamily="34" charset="0"/>
                <a:cs typeface="Vrinda" panose="020B0502040204020203" pitchFamily="34" charset="0"/>
              </a:rPr>
              <a:t>Į draudžiamuosius atvejus įtraukti ir situaciją, ne tik, kai KO tampa nemokus ar jam iškeliama bankroto byla, bet ir tuomet, kai </a:t>
            </a:r>
            <a:r>
              <a:rPr lang="lt-LT" kern="100" dirty="0">
                <a:effectLst/>
                <a:ea typeface="Aptos" panose="020B0004020202020204" pitchFamily="34" charset="0"/>
                <a:cs typeface="Vrinda" panose="020B0502040204020203" pitchFamily="34" charset="0"/>
              </a:rPr>
              <a:t>KO licencija panaikinama dėl to, kad KO nepateikė naujo prievolių draudimo VVTAT. </a:t>
            </a:r>
            <a:endParaRPr lang="lt-LT" dirty="0"/>
          </a:p>
          <a:p>
            <a:endParaRPr lang="lt-LT" dirty="0"/>
          </a:p>
          <a:p>
            <a:endParaRPr lang="lt-L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lt-L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lt-LT" dirty="0"/>
          </a:p>
          <a:p>
            <a:endParaRPr lang="lt-LT" dirty="0"/>
          </a:p>
        </p:txBody>
      </p:sp>
      <p:sp>
        <p:nvSpPr>
          <p:cNvPr id="4" name="Slide Number Placeholder 3"/>
          <p:cNvSpPr>
            <a:spLocks noGrp="1"/>
          </p:cNvSpPr>
          <p:nvPr>
            <p:ph type="sldNum" sz="quarter" idx="5"/>
          </p:nvPr>
        </p:nvSpPr>
        <p:spPr/>
        <p:txBody>
          <a:bodyPr/>
          <a:lstStyle/>
          <a:p>
            <a:fld id="{8BE53A29-4D82-4263-824D-E44623C2EE1A}" type="slidenum">
              <a:rPr lang="en-GB" smtClean="0"/>
              <a:t>8</a:t>
            </a:fld>
            <a:endParaRPr lang="en-GB"/>
          </a:p>
        </p:txBody>
      </p:sp>
    </p:spTree>
    <p:extLst>
      <p:ext uri="{BB962C8B-B14F-4D97-AF65-F5344CB8AC3E}">
        <p14:creationId xmlns:p14="http://schemas.microsoft.com/office/powerpoint/2010/main" val="3906297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lt-LT" sz="1800" b="0" i="0" dirty="0">
                <a:solidFill>
                  <a:srgbClr val="091A5A"/>
                </a:solidFill>
                <a:effectLst/>
                <a:latin typeface="Public Sans"/>
              </a:rPr>
              <a:t>Ekonomikos ir inovacijų ministerija, atsižvelgdama į verslo pastabas dėl Nacionalinėje turizmo informacinėje sistemoje renkamų duomenų apimties, priėmė sprendimą supaprastinti turistų registracijos procesą ir atsisakyti tam tikrų reikalavimų.</a:t>
            </a:r>
            <a:endParaRPr lang="lt-LT" b="0" i="0" dirty="0">
              <a:solidFill>
                <a:srgbClr val="091A5A"/>
              </a:solidFill>
              <a:effectLst/>
              <a:latin typeface="Public Sans"/>
            </a:endParaRPr>
          </a:p>
          <a:p>
            <a:pPr algn="l">
              <a:buNone/>
            </a:pPr>
            <a:r>
              <a:rPr lang="lt-LT" sz="1800" b="0" i="0" dirty="0">
                <a:solidFill>
                  <a:srgbClr val="091A5A"/>
                </a:solidFill>
                <a:effectLst/>
                <a:latin typeface="Public Sans"/>
              </a:rPr>
              <a:t>Nutarta atsisakyti asmens tapatybę patvirtinančio dokumento numerio ir gyvenamosios vietos adreso laukelių. Manome, kad būtent šių duomenų rinkimas kėlė daugiausiai nepatogumų – jie buvo </a:t>
            </a:r>
            <a:r>
              <a:rPr lang="lt-LT" sz="1800" b="1" i="0" dirty="0">
                <a:solidFill>
                  <a:srgbClr val="091A5A"/>
                </a:solidFill>
                <a:effectLst/>
                <a:latin typeface="Public Sans"/>
              </a:rPr>
              <a:t>jautrūs ir nebūtini NTIS tikslams pasiekti</a:t>
            </a:r>
            <a:r>
              <a:rPr lang="lt-LT" sz="1800" b="0" i="0" dirty="0">
                <a:solidFill>
                  <a:srgbClr val="091A5A"/>
                </a:solidFill>
                <a:effectLst/>
                <a:latin typeface="Public Sans"/>
              </a:rPr>
              <a:t>. </a:t>
            </a:r>
          </a:p>
          <a:p>
            <a:pPr algn="l">
              <a:buNone/>
            </a:pPr>
            <a:r>
              <a:rPr lang="lt-LT" sz="1800" b="0" i="0" dirty="0">
                <a:solidFill>
                  <a:srgbClr val="091A5A"/>
                </a:solidFill>
                <a:effectLst/>
                <a:latin typeface="Public Sans"/>
              </a:rPr>
              <a:t>Nuo šiol turistų registracijos kortelėse liks tik būtiniausi asmens duomenys: vardas, pavardė, gimimo data, asmens dokumentą išdavusi šalis bei statistikai reikalingi duomenys apie turisto gyvenamąją šalį, kelionės tikslą ir kitus pagalbinius rodiklius. Tiesa, </a:t>
            </a:r>
            <a:r>
              <a:rPr lang="lt-LT" sz="1800" b="0" i="0" dirty="0" err="1">
                <a:solidFill>
                  <a:srgbClr val="091A5A"/>
                </a:solidFill>
                <a:effectLst/>
                <a:latin typeface="Public Sans"/>
              </a:rPr>
              <a:t>E.turistas</a:t>
            </a:r>
            <a:r>
              <a:rPr lang="lt-LT" sz="1800" b="0" i="0" dirty="0">
                <a:solidFill>
                  <a:srgbClr val="091A5A"/>
                </a:solidFill>
                <a:effectLst/>
                <a:latin typeface="Public Sans"/>
              </a:rPr>
              <a:t> aplinkoje dokumento numerio ir adreso laukeliai vis dar bus matomi, tačiau jų pildyti nebereikės. Artimiausiu metu, atlikus visus techninius pakeitimus, jie bus pašalinti. </a:t>
            </a:r>
            <a:endParaRPr lang="lt-LT" b="0" i="0" dirty="0">
              <a:solidFill>
                <a:srgbClr val="091A5A"/>
              </a:solidFill>
              <a:effectLst/>
              <a:latin typeface="Public Sans"/>
            </a:endParaRPr>
          </a:p>
          <a:p>
            <a:pPr algn="l">
              <a:buNone/>
            </a:pPr>
            <a:r>
              <a:rPr lang="lt-LT" sz="1800" b="0" i="0" dirty="0">
                <a:solidFill>
                  <a:srgbClr val="091A5A"/>
                </a:solidFill>
                <a:effectLst/>
                <a:latin typeface="Public Sans"/>
              </a:rPr>
              <a:t>Planuodama efektyvesnį E. turistas  veikimą, EIMIN kartu su „Keliauk Lietuvoje“ susitiko su Vidaus reikalų ministerijos (VRM) bei Policijos departamento vadovais. Susitikimo metu siekta suderinti skaitmenizavimo procesą taip, kad jis palengvintų turistų registraciją apgyvendinimo paslaugų teikėjams, tačiau kartu užtikrintų teisėsaugos institucijų galimybes vykdyti nusikaltimų išaiškinimą, dingusių asmenų paiešką bei viešojo ir nacionalinio saugumo užtikrinimą. Nuspręsta, kad Policijos departamentui </a:t>
            </a:r>
            <a:r>
              <a:rPr lang="lt-LT" sz="1800" b="0" i="0" dirty="0" err="1">
                <a:solidFill>
                  <a:srgbClr val="091A5A"/>
                </a:solidFill>
                <a:effectLst/>
                <a:latin typeface="Public Sans"/>
              </a:rPr>
              <a:t>E.turistas</a:t>
            </a:r>
            <a:r>
              <a:rPr lang="lt-LT" sz="1800" b="0" i="0" dirty="0">
                <a:solidFill>
                  <a:srgbClr val="091A5A"/>
                </a:solidFill>
                <a:effectLst/>
                <a:latin typeface="Public Sans"/>
              </a:rPr>
              <a:t> duomenys bus teikiami sudarius duomenų teikimo sutartį (iki šiol apgyvendinimo paslaugų teikėjai turėjo prievolę teikti duomenis teisėsaugos institucijoms į juos pasikreipus). </a:t>
            </a:r>
            <a:endParaRPr lang="lt-LT" b="0" i="0" dirty="0">
              <a:solidFill>
                <a:srgbClr val="091A5A"/>
              </a:solidFill>
              <a:effectLst/>
              <a:latin typeface="Public Sans"/>
            </a:endParaRPr>
          </a:p>
          <a:p>
            <a:pPr algn="l">
              <a:buNone/>
            </a:pPr>
            <a:r>
              <a:rPr lang="lt-LT" sz="1800" b="0" i="0" dirty="0">
                <a:solidFill>
                  <a:srgbClr val="091A5A"/>
                </a:solidFill>
                <a:effectLst/>
                <a:latin typeface="Public Sans"/>
              </a:rPr>
              <a:t>Duomenų supaprastinimas turėtų paskatinti daugiau apgyvendinimo paslaugų teikėjų naudotis sistema.</a:t>
            </a:r>
            <a:endParaRPr lang="lt-LT" b="0" i="0" dirty="0">
              <a:solidFill>
                <a:srgbClr val="091A5A"/>
              </a:solidFill>
              <a:effectLst/>
              <a:latin typeface="Public Sans"/>
            </a:endParaRPr>
          </a:p>
          <a:p>
            <a:pPr algn="l">
              <a:buNone/>
            </a:pPr>
            <a:r>
              <a:rPr lang="lt-LT" sz="1800" b="0" i="0" dirty="0">
                <a:solidFill>
                  <a:srgbClr val="091A5A"/>
                </a:solidFill>
                <a:effectLst/>
                <a:latin typeface="Public Sans"/>
              </a:rPr>
              <a:t>Posistemės atsiradimas ir turizmo duomenų skaitmenizavimas, kuris ženkliai pagerina turizmo duomenų prieinamumą ir pritaikymą turizmo plėtrai tiek regioniniu, tiek nacionaliniu mastu, leidžia tikėtis greitų ir efektyvių sprendimų visam turizmo sektoriui. </a:t>
            </a:r>
          </a:p>
          <a:p>
            <a:pPr algn="l">
              <a:buNone/>
            </a:pPr>
            <a:r>
              <a:rPr lang="lt-LT" sz="1800" b="0" i="0" dirty="0">
                <a:solidFill>
                  <a:srgbClr val="091A5A"/>
                </a:solidFill>
                <a:effectLst/>
                <a:latin typeface="Public Sans"/>
              </a:rPr>
              <a:t>2025 m. sausio 1 d. įsigaliojusi E. turistas posistemė pakeitė anksčiau galiojusį reikalavimą pildyti popierines turistų registracijos korteles. Sistemoje tvarkoma informacija skirta užtikrinti keliautojų ir turistų apskaitą bei padėti teisėsaugos institucijoms vykdyti viešojo ir nacionalinio saugumo funkcijas.</a:t>
            </a:r>
            <a:endParaRPr lang="lt-LT" b="0" i="0" dirty="0">
              <a:solidFill>
                <a:srgbClr val="091A5A"/>
              </a:solidFill>
              <a:effectLst/>
              <a:latin typeface="Public Sans"/>
            </a:endParaRPr>
          </a:p>
          <a:p>
            <a:endParaRPr lang="lt-LT" dirty="0"/>
          </a:p>
        </p:txBody>
      </p:sp>
      <p:sp>
        <p:nvSpPr>
          <p:cNvPr id="4" name="Slide Number Placeholder 3"/>
          <p:cNvSpPr>
            <a:spLocks noGrp="1"/>
          </p:cNvSpPr>
          <p:nvPr>
            <p:ph type="sldNum" sz="quarter" idx="5"/>
          </p:nvPr>
        </p:nvSpPr>
        <p:spPr/>
        <p:txBody>
          <a:bodyPr/>
          <a:lstStyle/>
          <a:p>
            <a:fld id="{8BE53A29-4D82-4263-824D-E44623C2EE1A}" type="slidenum">
              <a:rPr lang="en-GB" smtClean="0"/>
              <a:t>9</a:t>
            </a:fld>
            <a:endParaRPr lang="en-GB"/>
          </a:p>
        </p:txBody>
      </p:sp>
    </p:spTree>
    <p:extLst>
      <p:ext uri="{BB962C8B-B14F-4D97-AF65-F5344CB8AC3E}">
        <p14:creationId xmlns:p14="http://schemas.microsoft.com/office/powerpoint/2010/main" val="2650623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8BE53A29-4D82-4263-824D-E44623C2EE1A}" type="slidenum">
              <a:rPr lang="en-GB" smtClean="0"/>
              <a:t>11</a:t>
            </a:fld>
            <a:endParaRPr lang="en-GB"/>
          </a:p>
        </p:txBody>
      </p:sp>
    </p:spTree>
    <p:extLst>
      <p:ext uri="{BB962C8B-B14F-4D97-AF65-F5344CB8AC3E}">
        <p14:creationId xmlns:p14="http://schemas.microsoft.com/office/powerpoint/2010/main" val="20083218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vadinimo skaidrė">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1961949"/>
            <a:ext cx="9829800" cy="2387600"/>
          </a:xfrm>
        </p:spPr>
        <p:txBody>
          <a:bodyPr anchor="b"/>
          <a:lstStyle>
            <a:lvl1pPr algn="l">
              <a:defRPr sz="6000"/>
            </a:lvl1pPr>
          </a:lstStyle>
          <a:p>
            <a:r>
              <a:rPr lang="en-US"/>
              <a:t>Click to edit Master Slide</a:t>
            </a:r>
          </a:p>
        </p:txBody>
      </p:sp>
      <p:sp>
        <p:nvSpPr>
          <p:cNvPr id="3" name="Subtitle 2"/>
          <p:cNvSpPr>
            <a:spLocks noGrp="1"/>
          </p:cNvSpPr>
          <p:nvPr>
            <p:ph type="subTitle" idx="1"/>
          </p:nvPr>
        </p:nvSpPr>
        <p:spPr>
          <a:xfrm>
            <a:off x="838200" y="4534146"/>
            <a:ext cx="9829800" cy="644236"/>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Text Placeholder 14">
            <a:extLst>
              <a:ext uri="{FF2B5EF4-FFF2-40B4-BE49-F238E27FC236}">
                <a16:creationId xmlns:a16="http://schemas.microsoft.com/office/drawing/2014/main" id="{7A34F8A2-BB64-6DC1-10DD-C9374DC5EFFC}"/>
              </a:ext>
            </a:extLst>
          </p:cNvPr>
          <p:cNvSpPr>
            <a:spLocks noGrp="1"/>
          </p:cNvSpPr>
          <p:nvPr>
            <p:ph type="body" sz="quarter" idx="14" hasCustomPrompt="1"/>
          </p:nvPr>
        </p:nvSpPr>
        <p:spPr>
          <a:xfrm>
            <a:off x="8610600" y="6330949"/>
            <a:ext cx="2743200" cy="390525"/>
          </a:xfrm>
        </p:spPr>
        <p:txBody>
          <a:bodyPr>
            <a:normAutofit/>
          </a:bodyPr>
          <a:lstStyle>
            <a:lvl1pPr marL="0" indent="0" algn="r">
              <a:lnSpc>
                <a:spcPct val="150000"/>
              </a:lnSpc>
              <a:buNone/>
              <a:defRPr sz="1200">
                <a:solidFill>
                  <a:srgbClr val="390A6F"/>
                </a:solidFill>
              </a:defRPr>
            </a:lvl1pPr>
          </a:lstStyle>
          <a:p>
            <a:pPr lvl="0"/>
            <a:r>
              <a:rPr lang="lt-LT"/>
              <a:t>Parengė Vardas Pavardė</a:t>
            </a:r>
            <a:endParaRPr lang="en-GB"/>
          </a:p>
        </p:txBody>
      </p:sp>
      <p:sp>
        <p:nvSpPr>
          <p:cNvPr id="16" name="Date Placeholder 8">
            <a:extLst>
              <a:ext uri="{FF2B5EF4-FFF2-40B4-BE49-F238E27FC236}">
                <a16:creationId xmlns:a16="http://schemas.microsoft.com/office/drawing/2014/main" id="{D173C761-87A7-08EE-86C0-99A82950F4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90A6F"/>
                </a:solidFill>
              </a:defRPr>
            </a:lvl1pPr>
          </a:lstStyle>
          <a:p>
            <a:fld id="{6FBCC772-95E8-4AA2-BBE6-A4E20FAE87F4}" type="datetime1">
              <a:rPr lang="lt-LT" smtClean="0"/>
              <a:t>2025-03-25</a:t>
            </a:fld>
            <a:endParaRPr lang="en-GB"/>
          </a:p>
        </p:txBody>
      </p:sp>
      <p:pic>
        <p:nvPicPr>
          <p:cNvPr id="5" name="Picture 4">
            <a:extLst>
              <a:ext uri="{FF2B5EF4-FFF2-40B4-BE49-F238E27FC236}">
                <a16:creationId xmlns:a16="http://schemas.microsoft.com/office/drawing/2014/main" id="{E6566123-A8C9-49E7-F0AB-CCFAF02B3A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369711"/>
            <a:ext cx="2610147" cy="1309907"/>
          </a:xfrm>
          <a:prstGeom prst="rect">
            <a:avLst/>
          </a:prstGeom>
        </p:spPr>
      </p:pic>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ardinimas3 su nuotrauk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3" name="Text Placeholder 12">
            <a:extLst>
              <a:ext uri="{FF2B5EF4-FFF2-40B4-BE49-F238E27FC236}">
                <a16:creationId xmlns:a16="http://schemas.microsoft.com/office/drawing/2014/main" id="{B83B45F1-BEEA-CB3D-F54F-40E203664EC8}"/>
              </a:ext>
            </a:extLst>
          </p:cNvPr>
          <p:cNvSpPr>
            <a:spLocks noGrp="1"/>
          </p:cNvSpPr>
          <p:nvPr>
            <p:ph type="body" sz="quarter" idx="14" hasCustomPrompt="1"/>
          </p:nvPr>
        </p:nvSpPr>
        <p:spPr>
          <a:xfrm>
            <a:off x="838200" y="1795463"/>
            <a:ext cx="1476983" cy="1325563"/>
          </a:xfrm>
        </p:spPr>
        <p:txBody>
          <a:bodyPr>
            <a:normAutofit/>
          </a:bodyPr>
          <a:lstStyle>
            <a:lvl1pPr marL="0" indent="0">
              <a:lnSpc>
                <a:spcPct val="100000"/>
              </a:lnSpc>
              <a:buNone/>
              <a:defRPr sz="9600">
                <a:solidFill>
                  <a:srgbClr val="7E47FF"/>
                </a:solidFill>
              </a:defRPr>
            </a:lvl1pPr>
          </a:lstStyle>
          <a:p>
            <a:pPr lvl="0"/>
            <a:r>
              <a:rPr lang="en-GB"/>
              <a:t>1.</a:t>
            </a:r>
          </a:p>
        </p:txBody>
      </p:sp>
      <p:sp>
        <p:nvSpPr>
          <p:cNvPr id="15" name="Text Placeholder 14">
            <a:extLst>
              <a:ext uri="{FF2B5EF4-FFF2-40B4-BE49-F238E27FC236}">
                <a16:creationId xmlns:a16="http://schemas.microsoft.com/office/drawing/2014/main" id="{D084EC86-747D-2FB2-2AC3-14BA8B97FEDC}"/>
              </a:ext>
            </a:extLst>
          </p:cNvPr>
          <p:cNvSpPr>
            <a:spLocks noGrp="1"/>
          </p:cNvSpPr>
          <p:nvPr>
            <p:ph type="body" sz="quarter" idx="15" hasCustomPrompt="1"/>
          </p:nvPr>
        </p:nvSpPr>
        <p:spPr>
          <a:xfrm>
            <a:off x="2431915" y="1795463"/>
            <a:ext cx="4999663" cy="1325562"/>
          </a:xfrm>
        </p:spPr>
        <p:txBody>
          <a:bodyPr>
            <a:normAutofit/>
          </a:bodyPr>
          <a:lstStyle>
            <a:lvl1pPr marL="0" indent="0">
              <a:buNone/>
              <a:defRPr sz="2000"/>
            </a:lvl1pPr>
          </a:lstStyle>
          <a:p>
            <a:pPr lvl="0"/>
            <a:r>
              <a:rPr lang="en-GB"/>
              <a:t>Click to add text</a:t>
            </a:r>
          </a:p>
        </p:txBody>
      </p:sp>
      <p:sp>
        <p:nvSpPr>
          <p:cNvPr id="16" name="Text Placeholder 12">
            <a:extLst>
              <a:ext uri="{FF2B5EF4-FFF2-40B4-BE49-F238E27FC236}">
                <a16:creationId xmlns:a16="http://schemas.microsoft.com/office/drawing/2014/main" id="{BA4D32C9-2B74-39ED-7595-C7F991AB03A3}"/>
              </a:ext>
            </a:extLst>
          </p:cNvPr>
          <p:cNvSpPr>
            <a:spLocks noGrp="1"/>
          </p:cNvSpPr>
          <p:nvPr>
            <p:ph type="body" sz="quarter" idx="16" hasCustomPrompt="1"/>
          </p:nvPr>
        </p:nvSpPr>
        <p:spPr>
          <a:xfrm>
            <a:off x="838200" y="3225800"/>
            <a:ext cx="1476983" cy="1325563"/>
          </a:xfrm>
        </p:spPr>
        <p:txBody>
          <a:bodyPr>
            <a:normAutofit/>
          </a:bodyPr>
          <a:lstStyle>
            <a:lvl1pPr marL="0" indent="0">
              <a:lnSpc>
                <a:spcPct val="100000"/>
              </a:lnSpc>
              <a:buNone/>
              <a:defRPr sz="9600">
                <a:solidFill>
                  <a:srgbClr val="7E47FF"/>
                </a:solidFill>
              </a:defRPr>
            </a:lvl1pPr>
          </a:lstStyle>
          <a:p>
            <a:pPr lvl="0"/>
            <a:r>
              <a:rPr lang="en-GB"/>
              <a:t>2.</a:t>
            </a:r>
          </a:p>
        </p:txBody>
      </p:sp>
      <p:sp>
        <p:nvSpPr>
          <p:cNvPr id="17" name="Text Placeholder 14">
            <a:extLst>
              <a:ext uri="{FF2B5EF4-FFF2-40B4-BE49-F238E27FC236}">
                <a16:creationId xmlns:a16="http://schemas.microsoft.com/office/drawing/2014/main" id="{890E5CD6-D3A9-BE9C-5BC5-3741290BD4E2}"/>
              </a:ext>
            </a:extLst>
          </p:cNvPr>
          <p:cNvSpPr>
            <a:spLocks noGrp="1"/>
          </p:cNvSpPr>
          <p:nvPr>
            <p:ph type="body" sz="quarter" idx="17" hasCustomPrompt="1"/>
          </p:nvPr>
        </p:nvSpPr>
        <p:spPr>
          <a:xfrm>
            <a:off x="2431915" y="3225800"/>
            <a:ext cx="4999663" cy="1325562"/>
          </a:xfrm>
        </p:spPr>
        <p:txBody>
          <a:bodyPr>
            <a:normAutofit/>
          </a:bodyPr>
          <a:lstStyle>
            <a:lvl1pPr marL="0" indent="0">
              <a:buNone/>
              <a:defRPr sz="2000"/>
            </a:lvl1pPr>
          </a:lstStyle>
          <a:p>
            <a:pPr lvl="0"/>
            <a:r>
              <a:rPr lang="en-GB"/>
              <a:t>Click to add text</a:t>
            </a:r>
          </a:p>
        </p:txBody>
      </p:sp>
      <p:sp>
        <p:nvSpPr>
          <p:cNvPr id="18" name="Text Placeholder 12">
            <a:extLst>
              <a:ext uri="{FF2B5EF4-FFF2-40B4-BE49-F238E27FC236}">
                <a16:creationId xmlns:a16="http://schemas.microsoft.com/office/drawing/2014/main" id="{11003BC3-E77C-BB56-2F68-A4AA78C97C10}"/>
              </a:ext>
            </a:extLst>
          </p:cNvPr>
          <p:cNvSpPr>
            <a:spLocks noGrp="1"/>
          </p:cNvSpPr>
          <p:nvPr>
            <p:ph type="body" sz="quarter" idx="18" hasCustomPrompt="1"/>
          </p:nvPr>
        </p:nvSpPr>
        <p:spPr>
          <a:xfrm>
            <a:off x="838200" y="4656137"/>
            <a:ext cx="1476983" cy="1325563"/>
          </a:xfrm>
        </p:spPr>
        <p:txBody>
          <a:bodyPr>
            <a:normAutofit/>
          </a:bodyPr>
          <a:lstStyle>
            <a:lvl1pPr marL="0" indent="0">
              <a:lnSpc>
                <a:spcPct val="100000"/>
              </a:lnSpc>
              <a:buNone/>
              <a:defRPr sz="9600">
                <a:solidFill>
                  <a:srgbClr val="7E47FF"/>
                </a:solidFill>
              </a:defRPr>
            </a:lvl1pPr>
          </a:lstStyle>
          <a:p>
            <a:pPr lvl="0"/>
            <a:r>
              <a:rPr lang="en-GB"/>
              <a:t>3.</a:t>
            </a:r>
          </a:p>
        </p:txBody>
      </p:sp>
      <p:sp>
        <p:nvSpPr>
          <p:cNvPr id="19" name="Text Placeholder 14">
            <a:extLst>
              <a:ext uri="{FF2B5EF4-FFF2-40B4-BE49-F238E27FC236}">
                <a16:creationId xmlns:a16="http://schemas.microsoft.com/office/drawing/2014/main" id="{E67AC807-DFE1-2AEE-3186-2633922AF1EE}"/>
              </a:ext>
            </a:extLst>
          </p:cNvPr>
          <p:cNvSpPr>
            <a:spLocks noGrp="1"/>
          </p:cNvSpPr>
          <p:nvPr>
            <p:ph type="body" sz="quarter" idx="19" hasCustomPrompt="1"/>
          </p:nvPr>
        </p:nvSpPr>
        <p:spPr>
          <a:xfrm>
            <a:off x="2431915" y="4656137"/>
            <a:ext cx="4999663" cy="1325562"/>
          </a:xfrm>
        </p:spPr>
        <p:txBody>
          <a:bodyPr>
            <a:normAutofit/>
          </a:bodyPr>
          <a:lstStyle>
            <a:lvl1pPr marL="0" indent="0">
              <a:buNone/>
              <a:defRPr sz="2000"/>
            </a:lvl1pPr>
          </a:lstStyle>
          <a:p>
            <a:pPr lvl="0"/>
            <a:r>
              <a:rPr lang="en-GB"/>
              <a:t>Click to add text</a:t>
            </a:r>
          </a:p>
        </p:txBody>
      </p:sp>
      <p:sp>
        <p:nvSpPr>
          <p:cNvPr id="4" name="Picture Placeholder 3">
            <a:extLst>
              <a:ext uri="{FF2B5EF4-FFF2-40B4-BE49-F238E27FC236}">
                <a16:creationId xmlns:a16="http://schemas.microsoft.com/office/drawing/2014/main" id="{358B8A3D-6A5E-23F6-617A-C56C7D0C0A44}"/>
              </a:ext>
            </a:extLst>
          </p:cNvPr>
          <p:cNvSpPr>
            <a:spLocks noGrp="1"/>
          </p:cNvSpPr>
          <p:nvPr>
            <p:ph type="pic" sz="quarter" idx="20"/>
          </p:nvPr>
        </p:nvSpPr>
        <p:spPr>
          <a:xfrm>
            <a:off x="7547958" y="1795463"/>
            <a:ext cx="3805841" cy="4186236"/>
          </a:xfrm>
        </p:spPr>
        <p:txBody>
          <a:bodyPr>
            <a:normAutofit/>
          </a:bodyPr>
          <a:lstStyle>
            <a:lvl1pPr marL="0" indent="0">
              <a:buNone/>
              <a:defRPr sz="2000"/>
            </a:lvl1pPr>
          </a:lstStyle>
          <a:p>
            <a:endParaRPr lang="en-GB"/>
          </a:p>
        </p:txBody>
      </p:sp>
      <p:sp>
        <p:nvSpPr>
          <p:cNvPr id="8" name="Text Placeholder 10">
            <a:extLst>
              <a:ext uri="{FF2B5EF4-FFF2-40B4-BE49-F238E27FC236}">
                <a16:creationId xmlns:a16="http://schemas.microsoft.com/office/drawing/2014/main" id="{1CA29E09-57BC-C673-DFE3-7E03F6B2CB4D}"/>
              </a:ext>
            </a:extLst>
          </p:cNvPr>
          <p:cNvSpPr>
            <a:spLocks noGrp="1"/>
          </p:cNvSpPr>
          <p:nvPr>
            <p:ph type="body" sz="quarter" idx="21" hasCustomPrompt="1"/>
          </p:nvPr>
        </p:nvSpPr>
        <p:spPr>
          <a:xfrm>
            <a:off x="8610600" y="6356350"/>
            <a:ext cx="2743200" cy="365125"/>
          </a:xfrm>
        </p:spPr>
        <p:txBody>
          <a:bodyPr>
            <a:normAutofit/>
          </a:bodyPr>
          <a:lstStyle>
            <a:lvl1pPr marL="0" indent="0" algn="r">
              <a:lnSpc>
                <a:spcPct val="150000"/>
              </a:lnSpc>
              <a:buNone/>
              <a:defRPr sz="1200">
                <a:solidFill>
                  <a:srgbClr val="390A6F"/>
                </a:solidFill>
              </a:defRPr>
            </a:lvl1pPr>
          </a:lstStyle>
          <a:p>
            <a:pPr lvl="0"/>
            <a:r>
              <a:rPr lang="lt-LT"/>
              <a:t>&lt;</a:t>
            </a:r>
            <a:r>
              <a:rPr lang="en-GB"/>
              <a:t>#&gt;</a:t>
            </a:r>
          </a:p>
        </p:txBody>
      </p:sp>
      <p:sp>
        <p:nvSpPr>
          <p:cNvPr id="9" name="Date Placeholder 8">
            <a:extLst>
              <a:ext uri="{FF2B5EF4-FFF2-40B4-BE49-F238E27FC236}">
                <a16:creationId xmlns:a16="http://schemas.microsoft.com/office/drawing/2014/main" id="{648C2143-1A96-A094-4012-27DA422206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90A6F"/>
                </a:solidFill>
              </a:defRPr>
            </a:lvl1pPr>
          </a:lstStyle>
          <a:p>
            <a:fld id="{F54438FA-FA6B-4838-8750-EE550E0F9554}" type="datetime1">
              <a:rPr lang="lt-LT" smtClean="0"/>
              <a:t>2025-03-25</a:t>
            </a:fld>
            <a:endParaRPr lang="en-GB"/>
          </a:p>
        </p:txBody>
      </p:sp>
    </p:spTree>
    <p:extLst>
      <p:ext uri="{BB962C8B-B14F-4D97-AF65-F5344CB8AC3E}">
        <p14:creationId xmlns:p14="http://schemas.microsoft.com/office/powerpoint/2010/main" val="2816473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fikas">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F6A92C13-22FC-E2AE-D6AA-357FA97E83FE}"/>
              </a:ext>
            </a:extLst>
          </p:cNvPr>
          <p:cNvSpPr>
            <a:spLocks noGrp="1"/>
          </p:cNvSpPr>
          <p:nvPr>
            <p:ph type="body" sz="quarter" idx="15" hasCustomPrompt="1"/>
          </p:nvPr>
        </p:nvSpPr>
        <p:spPr>
          <a:xfrm>
            <a:off x="8610600" y="6356350"/>
            <a:ext cx="2743200" cy="365125"/>
          </a:xfrm>
        </p:spPr>
        <p:txBody>
          <a:bodyPr>
            <a:normAutofit/>
          </a:bodyPr>
          <a:lstStyle>
            <a:lvl1pPr marL="0" indent="0" algn="r">
              <a:lnSpc>
                <a:spcPct val="150000"/>
              </a:lnSpc>
              <a:buNone/>
              <a:defRPr sz="1200">
                <a:solidFill>
                  <a:srgbClr val="390A6F"/>
                </a:solidFill>
              </a:defRPr>
            </a:lvl1pPr>
          </a:lstStyle>
          <a:p>
            <a:pPr lvl="0"/>
            <a:r>
              <a:rPr lang="lt-LT"/>
              <a:t>&lt;</a:t>
            </a:r>
            <a:r>
              <a:rPr lang="en-GB"/>
              <a:t>#&gt;</a:t>
            </a:r>
          </a:p>
        </p:txBody>
      </p:sp>
      <p:sp>
        <p:nvSpPr>
          <p:cNvPr id="6" name="Date Placeholder 8">
            <a:extLst>
              <a:ext uri="{FF2B5EF4-FFF2-40B4-BE49-F238E27FC236}">
                <a16:creationId xmlns:a16="http://schemas.microsoft.com/office/drawing/2014/main" id="{CD7690F3-1EB1-1B2E-A5BC-5A1E97CA94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90A6F"/>
                </a:solidFill>
              </a:defRPr>
            </a:lvl1pPr>
          </a:lstStyle>
          <a:p>
            <a:fld id="{93A07DFB-D33B-41E3-8B8B-1D3292DCAB96}" type="datetime1">
              <a:rPr lang="lt-LT" smtClean="0"/>
              <a:t>2025-03-25</a:t>
            </a:fld>
            <a:endParaRPr lang="en-GB"/>
          </a:p>
        </p:txBody>
      </p:sp>
      <p:graphicFrame>
        <p:nvGraphicFramePr>
          <p:cNvPr id="13" name="Chart 12">
            <a:extLst>
              <a:ext uri="{FF2B5EF4-FFF2-40B4-BE49-F238E27FC236}">
                <a16:creationId xmlns:a16="http://schemas.microsoft.com/office/drawing/2014/main" id="{5705D9E6-A63A-1E93-AC01-847CD87106AD}"/>
              </a:ext>
            </a:extLst>
          </p:cNvPr>
          <p:cNvGraphicFramePr>
            <a:graphicFrameLocks/>
          </p:cNvGraphicFramePr>
          <p:nvPr userDrawn="1">
            <p:extLst>
              <p:ext uri="{D42A27DB-BD31-4B8C-83A1-F6EECF244321}">
                <p14:modId xmlns:p14="http://schemas.microsoft.com/office/powerpoint/2010/main" val="887051306"/>
              </p:ext>
            </p:extLst>
          </p:nvPr>
        </p:nvGraphicFramePr>
        <p:xfrm>
          <a:off x="4086224" y="1945086"/>
          <a:ext cx="4019551" cy="4156865"/>
        </p:xfrm>
        <a:graphic>
          <a:graphicData uri="http://schemas.openxmlformats.org/drawingml/2006/chart">
            <c:chart xmlns:c="http://schemas.openxmlformats.org/drawingml/2006/chart" xmlns:r="http://schemas.openxmlformats.org/officeDocument/2006/relationships" r:id="rId2"/>
          </a:graphicData>
        </a:graphic>
      </p:graphicFrame>
      <p:sp>
        <p:nvSpPr>
          <p:cNvPr id="14" name="Title 1">
            <a:extLst>
              <a:ext uri="{FF2B5EF4-FFF2-40B4-BE49-F238E27FC236}">
                <a16:creationId xmlns:a16="http://schemas.microsoft.com/office/drawing/2014/main" id="{4DC3E821-6298-E45F-57CA-A968935CC7F6}"/>
              </a:ext>
            </a:extLst>
          </p:cNvPr>
          <p:cNvSpPr>
            <a:spLocks noGrp="1"/>
          </p:cNvSpPr>
          <p:nvPr>
            <p:ph type="title"/>
          </p:nvPr>
        </p:nvSpPr>
        <p:spPr>
          <a:xfrm>
            <a:off x="838200" y="365125"/>
            <a:ext cx="10515600" cy="1325563"/>
          </a:xfrm>
        </p:spPr>
        <p:txBody>
          <a:bodyPr/>
          <a:lstStyle/>
          <a:p>
            <a:r>
              <a:rPr lang="en-US"/>
              <a:t>Click to edit Master title style</a:t>
            </a:r>
            <a:endParaRPr lang="en-GB"/>
          </a:p>
        </p:txBody>
      </p:sp>
      <p:sp>
        <p:nvSpPr>
          <p:cNvPr id="18" name="Text Placeholder 14">
            <a:extLst>
              <a:ext uri="{FF2B5EF4-FFF2-40B4-BE49-F238E27FC236}">
                <a16:creationId xmlns:a16="http://schemas.microsoft.com/office/drawing/2014/main" id="{ECA2CF74-D5F9-6FBE-478E-D929709BA59E}"/>
              </a:ext>
            </a:extLst>
          </p:cNvPr>
          <p:cNvSpPr>
            <a:spLocks noGrp="1"/>
          </p:cNvSpPr>
          <p:nvPr>
            <p:ph type="body" sz="quarter" idx="16" hasCustomPrompt="1"/>
          </p:nvPr>
        </p:nvSpPr>
        <p:spPr>
          <a:xfrm>
            <a:off x="838201" y="1795462"/>
            <a:ext cx="3248023" cy="4306489"/>
          </a:xfrm>
        </p:spPr>
        <p:txBody>
          <a:bodyPr>
            <a:normAutofit/>
          </a:bodyPr>
          <a:lstStyle>
            <a:lvl1pPr marL="0" indent="0">
              <a:buNone/>
              <a:defRPr sz="2000"/>
            </a:lvl1pPr>
          </a:lstStyle>
          <a:p>
            <a:pPr lvl="0"/>
            <a:r>
              <a:rPr lang="en-GB"/>
              <a:t>Click to add text</a:t>
            </a:r>
          </a:p>
        </p:txBody>
      </p:sp>
    </p:spTree>
    <p:extLst>
      <p:ext uri="{BB962C8B-B14F-4D97-AF65-F5344CB8AC3E}">
        <p14:creationId xmlns:p14="http://schemas.microsoft.com/office/powerpoint/2010/main" val="3146388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Laiko&quot; juos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E513B-CAA3-F17D-9D47-8158A5CCD11F}"/>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FD8C393F-EDFA-B30A-AC2B-5CFAAAF47C2F}"/>
              </a:ext>
            </a:extLst>
          </p:cNvPr>
          <p:cNvSpPr>
            <a:spLocks noGrp="1"/>
          </p:cNvSpPr>
          <p:nvPr>
            <p:ph type="sldNum" sz="quarter" idx="10"/>
          </p:nvPr>
        </p:nvSpPr>
        <p:spPr/>
        <p:txBody>
          <a:bodyPr/>
          <a:lstStyle/>
          <a:p>
            <a:r>
              <a:rPr lang="lt-LT"/>
              <a:t>&lt;</a:t>
            </a:r>
            <a:r>
              <a:rPr lang="en-GB"/>
              <a:t>#&gt;</a:t>
            </a:r>
            <a:endParaRPr lang="en-US"/>
          </a:p>
        </p:txBody>
      </p:sp>
      <p:sp>
        <p:nvSpPr>
          <p:cNvPr id="4" name="Date Placeholder 3">
            <a:extLst>
              <a:ext uri="{FF2B5EF4-FFF2-40B4-BE49-F238E27FC236}">
                <a16:creationId xmlns:a16="http://schemas.microsoft.com/office/drawing/2014/main" id="{62E8B1E8-6BB5-ED1C-A10E-0AEBDE946BFC}"/>
              </a:ext>
            </a:extLst>
          </p:cNvPr>
          <p:cNvSpPr>
            <a:spLocks noGrp="1"/>
          </p:cNvSpPr>
          <p:nvPr>
            <p:ph type="dt" sz="half" idx="11"/>
          </p:nvPr>
        </p:nvSpPr>
        <p:spPr/>
        <p:txBody>
          <a:bodyPr/>
          <a:lstStyle/>
          <a:p>
            <a:fld id="{469E0AE7-08EB-43ED-B591-E40C6AA1EF04}" type="datetime1">
              <a:rPr lang="lt-LT" smtClean="0"/>
              <a:t>2025-03-25</a:t>
            </a:fld>
            <a:endParaRPr lang="en-GB"/>
          </a:p>
        </p:txBody>
      </p:sp>
      <p:cxnSp>
        <p:nvCxnSpPr>
          <p:cNvPr id="6" name="Straight Arrow Connector 5">
            <a:extLst>
              <a:ext uri="{FF2B5EF4-FFF2-40B4-BE49-F238E27FC236}">
                <a16:creationId xmlns:a16="http://schemas.microsoft.com/office/drawing/2014/main" id="{BC237E18-9999-6F21-F177-EF9627EE2F95}"/>
              </a:ext>
            </a:extLst>
          </p:cNvPr>
          <p:cNvCxnSpPr/>
          <p:nvPr userDrawn="1"/>
        </p:nvCxnSpPr>
        <p:spPr>
          <a:xfrm>
            <a:off x="838200" y="3973484"/>
            <a:ext cx="10515600" cy="0"/>
          </a:xfrm>
          <a:prstGeom prst="straightConnector1">
            <a:avLst/>
          </a:prstGeom>
          <a:ln w="28575" cap="flat" cmpd="sng" algn="ctr">
            <a:solidFill>
              <a:srgbClr val="7E47FF"/>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 name="Text Placeholder 8">
            <a:extLst>
              <a:ext uri="{FF2B5EF4-FFF2-40B4-BE49-F238E27FC236}">
                <a16:creationId xmlns:a16="http://schemas.microsoft.com/office/drawing/2014/main" id="{85632AE2-BB06-3F47-EB34-746D80D86953}"/>
              </a:ext>
            </a:extLst>
          </p:cNvPr>
          <p:cNvSpPr>
            <a:spLocks noGrp="1"/>
          </p:cNvSpPr>
          <p:nvPr>
            <p:ph type="body" sz="quarter" idx="12" hasCustomPrompt="1"/>
          </p:nvPr>
        </p:nvSpPr>
        <p:spPr>
          <a:xfrm>
            <a:off x="838200" y="3175468"/>
            <a:ext cx="2370513" cy="656758"/>
          </a:xfrm>
        </p:spPr>
        <p:txBody>
          <a:bodyPr>
            <a:normAutofit/>
          </a:bodyPr>
          <a:lstStyle>
            <a:lvl1pPr>
              <a:defRPr sz="1800"/>
            </a:lvl1pPr>
          </a:lstStyle>
          <a:p>
            <a:pPr lvl="0"/>
            <a:r>
              <a:rPr lang="en-GB"/>
              <a:t>Click to add text</a:t>
            </a:r>
          </a:p>
        </p:txBody>
      </p:sp>
      <p:sp>
        <p:nvSpPr>
          <p:cNvPr id="10" name="Text Placeholder 8">
            <a:extLst>
              <a:ext uri="{FF2B5EF4-FFF2-40B4-BE49-F238E27FC236}">
                <a16:creationId xmlns:a16="http://schemas.microsoft.com/office/drawing/2014/main" id="{590CA3A3-7492-4C19-B09C-F978BE4996DD}"/>
              </a:ext>
            </a:extLst>
          </p:cNvPr>
          <p:cNvSpPr>
            <a:spLocks noGrp="1"/>
          </p:cNvSpPr>
          <p:nvPr>
            <p:ph type="body" sz="quarter" idx="13" hasCustomPrompt="1"/>
          </p:nvPr>
        </p:nvSpPr>
        <p:spPr>
          <a:xfrm>
            <a:off x="2396143" y="4114743"/>
            <a:ext cx="2370513" cy="656758"/>
          </a:xfrm>
        </p:spPr>
        <p:txBody>
          <a:bodyPr>
            <a:normAutofit/>
          </a:bodyPr>
          <a:lstStyle>
            <a:lvl1pPr>
              <a:defRPr sz="1800"/>
            </a:lvl1pPr>
          </a:lstStyle>
          <a:p>
            <a:pPr lvl="0"/>
            <a:r>
              <a:rPr lang="en-GB"/>
              <a:t>Click to add text</a:t>
            </a:r>
          </a:p>
        </p:txBody>
      </p:sp>
      <p:sp>
        <p:nvSpPr>
          <p:cNvPr id="11" name="Text Placeholder 8">
            <a:extLst>
              <a:ext uri="{FF2B5EF4-FFF2-40B4-BE49-F238E27FC236}">
                <a16:creationId xmlns:a16="http://schemas.microsoft.com/office/drawing/2014/main" id="{2D47BD03-B1A3-A6DA-925C-78723555A090}"/>
              </a:ext>
            </a:extLst>
          </p:cNvPr>
          <p:cNvSpPr>
            <a:spLocks noGrp="1"/>
          </p:cNvSpPr>
          <p:nvPr>
            <p:ph type="body" sz="quarter" idx="14" hasCustomPrompt="1"/>
          </p:nvPr>
        </p:nvSpPr>
        <p:spPr>
          <a:xfrm>
            <a:off x="4124498" y="3175468"/>
            <a:ext cx="2370513" cy="656758"/>
          </a:xfrm>
        </p:spPr>
        <p:txBody>
          <a:bodyPr>
            <a:normAutofit/>
          </a:bodyPr>
          <a:lstStyle>
            <a:lvl1pPr>
              <a:defRPr sz="1800"/>
            </a:lvl1pPr>
          </a:lstStyle>
          <a:p>
            <a:pPr lvl="0"/>
            <a:r>
              <a:rPr lang="en-GB"/>
              <a:t>Click to add text</a:t>
            </a:r>
          </a:p>
        </p:txBody>
      </p:sp>
      <p:sp>
        <p:nvSpPr>
          <p:cNvPr id="12" name="Text Placeholder 8">
            <a:extLst>
              <a:ext uri="{FF2B5EF4-FFF2-40B4-BE49-F238E27FC236}">
                <a16:creationId xmlns:a16="http://schemas.microsoft.com/office/drawing/2014/main" id="{030D6E24-67CE-276D-DA47-3D3764AEFD52}"/>
              </a:ext>
            </a:extLst>
          </p:cNvPr>
          <p:cNvSpPr>
            <a:spLocks noGrp="1"/>
          </p:cNvSpPr>
          <p:nvPr>
            <p:ph type="body" sz="quarter" idx="15" hasCustomPrompt="1"/>
          </p:nvPr>
        </p:nvSpPr>
        <p:spPr>
          <a:xfrm>
            <a:off x="5832070" y="4114743"/>
            <a:ext cx="2370513" cy="656758"/>
          </a:xfrm>
        </p:spPr>
        <p:txBody>
          <a:bodyPr>
            <a:normAutofit/>
          </a:bodyPr>
          <a:lstStyle>
            <a:lvl1pPr>
              <a:defRPr sz="1800"/>
            </a:lvl1pPr>
          </a:lstStyle>
          <a:p>
            <a:pPr lvl="0"/>
            <a:r>
              <a:rPr lang="en-GB"/>
              <a:t>Click to add text</a:t>
            </a:r>
          </a:p>
        </p:txBody>
      </p:sp>
      <p:sp>
        <p:nvSpPr>
          <p:cNvPr id="13" name="Text Placeholder 8">
            <a:extLst>
              <a:ext uri="{FF2B5EF4-FFF2-40B4-BE49-F238E27FC236}">
                <a16:creationId xmlns:a16="http://schemas.microsoft.com/office/drawing/2014/main" id="{289F95AC-968B-404F-6FC5-7FC897A9B678}"/>
              </a:ext>
            </a:extLst>
          </p:cNvPr>
          <p:cNvSpPr>
            <a:spLocks noGrp="1"/>
          </p:cNvSpPr>
          <p:nvPr>
            <p:ph type="body" sz="quarter" idx="16" hasCustomPrompt="1"/>
          </p:nvPr>
        </p:nvSpPr>
        <p:spPr>
          <a:xfrm>
            <a:off x="7410796" y="3175468"/>
            <a:ext cx="2370513" cy="656758"/>
          </a:xfrm>
        </p:spPr>
        <p:txBody>
          <a:bodyPr>
            <a:normAutofit/>
          </a:bodyPr>
          <a:lstStyle>
            <a:lvl1pPr>
              <a:defRPr sz="1800"/>
            </a:lvl1pPr>
          </a:lstStyle>
          <a:p>
            <a:pPr lvl="0"/>
            <a:r>
              <a:rPr lang="en-GB"/>
              <a:t>Click to add text</a:t>
            </a:r>
          </a:p>
        </p:txBody>
      </p:sp>
    </p:spTree>
    <p:extLst>
      <p:ext uri="{BB962C8B-B14F-4D97-AF65-F5344CB8AC3E}">
        <p14:creationId xmlns:p14="http://schemas.microsoft.com/office/powerpoint/2010/main" val="1412121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Grafikas">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F6A92C13-22FC-E2AE-D6AA-357FA97E83FE}"/>
              </a:ext>
            </a:extLst>
          </p:cNvPr>
          <p:cNvSpPr>
            <a:spLocks noGrp="1"/>
          </p:cNvSpPr>
          <p:nvPr>
            <p:ph type="body" sz="quarter" idx="15" hasCustomPrompt="1"/>
          </p:nvPr>
        </p:nvSpPr>
        <p:spPr>
          <a:xfrm>
            <a:off x="8610600" y="6356350"/>
            <a:ext cx="2743200" cy="365125"/>
          </a:xfrm>
        </p:spPr>
        <p:txBody>
          <a:bodyPr>
            <a:normAutofit/>
          </a:bodyPr>
          <a:lstStyle>
            <a:lvl1pPr marL="0" indent="0" algn="r">
              <a:lnSpc>
                <a:spcPct val="150000"/>
              </a:lnSpc>
              <a:buNone/>
              <a:defRPr sz="1200">
                <a:solidFill>
                  <a:srgbClr val="390A6F"/>
                </a:solidFill>
              </a:defRPr>
            </a:lvl1pPr>
          </a:lstStyle>
          <a:p>
            <a:pPr lvl="0"/>
            <a:r>
              <a:rPr lang="lt-LT"/>
              <a:t>&lt;</a:t>
            </a:r>
            <a:r>
              <a:rPr lang="en-GB"/>
              <a:t>#&gt;</a:t>
            </a:r>
          </a:p>
        </p:txBody>
      </p:sp>
      <p:sp>
        <p:nvSpPr>
          <p:cNvPr id="6" name="Date Placeholder 8">
            <a:extLst>
              <a:ext uri="{FF2B5EF4-FFF2-40B4-BE49-F238E27FC236}">
                <a16:creationId xmlns:a16="http://schemas.microsoft.com/office/drawing/2014/main" id="{CD7690F3-1EB1-1B2E-A5BC-5A1E97CA94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90A6F"/>
                </a:solidFill>
              </a:defRPr>
            </a:lvl1pPr>
          </a:lstStyle>
          <a:p>
            <a:fld id="{93A07DFB-D33B-41E3-8B8B-1D3292DCAB96}" type="datetime1">
              <a:rPr lang="lt-LT" smtClean="0"/>
              <a:t>2025-03-25</a:t>
            </a:fld>
            <a:endParaRPr lang="en-GB"/>
          </a:p>
        </p:txBody>
      </p:sp>
      <p:graphicFrame>
        <p:nvGraphicFramePr>
          <p:cNvPr id="13" name="Chart 12">
            <a:extLst>
              <a:ext uri="{FF2B5EF4-FFF2-40B4-BE49-F238E27FC236}">
                <a16:creationId xmlns:a16="http://schemas.microsoft.com/office/drawing/2014/main" id="{5705D9E6-A63A-1E93-AC01-847CD87106AD}"/>
              </a:ext>
            </a:extLst>
          </p:cNvPr>
          <p:cNvGraphicFramePr>
            <a:graphicFrameLocks/>
          </p:cNvGraphicFramePr>
          <p:nvPr userDrawn="1"/>
        </p:nvGraphicFramePr>
        <p:xfrm>
          <a:off x="4086224" y="1945086"/>
          <a:ext cx="4019551" cy="4156865"/>
        </p:xfrm>
        <a:graphic>
          <a:graphicData uri="http://schemas.openxmlformats.org/drawingml/2006/chart">
            <c:chart xmlns:c="http://schemas.openxmlformats.org/drawingml/2006/chart" xmlns:r="http://schemas.openxmlformats.org/officeDocument/2006/relationships" r:id="rId2"/>
          </a:graphicData>
        </a:graphic>
      </p:graphicFrame>
      <p:sp>
        <p:nvSpPr>
          <p:cNvPr id="14" name="Title 1">
            <a:extLst>
              <a:ext uri="{FF2B5EF4-FFF2-40B4-BE49-F238E27FC236}">
                <a16:creationId xmlns:a16="http://schemas.microsoft.com/office/drawing/2014/main" id="{4DC3E821-6298-E45F-57CA-A968935CC7F6}"/>
              </a:ext>
            </a:extLst>
          </p:cNvPr>
          <p:cNvSpPr>
            <a:spLocks noGrp="1"/>
          </p:cNvSpPr>
          <p:nvPr>
            <p:ph type="title"/>
          </p:nvPr>
        </p:nvSpPr>
        <p:spPr>
          <a:xfrm>
            <a:off x="838200" y="365125"/>
            <a:ext cx="10515600" cy="1325563"/>
          </a:xfrm>
        </p:spPr>
        <p:txBody>
          <a:bodyPr/>
          <a:lstStyle/>
          <a:p>
            <a:r>
              <a:rPr lang="en-US"/>
              <a:t>Click to edit Master title style</a:t>
            </a:r>
            <a:endParaRPr lang="en-GB"/>
          </a:p>
        </p:txBody>
      </p:sp>
      <p:sp>
        <p:nvSpPr>
          <p:cNvPr id="18" name="Text Placeholder 14">
            <a:extLst>
              <a:ext uri="{FF2B5EF4-FFF2-40B4-BE49-F238E27FC236}">
                <a16:creationId xmlns:a16="http://schemas.microsoft.com/office/drawing/2014/main" id="{ECA2CF74-D5F9-6FBE-478E-D929709BA59E}"/>
              </a:ext>
            </a:extLst>
          </p:cNvPr>
          <p:cNvSpPr>
            <a:spLocks noGrp="1"/>
          </p:cNvSpPr>
          <p:nvPr>
            <p:ph type="body" sz="quarter" idx="16" hasCustomPrompt="1"/>
          </p:nvPr>
        </p:nvSpPr>
        <p:spPr>
          <a:xfrm>
            <a:off x="838201" y="1795462"/>
            <a:ext cx="3248023" cy="4306489"/>
          </a:xfrm>
        </p:spPr>
        <p:txBody>
          <a:bodyPr>
            <a:normAutofit/>
          </a:bodyPr>
          <a:lstStyle>
            <a:lvl1pPr marL="0" indent="0">
              <a:buNone/>
              <a:defRPr sz="2000"/>
            </a:lvl1pPr>
          </a:lstStyle>
          <a:p>
            <a:pPr lvl="0"/>
            <a:r>
              <a:rPr lang="en-GB"/>
              <a:t>Click to add text</a:t>
            </a:r>
          </a:p>
        </p:txBody>
      </p:sp>
    </p:spTree>
    <p:extLst>
      <p:ext uri="{BB962C8B-B14F-4D97-AF65-F5344CB8AC3E}">
        <p14:creationId xmlns:p14="http://schemas.microsoft.com/office/powerpoint/2010/main" val="3940420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Pradzia bendras 02" type="tx">
  <p:cSld name="2_Pradzia bendras 02">
    <p:spTree>
      <p:nvGrpSpPr>
        <p:cNvPr id="1" name="Shape 9"/>
        <p:cNvGrpSpPr/>
        <p:nvPr/>
      </p:nvGrpSpPr>
      <p:grpSpPr>
        <a:xfrm>
          <a:off x="0" y="0"/>
          <a:ext cx="0" cy="0"/>
          <a:chOff x="0" y="0"/>
          <a:chExt cx="0" cy="0"/>
        </a:xfrm>
      </p:grpSpPr>
      <p:sp>
        <p:nvSpPr>
          <p:cNvPr id="10" name="Google Shape;10;p49"/>
          <p:cNvSpPr/>
          <p:nvPr/>
        </p:nvSpPr>
        <p:spPr>
          <a:xfrm>
            <a:off x="748241" y="1792817"/>
            <a:ext cx="6174462" cy="3435351"/>
          </a:xfrm>
          <a:custGeom>
            <a:avLst/>
            <a:gdLst/>
            <a:ahLst/>
            <a:cxnLst/>
            <a:rect l="l" t="t" r="r" b="b"/>
            <a:pathLst>
              <a:path w="21600" h="21600" extrusionOk="0">
                <a:moveTo>
                  <a:pt x="21081" y="21600"/>
                </a:moveTo>
                <a:lnTo>
                  <a:pt x="519" y="21600"/>
                </a:lnTo>
                <a:cubicBezTo>
                  <a:pt x="233" y="21600"/>
                  <a:pt x="0" y="21241"/>
                  <a:pt x="0" y="20801"/>
                </a:cubicBezTo>
                <a:lnTo>
                  <a:pt x="0" y="799"/>
                </a:lnTo>
                <a:cubicBezTo>
                  <a:pt x="0" y="359"/>
                  <a:pt x="233" y="0"/>
                  <a:pt x="519" y="0"/>
                </a:cubicBezTo>
                <a:lnTo>
                  <a:pt x="21081" y="0"/>
                </a:lnTo>
                <a:cubicBezTo>
                  <a:pt x="21367" y="0"/>
                  <a:pt x="21600" y="359"/>
                  <a:pt x="21600" y="799"/>
                </a:cubicBezTo>
                <a:lnTo>
                  <a:pt x="21600" y="20801"/>
                </a:lnTo>
                <a:cubicBezTo>
                  <a:pt x="21600" y="21241"/>
                  <a:pt x="21367" y="21600"/>
                  <a:pt x="21081" y="21600"/>
                </a:cubicBezTo>
                <a:close/>
              </a:path>
            </a:pathLst>
          </a:custGeom>
          <a:solidFill>
            <a:srgbClr val="F2F2F2"/>
          </a:solidFill>
          <a:ln>
            <a:noFill/>
          </a:ln>
        </p:spPr>
        <p:txBody>
          <a:bodyPr spcFirstLastPara="1" wrap="square" lIns="30467" tIns="30467" rIns="30467" bIns="30467"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200" b="0" i="0" u="none" strike="noStrike" cap="none">
              <a:solidFill>
                <a:schemeClr val="accent1"/>
              </a:solidFill>
              <a:latin typeface="Helvetica Neue"/>
              <a:ea typeface="Helvetica Neue"/>
              <a:cs typeface="Helvetica Neue"/>
              <a:sym typeface="Helvetica Neue"/>
            </a:endParaRPr>
          </a:p>
        </p:txBody>
      </p:sp>
      <p:pic>
        <p:nvPicPr>
          <p:cNvPr id="11" name="Google Shape;11;p49" descr="Picture 5"/>
          <p:cNvPicPr preferRelativeResize="0"/>
          <p:nvPr/>
        </p:nvPicPr>
        <p:blipFill rotWithShape="1">
          <a:blip r:embed="rId2">
            <a:alphaModFix/>
          </a:blip>
          <a:srcRect/>
          <a:stretch/>
        </p:blipFill>
        <p:spPr>
          <a:xfrm>
            <a:off x="635000" y="1007533"/>
            <a:ext cx="1773767" cy="897467"/>
          </a:xfrm>
          <a:prstGeom prst="rect">
            <a:avLst/>
          </a:prstGeom>
          <a:noFill/>
          <a:ln>
            <a:noFill/>
          </a:ln>
          <a:effectLst>
            <a:outerShdw blurRad="63500" dist="25400" dir="5400000" rotWithShape="0">
              <a:srgbClr val="000000">
                <a:alpha val="28627"/>
              </a:srgbClr>
            </a:outerShdw>
          </a:effectLst>
        </p:spPr>
      </p:pic>
      <p:sp>
        <p:nvSpPr>
          <p:cNvPr id="12" name="Google Shape;12;p49"/>
          <p:cNvSpPr txBox="1">
            <a:spLocks noGrp="1"/>
          </p:cNvSpPr>
          <p:nvPr>
            <p:ph type="title"/>
          </p:nvPr>
        </p:nvSpPr>
        <p:spPr>
          <a:xfrm>
            <a:off x="1026693" y="2197767"/>
            <a:ext cx="4796591" cy="2074699"/>
          </a:xfrm>
          <a:prstGeom prst="rect">
            <a:avLst/>
          </a:prstGeom>
          <a:noFill/>
          <a:ln>
            <a:noFill/>
          </a:ln>
        </p:spPr>
        <p:txBody>
          <a:bodyPr spcFirstLastPara="1" wrap="square" lIns="45700" tIns="45700" rIns="45700" bIns="45700" anchor="t" anchorCtr="0">
            <a:normAutofit/>
          </a:bodyPr>
          <a:lstStyle>
            <a:lvl1pPr lvl="0" algn="l">
              <a:lnSpc>
                <a:spcPct val="90000"/>
              </a:lnSpc>
              <a:spcBef>
                <a:spcPts val="0"/>
              </a:spcBef>
              <a:spcAft>
                <a:spcPts val="0"/>
              </a:spcAft>
              <a:buClr>
                <a:schemeClr val="accent1"/>
              </a:buClr>
              <a:buSzPts val="6000"/>
              <a:buFont typeface="Inter"/>
              <a:buNone/>
              <a:defRPr sz="4000"/>
            </a:lvl1pPr>
            <a:lvl2pPr lvl="1" algn="l">
              <a:lnSpc>
                <a:spcPct val="90000"/>
              </a:lnSpc>
              <a:spcBef>
                <a:spcPts val="0"/>
              </a:spcBef>
              <a:spcAft>
                <a:spcPts val="0"/>
              </a:spcAft>
              <a:buClr>
                <a:schemeClr val="accent1"/>
              </a:buClr>
              <a:buSzPts val="1800"/>
              <a:buNone/>
              <a:defRPr/>
            </a:lvl2pPr>
            <a:lvl3pPr lvl="2" algn="l">
              <a:lnSpc>
                <a:spcPct val="90000"/>
              </a:lnSpc>
              <a:spcBef>
                <a:spcPts val="0"/>
              </a:spcBef>
              <a:spcAft>
                <a:spcPts val="0"/>
              </a:spcAft>
              <a:buClr>
                <a:schemeClr val="accent1"/>
              </a:buClr>
              <a:buSzPts val="1800"/>
              <a:buNone/>
              <a:defRPr/>
            </a:lvl3pPr>
            <a:lvl4pPr lvl="3" algn="l">
              <a:lnSpc>
                <a:spcPct val="90000"/>
              </a:lnSpc>
              <a:spcBef>
                <a:spcPts val="0"/>
              </a:spcBef>
              <a:spcAft>
                <a:spcPts val="0"/>
              </a:spcAft>
              <a:buClr>
                <a:schemeClr val="accent1"/>
              </a:buClr>
              <a:buSzPts val="1800"/>
              <a:buNone/>
              <a:defRPr/>
            </a:lvl4pPr>
            <a:lvl5pPr lvl="4" algn="l">
              <a:lnSpc>
                <a:spcPct val="90000"/>
              </a:lnSpc>
              <a:spcBef>
                <a:spcPts val="0"/>
              </a:spcBef>
              <a:spcAft>
                <a:spcPts val="0"/>
              </a:spcAft>
              <a:buClr>
                <a:schemeClr val="accent1"/>
              </a:buClr>
              <a:buSzPts val="1800"/>
              <a:buNone/>
              <a:defRPr/>
            </a:lvl5pPr>
            <a:lvl6pPr lvl="5" algn="l">
              <a:lnSpc>
                <a:spcPct val="90000"/>
              </a:lnSpc>
              <a:spcBef>
                <a:spcPts val="0"/>
              </a:spcBef>
              <a:spcAft>
                <a:spcPts val="0"/>
              </a:spcAft>
              <a:buClr>
                <a:schemeClr val="accent1"/>
              </a:buClr>
              <a:buSzPts val="1800"/>
              <a:buNone/>
              <a:defRPr/>
            </a:lvl6pPr>
            <a:lvl7pPr lvl="6" algn="l">
              <a:lnSpc>
                <a:spcPct val="90000"/>
              </a:lnSpc>
              <a:spcBef>
                <a:spcPts val="0"/>
              </a:spcBef>
              <a:spcAft>
                <a:spcPts val="0"/>
              </a:spcAft>
              <a:buClr>
                <a:schemeClr val="accent1"/>
              </a:buClr>
              <a:buSzPts val="1800"/>
              <a:buNone/>
              <a:defRPr/>
            </a:lvl7pPr>
            <a:lvl8pPr lvl="7" algn="l">
              <a:lnSpc>
                <a:spcPct val="90000"/>
              </a:lnSpc>
              <a:spcBef>
                <a:spcPts val="0"/>
              </a:spcBef>
              <a:spcAft>
                <a:spcPts val="0"/>
              </a:spcAft>
              <a:buClr>
                <a:schemeClr val="accent1"/>
              </a:buClr>
              <a:buSzPts val="1800"/>
              <a:buNone/>
              <a:defRPr/>
            </a:lvl8pPr>
            <a:lvl9pPr lvl="8" algn="l">
              <a:lnSpc>
                <a:spcPct val="90000"/>
              </a:lnSpc>
              <a:spcBef>
                <a:spcPts val="0"/>
              </a:spcBef>
              <a:spcAft>
                <a:spcPts val="0"/>
              </a:spcAft>
              <a:buClr>
                <a:schemeClr val="accent1"/>
              </a:buClr>
              <a:buSzPts val="1800"/>
              <a:buNone/>
              <a:defRPr/>
            </a:lvl9pPr>
          </a:lstStyle>
          <a:p>
            <a:endParaRPr/>
          </a:p>
        </p:txBody>
      </p:sp>
      <p:sp>
        <p:nvSpPr>
          <p:cNvPr id="13" name="Google Shape;13;p49"/>
          <p:cNvSpPr txBox="1">
            <a:spLocks noGrp="1"/>
          </p:cNvSpPr>
          <p:nvPr>
            <p:ph type="body" idx="1"/>
          </p:nvPr>
        </p:nvSpPr>
        <p:spPr>
          <a:xfrm>
            <a:off x="1026694" y="4503554"/>
            <a:ext cx="1946443" cy="493565"/>
          </a:xfrm>
          <a:prstGeom prst="rect">
            <a:avLst/>
          </a:prstGeom>
          <a:noFill/>
          <a:ln>
            <a:noFill/>
          </a:ln>
        </p:spPr>
        <p:txBody>
          <a:bodyPr spcFirstLastPara="1" wrap="square" lIns="45700" tIns="45700" rIns="45700" bIns="45700" anchor="t" anchorCtr="0">
            <a:normAutofit/>
          </a:bodyPr>
          <a:lstStyle>
            <a:lvl1pPr marL="304815" lvl="0" indent="-152408" algn="l">
              <a:lnSpc>
                <a:spcPct val="90000"/>
              </a:lnSpc>
              <a:spcBef>
                <a:spcPts val="1000"/>
              </a:spcBef>
              <a:spcAft>
                <a:spcPts val="0"/>
              </a:spcAft>
              <a:buClr>
                <a:schemeClr val="accent1"/>
              </a:buClr>
              <a:buSzPts val="1800"/>
              <a:buFont typeface="Inter"/>
              <a:buNone/>
              <a:defRPr sz="1200"/>
            </a:lvl1pPr>
            <a:lvl2pPr marL="609630" lvl="1" indent="-152408" algn="l">
              <a:lnSpc>
                <a:spcPct val="90000"/>
              </a:lnSpc>
              <a:spcBef>
                <a:spcPts val="1000"/>
              </a:spcBef>
              <a:spcAft>
                <a:spcPts val="0"/>
              </a:spcAft>
              <a:buClr>
                <a:schemeClr val="accent1"/>
              </a:buClr>
              <a:buSzPts val="1800"/>
              <a:buFont typeface="Inter"/>
              <a:buNone/>
              <a:defRPr sz="1200"/>
            </a:lvl2pPr>
            <a:lvl3pPr marL="914446" lvl="2" indent="-152408" algn="l">
              <a:lnSpc>
                <a:spcPct val="90000"/>
              </a:lnSpc>
              <a:spcBef>
                <a:spcPts val="1000"/>
              </a:spcBef>
              <a:spcAft>
                <a:spcPts val="0"/>
              </a:spcAft>
              <a:buClr>
                <a:schemeClr val="accent1"/>
              </a:buClr>
              <a:buSzPts val="1800"/>
              <a:buFont typeface="Inter"/>
              <a:buNone/>
              <a:defRPr sz="1200"/>
            </a:lvl3pPr>
            <a:lvl4pPr marL="1219261" lvl="3" indent="-152408" algn="l">
              <a:lnSpc>
                <a:spcPct val="90000"/>
              </a:lnSpc>
              <a:spcBef>
                <a:spcPts val="1000"/>
              </a:spcBef>
              <a:spcAft>
                <a:spcPts val="0"/>
              </a:spcAft>
              <a:buClr>
                <a:schemeClr val="accent1"/>
              </a:buClr>
              <a:buSzPts val="1800"/>
              <a:buFont typeface="Inter"/>
              <a:buNone/>
              <a:defRPr sz="1200"/>
            </a:lvl4pPr>
            <a:lvl5pPr marL="1524076" lvl="4" indent="-152408" algn="l">
              <a:lnSpc>
                <a:spcPct val="90000"/>
              </a:lnSpc>
              <a:spcBef>
                <a:spcPts val="1000"/>
              </a:spcBef>
              <a:spcAft>
                <a:spcPts val="0"/>
              </a:spcAft>
              <a:buClr>
                <a:schemeClr val="accent1"/>
              </a:buClr>
              <a:buSzPts val="1800"/>
              <a:buFont typeface="Inter"/>
              <a:buNone/>
              <a:defRPr sz="1200"/>
            </a:lvl5pPr>
            <a:lvl6pPr marL="1828891" lvl="5" indent="-152408" algn="l">
              <a:lnSpc>
                <a:spcPct val="90000"/>
              </a:lnSpc>
              <a:spcBef>
                <a:spcPts val="1000"/>
              </a:spcBef>
              <a:spcAft>
                <a:spcPts val="0"/>
              </a:spcAft>
              <a:buClr>
                <a:schemeClr val="accent1"/>
              </a:buClr>
              <a:buSzPts val="1800"/>
              <a:buNone/>
              <a:defRPr/>
            </a:lvl6pPr>
            <a:lvl7pPr marL="2133707" lvl="6" indent="-152408" algn="l">
              <a:lnSpc>
                <a:spcPct val="90000"/>
              </a:lnSpc>
              <a:spcBef>
                <a:spcPts val="1000"/>
              </a:spcBef>
              <a:spcAft>
                <a:spcPts val="0"/>
              </a:spcAft>
              <a:buClr>
                <a:schemeClr val="accent1"/>
              </a:buClr>
              <a:buSzPts val="1800"/>
              <a:buNone/>
              <a:defRPr/>
            </a:lvl7pPr>
            <a:lvl8pPr marL="2438522" lvl="7" indent="-152408" algn="l">
              <a:lnSpc>
                <a:spcPct val="90000"/>
              </a:lnSpc>
              <a:spcBef>
                <a:spcPts val="1000"/>
              </a:spcBef>
              <a:spcAft>
                <a:spcPts val="0"/>
              </a:spcAft>
              <a:buClr>
                <a:schemeClr val="accent1"/>
              </a:buClr>
              <a:buSzPts val="1800"/>
              <a:buNone/>
              <a:defRPr/>
            </a:lvl8pPr>
            <a:lvl9pPr marL="2743337" lvl="8" indent="-152408" algn="l">
              <a:lnSpc>
                <a:spcPct val="90000"/>
              </a:lnSpc>
              <a:spcBef>
                <a:spcPts val="1000"/>
              </a:spcBef>
              <a:spcAft>
                <a:spcPts val="0"/>
              </a:spcAft>
              <a:buClr>
                <a:schemeClr val="accent1"/>
              </a:buClr>
              <a:buSzPts val="1800"/>
              <a:buNone/>
              <a:defRPr/>
            </a:lvl9pPr>
          </a:lstStyle>
          <a:p>
            <a:endParaRPr/>
          </a:p>
        </p:txBody>
      </p:sp>
      <p:sp>
        <p:nvSpPr>
          <p:cNvPr id="14" name="Google Shape;14;p49"/>
          <p:cNvSpPr txBox="1">
            <a:spLocks noGrp="1"/>
          </p:cNvSpPr>
          <p:nvPr>
            <p:ph type="sldNum" idx="12"/>
          </p:nvPr>
        </p:nvSpPr>
        <p:spPr>
          <a:xfrm>
            <a:off x="8557484" y="6125539"/>
            <a:ext cx="180117" cy="461624"/>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chemeClr val="accent1"/>
              </a:buClr>
              <a:buSzPts val="1200"/>
              <a:buFont typeface="Inter"/>
              <a:buNone/>
              <a:defRPr sz="800" b="0" i="0" u="none" strike="noStrike" cap="none">
                <a:solidFill>
                  <a:schemeClr val="accent1"/>
                </a:solidFill>
                <a:latin typeface="Inter"/>
                <a:ea typeface="Inter"/>
                <a:cs typeface="Inter"/>
                <a:sym typeface="Inter"/>
              </a:defRPr>
            </a:lvl1pPr>
            <a:lvl2pPr marL="0" marR="0" lvl="1" indent="0" algn="r">
              <a:lnSpc>
                <a:spcPct val="100000"/>
              </a:lnSpc>
              <a:spcBef>
                <a:spcPts val="0"/>
              </a:spcBef>
              <a:spcAft>
                <a:spcPts val="0"/>
              </a:spcAft>
              <a:buClr>
                <a:schemeClr val="accent1"/>
              </a:buClr>
              <a:buSzPts val="1200"/>
              <a:buFont typeface="Inter"/>
              <a:buNone/>
              <a:defRPr sz="800" b="0" i="0" u="none" strike="noStrike" cap="none">
                <a:solidFill>
                  <a:schemeClr val="accent1"/>
                </a:solidFill>
                <a:latin typeface="Inter"/>
                <a:ea typeface="Inter"/>
                <a:cs typeface="Inter"/>
                <a:sym typeface="Inter"/>
              </a:defRPr>
            </a:lvl2pPr>
            <a:lvl3pPr marL="0" marR="0" lvl="2" indent="0" algn="r">
              <a:lnSpc>
                <a:spcPct val="100000"/>
              </a:lnSpc>
              <a:spcBef>
                <a:spcPts val="0"/>
              </a:spcBef>
              <a:spcAft>
                <a:spcPts val="0"/>
              </a:spcAft>
              <a:buClr>
                <a:schemeClr val="accent1"/>
              </a:buClr>
              <a:buSzPts val="1200"/>
              <a:buFont typeface="Inter"/>
              <a:buNone/>
              <a:defRPr sz="800" b="0" i="0" u="none" strike="noStrike" cap="none">
                <a:solidFill>
                  <a:schemeClr val="accent1"/>
                </a:solidFill>
                <a:latin typeface="Inter"/>
                <a:ea typeface="Inter"/>
                <a:cs typeface="Inter"/>
                <a:sym typeface="Inter"/>
              </a:defRPr>
            </a:lvl3pPr>
            <a:lvl4pPr marL="0" marR="0" lvl="3" indent="0" algn="r">
              <a:lnSpc>
                <a:spcPct val="100000"/>
              </a:lnSpc>
              <a:spcBef>
                <a:spcPts val="0"/>
              </a:spcBef>
              <a:spcAft>
                <a:spcPts val="0"/>
              </a:spcAft>
              <a:buClr>
                <a:schemeClr val="accent1"/>
              </a:buClr>
              <a:buSzPts val="1200"/>
              <a:buFont typeface="Inter"/>
              <a:buNone/>
              <a:defRPr sz="800" b="0" i="0" u="none" strike="noStrike" cap="none">
                <a:solidFill>
                  <a:schemeClr val="accent1"/>
                </a:solidFill>
                <a:latin typeface="Inter"/>
                <a:ea typeface="Inter"/>
                <a:cs typeface="Inter"/>
                <a:sym typeface="Inter"/>
              </a:defRPr>
            </a:lvl4pPr>
            <a:lvl5pPr marL="0" marR="0" lvl="4" indent="0" algn="r">
              <a:lnSpc>
                <a:spcPct val="100000"/>
              </a:lnSpc>
              <a:spcBef>
                <a:spcPts val="0"/>
              </a:spcBef>
              <a:spcAft>
                <a:spcPts val="0"/>
              </a:spcAft>
              <a:buClr>
                <a:schemeClr val="accent1"/>
              </a:buClr>
              <a:buSzPts val="1200"/>
              <a:buFont typeface="Inter"/>
              <a:buNone/>
              <a:defRPr sz="800" b="0" i="0" u="none" strike="noStrike" cap="none">
                <a:solidFill>
                  <a:schemeClr val="accent1"/>
                </a:solidFill>
                <a:latin typeface="Inter"/>
                <a:ea typeface="Inter"/>
                <a:cs typeface="Inter"/>
                <a:sym typeface="Inter"/>
              </a:defRPr>
            </a:lvl5pPr>
            <a:lvl6pPr marL="0" marR="0" lvl="5" indent="0" algn="r">
              <a:lnSpc>
                <a:spcPct val="100000"/>
              </a:lnSpc>
              <a:spcBef>
                <a:spcPts val="0"/>
              </a:spcBef>
              <a:spcAft>
                <a:spcPts val="0"/>
              </a:spcAft>
              <a:buClr>
                <a:schemeClr val="accent1"/>
              </a:buClr>
              <a:buSzPts val="1200"/>
              <a:buFont typeface="Inter"/>
              <a:buNone/>
              <a:defRPr sz="800" b="0" i="0" u="none" strike="noStrike" cap="none">
                <a:solidFill>
                  <a:schemeClr val="accent1"/>
                </a:solidFill>
                <a:latin typeface="Inter"/>
                <a:ea typeface="Inter"/>
                <a:cs typeface="Inter"/>
                <a:sym typeface="Inter"/>
              </a:defRPr>
            </a:lvl6pPr>
            <a:lvl7pPr marL="0" marR="0" lvl="6" indent="0" algn="r">
              <a:lnSpc>
                <a:spcPct val="100000"/>
              </a:lnSpc>
              <a:spcBef>
                <a:spcPts val="0"/>
              </a:spcBef>
              <a:spcAft>
                <a:spcPts val="0"/>
              </a:spcAft>
              <a:buClr>
                <a:schemeClr val="accent1"/>
              </a:buClr>
              <a:buSzPts val="1200"/>
              <a:buFont typeface="Inter"/>
              <a:buNone/>
              <a:defRPr sz="800" b="0" i="0" u="none" strike="noStrike" cap="none">
                <a:solidFill>
                  <a:schemeClr val="accent1"/>
                </a:solidFill>
                <a:latin typeface="Inter"/>
                <a:ea typeface="Inter"/>
                <a:cs typeface="Inter"/>
                <a:sym typeface="Inter"/>
              </a:defRPr>
            </a:lvl7pPr>
            <a:lvl8pPr marL="0" marR="0" lvl="7" indent="0" algn="r">
              <a:lnSpc>
                <a:spcPct val="100000"/>
              </a:lnSpc>
              <a:spcBef>
                <a:spcPts val="0"/>
              </a:spcBef>
              <a:spcAft>
                <a:spcPts val="0"/>
              </a:spcAft>
              <a:buClr>
                <a:schemeClr val="accent1"/>
              </a:buClr>
              <a:buSzPts val="1200"/>
              <a:buFont typeface="Inter"/>
              <a:buNone/>
              <a:defRPr sz="800" b="0" i="0" u="none" strike="noStrike" cap="none">
                <a:solidFill>
                  <a:schemeClr val="accent1"/>
                </a:solidFill>
                <a:latin typeface="Inter"/>
                <a:ea typeface="Inter"/>
                <a:cs typeface="Inter"/>
                <a:sym typeface="Inter"/>
              </a:defRPr>
            </a:lvl8pPr>
            <a:lvl9pPr marL="0" marR="0" lvl="8" indent="0" algn="r">
              <a:lnSpc>
                <a:spcPct val="100000"/>
              </a:lnSpc>
              <a:spcBef>
                <a:spcPts val="0"/>
              </a:spcBef>
              <a:spcAft>
                <a:spcPts val="0"/>
              </a:spcAft>
              <a:buClr>
                <a:schemeClr val="accent1"/>
              </a:buClr>
              <a:buSzPts val="1200"/>
              <a:buFont typeface="Inter"/>
              <a:buNone/>
              <a:defRPr sz="800" b="0" i="0" u="none" strike="noStrike" cap="none">
                <a:solidFill>
                  <a:schemeClr val="accent1"/>
                </a:solidFill>
                <a:latin typeface="Inter"/>
                <a:ea typeface="Inter"/>
                <a:cs typeface="Inter"/>
                <a:sym typeface="Inter"/>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825104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BE15-60F3-B923-4E9A-A7519109905E}"/>
              </a:ext>
            </a:extLst>
          </p:cNvPr>
          <p:cNvSpPr>
            <a:spLocks noGrp="1"/>
          </p:cNvSpPr>
          <p:nvPr>
            <p:ph type="title"/>
          </p:nvPr>
        </p:nvSpPr>
        <p:spPr/>
        <p:txBody>
          <a:bodyPr/>
          <a:lstStyle/>
          <a:p>
            <a:r>
              <a:rPr lang="en-US"/>
              <a:t>Click to edit Master title style</a:t>
            </a:r>
            <a:endParaRPr lang="lt-LT"/>
          </a:p>
        </p:txBody>
      </p:sp>
      <p:sp>
        <p:nvSpPr>
          <p:cNvPr id="3" name="Content Placeholder 2">
            <a:extLst>
              <a:ext uri="{FF2B5EF4-FFF2-40B4-BE49-F238E27FC236}">
                <a16:creationId xmlns:a16="http://schemas.microsoft.com/office/drawing/2014/main" id="{8AE98E0E-B39F-D192-456A-48F2B8835F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3F349DC2-3DB8-AFC2-B72B-DC7A11D357D9}"/>
              </a:ext>
            </a:extLst>
          </p:cNvPr>
          <p:cNvSpPr>
            <a:spLocks noGrp="1"/>
          </p:cNvSpPr>
          <p:nvPr>
            <p:ph type="dt" sz="half" idx="10"/>
          </p:nvPr>
        </p:nvSpPr>
        <p:spPr/>
        <p:txBody>
          <a:bodyPr/>
          <a:lstStyle/>
          <a:p>
            <a:fld id="{2A592086-8DA7-4B4A-A071-679CCDCBB8D3}" type="datetimeFigureOut">
              <a:rPr lang="lt-LT" smtClean="0"/>
              <a:t>2025-03-25</a:t>
            </a:fld>
            <a:endParaRPr lang="lt-LT"/>
          </a:p>
        </p:txBody>
      </p:sp>
      <p:sp>
        <p:nvSpPr>
          <p:cNvPr id="5" name="Footer Placeholder 4">
            <a:extLst>
              <a:ext uri="{FF2B5EF4-FFF2-40B4-BE49-F238E27FC236}">
                <a16:creationId xmlns:a16="http://schemas.microsoft.com/office/drawing/2014/main" id="{78C24DC1-2087-D2AE-4FD5-5A9C79724508}"/>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843CFC36-4ACD-1DF9-B649-71135D6C1D10}"/>
              </a:ext>
            </a:extLst>
          </p:cNvPr>
          <p:cNvSpPr>
            <a:spLocks noGrp="1"/>
          </p:cNvSpPr>
          <p:nvPr>
            <p:ph type="sldNum" sz="quarter" idx="12"/>
          </p:nvPr>
        </p:nvSpPr>
        <p:spPr/>
        <p:txBody>
          <a:bodyPr/>
          <a:lstStyle/>
          <a:p>
            <a:fld id="{7792643E-7CC9-442B-A02F-2B953848A694}" type="slidenum">
              <a:rPr lang="lt-LT" smtClean="0"/>
              <a:t>‹#›</a:t>
            </a:fld>
            <a:endParaRPr lang="lt-LT"/>
          </a:p>
        </p:txBody>
      </p:sp>
    </p:spTree>
    <p:extLst>
      <p:ext uri="{BB962C8B-B14F-4D97-AF65-F5344CB8AC3E}">
        <p14:creationId xmlns:p14="http://schemas.microsoft.com/office/powerpoint/2010/main" val="1434079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41587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vadinimo skaidrė">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1961949"/>
            <a:ext cx="9829800" cy="2387600"/>
          </a:xfrm>
        </p:spPr>
        <p:txBody>
          <a:bodyPr anchor="b"/>
          <a:lstStyle>
            <a:lvl1pPr algn="l">
              <a:defRPr sz="6000"/>
            </a:lvl1pPr>
          </a:lstStyle>
          <a:p>
            <a:r>
              <a:rPr lang="en-US"/>
              <a:t>Click to edit Master Slide</a:t>
            </a:r>
          </a:p>
        </p:txBody>
      </p:sp>
      <p:sp>
        <p:nvSpPr>
          <p:cNvPr id="3" name="Subtitle 2"/>
          <p:cNvSpPr>
            <a:spLocks noGrp="1"/>
          </p:cNvSpPr>
          <p:nvPr>
            <p:ph type="subTitle" idx="1"/>
          </p:nvPr>
        </p:nvSpPr>
        <p:spPr>
          <a:xfrm>
            <a:off x="838200" y="4534146"/>
            <a:ext cx="9829800" cy="644236"/>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Text Placeholder 14">
            <a:extLst>
              <a:ext uri="{FF2B5EF4-FFF2-40B4-BE49-F238E27FC236}">
                <a16:creationId xmlns:a16="http://schemas.microsoft.com/office/drawing/2014/main" id="{7A34F8A2-BB64-6DC1-10DD-C9374DC5EFFC}"/>
              </a:ext>
            </a:extLst>
          </p:cNvPr>
          <p:cNvSpPr>
            <a:spLocks noGrp="1"/>
          </p:cNvSpPr>
          <p:nvPr>
            <p:ph type="body" sz="quarter" idx="14" hasCustomPrompt="1"/>
          </p:nvPr>
        </p:nvSpPr>
        <p:spPr>
          <a:xfrm>
            <a:off x="8610600" y="6330949"/>
            <a:ext cx="2743200" cy="390525"/>
          </a:xfrm>
        </p:spPr>
        <p:txBody>
          <a:bodyPr>
            <a:normAutofit/>
          </a:bodyPr>
          <a:lstStyle>
            <a:lvl1pPr marL="0" indent="0" algn="r">
              <a:lnSpc>
                <a:spcPct val="150000"/>
              </a:lnSpc>
              <a:buNone/>
              <a:defRPr sz="1200">
                <a:solidFill>
                  <a:schemeClr val="bg1"/>
                </a:solidFill>
              </a:defRPr>
            </a:lvl1pPr>
          </a:lstStyle>
          <a:p>
            <a:pPr lvl="0"/>
            <a:r>
              <a:rPr lang="lt-LT"/>
              <a:t>Parengė Vardas Pavardė</a:t>
            </a:r>
            <a:endParaRPr lang="en-GB"/>
          </a:p>
        </p:txBody>
      </p:sp>
      <p:sp>
        <p:nvSpPr>
          <p:cNvPr id="16" name="Date Placeholder 8">
            <a:extLst>
              <a:ext uri="{FF2B5EF4-FFF2-40B4-BE49-F238E27FC236}">
                <a16:creationId xmlns:a16="http://schemas.microsoft.com/office/drawing/2014/main" id="{D173C761-87A7-08EE-86C0-99A82950F4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6FBCC772-95E8-4AA2-BBE6-A4E20FAE87F4}" type="datetime1">
              <a:rPr lang="lt-LT" smtClean="0"/>
              <a:pPr/>
              <a:t>2025-03-25</a:t>
            </a:fld>
            <a:endParaRPr lang="en-GB"/>
          </a:p>
        </p:txBody>
      </p:sp>
      <p:pic>
        <p:nvPicPr>
          <p:cNvPr id="5" name="Picture 4">
            <a:extLst>
              <a:ext uri="{FF2B5EF4-FFF2-40B4-BE49-F238E27FC236}">
                <a16:creationId xmlns:a16="http://schemas.microsoft.com/office/drawing/2014/main" id="{E6566123-A8C9-49E7-F0AB-CCFAF02B3A4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90664" y="369913"/>
            <a:ext cx="2610147" cy="1309502"/>
          </a:xfrm>
          <a:prstGeom prst="rect">
            <a:avLst/>
          </a:prstGeom>
        </p:spPr>
      </p:pic>
    </p:spTree>
    <p:extLst>
      <p:ext uri="{BB962C8B-B14F-4D97-AF65-F5344CB8AC3E}">
        <p14:creationId xmlns:p14="http://schemas.microsoft.com/office/powerpoint/2010/main" val="13103401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uotrauka su pa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86D32-6485-088F-08B0-F2E35DCDD0BA}"/>
              </a:ext>
            </a:extLst>
          </p:cNvPr>
          <p:cNvSpPr>
            <a:spLocks noGrp="1"/>
          </p:cNvSpPr>
          <p:nvPr>
            <p:ph type="title"/>
          </p:nvPr>
        </p:nvSpPr>
        <p:spPr/>
        <p:txBody>
          <a:bodyPr/>
          <a:lstStyle/>
          <a:p>
            <a:r>
              <a:rPr lang="en-US"/>
              <a:t>Click to edit Master title style</a:t>
            </a:r>
            <a:endParaRPr lang="en-GB"/>
          </a:p>
        </p:txBody>
      </p:sp>
      <p:sp>
        <p:nvSpPr>
          <p:cNvPr id="9" name="Picture Placeholder 8">
            <a:extLst>
              <a:ext uri="{FF2B5EF4-FFF2-40B4-BE49-F238E27FC236}">
                <a16:creationId xmlns:a16="http://schemas.microsoft.com/office/drawing/2014/main" id="{CE667F51-72D1-E05B-94C7-7C46838EE89F}"/>
              </a:ext>
            </a:extLst>
          </p:cNvPr>
          <p:cNvSpPr>
            <a:spLocks noGrp="1"/>
          </p:cNvSpPr>
          <p:nvPr>
            <p:ph type="pic" sz="quarter" idx="14"/>
          </p:nvPr>
        </p:nvSpPr>
        <p:spPr>
          <a:xfrm>
            <a:off x="838200" y="1803400"/>
            <a:ext cx="10515600" cy="4456113"/>
          </a:xfrm>
        </p:spPr>
        <p:txBody>
          <a:bodyPr/>
          <a:lstStyle>
            <a:lvl1pPr marL="0" indent="0">
              <a:buNone/>
              <a:defRPr/>
            </a:lvl1pPr>
          </a:lstStyle>
          <a:p>
            <a:endParaRPr lang="en-GB"/>
          </a:p>
        </p:txBody>
      </p:sp>
      <p:sp>
        <p:nvSpPr>
          <p:cNvPr id="11" name="Text Placeholder 10">
            <a:extLst>
              <a:ext uri="{FF2B5EF4-FFF2-40B4-BE49-F238E27FC236}">
                <a16:creationId xmlns:a16="http://schemas.microsoft.com/office/drawing/2014/main" id="{5901735D-0BD9-9FCE-6368-FEF3CE79FE92}"/>
              </a:ext>
            </a:extLst>
          </p:cNvPr>
          <p:cNvSpPr>
            <a:spLocks noGrp="1"/>
          </p:cNvSpPr>
          <p:nvPr>
            <p:ph type="body" sz="quarter" idx="15" hasCustomPrompt="1"/>
          </p:nvPr>
        </p:nvSpPr>
        <p:spPr>
          <a:xfrm>
            <a:off x="8610600" y="6356350"/>
            <a:ext cx="2743200" cy="365125"/>
          </a:xfrm>
        </p:spPr>
        <p:txBody>
          <a:bodyPr>
            <a:normAutofit/>
          </a:bodyPr>
          <a:lstStyle>
            <a:lvl1pPr marL="0" indent="0" algn="r">
              <a:lnSpc>
                <a:spcPct val="150000"/>
              </a:lnSpc>
              <a:buNone/>
              <a:defRPr sz="1200">
                <a:solidFill>
                  <a:schemeClr val="bg1"/>
                </a:solidFill>
              </a:defRPr>
            </a:lvl1pPr>
          </a:lstStyle>
          <a:p>
            <a:pPr lvl="0"/>
            <a:r>
              <a:rPr lang="lt-LT"/>
              <a:t>&lt;</a:t>
            </a:r>
            <a:r>
              <a:rPr lang="en-GB"/>
              <a:t>#&gt;</a:t>
            </a:r>
          </a:p>
        </p:txBody>
      </p:sp>
      <p:sp>
        <p:nvSpPr>
          <p:cNvPr id="12" name="Date Placeholder 8">
            <a:extLst>
              <a:ext uri="{FF2B5EF4-FFF2-40B4-BE49-F238E27FC236}">
                <a16:creationId xmlns:a16="http://schemas.microsoft.com/office/drawing/2014/main" id="{A2B5C343-B823-3CFA-56E0-16A2B5A028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12DA7F3B-30AD-4893-966C-1EDFACDCD119}" type="datetime1">
              <a:rPr lang="lt-LT" smtClean="0"/>
              <a:pPr/>
              <a:t>2025-03-25</a:t>
            </a:fld>
            <a:endParaRPr lang="en-GB"/>
          </a:p>
        </p:txBody>
      </p:sp>
    </p:spTree>
    <p:extLst>
      <p:ext uri="{BB962C8B-B14F-4D97-AF65-F5344CB8AC3E}">
        <p14:creationId xmlns:p14="http://schemas.microsoft.com/office/powerpoint/2010/main" val="472492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av. ir įvairus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0">
            <a:extLst>
              <a:ext uri="{FF2B5EF4-FFF2-40B4-BE49-F238E27FC236}">
                <a16:creationId xmlns:a16="http://schemas.microsoft.com/office/drawing/2014/main" id="{5701D8D5-5A8F-8025-8E17-6FF3154C6066}"/>
              </a:ext>
            </a:extLst>
          </p:cNvPr>
          <p:cNvSpPr>
            <a:spLocks noGrp="1"/>
          </p:cNvSpPr>
          <p:nvPr>
            <p:ph type="body" sz="quarter" idx="15" hasCustomPrompt="1"/>
          </p:nvPr>
        </p:nvSpPr>
        <p:spPr>
          <a:xfrm>
            <a:off x="8610600" y="6356350"/>
            <a:ext cx="2743200" cy="365125"/>
          </a:xfrm>
        </p:spPr>
        <p:txBody>
          <a:bodyPr>
            <a:normAutofit/>
          </a:bodyPr>
          <a:lstStyle>
            <a:lvl1pPr marL="0" indent="0" algn="r">
              <a:lnSpc>
                <a:spcPct val="150000"/>
              </a:lnSpc>
              <a:buNone/>
              <a:defRPr sz="1200">
                <a:solidFill>
                  <a:schemeClr val="bg1"/>
                </a:solidFill>
              </a:defRPr>
            </a:lvl1pPr>
          </a:lstStyle>
          <a:p>
            <a:pPr lvl="0"/>
            <a:r>
              <a:rPr lang="lt-LT"/>
              <a:t>&lt;</a:t>
            </a:r>
            <a:r>
              <a:rPr lang="en-GB"/>
              <a:t>#&gt;</a:t>
            </a:r>
          </a:p>
        </p:txBody>
      </p:sp>
      <p:sp>
        <p:nvSpPr>
          <p:cNvPr id="8" name="Date Placeholder 8">
            <a:extLst>
              <a:ext uri="{FF2B5EF4-FFF2-40B4-BE49-F238E27FC236}">
                <a16:creationId xmlns:a16="http://schemas.microsoft.com/office/drawing/2014/main" id="{D10383CE-BDC5-43E4-BE4B-0BCC7F4A9C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D6152109-C808-41B4-B00F-DA6E6126AA0D}" type="datetime1">
              <a:rPr lang="lt-LT" smtClean="0"/>
              <a:pPr/>
              <a:t>2025-03-25</a:t>
            </a:fld>
            <a:endParaRPr lang="en-GB"/>
          </a:p>
        </p:txBody>
      </p:sp>
    </p:spTree>
    <p:extLst>
      <p:ext uri="{BB962C8B-B14F-4D97-AF65-F5344CB8AC3E}">
        <p14:creationId xmlns:p14="http://schemas.microsoft.com/office/powerpoint/2010/main" val="1969427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uotrauka su pa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86D32-6485-088F-08B0-F2E35DCDD0BA}"/>
              </a:ext>
            </a:extLst>
          </p:cNvPr>
          <p:cNvSpPr>
            <a:spLocks noGrp="1"/>
          </p:cNvSpPr>
          <p:nvPr>
            <p:ph type="title"/>
          </p:nvPr>
        </p:nvSpPr>
        <p:spPr/>
        <p:txBody>
          <a:bodyPr/>
          <a:lstStyle/>
          <a:p>
            <a:r>
              <a:rPr lang="en-US"/>
              <a:t>Click to edit Master title style</a:t>
            </a:r>
            <a:endParaRPr lang="en-GB"/>
          </a:p>
        </p:txBody>
      </p:sp>
      <p:sp>
        <p:nvSpPr>
          <p:cNvPr id="9" name="Picture Placeholder 8">
            <a:extLst>
              <a:ext uri="{FF2B5EF4-FFF2-40B4-BE49-F238E27FC236}">
                <a16:creationId xmlns:a16="http://schemas.microsoft.com/office/drawing/2014/main" id="{CE667F51-72D1-E05B-94C7-7C46838EE89F}"/>
              </a:ext>
            </a:extLst>
          </p:cNvPr>
          <p:cNvSpPr>
            <a:spLocks noGrp="1"/>
          </p:cNvSpPr>
          <p:nvPr>
            <p:ph type="pic" sz="quarter" idx="14"/>
          </p:nvPr>
        </p:nvSpPr>
        <p:spPr>
          <a:xfrm>
            <a:off x="838200" y="1803400"/>
            <a:ext cx="10515600" cy="4456113"/>
          </a:xfrm>
        </p:spPr>
        <p:txBody>
          <a:bodyPr/>
          <a:lstStyle>
            <a:lvl1pPr marL="0" indent="0">
              <a:buNone/>
              <a:defRPr/>
            </a:lvl1pPr>
          </a:lstStyle>
          <a:p>
            <a:endParaRPr lang="en-GB"/>
          </a:p>
        </p:txBody>
      </p:sp>
      <p:sp>
        <p:nvSpPr>
          <p:cNvPr id="11" name="Text Placeholder 10">
            <a:extLst>
              <a:ext uri="{FF2B5EF4-FFF2-40B4-BE49-F238E27FC236}">
                <a16:creationId xmlns:a16="http://schemas.microsoft.com/office/drawing/2014/main" id="{5901735D-0BD9-9FCE-6368-FEF3CE79FE92}"/>
              </a:ext>
            </a:extLst>
          </p:cNvPr>
          <p:cNvSpPr>
            <a:spLocks noGrp="1"/>
          </p:cNvSpPr>
          <p:nvPr>
            <p:ph type="body" sz="quarter" idx="15" hasCustomPrompt="1"/>
          </p:nvPr>
        </p:nvSpPr>
        <p:spPr>
          <a:xfrm>
            <a:off x="8610600" y="6356350"/>
            <a:ext cx="2743200" cy="365125"/>
          </a:xfrm>
        </p:spPr>
        <p:txBody>
          <a:bodyPr>
            <a:normAutofit/>
          </a:bodyPr>
          <a:lstStyle>
            <a:lvl1pPr marL="0" indent="0" algn="r">
              <a:lnSpc>
                <a:spcPct val="150000"/>
              </a:lnSpc>
              <a:buNone/>
              <a:defRPr sz="1200">
                <a:solidFill>
                  <a:srgbClr val="390A6F"/>
                </a:solidFill>
              </a:defRPr>
            </a:lvl1pPr>
          </a:lstStyle>
          <a:p>
            <a:pPr lvl="0"/>
            <a:r>
              <a:rPr lang="lt-LT"/>
              <a:t>&lt;</a:t>
            </a:r>
            <a:r>
              <a:rPr lang="en-GB"/>
              <a:t>#&gt;</a:t>
            </a:r>
          </a:p>
        </p:txBody>
      </p:sp>
      <p:sp>
        <p:nvSpPr>
          <p:cNvPr id="12" name="Date Placeholder 8">
            <a:extLst>
              <a:ext uri="{FF2B5EF4-FFF2-40B4-BE49-F238E27FC236}">
                <a16:creationId xmlns:a16="http://schemas.microsoft.com/office/drawing/2014/main" id="{A2B5C343-B823-3CFA-56E0-16A2B5A028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90A6F"/>
                </a:solidFill>
              </a:defRPr>
            </a:lvl1pPr>
          </a:lstStyle>
          <a:p>
            <a:fld id="{12DA7F3B-30AD-4893-966C-1EDFACDCD119}" type="datetime1">
              <a:rPr lang="lt-LT" smtClean="0"/>
              <a:t>2025-03-25</a:t>
            </a:fld>
            <a:endParaRPr lang="en-GB"/>
          </a:p>
        </p:txBody>
      </p:sp>
    </p:spTree>
    <p:extLst>
      <p:ext uri="{BB962C8B-B14F-4D97-AF65-F5344CB8AC3E}">
        <p14:creationId xmlns:p14="http://schemas.microsoft.com/office/powerpoint/2010/main" val="11503566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mos skirtukas">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43BA16CD-5841-A806-5FDC-99130D0E755E}"/>
              </a:ext>
            </a:extLst>
          </p:cNvPr>
          <p:cNvSpPr>
            <a:spLocks noGrp="1"/>
          </p:cNvSpPr>
          <p:nvPr>
            <p:ph type="pic" sz="quarter" idx="14"/>
          </p:nvPr>
        </p:nvSpPr>
        <p:spPr>
          <a:xfrm>
            <a:off x="0" y="0"/>
            <a:ext cx="12192000" cy="2776538"/>
          </a:xfrm>
        </p:spPr>
        <p:txBody>
          <a:bodyPr/>
          <a:lstStyle/>
          <a:p>
            <a:endParaRPr lang="en-GB"/>
          </a:p>
        </p:txBody>
      </p:sp>
      <p:sp>
        <p:nvSpPr>
          <p:cNvPr id="13" name="Title 1">
            <a:extLst>
              <a:ext uri="{FF2B5EF4-FFF2-40B4-BE49-F238E27FC236}">
                <a16:creationId xmlns:a16="http://schemas.microsoft.com/office/drawing/2014/main" id="{09605A66-F573-ECEA-6424-0A8FDD873B8A}"/>
              </a:ext>
            </a:extLst>
          </p:cNvPr>
          <p:cNvSpPr>
            <a:spLocks noGrp="1"/>
          </p:cNvSpPr>
          <p:nvPr>
            <p:ph type="ctrTitle" hasCustomPrompt="1"/>
          </p:nvPr>
        </p:nvSpPr>
        <p:spPr>
          <a:xfrm>
            <a:off x="838200" y="3139917"/>
            <a:ext cx="8846127" cy="2024220"/>
          </a:xfrm>
        </p:spPr>
        <p:txBody>
          <a:bodyPr anchor="b">
            <a:normAutofit/>
          </a:bodyPr>
          <a:lstStyle>
            <a:lvl1pPr algn="l">
              <a:defRPr sz="4800"/>
            </a:lvl1pPr>
          </a:lstStyle>
          <a:p>
            <a:r>
              <a:rPr lang="en-US"/>
              <a:t>Click to edit Master Slide</a:t>
            </a:r>
          </a:p>
        </p:txBody>
      </p:sp>
      <p:sp>
        <p:nvSpPr>
          <p:cNvPr id="14" name="Subtitle 2">
            <a:extLst>
              <a:ext uri="{FF2B5EF4-FFF2-40B4-BE49-F238E27FC236}">
                <a16:creationId xmlns:a16="http://schemas.microsoft.com/office/drawing/2014/main" id="{BEA73228-FE2E-05C1-01EC-7626B87ABDCD}"/>
              </a:ext>
            </a:extLst>
          </p:cNvPr>
          <p:cNvSpPr>
            <a:spLocks noGrp="1"/>
          </p:cNvSpPr>
          <p:nvPr>
            <p:ph type="subTitle" idx="1"/>
          </p:nvPr>
        </p:nvSpPr>
        <p:spPr>
          <a:xfrm>
            <a:off x="838200" y="5348735"/>
            <a:ext cx="7772400" cy="64423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Text Placeholder 10">
            <a:extLst>
              <a:ext uri="{FF2B5EF4-FFF2-40B4-BE49-F238E27FC236}">
                <a16:creationId xmlns:a16="http://schemas.microsoft.com/office/drawing/2014/main" id="{291BFA11-045B-3259-CC10-3EDE68848729}"/>
              </a:ext>
            </a:extLst>
          </p:cNvPr>
          <p:cNvSpPr>
            <a:spLocks noGrp="1"/>
          </p:cNvSpPr>
          <p:nvPr>
            <p:ph type="body" sz="quarter" idx="15" hasCustomPrompt="1"/>
          </p:nvPr>
        </p:nvSpPr>
        <p:spPr>
          <a:xfrm>
            <a:off x="8610600" y="6356350"/>
            <a:ext cx="2743200" cy="365125"/>
          </a:xfrm>
        </p:spPr>
        <p:txBody>
          <a:bodyPr>
            <a:noAutofit/>
          </a:bodyPr>
          <a:lstStyle>
            <a:lvl1pPr marL="0" indent="0" algn="r">
              <a:lnSpc>
                <a:spcPct val="150000"/>
              </a:lnSpc>
              <a:buNone/>
              <a:defRPr sz="1400">
                <a:solidFill>
                  <a:schemeClr val="bg1"/>
                </a:solidFill>
              </a:defRPr>
            </a:lvl1pPr>
          </a:lstStyle>
          <a:p>
            <a:pPr lvl="0"/>
            <a:r>
              <a:rPr lang="lt-LT"/>
              <a:t>&lt;</a:t>
            </a:r>
            <a:r>
              <a:rPr lang="en-GB"/>
              <a:t>#&gt;</a:t>
            </a:r>
          </a:p>
        </p:txBody>
      </p:sp>
      <p:sp>
        <p:nvSpPr>
          <p:cNvPr id="16" name="Date Placeholder 8">
            <a:extLst>
              <a:ext uri="{FF2B5EF4-FFF2-40B4-BE49-F238E27FC236}">
                <a16:creationId xmlns:a16="http://schemas.microsoft.com/office/drawing/2014/main" id="{C62E1932-795F-2ADA-ECA1-9EA73CC525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10755615-C7AD-40D1-A9AD-DCBD94DD067F}" type="datetime1">
              <a:rPr lang="lt-LT" smtClean="0"/>
              <a:pPr/>
              <a:t>2025-03-25</a:t>
            </a:fld>
            <a:endParaRPr lang="en-GB"/>
          </a:p>
        </p:txBody>
      </p:sp>
    </p:spTree>
    <p:extLst>
      <p:ext uri="{BB962C8B-B14F-4D97-AF65-F5344CB8AC3E}">
        <p14:creationId xmlns:p14="http://schemas.microsoft.com/office/powerpoint/2010/main" val="1584208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viguba skaidr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normAutofit/>
          </a:bodyPr>
          <a:lstStyle>
            <a:lvl1pPr>
              <a:defRPr sz="2400"/>
            </a:lvl1pPr>
          </a:lstStyle>
          <a:p>
            <a:pPr lvl="0"/>
            <a:r>
              <a:rPr lang="en-US"/>
              <a:t>Click to edit Master text styles</a:t>
            </a:r>
          </a:p>
        </p:txBody>
      </p:sp>
      <p:sp>
        <p:nvSpPr>
          <p:cNvPr id="4" name="Content Placeholder 3"/>
          <p:cNvSpPr>
            <a:spLocks noGrp="1"/>
          </p:cNvSpPr>
          <p:nvPr>
            <p:ph sz="half" idx="2"/>
          </p:nvPr>
        </p:nvSpPr>
        <p:spPr>
          <a:xfrm>
            <a:off x="6172200" y="1825625"/>
            <a:ext cx="5181600" cy="4351338"/>
          </a:xfrm>
        </p:spPr>
        <p:txBody>
          <a:bodyPr>
            <a:normAutofit/>
          </a:bodyPr>
          <a:lstStyle>
            <a:lvl1pPr>
              <a:defRPr sz="2400"/>
            </a:lvl1pPr>
          </a:lstStyle>
          <a:p>
            <a:pPr lvl="0"/>
            <a:r>
              <a:rPr lang="en-US"/>
              <a:t>Click to edit Master text styles</a:t>
            </a:r>
          </a:p>
        </p:txBody>
      </p:sp>
      <p:sp>
        <p:nvSpPr>
          <p:cNvPr id="12" name="Text Placeholder 10">
            <a:extLst>
              <a:ext uri="{FF2B5EF4-FFF2-40B4-BE49-F238E27FC236}">
                <a16:creationId xmlns:a16="http://schemas.microsoft.com/office/drawing/2014/main" id="{19B58DBD-BF00-B064-359E-8A95E4D5D8A9}"/>
              </a:ext>
            </a:extLst>
          </p:cNvPr>
          <p:cNvSpPr>
            <a:spLocks noGrp="1"/>
          </p:cNvSpPr>
          <p:nvPr>
            <p:ph type="body" sz="quarter" idx="15" hasCustomPrompt="1"/>
          </p:nvPr>
        </p:nvSpPr>
        <p:spPr>
          <a:xfrm>
            <a:off x="8610600" y="6356350"/>
            <a:ext cx="2743200" cy="365125"/>
          </a:xfrm>
        </p:spPr>
        <p:txBody>
          <a:bodyPr>
            <a:normAutofit/>
          </a:bodyPr>
          <a:lstStyle>
            <a:lvl1pPr marL="0" indent="0" algn="r">
              <a:lnSpc>
                <a:spcPct val="150000"/>
              </a:lnSpc>
              <a:buNone/>
              <a:defRPr sz="1200">
                <a:solidFill>
                  <a:schemeClr val="bg1"/>
                </a:solidFill>
              </a:defRPr>
            </a:lvl1pPr>
          </a:lstStyle>
          <a:p>
            <a:pPr lvl="0"/>
            <a:r>
              <a:rPr lang="lt-LT"/>
              <a:t>&lt;</a:t>
            </a:r>
            <a:r>
              <a:rPr lang="en-GB"/>
              <a:t>#&gt;</a:t>
            </a:r>
          </a:p>
        </p:txBody>
      </p:sp>
      <p:sp>
        <p:nvSpPr>
          <p:cNvPr id="13" name="Date Placeholder 8">
            <a:extLst>
              <a:ext uri="{FF2B5EF4-FFF2-40B4-BE49-F238E27FC236}">
                <a16:creationId xmlns:a16="http://schemas.microsoft.com/office/drawing/2014/main" id="{F36D6EE6-BC34-F8B1-92CC-DF33619AD6AE}"/>
              </a:ext>
            </a:extLst>
          </p:cNvPr>
          <p:cNvSpPr>
            <a:spLocks noGrp="1"/>
          </p:cNvSpPr>
          <p:nvPr>
            <p:ph type="dt" sz="half" idx="16"/>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FD89EAE6-A9A7-4A9F-BD68-4AA98E11718A}" type="datetime1">
              <a:rPr lang="lt-LT" smtClean="0"/>
              <a:pPr/>
              <a:t>2025-03-25</a:t>
            </a:fld>
            <a:endParaRPr lang="en-GB"/>
          </a:p>
        </p:txBody>
      </p:sp>
    </p:spTree>
    <p:extLst>
      <p:ext uri="{BB962C8B-B14F-4D97-AF65-F5344CB8AC3E}">
        <p14:creationId xmlns:p14="http://schemas.microsoft.com/office/powerpoint/2010/main" val="20517437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viguba skaidrė (nuotrauk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Text Placeholder 10">
            <a:extLst>
              <a:ext uri="{FF2B5EF4-FFF2-40B4-BE49-F238E27FC236}">
                <a16:creationId xmlns:a16="http://schemas.microsoft.com/office/drawing/2014/main" id="{19B58DBD-BF00-B064-359E-8A95E4D5D8A9}"/>
              </a:ext>
            </a:extLst>
          </p:cNvPr>
          <p:cNvSpPr>
            <a:spLocks noGrp="1"/>
          </p:cNvSpPr>
          <p:nvPr>
            <p:ph type="body" sz="quarter" idx="15" hasCustomPrompt="1"/>
          </p:nvPr>
        </p:nvSpPr>
        <p:spPr>
          <a:xfrm>
            <a:off x="8610600" y="6356350"/>
            <a:ext cx="2743200" cy="365125"/>
          </a:xfrm>
        </p:spPr>
        <p:txBody>
          <a:bodyPr>
            <a:normAutofit/>
          </a:bodyPr>
          <a:lstStyle>
            <a:lvl1pPr marL="0" indent="0" algn="r">
              <a:lnSpc>
                <a:spcPct val="150000"/>
              </a:lnSpc>
              <a:buNone/>
              <a:defRPr sz="1200">
                <a:solidFill>
                  <a:schemeClr val="bg1"/>
                </a:solidFill>
              </a:defRPr>
            </a:lvl1pPr>
          </a:lstStyle>
          <a:p>
            <a:pPr lvl="0"/>
            <a:r>
              <a:rPr lang="lt-LT"/>
              <a:t>&lt;</a:t>
            </a:r>
            <a:r>
              <a:rPr lang="en-GB"/>
              <a:t>#&gt;</a:t>
            </a:r>
          </a:p>
        </p:txBody>
      </p:sp>
      <p:sp>
        <p:nvSpPr>
          <p:cNvPr id="13" name="Date Placeholder 8">
            <a:extLst>
              <a:ext uri="{FF2B5EF4-FFF2-40B4-BE49-F238E27FC236}">
                <a16:creationId xmlns:a16="http://schemas.microsoft.com/office/drawing/2014/main" id="{F36D6EE6-BC34-F8B1-92CC-DF33619AD6AE}"/>
              </a:ext>
            </a:extLst>
          </p:cNvPr>
          <p:cNvSpPr>
            <a:spLocks noGrp="1"/>
          </p:cNvSpPr>
          <p:nvPr>
            <p:ph type="dt" sz="half" idx="16"/>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FD89EAE6-A9A7-4A9F-BD68-4AA98E11718A}" type="datetime1">
              <a:rPr lang="lt-LT" smtClean="0"/>
              <a:pPr/>
              <a:t>2025-03-25</a:t>
            </a:fld>
            <a:endParaRPr lang="en-GB"/>
          </a:p>
        </p:txBody>
      </p:sp>
      <p:sp>
        <p:nvSpPr>
          <p:cNvPr id="6" name="Picture Placeholder 5">
            <a:extLst>
              <a:ext uri="{FF2B5EF4-FFF2-40B4-BE49-F238E27FC236}">
                <a16:creationId xmlns:a16="http://schemas.microsoft.com/office/drawing/2014/main" id="{C8FED356-11F1-4C08-2C95-BF3AD23792E7}"/>
              </a:ext>
            </a:extLst>
          </p:cNvPr>
          <p:cNvSpPr>
            <a:spLocks noGrp="1"/>
          </p:cNvSpPr>
          <p:nvPr>
            <p:ph type="pic" sz="quarter" idx="17"/>
          </p:nvPr>
        </p:nvSpPr>
        <p:spPr>
          <a:xfrm>
            <a:off x="854075" y="1825625"/>
            <a:ext cx="5181600" cy="4351338"/>
          </a:xfrm>
        </p:spPr>
        <p:txBody>
          <a:bodyPr/>
          <a:lstStyle/>
          <a:p>
            <a:endParaRPr lang="en-GB"/>
          </a:p>
        </p:txBody>
      </p:sp>
      <p:sp>
        <p:nvSpPr>
          <p:cNvPr id="7" name="Picture Placeholder 5">
            <a:extLst>
              <a:ext uri="{FF2B5EF4-FFF2-40B4-BE49-F238E27FC236}">
                <a16:creationId xmlns:a16="http://schemas.microsoft.com/office/drawing/2014/main" id="{0E64F8AD-C4D4-BC64-4A98-639BEA528F61}"/>
              </a:ext>
            </a:extLst>
          </p:cNvPr>
          <p:cNvSpPr>
            <a:spLocks noGrp="1"/>
          </p:cNvSpPr>
          <p:nvPr>
            <p:ph type="pic" sz="quarter" idx="18"/>
          </p:nvPr>
        </p:nvSpPr>
        <p:spPr>
          <a:xfrm>
            <a:off x="6172200" y="1825625"/>
            <a:ext cx="5181600" cy="4351338"/>
          </a:xfrm>
        </p:spPr>
        <p:txBody>
          <a:bodyPr/>
          <a:lstStyle/>
          <a:p>
            <a:endParaRPr lang="en-GB"/>
          </a:p>
        </p:txBody>
      </p:sp>
    </p:spTree>
    <p:extLst>
      <p:ext uri="{BB962C8B-B14F-4D97-AF65-F5344CB8AC3E}">
        <p14:creationId xmlns:p14="http://schemas.microsoft.com/office/powerpoint/2010/main" val="37916850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yginimas">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582526"/>
          </a:xfrm>
        </p:spPr>
        <p:txBody>
          <a:bodyPr/>
          <a:lstStyle/>
          <a:p>
            <a:r>
              <a:rPr lang="en-US"/>
              <a:t>Click to edit Master title style</a:t>
            </a:r>
          </a:p>
        </p:txBody>
      </p:sp>
      <p:sp>
        <p:nvSpPr>
          <p:cNvPr id="3" name="Text Placeholder 2"/>
          <p:cNvSpPr>
            <a:spLocks noGrp="1"/>
          </p:cNvSpPr>
          <p:nvPr>
            <p:ph type="body" idx="1"/>
          </p:nvPr>
        </p:nvSpPr>
        <p:spPr>
          <a:xfrm>
            <a:off x="839788" y="1032770"/>
            <a:ext cx="5157787" cy="823912"/>
          </a:xfrm>
        </p:spPr>
        <p:txBody>
          <a:bodyPr anchor="b">
            <a:normAutofit/>
          </a:bodyPr>
          <a:lstStyle>
            <a:lvl1pPr marL="0" indent="0">
              <a:buNone/>
              <a:defRPr sz="2400" b="0" i="0">
                <a:solidFill>
                  <a:srgbClr val="44BBA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119745"/>
            <a:ext cx="5157787" cy="4069917"/>
          </a:xfrm>
        </p:spPr>
        <p:txBody>
          <a:bodyPr/>
          <a:lstStyle>
            <a:lvl1pPr>
              <a:defRPr sz="2000"/>
            </a:lvl1pPr>
          </a:lstStyle>
          <a:p>
            <a:pPr lvl="0"/>
            <a:r>
              <a:rPr lang="en-US"/>
              <a:t>Click to edit Master text styles</a:t>
            </a:r>
          </a:p>
        </p:txBody>
      </p:sp>
      <p:sp>
        <p:nvSpPr>
          <p:cNvPr id="5" name="Text Placeholder 4"/>
          <p:cNvSpPr>
            <a:spLocks noGrp="1"/>
          </p:cNvSpPr>
          <p:nvPr>
            <p:ph type="body" sz="quarter" idx="3"/>
          </p:nvPr>
        </p:nvSpPr>
        <p:spPr>
          <a:xfrm>
            <a:off x="6172200" y="1032770"/>
            <a:ext cx="5183188" cy="823912"/>
          </a:xfrm>
        </p:spPr>
        <p:txBody>
          <a:bodyPr anchor="b"/>
          <a:lstStyle>
            <a:lvl1pPr marL="0" indent="0">
              <a:buNone/>
              <a:defRPr sz="2400" b="0" i="0">
                <a:solidFill>
                  <a:srgbClr val="44BBA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119745"/>
            <a:ext cx="5183188" cy="4069918"/>
          </a:xfrm>
        </p:spPr>
        <p:txBody>
          <a:bodyPr/>
          <a:lstStyle>
            <a:lvl1pPr>
              <a:defRPr sz="2000"/>
            </a:lvl1pPr>
          </a:lstStyle>
          <a:p>
            <a:pPr lvl="0"/>
            <a:r>
              <a:rPr lang="en-US"/>
              <a:t>Click to edit Master text styles</a:t>
            </a:r>
          </a:p>
        </p:txBody>
      </p:sp>
      <p:sp>
        <p:nvSpPr>
          <p:cNvPr id="10" name="Slide Number Placeholder 5">
            <a:extLst>
              <a:ext uri="{FF2B5EF4-FFF2-40B4-BE49-F238E27FC236}">
                <a16:creationId xmlns:a16="http://schemas.microsoft.com/office/drawing/2014/main" id="{27E07CFF-5C24-8563-81EC-501280CC2674}"/>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r>
              <a:rPr lang="en-GB"/>
              <a:t>&lt;#&gt;</a:t>
            </a:r>
            <a:endParaRPr lang="en-US"/>
          </a:p>
        </p:txBody>
      </p:sp>
      <p:sp>
        <p:nvSpPr>
          <p:cNvPr id="12" name="Date Placeholder 8">
            <a:extLst>
              <a:ext uri="{FF2B5EF4-FFF2-40B4-BE49-F238E27FC236}">
                <a16:creationId xmlns:a16="http://schemas.microsoft.com/office/drawing/2014/main" id="{23F951BF-8DAE-D112-1A3E-B86958267162}"/>
              </a:ext>
            </a:extLst>
          </p:cNvPr>
          <p:cNvSpPr>
            <a:spLocks noGrp="1"/>
          </p:cNvSpPr>
          <p:nvPr>
            <p:ph type="dt" sz="half" idx="13"/>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25CC178C-EB28-47F3-8734-31AFC12B3A14}" type="datetime1">
              <a:rPr lang="lt-LT" smtClean="0"/>
              <a:pPr/>
              <a:t>2025-03-25</a:t>
            </a:fld>
            <a:endParaRPr lang="en-GB"/>
          </a:p>
        </p:txBody>
      </p:sp>
    </p:spTree>
    <p:extLst>
      <p:ext uri="{BB962C8B-B14F-4D97-AF65-F5344CB8AC3E}">
        <p14:creationId xmlns:p14="http://schemas.microsoft.com/office/powerpoint/2010/main" val="181530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ard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5" name="Text Placeholder 14">
            <a:extLst>
              <a:ext uri="{FF2B5EF4-FFF2-40B4-BE49-F238E27FC236}">
                <a16:creationId xmlns:a16="http://schemas.microsoft.com/office/drawing/2014/main" id="{D084EC86-747D-2FB2-2AC3-14BA8B97FEDC}"/>
              </a:ext>
            </a:extLst>
          </p:cNvPr>
          <p:cNvSpPr>
            <a:spLocks noGrp="1"/>
          </p:cNvSpPr>
          <p:nvPr>
            <p:ph type="body" sz="quarter" idx="15" hasCustomPrompt="1"/>
          </p:nvPr>
        </p:nvSpPr>
        <p:spPr>
          <a:xfrm>
            <a:off x="2334638" y="1795463"/>
            <a:ext cx="9019162" cy="1325562"/>
          </a:xfrm>
        </p:spPr>
        <p:txBody>
          <a:bodyPr>
            <a:normAutofit/>
          </a:bodyPr>
          <a:lstStyle>
            <a:lvl1pPr marL="0" indent="0">
              <a:buNone/>
              <a:defRPr sz="2000"/>
            </a:lvl1pPr>
          </a:lstStyle>
          <a:p>
            <a:pPr lvl="0"/>
            <a:r>
              <a:rPr lang="en-GB"/>
              <a:t>Click to add text</a:t>
            </a:r>
          </a:p>
        </p:txBody>
      </p:sp>
      <p:sp>
        <p:nvSpPr>
          <p:cNvPr id="17" name="Text Placeholder 14">
            <a:extLst>
              <a:ext uri="{FF2B5EF4-FFF2-40B4-BE49-F238E27FC236}">
                <a16:creationId xmlns:a16="http://schemas.microsoft.com/office/drawing/2014/main" id="{890E5CD6-D3A9-BE9C-5BC5-3741290BD4E2}"/>
              </a:ext>
            </a:extLst>
          </p:cNvPr>
          <p:cNvSpPr>
            <a:spLocks noGrp="1"/>
          </p:cNvSpPr>
          <p:nvPr>
            <p:ph type="body" sz="quarter" idx="17" hasCustomPrompt="1"/>
          </p:nvPr>
        </p:nvSpPr>
        <p:spPr>
          <a:xfrm>
            <a:off x="2334638" y="3225800"/>
            <a:ext cx="9019162" cy="1325562"/>
          </a:xfrm>
        </p:spPr>
        <p:txBody>
          <a:bodyPr>
            <a:normAutofit/>
          </a:bodyPr>
          <a:lstStyle>
            <a:lvl1pPr marL="0" indent="0">
              <a:buNone/>
              <a:defRPr sz="2000"/>
            </a:lvl1pPr>
          </a:lstStyle>
          <a:p>
            <a:pPr lvl="0"/>
            <a:r>
              <a:rPr lang="en-GB"/>
              <a:t>Click to add text</a:t>
            </a:r>
          </a:p>
        </p:txBody>
      </p:sp>
      <p:sp>
        <p:nvSpPr>
          <p:cNvPr id="19" name="Text Placeholder 14">
            <a:extLst>
              <a:ext uri="{FF2B5EF4-FFF2-40B4-BE49-F238E27FC236}">
                <a16:creationId xmlns:a16="http://schemas.microsoft.com/office/drawing/2014/main" id="{E67AC807-DFE1-2AEE-3186-2633922AF1EE}"/>
              </a:ext>
            </a:extLst>
          </p:cNvPr>
          <p:cNvSpPr>
            <a:spLocks noGrp="1"/>
          </p:cNvSpPr>
          <p:nvPr>
            <p:ph type="body" sz="quarter" idx="19" hasCustomPrompt="1"/>
          </p:nvPr>
        </p:nvSpPr>
        <p:spPr>
          <a:xfrm>
            <a:off x="2334638" y="4656137"/>
            <a:ext cx="9019162" cy="1325562"/>
          </a:xfrm>
        </p:spPr>
        <p:txBody>
          <a:bodyPr>
            <a:normAutofit/>
          </a:bodyPr>
          <a:lstStyle>
            <a:lvl1pPr marL="0" indent="0">
              <a:buNone/>
              <a:defRPr sz="2000"/>
            </a:lvl1pPr>
          </a:lstStyle>
          <a:p>
            <a:pPr lvl="0"/>
            <a:r>
              <a:rPr lang="en-GB"/>
              <a:t>Click to add text</a:t>
            </a:r>
          </a:p>
        </p:txBody>
      </p:sp>
      <p:sp>
        <p:nvSpPr>
          <p:cNvPr id="20" name="Text Placeholder 12">
            <a:extLst>
              <a:ext uri="{FF2B5EF4-FFF2-40B4-BE49-F238E27FC236}">
                <a16:creationId xmlns:a16="http://schemas.microsoft.com/office/drawing/2014/main" id="{F8C1C1DC-E3AE-D4C5-FF83-470B76449DB3}"/>
              </a:ext>
            </a:extLst>
          </p:cNvPr>
          <p:cNvSpPr>
            <a:spLocks noGrp="1"/>
          </p:cNvSpPr>
          <p:nvPr>
            <p:ph type="body" sz="quarter" idx="14" hasCustomPrompt="1"/>
          </p:nvPr>
        </p:nvSpPr>
        <p:spPr>
          <a:xfrm>
            <a:off x="838200" y="1795463"/>
            <a:ext cx="1408889" cy="1325563"/>
          </a:xfrm>
        </p:spPr>
        <p:txBody>
          <a:bodyPr>
            <a:normAutofit/>
          </a:bodyPr>
          <a:lstStyle>
            <a:lvl1pPr marL="0" indent="0">
              <a:lnSpc>
                <a:spcPct val="100000"/>
              </a:lnSpc>
              <a:buNone/>
              <a:defRPr sz="9600">
                <a:solidFill>
                  <a:srgbClr val="44BBA4"/>
                </a:solidFill>
              </a:defRPr>
            </a:lvl1pPr>
          </a:lstStyle>
          <a:p>
            <a:pPr lvl="0"/>
            <a:r>
              <a:rPr lang="en-GB"/>
              <a:t>1.</a:t>
            </a:r>
          </a:p>
        </p:txBody>
      </p:sp>
      <p:sp>
        <p:nvSpPr>
          <p:cNvPr id="21" name="Text Placeholder 12">
            <a:extLst>
              <a:ext uri="{FF2B5EF4-FFF2-40B4-BE49-F238E27FC236}">
                <a16:creationId xmlns:a16="http://schemas.microsoft.com/office/drawing/2014/main" id="{35B96C3F-F061-4A38-F246-7D211C048838}"/>
              </a:ext>
            </a:extLst>
          </p:cNvPr>
          <p:cNvSpPr>
            <a:spLocks noGrp="1"/>
          </p:cNvSpPr>
          <p:nvPr>
            <p:ph type="body" sz="quarter" idx="16" hasCustomPrompt="1"/>
          </p:nvPr>
        </p:nvSpPr>
        <p:spPr>
          <a:xfrm>
            <a:off x="838200" y="3225800"/>
            <a:ext cx="1408889" cy="1325563"/>
          </a:xfrm>
        </p:spPr>
        <p:txBody>
          <a:bodyPr>
            <a:normAutofit/>
          </a:bodyPr>
          <a:lstStyle>
            <a:lvl1pPr marL="0" indent="0">
              <a:lnSpc>
                <a:spcPct val="100000"/>
              </a:lnSpc>
              <a:buNone/>
              <a:defRPr sz="9600">
                <a:solidFill>
                  <a:srgbClr val="44BBA4"/>
                </a:solidFill>
              </a:defRPr>
            </a:lvl1pPr>
          </a:lstStyle>
          <a:p>
            <a:pPr lvl="0"/>
            <a:r>
              <a:rPr lang="en-GB"/>
              <a:t>2.</a:t>
            </a:r>
          </a:p>
        </p:txBody>
      </p:sp>
      <p:sp>
        <p:nvSpPr>
          <p:cNvPr id="22" name="Text Placeholder 12">
            <a:extLst>
              <a:ext uri="{FF2B5EF4-FFF2-40B4-BE49-F238E27FC236}">
                <a16:creationId xmlns:a16="http://schemas.microsoft.com/office/drawing/2014/main" id="{9FB9E8EF-AA8D-11B6-B309-A92ABA6E178D}"/>
              </a:ext>
            </a:extLst>
          </p:cNvPr>
          <p:cNvSpPr>
            <a:spLocks noGrp="1"/>
          </p:cNvSpPr>
          <p:nvPr>
            <p:ph type="body" sz="quarter" idx="18" hasCustomPrompt="1"/>
          </p:nvPr>
        </p:nvSpPr>
        <p:spPr>
          <a:xfrm>
            <a:off x="838200" y="4656137"/>
            <a:ext cx="1408889" cy="1325563"/>
          </a:xfrm>
        </p:spPr>
        <p:txBody>
          <a:bodyPr>
            <a:normAutofit/>
          </a:bodyPr>
          <a:lstStyle>
            <a:lvl1pPr marL="0" indent="0">
              <a:lnSpc>
                <a:spcPct val="100000"/>
              </a:lnSpc>
              <a:buNone/>
              <a:defRPr sz="9600">
                <a:solidFill>
                  <a:srgbClr val="44BBA4"/>
                </a:solidFill>
              </a:defRPr>
            </a:lvl1pPr>
          </a:lstStyle>
          <a:p>
            <a:pPr lvl="0"/>
            <a:r>
              <a:rPr lang="en-GB"/>
              <a:t>3.</a:t>
            </a:r>
          </a:p>
        </p:txBody>
      </p:sp>
      <p:sp>
        <p:nvSpPr>
          <p:cNvPr id="23" name="Slide Number Placeholder 5">
            <a:extLst>
              <a:ext uri="{FF2B5EF4-FFF2-40B4-BE49-F238E27FC236}">
                <a16:creationId xmlns:a16="http://schemas.microsoft.com/office/drawing/2014/main" id="{4596AFB4-7F66-CEC5-EEAC-4FAD5B28B61F}"/>
              </a:ext>
            </a:extLst>
          </p:cNvPr>
          <p:cNvSpPr>
            <a:spLocks noGrp="1"/>
          </p:cNvSpPr>
          <p:nvPr>
            <p:ph type="sldNum" sz="quarter" idx="12"/>
          </p:nvPr>
        </p:nvSpPr>
        <p:spPr>
          <a:xfrm>
            <a:off x="8610600" y="6356350"/>
            <a:ext cx="2743200" cy="365125"/>
          </a:xfrm>
          <a:prstGeom prst="rect">
            <a:avLst/>
          </a:prstGeom>
        </p:spPr>
        <p:txBody>
          <a:bodyPr/>
          <a:lstStyle>
            <a:lvl1pPr>
              <a:defRPr>
                <a:solidFill>
                  <a:srgbClr val="390A6F"/>
                </a:solidFill>
              </a:defRPr>
            </a:lvl1pPr>
          </a:lstStyle>
          <a:p>
            <a:r>
              <a:rPr lang="en-GB"/>
              <a:t>&lt;#&gt;</a:t>
            </a:r>
            <a:endParaRPr lang="en-US"/>
          </a:p>
        </p:txBody>
      </p:sp>
      <p:sp>
        <p:nvSpPr>
          <p:cNvPr id="24" name="Date Placeholder 8">
            <a:extLst>
              <a:ext uri="{FF2B5EF4-FFF2-40B4-BE49-F238E27FC236}">
                <a16:creationId xmlns:a16="http://schemas.microsoft.com/office/drawing/2014/main" id="{0645948D-5896-4400-750D-477A1FCC6C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90A6F"/>
                </a:solidFill>
              </a:defRPr>
            </a:lvl1pPr>
          </a:lstStyle>
          <a:p>
            <a:fld id="{5BB63319-2626-44DC-888F-D5830FBBDD50}" type="datetime1">
              <a:rPr lang="lt-LT" smtClean="0"/>
              <a:t>2025-03-25</a:t>
            </a:fld>
            <a:endParaRPr lang="en-GB"/>
          </a:p>
        </p:txBody>
      </p:sp>
    </p:spTree>
    <p:extLst>
      <p:ext uri="{BB962C8B-B14F-4D97-AF65-F5344CB8AC3E}">
        <p14:creationId xmlns:p14="http://schemas.microsoft.com/office/powerpoint/2010/main" val="1833928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ardinimas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5" name="Text Placeholder 14">
            <a:extLst>
              <a:ext uri="{FF2B5EF4-FFF2-40B4-BE49-F238E27FC236}">
                <a16:creationId xmlns:a16="http://schemas.microsoft.com/office/drawing/2014/main" id="{D084EC86-747D-2FB2-2AC3-14BA8B97FEDC}"/>
              </a:ext>
            </a:extLst>
          </p:cNvPr>
          <p:cNvSpPr>
            <a:spLocks noGrp="1"/>
          </p:cNvSpPr>
          <p:nvPr>
            <p:ph type="body" sz="quarter" idx="15" hasCustomPrompt="1"/>
          </p:nvPr>
        </p:nvSpPr>
        <p:spPr>
          <a:xfrm>
            <a:off x="2451370" y="1795463"/>
            <a:ext cx="3467292" cy="1325562"/>
          </a:xfrm>
        </p:spPr>
        <p:txBody>
          <a:bodyPr>
            <a:normAutofit/>
          </a:bodyPr>
          <a:lstStyle>
            <a:lvl1pPr marL="0" indent="0">
              <a:buNone/>
              <a:defRPr sz="1600"/>
            </a:lvl1pPr>
          </a:lstStyle>
          <a:p>
            <a:pPr lvl="0"/>
            <a:r>
              <a:rPr lang="en-GB"/>
              <a:t>Click to add text</a:t>
            </a:r>
          </a:p>
        </p:txBody>
      </p:sp>
      <p:sp>
        <p:nvSpPr>
          <p:cNvPr id="17" name="Text Placeholder 14">
            <a:extLst>
              <a:ext uri="{FF2B5EF4-FFF2-40B4-BE49-F238E27FC236}">
                <a16:creationId xmlns:a16="http://schemas.microsoft.com/office/drawing/2014/main" id="{890E5CD6-D3A9-BE9C-5BC5-3741290BD4E2}"/>
              </a:ext>
            </a:extLst>
          </p:cNvPr>
          <p:cNvSpPr>
            <a:spLocks noGrp="1"/>
          </p:cNvSpPr>
          <p:nvPr>
            <p:ph type="body" sz="quarter" idx="17" hasCustomPrompt="1"/>
          </p:nvPr>
        </p:nvSpPr>
        <p:spPr>
          <a:xfrm>
            <a:off x="2451370" y="3225800"/>
            <a:ext cx="3467292" cy="1325562"/>
          </a:xfrm>
        </p:spPr>
        <p:txBody>
          <a:bodyPr>
            <a:normAutofit/>
          </a:bodyPr>
          <a:lstStyle>
            <a:lvl1pPr marL="0" indent="0">
              <a:buNone/>
              <a:defRPr sz="1600"/>
            </a:lvl1pPr>
          </a:lstStyle>
          <a:p>
            <a:pPr lvl="0"/>
            <a:r>
              <a:rPr lang="en-GB"/>
              <a:t>Click to add text</a:t>
            </a:r>
          </a:p>
        </p:txBody>
      </p:sp>
      <p:sp>
        <p:nvSpPr>
          <p:cNvPr id="19" name="Text Placeholder 14">
            <a:extLst>
              <a:ext uri="{FF2B5EF4-FFF2-40B4-BE49-F238E27FC236}">
                <a16:creationId xmlns:a16="http://schemas.microsoft.com/office/drawing/2014/main" id="{E67AC807-DFE1-2AEE-3186-2633922AF1EE}"/>
              </a:ext>
            </a:extLst>
          </p:cNvPr>
          <p:cNvSpPr>
            <a:spLocks noGrp="1"/>
          </p:cNvSpPr>
          <p:nvPr>
            <p:ph type="body" sz="quarter" idx="19" hasCustomPrompt="1"/>
          </p:nvPr>
        </p:nvSpPr>
        <p:spPr>
          <a:xfrm>
            <a:off x="2451370" y="4656137"/>
            <a:ext cx="3467292" cy="1325562"/>
          </a:xfrm>
        </p:spPr>
        <p:txBody>
          <a:bodyPr>
            <a:normAutofit/>
          </a:bodyPr>
          <a:lstStyle>
            <a:lvl1pPr marL="0" indent="0">
              <a:buNone/>
              <a:defRPr sz="1600"/>
            </a:lvl1pPr>
          </a:lstStyle>
          <a:p>
            <a:pPr lvl="0"/>
            <a:r>
              <a:rPr lang="en-GB"/>
              <a:t>Click to add text</a:t>
            </a:r>
          </a:p>
        </p:txBody>
      </p:sp>
      <p:sp>
        <p:nvSpPr>
          <p:cNvPr id="20" name="Text Placeholder 12">
            <a:extLst>
              <a:ext uri="{FF2B5EF4-FFF2-40B4-BE49-F238E27FC236}">
                <a16:creationId xmlns:a16="http://schemas.microsoft.com/office/drawing/2014/main" id="{F8C1C1DC-E3AE-D4C5-FF83-470B76449DB3}"/>
              </a:ext>
            </a:extLst>
          </p:cNvPr>
          <p:cNvSpPr>
            <a:spLocks noGrp="1"/>
          </p:cNvSpPr>
          <p:nvPr>
            <p:ph type="body" sz="quarter" idx="14" hasCustomPrompt="1"/>
          </p:nvPr>
        </p:nvSpPr>
        <p:spPr>
          <a:xfrm>
            <a:off x="838200" y="1795463"/>
            <a:ext cx="1496438" cy="1325563"/>
          </a:xfrm>
        </p:spPr>
        <p:txBody>
          <a:bodyPr>
            <a:normAutofit/>
          </a:bodyPr>
          <a:lstStyle>
            <a:lvl1pPr marL="0" indent="0">
              <a:lnSpc>
                <a:spcPct val="100000"/>
              </a:lnSpc>
              <a:buNone/>
              <a:defRPr sz="9600">
                <a:solidFill>
                  <a:srgbClr val="44BBA4"/>
                </a:solidFill>
              </a:defRPr>
            </a:lvl1pPr>
          </a:lstStyle>
          <a:p>
            <a:pPr lvl="0"/>
            <a:r>
              <a:rPr lang="en-GB"/>
              <a:t>1.</a:t>
            </a:r>
          </a:p>
        </p:txBody>
      </p:sp>
      <p:sp>
        <p:nvSpPr>
          <p:cNvPr id="21" name="Text Placeholder 12">
            <a:extLst>
              <a:ext uri="{FF2B5EF4-FFF2-40B4-BE49-F238E27FC236}">
                <a16:creationId xmlns:a16="http://schemas.microsoft.com/office/drawing/2014/main" id="{35B96C3F-F061-4A38-F246-7D211C048838}"/>
              </a:ext>
            </a:extLst>
          </p:cNvPr>
          <p:cNvSpPr>
            <a:spLocks noGrp="1"/>
          </p:cNvSpPr>
          <p:nvPr>
            <p:ph type="body" sz="quarter" idx="16" hasCustomPrompt="1"/>
          </p:nvPr>
        </p:nvSpPr>
        <p:spPr>
          <a:xfrm>
            <a:off x="838200" y="3225800"/>
            <a:ext cx="1496438" cy="1325563"/>
          </a:xfrm>
        </p:spPr>
        <p:txBody>
          <a:bodyPr>
            <a:normAutofit/>
          </a:bodyPr>
          <a:lstStyle>
            <a:lvl1pPr marL="0" indent="0">
              <a:lnSpc>
                <a:spcPct val="100000"/>
              </a:lnSpc>
              <a:buNone/>
              <a:defRPr sz="9600">
                <a:solidFill>
                  <a:srgbClr val="44BBA4"/>
                </a:solidFill>
              </a:defRPr>
            </a:lvl1pPr>
          </a:lstStyle>
          <a:p>
            <a:pPr lvl="0"/>
            <a:r>
              <a:rPr lang="en-GB"/>
              <a:t>2.</a:t>
            </a:r>
          </a:p>
        </p:txBody>
      </p:sp>
      <p:sp>
        <p:nvSpPr>
          <p:cNvPr id="22" name="Text Placeholder 12">
            <a:extLst>
              <a:ext uri="{FF2B5EF4-FFF2-40B4-BE49-F238E27FC236}">
                <a16:creationId xmlns:a16="http://schemas.microsoft.com/office/drawing/2014/main" id="{9FB9E8EF-AA8D-11B6-B309-A92ABA6E178D}"/>
              </a:ext>
            </a:extLst>
          </p:cNvPr>
          <p:cNvSpPr>
            <a:spLocks noGrp="1"/>
          </p:cNvSpPr>
          <p:nvPr>
            <p:ph type="body" sz="quarter" idx="18" hasCustomPrompt="1"/>
          </p:nvPr>
        </p:nvSpPr>
        <p:spPr>
          <a:xfrm>
            <a:off x="838200" y="4656137"/>
            <a:ext cx="1496438" cy="1325563"/>
          </a:xfrm>
        </p:spPr>
        <p:txBody>
          <a:bodyPr>
            <a:normAutofit/>
          </a:bodyPr>
          <a:lstStyle>
            <a:lvl1pPr marL="0" indent="0">
              <a:lnSpc>
                <a:spcPct val="100000"/>
              </a:lnSpc>
              <a:buNone/>
              <a:defRPr sz="9600">
                <a:solidFill>
                  <a:srgbClr val="44BBA4"/>
                </a:solidFill>
              </a:defRPr>
            </a:lvl1pPr>
          </a:lstStyle>
          <a:p>
            <a:pPr lvl="0"/>
            <a:r>
              <a:rPr lang="en-GB"/>
              <a:t>3.</a:t>
            </a:r>
          </a:p>
        </p:txBody>
      </p:sp>
      <p:sp>
        <p:nvSpPr>
          <p:cNvPr id="23" name="Slide Number Placeholder 5">
            <a:extLst>
              <a:ext uri="{FF2B5EF4-FFF2-40B4-BE49-F238E27FC236}">
                <a16:creationId xmlns:a16="http://schemas.microsoft.com/office/drawing/2014/main" id="{4596AFB4-7F66-CEC5-EEAC-4FAD5B28B61F}"/>
              </a:ext>
            </a:extLst>
          </p:cNvPr>
          <p:cNvSpPr>
            <a:spLocks noGrp="1"/>
          </p:cNvSpPr>
          <p:nvPr>
            <p:ph type="sldNum" sz="quarter" idx="12"/>
          </p:nvPr>
        </p:nvSpPr>
        <p:spPr>
          <a:xfrm>
            <a:off x="8610600" y="6356350"/>
            <a:ext cx="2743200" cy="365125"/>
          </a:xfrm>
          <a:prstGeom prst="rect">
            <a:avLst/>
          </a:prstGeom>
        </p:spPr>
        <p:txBody>
          <a:bodyPr/>
          <a:lstStyle>
            <a:lvl1pPr>
              <a:defRPr>
                <a:solidFill>
                  <a:srgbClr val="390A6F"/>
                </a:solidFill>
              </a:defRPr>
            </a:lvl1pPr>
          </a:lstStyle>
          <a:p>
            <a:r>
              <a:rPr lang="en-GB"/>
              <a:t>&lt;#&gt;</a:t>
            </a:r>
            <a:endParaRPr lang="en-US"/>
          </a:p>
        </p:txBody>
      </p:sp>
      <p:sp>
        <p:nvSpPr>
          <p:cNvPr id="24" name="Date Placeholder 8">
            <a:extLst>
              <a:ext uri="{FF2B5EF4-FFF2-40B4-BE49-F238E27FC236}">
                <a16:creationId xmlns:a16="http://schemas.microsoft.com/office/drawing/2014/main" id="{0645948D-5896-4400-750D-477A1FCC6C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90A6F"/>
                </a:solidFill>
              </a:defRPr>
            </a:lvl1pPr>
          </a:lstStyle>
          <a:p>
            <a:fld id="{1B60C487-0A09-4588-BDA2-E76485F4CE5C}" type="datetime1">
              <a:rPr lang="lt-LT" smtClean="0"/>
              <a:t>2025-03-25</a:t>
            </a:fld>
            <a:endParaRPr lang="en-GB"/>
          </a:p>
        </p:txBody>
      </p:sp>
      <p:sp>
        <p:nvSpPr>
          <p:cNvPr id="9" name="Text Placeholder 14">
            <a:extLst>
              <a:ext uri="{FF2B5EF4-FFF2-40B4-BE49-F238E27FC236}">
                <a16:creationId xmlns:a16="http://schemas.microsoft.com/office/drawing/2014/main" id="{7640AC95-54C2-CE58-E13E-175DB915C1AC}"/>
              </a:ext>
            </a:extLst>
          </p:cNvPr>
          <p:cNvSpPr>
            <a:spLocks noGrp="1"/>
          </p:cNvSpPr>
          <p:nvPr>
            <p:ph type="body" sz="quarter" idx="20" hasCustomPrompt="1"/>
          </p:nvPr>
        </p:nvSpPr>
        <p:spPr>
          <a:xfrm>
            <a:off x="7886508" y="1795463"/>
            <a:ext cx="3467292" cy="1325562"/>
          </a:xfrm>
        </p:spPr>
        <p:txBody>
          <a:bodyPr>
            <a:normAutofit/>
          </a:bodyPr>
          <a:lstStyle>
            <a:lvl1pPr marL="0" indent="0">
              <a:buNone/>
              <a:defRPr sz="1600"/>
            </a:lvl1pPr>
          </a:lstStyle>
          <a:p>
            <a:pPr lvl="0"/>
            <a:r>
              <a:rPr lang="en-GB"/>
              <a:t>Click to add text</a:t>
            </a:r>
          </a:p>
        </p:txBody>
      </p:sp>
      <p:sp>
        <p:nvSpPr>
          <p:cNvPr id="10" name="Text Placeholder 14">
            <a:extLst>
              <a:ext uri="{FF2B5EF4-FFF2-40B4-BE49-F238E27FC236}">
                <a16:creationId xmlns:a16="http://schemas.microsoft.com/office/drawing/2014/main" id="{F37A2613-AD00-C11A-6307-C1D9F5B35A60}"/>
              </a:ext>
            </a:extLst>
          </p:cNvPr>
          <p:cNvSpPr>
            <a:spLocks noGrp="1"/>
          </p:cNvSpPr>
          <p:nvPr>
            <p:ph type="body" sz="quarter" idx="21" hasCustomPrompt="1"/>
          </p:nvPr>
        </p:nvSpPr>
        <p:spPr>
          <a:xfrm>
            <a:off x="7886508" y="3225800"/>
            <a:ext cx="3467292" cy="1325562"/>
          </a:xfrm>
        </p:spPr>
        <p:txBody>
          <a:bodyPr>
            <a:normAutofit/>
          </a:bodyPr>
          <a:lstStyle>
            <a:lvl1pPr marL="0" indent="0">
              <a:buNone/>
              <a:defRPr sz="1600"/>
            </a:lvl1pPr>
          </a:lstStyle>
          <a:p>
            <a:pPr lvl="0"/>
            <a:r>
              <a:rPr lang="en-GB"/>
              <a:t>Click to add text</a:t>
            </a:r>
          </a:p>
        </p:txBody>
      </p:sp>
      <p:sp>
        <p:nvSpPr>
          <p:cNvPr id="11" name="Text Placeholder 14">
            <a:extLst>
              <a:ext uri="{FF2B5EF4-FFF2-40B4-BE49-F238E27FC236}">
                <a16:creationId xmlns:a16="http://schemas.microsoft.com/office/drawing/2014/main" id="{59FBA1FF-D77C-94C4-954F-AB77A27DCB70}"/>
              </a:ext>
            </a:extLst>
          </p:cNvPr>
          <p:cNvSpPr>
            <a:spLocks noGrp="1"/>
          </p:cNvSpPr>
          <p:nvPr>
            <p:ph type="body" sz="quarter" idx="22" hasCustomPrompt="1"/>
          </p:nvPr>
        </p:nvSpPr>
        <p:spPr>
          <a:xfrm>
            <a:off x="7886508" y="4656137"/>
            <a:ext cx="3467292" cy="1325562"/>
          </a:xfrm>
        </p:spPr>
        <p:txBody>
          <a:bodyPr>
            <a:normAutofit/>
          </a:bodyPr>
          <a:lstStyle>
            <a:lvl1pPr marL="0" indent="0">
              <a:buNone/>
              <a:defRPr sz="1600"/>
            </a:lvl1pPr>
          </a:lstStyle>
          <a:p>
            <a:pPr lvl="0"/>
            <a:r>
              <a:rPr lang="en-GB"/>
              <a:t>Click to add text</a:t>
            </a:r>
          </a:p>
        </p:txBody>
      </p:sp>
      <p:sp>
        <p:nvSpPr>
          <p:cNvPr id="12" name="Text Placeholder 12">
            <a:extLst>
              <a:ext uri="{FF2B5EF4-FFF2-40B4-BE49-F238E27FC236}">
                <a16:creationId xmlns:a16="http://schemas.microsoft.com/office/drawing/2014/main" id="{271ABC10-9C46-89AA-A6A1-FCEDBEE98382}"/>
              </a:ext>
            </a:extLst>
          </p:cNvPr>
          <p:cNvSpPr>
            <a:spLocks noGrp="1"/>
          </p:cNvSpPr>
          <p:nvPr>
            <p:ph type="body" sz="quarter" idx="23" hasCustomPrompt="1"/>
          </p:nvPr>
        </p:nvSpPr>
        <p:spPr>
          <a:xfrm>
            <a:off x="6273338" y="1795463"/>
            <a:ext cx="1496438" cy="1325563"/>
          </a:xfrm>
        </p:spPr>
        <p:txBody>
          <a:bodyPr>
            <a:normAutofit/>
          </a:bodyPr>
          <a:lstStyle>
            <a:lvl1pPr marL="0" indent="0">
              <a:lnSpc>
                <a:spcPct val="100000"/>
              </a:lnSpc>
              <a:buNone/>
              <a:defRPr sz="9600">
                <a:solidFill>
                  <a:srgbClr val="44BBA4"/>
                </a:solidFill>
              </a:defRPr>
            </a:lvl1pPr>
          </a:lstStyle>
          <a:p>
            <a:pPr lvl="0"/>
            <a:r>
              <a:rPr lang="en-GB"/>
              <a:t>4.</a:t>
            </a:r>
          </a:p>
        </p:txBody>
      </p:sp>
      <p:sp>
        <p:nvSpPr>
          <p:cNvPr id="13" name="Text Placeholder 12">
            <a:extLst>
              <a:ext uri="{FF2B5EF4-FFF2-40B4-BE49-F238E27FC236}">
                <a16:creationId xmlns:a16="http://schemas.microsoft.com/office/drawing/2014/main" id="{BBBA6E30-7435-B654-AB3B-31F04EC3FEA5}"/>
              </a:ext>
            </a:extLst>
          </p:cNvPr>
          <p:cNvSpPr>
            <a:spLocks noGrp="1"/>
          </p:cNvSpPr>
          <p:nvPr>
            <p:ph type="body" sz="quarter" idx="24" hasCustomPrompt="1"/>
          </p:nvPr>
        </p:nvSpPr>
        <p:spPr>
          <a:xfrm>
            <a:off x="6273338" y="3225800"/>
            <a:ext cx="1496438" cy="1325563"/>
          </a:xfrm>
        </p:spPr>
        <p:txBody>
          <a:bodyPr>
            <a:normAutofit/>
          </a:bodyPr>
          <a:lstStyle>
            <a:lvl1pPr marL="0" indent="0">
              <a:lnSpc>
                <a:spcPct val="100000"/>
              </a:lnSpc>
              <a:buNone/>
              <a:defRPr sz="9600">
                <a:solidFill>
                  <a:srgbClr val="44BBA4"/>
                </a:solidFill>
              </a:defRPr>
            </a:lvl1pPr>
          </a:lstStyle>
          <a:p>
            <a:pPr lvl="0"/>
            <a:r>
              <a:rPr lang="en-GB"/>
              <a:t>5.</a:t>
            </a:r>
          </a:p>
        </p:txBody>
      </p:sp>
      <p:sp>
        <p:nvSpPr>
          <p:cNvPr id="14" name="Text Placeholder 12">
            <a:extLst>
              <a:ext uri="{FF2B5EF4-FFF2-40B4-BE49-F238E27FC236}">
                <a16:creationId xmlns:a16="http://schemas.microsoft.com/office/drawing/2014/main" id="{F102210E-D077-6D47-C4C8-153FB51F8C62}"/>
              </a:ext>
            </a:extLst>
          </p:cNvPr>
          <p:cNvSpPr>
            <a:spLocks noGrp="1"/>
          </p:cNvSpPr>
          <p:nvPr>
            <p:ph type="body" sz="quarter" idx="25" hasCustomPrompt="1"/>
          </p:nvPr>
        </p:nvSpPr>
        <p:spPr>
          <a:xfrm>
            <a:off x="6273338" y="4656137"/>
            <a:ext cx="1496438" cy="1325563"/>
          </a:xfrm>
        </p:spPr>
        <p:txBody>
          <a:bodyPr>
            <a:normAutofit/>
          </a:bodyPr>
          <a:lstStyle>
            <a:lvl1pPr marL="0" indent="0">
              <a:lnSpc>
                <a:spcPct val="100000"/>
              </a:lnSpc>
              <a:buNone/>
              <a:defRPr sz="9600">
                <a:solidFill>
                  <a:srgbClr val="44BBA4"/>
                </a:solidFill>
              </a:defRPr>
            </a:lvl1pPr>
          </a:lstStyle>
          <a:p>
            <a:pPr lvl="0"/>
            <a:r>
              <a:rPr lang="en-GB"/>
              <a:t>6.</a:t>
            </a:r>
          </a:p>
        </p:txBody>
      </p:sp>
    </p:spTree>
    <p:extLst>
      <p:ext uri="{BB962C8B-B14F-4D97-AF65-F5344CB8AC3E}">
        <p14:creationId xmlns:p14="http://schemas.microsoft.com/office/powerpoint/2010/main" val="37845227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ardinimas3 su nuotrauk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3" name="Text Placeholder 12">
            <a:extLst>
              <a:ext uri="{FF2B5EF4-FFF2-40B4-BE49-F238E27FC236}">
                <a16:creationId xmlns:a16="http://schemas.microsoft.com/office/drawing/2014/main" id="{B83B45F1-BEEA-CB3D-F54F-40E203664EC8}"/>
              </a:ext>
            </a:extLst>
          </p:cNvPr>
          <p:cNvSpPr>
            <a:spLocks noGrp="1"/>
          </p:cNvSpPr>
          <p:nvPr>
            <p:ph type="body" sz="quarter" idx="14" hasCustomPrompt="1"/>
          </p:nvPr>
        </p:nvSpPr>
        <p:spPr>
          <a:xfrm>
            <a:off x="838200" y="1795463"/>
            <a:ext cx="1476983" cy="1325563"/>
          </a:xfrm>
        </p:spPr>
        <p:txBody>
          <a:bodyPr>
            <a:normAutofit/>
          </a:bodyPr>
          <a:lstStyle>
            <a:lvl1pPr marL="0" indent="0">
              <a:lnSpc>
                <a:spcPct val="100000"/>
              </a:lnSpc>
              <a:buNone/>
              <a:defRPr sz="9600">
                <a:solidFill>
                  <a:srgbClr val="44BBA4"/>
                </a:solidFill>
              </a:defRPr>
            </a:lvl1pPr>
          </a:lstStyle>
          <a:p>
            <a:pPr lvl="0"/>
            <a:r>
              <a:rPr lang="en-GB"/>
              <a:t>1.</a:t>
            </a:r>
          </a:p>
        </p:txBody>
      </p:sp>
      <p:sp>
        <p:nvSpPr>
          <p:cNvPr id="15" name="Text Placeholder 14">
            <a:extLst>
              <a:ext uri="{FF2B5EF4-FFF2-40B4-BE49-F238E27FC236}">
                <a16:creationId xmlns:a16="http://schemas.microsoft.com/office/drawing/2014/main" id="{D084EC86-747D-2FB2-2AC3-14BA8B97FEDC}"/>
              </a:ext>
            </a:extLst>
          </p:cNvPr>
          <p:cNvSpPr>
            <a:spLocks noGrp="1"/>
          </p:cNvSpPr>
          <p:nvPr>
            <p:ph type="body" sz="quarter" idx="15" hasCustomPrompt="1"/>
          </p:nvPr>
        </p:nvSpPr>
        <p:spPr>
          <a:xfrm>
            <a:off x="2431915" y="1795463"/>
            <a:ext cx="4999663" cy="1325562"/>
          </a:xfrm>
        </p:spPr>
        <p:txBody>
          <a:bodyPr>
            <a:normAutofit/>
          </a:bodyPr>
          <a:lstStyle>
            <a:lvl1pPr marL="0" indent="0">
              <a:buNone/>
              <a:defRPr sz="2000"/>
            </a:lvl1pPr>
          </a:lstStyle>
          <a:p>
            <a:pPr lvl="0"/>
            <a:r>
              <a:rPr lang="en-GB"/>
              <a:t>Click to add text</a:t>
            </a:r>
          </a:p>
        </p:txBody>
      </p:sp>
      <p:sp>
        <p:nvSpPr>
          <p:cNvPr id="16" name="Text Placeholder 12">
            <a:extLst>
              <a:ext uri="{FF2B5EF4-FFF2-40B4-BE49-F238E27FC236}">
                <a16:creationId xmlns:a16="http://schemas.microsoft.com/office/drawing/2014/main" id="{BA4D32C9-2B74-39ED-7595-C7F991AB03A3}"/>
              </a:ext>
            </a:extLst>
          </p:cNvPr>
          <p:cNvSpPr>
            <a:spLocks noGrp="1"/>
          </p:cNvSpPr>
          <p:nvPr>
            <p:ph type="body" sz="quarter" idx="16" hasCustomPrompt="1"/>
          </p:nvPr>
        </p:nvSpPr>
        <p:spPr>
          <a:xfrm>
            <a:off x="838200" y="3225800"/>
            <a:ext cx="1476983" cy="1325563"/>
          </a:xfrm>
        </p:spPr>
        <p:txBody>
          <a:bodyPr>
            <a:normAutofit/>
          </a:bodyPr>
          <a:lstStyle>
            <a:lvl1pPr marL="0" indent="0">
              <a:lnSpc>
                <a:spcPct val="100000"/>
              </a:lnSpc>
              <a:buNone/>
              <a:defRPr sz="9600">
                <a:solidFill>
                  <a:srgbClr val="44BBA4"/>
                </a:solidFill>
              </a:defRPr>
            </a:lvl1pPr>
          </a:lstStyle>
          <a:p>
            <a:pPr lvl="0"/>
            <a:r>
              <a:rPr lang="en-GB"/>
              <a:t>2.</a:t>
            </a:r>
          </a:p>
        </p:txBody>
      </p:sp>
      <p:sp>
        <p:nvSpPr>
          <p:cNvPr id="17" name="Text Placeholder 14">
            <a:extLst>
              <a:ext uri="{FF2B5EF4-FFF2-40B4-BE49-F238E27FC236}">
                <a16:creationId xmlns:a16="http://schemas.microsoft.com/office/drawing/2014/main" id="{890E5CD6-D3A9-BE9C-5BC5-3741290BD4E2}"/>
              </a:ext>
            </a:extLst>
          </p:cNvPr>
          <p:cNvSpPr>
            <a:spLocks noGrp="1"/>
          </p:cNvSpPr>
          <p:nvPr>
            <p:ph type="body" sz="quarter" idx="17" hasCustomPrompt="1"/>
          </p:nvPr>
        </p:nvSpPr>
        <p:spPr>
          <a:xfrm>
            <a:off x="2431915" y="3225800"/>
            <a:ext cx="4999663" cy="1325562"/>
          </a:xfrm>
        </p:spPr>
        <p:txBody>
          <a:bodyPr>
            <a:normAutofit/>
          </a:bodyPr>
          <a:lstStyle>
            <a:lvl1pPr marL="0" indent="0">
              <a:buNone/>
              <a:defRPr sz="2000"/>
            </a:lvl1pPr>
          </a:lstStyle>
          <a:p>
            <a:pPr lvl="0"/>
            <a:r>
              <a:rPr lang="en-GB"/>
              <a:t>Click to add text</a:t>
            </a:r>
          </a:p>
        </p:txBody>
      </p:sp>
      <p:sp>
        <p:nvSpPr>
          <p:cNvPr id="18" name="Text Placeholder 12">
            <a:extLst>
              <a:ext uri="{FF2B5EF4-FFF2-40B4-BE49-F238E27FC236}">
                <a16:creationId xmlns:a16="http://schemas.microsoft.com/office/drawing/2014/main" id="{11003BC3-E77C-BB56-2F68-A4AA78C97C10}"/>
              </a:ext>
            </a:extLst>
          </p:cNvPr>
          <p:cNvSpPr>
            <a:spLocks noGrp="1"/>
          </p:cNvSpPr>
          <p:nvPr>
            <p:ph type="body" sz="quarter" idx="18" hasCustomPrompt="1"/>
          </p:nvPr>
        </p:nvSpPr>
        <p:spPr>
          <a:xfrm>
            <a:off x="838200" y="4656137"/>
            <a:ext cx="1476983" cy="1325563"/>
          </a:xfrm>
        </p:spPr>
        <p:txBody>
          <a:bodyPr>
            <a:normAutofit/>
          </a:bodyPr>
          <a:lstStyle>
            <a:lvl1pPr marL="0" indent="0">
              <a:lnSpc>
                <a:spcPct val="100000"/>
              </a:lnSpc>
              <a:buNone/>
              <a:defRPr sz="9600">
                <a:solidFill>
                  <a:srgbClr val="44BBA4"/>
                </a:solidFill>
              </a:defRPr>
            </a:lvl1pPr>
          </a:lstStyle>
          <a:p>
            <a:pPr lvl="0"/>
            <a:r>
              <a:rPr lang="en-GB"/>
              <a:t>3.</a:t>
            </a:r>
          </a:p>
        </p:txBody>
      </p:sp>
      <p:sp>
        <p:nvSpPr>
          <p:cNvPr id="19" name="Text Placeholder 14">
            <a:extLst>
              <a:ext uri="{FF2B5EF4-FFF2-40B4-BE49-F238E27FC236}">
                <a16:creationId xmlns:a16="http://schemas.microsoft.com/office/drawing/2014/main" id="{E67AC807-DFE1-2AEE-3186-2633922AF1EE}"/>
              </a:ext>
            </a:extLst>
          </p:cNvPr>
          <p:cNvSpPr>
            <a:spLocks noGrp="1"/>
          </p:cNvSpPr>
          <p:nvPr>
            <p:ph type="body" sz="quarter" idx="19" hasCustomPrompt="1"/>
          </p:nvPr>
        </p:nvSpPr>
        <p:spPr>
          <a:xfrm>
            <a:off x="2431915" y="4656137"/>
            <a:ext cx="4999663" cy="1325562"/>
          </a:xfrm>
        </p:spPr>
        <p:txBody>
          <a:bodyPr>
            <a:normAutofit/>
          </a:bodyPr>
          <a:lstStyle>
            <a:lvl1pPr marL="0" indent="0">
              <a:buNone/>
              <a:defRPr sz="2000"/>
            </a:lvl1pPr>
          </a:lstStyle>
          <a:p>
            <a:pPr lvl="0"/>
            <a:r>
              <a:rPr lang="en-GB"/>
              <a:t>Click to add text</a:t>
            </a:r>
          </a:p>
        </p:txBody>
      </p:sp>
      <p:sp>
        <p:nvSpPr>
          <p:cNvPr id="4" name="Picture Placeholder 3">
            <a:extLst>
              <a:ext uri="{FF2B5EF4-FFF2-40B4-BE49-F238E27FC236}">
                <a16:creationId xmlns:a16="http://schemas.microsoft.com/office/drawing/2014/main" id="{358B8A3D-6A5E-23F6-617A-C56C7D0C0A44}"/>
              </a:ext>
            </a:extLst>
          </p:cNvPr>
          <p:cNvSpPr>
            <a:spLocks noGrp="1"/>
          </p:cNvSpPr>
          <p:nvPr>
            <p:ph type="pic" sz="quarter" idx="20"/>
          </p:nvPr>
        </p:nvSpPr>
        <p:spPr>
          <a:xfrm>
            <a:off x="7547958" y="1795463"/>
            <a:ext cx="3805841" cy="4186236"/>
          </a:xfrm>
        </p:spPr>
        <p:txBody>
          <a:bodyPr>
            <a:normAutofit/>
          </a:bodyPr>
          <a:lstStyle>
            <a:lvl1pPr marL="0" indent="0">
              <a:buNone/>
              <a:defRPr sz="2000"/>
            </a:lvl1pPr>
          </a:lstStyle>
          <a:p>
            <a:endParaRPr lang="en-GB"/>
          </a:p>
        </p:txBody>
      </p:sp>
      <p:sp>
        <p:nvSpPr>
          <p:cNvPr id="8" name="Text Placeholder 10">
            <a:extLst>
              <a:ext uri="{FF2B5EF4-FFF2-40B4-BE49-F238E27FC236}">
                <a16:creationId xmlns:a16="http://schemas.microsoft.com/office/drawing/2014/main" id="{1CA29E09-57BC-C673-DFE3-7E03F6B2CB4D}"/>
              </a:ext>
            </a:extLst>
          </p:cNvPr>
          <p:cNvSpPr>
            <a:spLocks noGrp="1"/>
          </p:cNvSpPr>
          <p:nvPr>
            <p:ph type="body" sz="quarter" idx="21" hasCustomPrompt="1"/>
          </p:nvPr>
        </p:nvSpPr>
        <p:spPr>
          <a:xfrm>
            <a:off x="8610600" y="6356350"/>
            <a:ext cx="2743200" cy="365125"/>
          </a:xfrm>
        </p:spPr>
        <p:txBody>
          <a:bodyPr>
            <a:normAutofit/>
          </a:bodyPr>
          <a:lstStyle>
            <a:lvl1pPr marL="0" indent="0" algn="r">
              <a:lnSpc>
                <a:spcPct val="150000"/>
              </a:lnSpc>
              <a:buNone/>
              <a:defRPr sz="1200">
                <a:solidFill>
                  <a:srgbClr val="390A6F"/>
                </a:solidFill>
              </a:defRPr>
            </a:lvl1pPr>
          </a:lstStyle>
          <a:p>
            <a:pPr lvl="0"/>
            <a:r>
              <a:rPr lang="lt-LT"/>
              <a:t>&lt;</a:t>
            </a:r>
            <a:r>
              <a:rPr lang="en-GB"/>
              <a:t>#&gt;</a:t>
            </a:r>
          </a:p>
        </p:txBody>
      </p:sp>
      <p:sp>
        <p:nvSpPr>
          <p:cNvPr id="9" name="Date Placeholder 8">
            <a:extLst>
              <a:ext uri="{FF2B5EF4-FFF2-40B4-BE49-F238E27FC236}">
                <a16:creationId xmlns:a16="http://schemas.microsoft.com/office/drawing/2014/main" id="{648C2143-1A96-A094-4012-27DA422206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90A6F"/>
                </a:solidFill>
              </a:defRPr>
            </a:lvl1pPr>
          </a:lstStyle>
          <a:p>
            <a:fld id="{F54438FA-FA6B-4838-8750-EE550E0F9554}" type="datetime1">
              <a:rPr lang="lt-LT" smtClean="0"/>
              <a:t>2025-03-25</a:t>
            </a:fld>
            <a:endParaRPr lang="en-GB"/>
          </a:p>
        </p:txBody>
      </p:sp>
    </p:spTree>
    <p:extLst>
      <p:ext uri="{BB962C8B-B14F-4D97-AF65-F5344CB8AC3E}">
        <p14:creationId xmlns:p14="http://schemas.microsoft.com/office/powerpoint/2010/main" val="18949828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afikas">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F6A92C13-22FC-E2AE-D6AA-357FA97E83FE}"/>
              </a:ext>
            </a:extLst>
          </p:cNvPr>
          <p:cNvSpPr>
            <a:spLocks noGrp="1"/>
          </p:cNvSpPr>
          <p:nvPr>
            <p:ph type="body" sz="quarter" idx="15" hasCustomPrompt="1"/>
          </p:nvPr>
        </p:nvSpPr>
        <p:spPr>
          <a:xfrm>
            <a:off x="8610600" y="6356350"/>
            <a:ext cx="2743200" cy="365125"/>
          </a:xfrm>
        </p:spPr>
        <p:txBody>
          <a:bodyPr>
            <a:normAutofit/>
          </a:bodyPr>
          <a:lstStyle>
            <a:lvl1pPr marL="0" indent="0" algn="r">
              <a:lnSpc>
                <a:spcPct val="150000"/>
              </a:lnSpc>
              <a:buNone/>
              <a:defRPr sz="1200">
                <a:solidFill>
                  <a:srgbClr val="390A6F"/>
                </a:solidFill>
              </a:defRPr>
            </a:lvl1pPr>
          </a:lstStyle>
          <a:p>
            <a:pPr lvl="0"/>
            <a:r>
              <a:rPr lang="lt-LT"/>
              <a:t>&lt;</a:t>
            </a:r>
            <a:r>
              <a:rPr lang="en-GB"/>
              <a:t>#&gt;</a:t>
            </a:r>
          </a:p>
        </p:txBody>
      </p:sp>
      <p:sp>
        <p:nvSpPr>
          <p:cNvPr id="6" name="Date Placeholder 8">
            <a:extLst>
              <a:ext uri="{FF2B5EF4-FFF2-40B4-BE49-F238E27FC236}">
                <a16:creationId xmlns:a16="http://schemas.microsoft.com/office/drawing/2014/main" id="{CD7690F3-1EB1-1B2E-A5BC-5A1E97CA94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90A6F"/>
                </a:solidFill>
              </a:defRPr>
            </a:lvl1pPr>
          </a:lstStyle>
          <a:p>
            <a:fld id="{93A07DFB-D33B-41E3-8B8B-1D3292DCAB96}" type="datetime1">
              <a:rPr lang="lt-LT" smtClean="0"/>
              <a:t>2025-03-25</a:t>
            </a:fld>
            <a:endParaRPr lang="en-GB"/>
          </a:p>
        </p:txBody>
      </p:sp>
      <p:graphicFrame>
        <p:nvGraphicFramePr>
          <p:cNvPr id="13" name="Chart 12">
            <a:extLst>
              <a:ext uri="{FF2B5EF4-FFF2-40B4-BE49-F238E27FC236}">
                <a16:creationId xmlns:a16="http://schemas.microsoft.com/office/drawing/2014/main" id="{5705D9E6-A63A-1E93-AC01-847CD87106AD}"/>
              </a:ext>
            </a:extLst>
          </p:cNvPr>
          <p:cNvGraphicFramePr>
            <a:graphicFrameLocks/>
          </p:cNvGraphicFramePr>
          <p:nvPr userDrawn="1">
            <p:extLst>
              <p:ext uri="{D42A27DB-BD31-4B8C-83A1-F6EECF244321}">
                <p14:modId xmlns:p14="http://schemas.microsoft.com/office/powerpoint/2010/main" val="887051306"/>
              </p:ext>
            </p:extLst>
          </p:nvPr>
        </p:nvGraphicFramePr>
        <p:xfrm>
          <a:off x="4086224" y="1945086"/>
          <a:ext cx="4019551" cy="4156865"/>
        </p:xfrm>
        <a:graphic>
          <a:graphicData uri="http://schemas.openxmlformats.org/drawingml/2006/chart">
            <c:chart xmlns:c="http://schemas.openxmlformats.org/drawingml/2006/chart" xmlns:r="http://schemas.openxmlformats.org/officeDocument/2006/relationships" r:id="rId2"/>
          </a:graphicData>
        </a:graphic>
      </p:graphicFrame>
      <p:sp>
        <p:nvSpPr>
          <p:cNvPr id="14" name="Title 1">
            <a:extLst>
              <a:ext uri="{FF2B5EF4-FFF2-40B4-BE49-F238E27FC236}">
                <a16:creationId xmlns:a16="http://schemas.microsoft.com/office/drawing/2014/main" id="{4DC3E821-6298-E45F-57CA-A968935CC7F6}"/>
              </a:ext>
            </a:extLst>
          </p:cNvPr>
          <p:cNvSpPr>
            <a:spLocks noGrp="1"/>
          </p:cNvSpPr>
          <p:nvPr>
            <p:ph type="title"/>
          </p:nvPr>
        </p:nvSpPr>
        <p:spPr>
          <a:xfrm>
            <a:off x="838200" y="365125"/>
            <a:ext cx="10515600" cy="1325563"/>
          </a:xfrm>
        </p:spPr>
        <p:txBody>
          <a:bodyPr/>
          <a:lstStyle/>
          <a:p>
            <a:r>
              <a:rPr lang="en-US"/>
              <a:t>Click to edit Master title style</a:t>
            </a:r>
            <a:endParaRPr lang="en-GB"/>
          </a:p>
        </p:txBody>
      </p:sp>
      <p:sp>
        <p:nvSpPr>
          <p:cNvPr id="18" name="Text Placeholder 14">
            <a:extLst>
              <a:ext uri="{FF2B5EF4-FFF2-40B4-BE49-F238E27FC236}">
                <a16:creationId xmlns:a16="http://schemas.microsoft.com/office/drawing/2014/main" id="{ECA2CF74-D5F9-6FBE-478E-D929709BA59E}"/>
              </a:ext>
            </a:extLst>
          </p:cNvPr>
          <p:cNvSpPr>
            <a:spLocks noGrp="1"/>
          </p:cNvSpPr>
          <p:nvPr>
            <p:ph type="body" sz="quarter" idx="16" hasCustomPrompt="1"/>
          </p:nvPr>
        </p:nvSpPr>
        <p:spPr>
          <a:xfrm>
            <a:off x="838201" y="1795462"/>
            <a:ext cx="3248023" cy="4306489"/>
          </a:xfrm>
        </p:spPr>
        <p:txBody>
          <a:bodyPr>
            <a:normAutofit/>
          </a:bodyPr>
          <a:lstStyle>
            <a:lvl1pPr marL="0" indent="0">
              <a:buNone/>
              <a:defRPr sz="2000"/>
            </a:lvl1pPr>
          </a:lstStyle>
          <a:p>
            <a:pPr lvl="0"/>
            <a:r>
              <a:rPr lang="en-GB"/>
              <a:t>Click to add text</a:t>
            </a:r>
          </a:p>
        </p:txBody>
      </p:sp>
    </p:spTree>
    <p:extLst>
      <p:ext uri="{BB962C8B-B14F-4D97-AF65-F5344CB8AC3E}">
        <p14:creationId xmlns:p14="http://schemas.microsoft.com/office/powerpoint/2010/main" val="39777663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Laiko&quot; juos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E513B-CAA3-F17D-9D47-8158A5CCD11F}"/>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FD8C393F-EDFA-B30A-AC2B-5CFAAAF47C2F}"/>
              </a:ext>
            </a:extLst>
          </p:cNvPr>
          <p:cNvSpPr>
            <a:spLocks noGrp="1"/>
          </p:cNvSpPr>
          <p:nvPr>
            <p:ph type="sldNum" sz="quarter" idx="10"/>
          </p:nvPr>
        </p:nvSpPr>
        <p:spPr/>
        <p:txBody>
          <a:bodyPr/>
          <a:lstStyle/>
          <a:p>
            <a:r>
              <a:rPr lang="lt-LT"/>
              <a:t>&lt;</a:t>
            </a:r>
            <a:r>
              <a:rPr lang="en-GB"/>
              <a:t>#&gt;</a:t>
            </a:r>
            <a:endParaRPr lang="en-US"/>
          </a:p>
        </p:txBody>
      </p:sp>
      <p:sp>
        <p:nvSpPr>
          <p:cNvPr id="4" name="Date Placeholder 3">
            <a:extLst>
              <a:ext uri="{FF2B5EF4-FFF2-40B4-BE49-F238E27FC236}">
                <a16:creationId xmlns:a16="http://schemas.microsoft.com/office/drawing/2014/main" id="{62E8B1E8-6BB5-ED1C-A10E-0AEBDE946BFC}"/>
              </a:ext>
            </a:extLst>
          </p:cNvPr>
          <p:cNvSpPr>
            <a:spLocks noGrp="1"/>
          </p:cNvSpPr>
          <p:nvPr>
            <p:ph type="dt" sz="half" idx="11"/>
          </p:nvPr>
        </p:nvSpPr>
        <p:spPr/>
        <p:txBody>
          <a:bodyPr/>
          <a:lstStyle/>
          <a:p>
            <a:fld id="{469E0AE7-08EB-43ED-B591-E40C6AA1EF04}" type="datetime1">
              <a:rPr lang="lt-LT" smtClean="0"/>
              <a:t>2025-03-25</a:t>
            </a:fld>
            <a:endParaRPr lang="en-GB"/>
          </a:p>
        </p:txBody>
      </p:sp>
      <p:cxnSp>
        <p:nvCxnSpPr>
          <p:cNvPr id="6" name="Straight Arrow Connector 5">
            <a:extLst>
              <a:ext uri="{FF2B5EF4-FFF2-40B4-BE49-F238E27FC236}">
                <a16:creationId xmlns:a16="http://schemas.microsoft.com/office/drawing/2014/main" id="{BC237E18-9999-6F21-F177-EF9627EE2F95}"/>
              </a:ext>
            </a:extLst>
          </p:cNvPr>
          <p:cNvCxnSpPr/>
          <p:nvPr userDrawn="1"/>
        </p:nvCxnSpPr>
        <p:spPr>
          <a:xfrm>
            <a:off x="838200" y="3973484"/>
            <a:ext cx="10515600" cy="0"/>
          </a:xfrm>
          <a:prstGeom prst="straightConnector1">
            <a:avLst/>
          </a:prstGeom>
          <a:ln w="28575" cap="flat" cmpd="sng" algn="ctr">
            <a:solidFill>
              <a:srgbClr val="44BBA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 name="Text Placeholder 8">
            <a:extLst>
              <a:ext uri="{FF2B5EF4-FFF2-40B4-BE49-F238E27FC236}">
                <a16:creationId xmlns:a16="http://schemas.microsoft.com/office/drawing/2014/main" id="{85632AE2-BB06-3F47-EB34-746D80D86953}"/>
              </a:ext>
            </a:extLst>
          </p:cNvPr>
          <p:cNvSpPr>
            <a:spLocks noGrp="1"/>
          </p:cNvSpPr>
          <p:nvPr>
            <p:ph type="body" sz="quarter" idx="12" hasCustomPrompt="1"/>
          </p:nvPr>
        </p:nvSpPr>
        <p:spPr>
          <a:xfrm>
            <a:off x="838200" y="3175468"/>
            <a:ext cx="2370513" cy="656758"/>
          </a:xfrm>
        </p:spPr>
        <p:txBody>
          <a:bodyPr>
            <a:normAutofit/>
          </a:bodyPr>
          <a:lstStyle>
            <a:lvl1pPr>
              <a:defRPr sz="1800"/>
            </a:lvl1pPr>
          </a:lstStyle>
          <a:p>
            <a:pPr lvl="0"/>
            <a:r>
              <a:rPr lang="en-GB"/>
              <a:t>Click to add text</a:t>
            </a:r>
          </a:p>
        </p:txBody>
      </p:sp>
      <p:sp>
        <p:nvSpPr>
          <p:cNvPr id="10" name="Text Placeholder 8">
            <a:extLst>
              <a:ext uri="{FF2B5EF4-FFF2-40B4-BE49-F238E27FC236}">
                <a16:creationId xmlns:a16="http://schemas.microsoft.com/office/drawing/2014/main" id="{590CA3A3-7492-4C19-B09C-F978BE4996DD}"/>
              </a:ext>
            </a:extLst>
          </p:cNvPr>
          <p:cNvSpPr>
            <a:spLocks noGrp="1"/>
          </p:cNvSpPr>
          <p:nvPr>
            <p:ph type="body" sz="quarter" idx="13" hasCustomPrompt="1"/>
          </p:nvPr>
        </p:nvSpPr>
        <p:spPr>
          <a:xfrm>
            <a:off x="2396143" y="4114743"/>
            <a:ext cx="2370513" cy="656758"/>
          </a:xfrm>
        </p:spPr>
        <p:txBody>
          <a:bodyPr>
            <a:normAutofit/>
          </a:bodyPr>
          <a:lstStyle>
            <a:lvl1pPr>
              <a:defRPr sz="1800"/>
            </a:lvl1pPr>
          </a:lstStyle>
          <a:p>
            <a:pPr lvl="0"/>
            <a:r>
              <a:rPr lang="en-GB"/>
              <a:t>Click to add text</a:t>
            </a:r>
          </a:p>
        </p:txBody>
      </p:sp>
      <p:sp>
        <p:nvSpPr>
          <p:cNvPr id="11" name="Text Placeholder 8">
            <a:extLst>
              <a:ext uri="{FF2B5EF4-FFF2-40B4-BE49-F238E27FC236}">
                <a16:creationId xmlns:a16="http://schemas.microsoft.com/office/drawing/2014/main" id="{2D47BD03-B1A3-A6DA-925C-78723555A090}"/>
              </a:ext>
            </a:extLst>
          </p:cNvPr>
          <p:cNvSpPr>
            <a:spLocks noGrp="1"/>
          </p:cNvSpPr>
          <p:nvPr>
            <p:ph type="body" sz="quarter" idx="14" hasCustomPrompt="1"/>
          </p:nvPr>
        </p:nvSpPr>
        <p:spPr>
          <a:xfrm>
            <a:off x="4124498" y="3175468"/>
            <a:ext cx="2370513" cy="656758"/>
          </a:xfrm>
        </p:spPr>
        <p:txBody>
          <a:bodyPr>
            <a:normAutofit/>
          </a:bodyPr>
          <a:lstStyle>
            <a:lvl1pPr>
              <a:defRPr sz="1800"/>
            </a:lvl1pPr>
          </a:lstStyle>
          <a:p>
            <a:pPr lvl="0"/>
            <a:r>
              <a:rPr lang="en-GB"/>
              <a:t>Click to add text</a:t>
            </a:r>
          </a:p>
        </p:txBody>
      </p:sp>
      <p:sp>
        <p:nvSpPr>
          <p:cNvPr id="12" name="Text Placeholder 8">
            <a:extLst>
              <a:ext uri="{FF2B5EF4-FFF2-40B4-BE49-F238E27FC236}">
                <a16:creationId xmlns:a16="http://schemas.microsoft.com/office/drawing/2014/main" id="{030D6E24-67CE-276D-DA47-3D3764AEFD52}"/>
              </a:ext>
            </a:extLst>
          </p:cNvPr>
          <p:cNvSpPr>
            <a:spLocks noGrp="1"/>
          </p:cNvSpPr>
          <p:nvPr>
            <p:ph type="body" sz="quarter" idx="15" hasCustomPrompt="1"/>
          </p:nvPr>
        </p:nvSpPr>
        <p:spPr>
          <a:xfrm>
            <a:off x="5832070" y="4114743"/>
            <a:ext cx="2370513" cy="656758"/>
          </a:xfrm>
        </p:spPr>
        <p:txBody>
          <a:bodyPr>
            <a:normAutofit/>
          </a:bodyPr>
          <a:lstStyle>
            <a:lvl1pPr>
              <a:defRPr sz="1800"/>
            </a:lvl1pPr>
          </a:lstStyle>
          <a:p>
            <a:pPr lvl="0"/>
            <a:r>
              <a:rPr lang="en-GB"/>
              <a:t>Click to add text</a:t>
            </a:r>
          </a:p>
        </p:txBody>
      </p:sp>
      <p:sp>
        <p:nvSpPr>
          <p:cNvPr id="13" name="Text Placeholder 8">
            <a:extLst>
              <a:ext uri="{FF2B5EF4-FFF2-40B4-BE49-F238E27FC236}">
                <a16:creationId xmlns:a16="http://schemas.microsoft.com/office/drawing/2014/main" id="{289F95AC-968B-404F-6FC5-7FC897A9B678}"/>
              </a:ext>
            </a:extLst>
          </p:cNvPr>
          <p:cNvSpPr>
            <a:spLocks noGrp="1"/>
          </p:cNvSpPr>
          <p:nvPr>
            <p:ph type="body" sz="quarter" idx="16" hasCustomPrompt="1"/>
          </p:nvPr>
        </p:nvSpPr>
        <p:spPr>
          <a:xfrm>
            <a:off x="7410796" y="3175468"/>
            <a:ext cx="2370513" cy="656758"/>
          </a:xfrm>
        </p:spPr>
        <p:txBody>
          <a:bodyPr>
            <a:normAutofit/>
          </a:bodyPr>
          <a:lstStyle>
            <a:lvl1pPr>
              <a:defRPr sz="1800"/>
            </a:lvl1pPr>
          </a:lstStyle>
          <a:p>
            <a:pPr lvl="0"/>
            <a:r>
              <a:rPr lang="en-GB"/>
              <a:t>Click to add text</a:t>
            </a:r>
          </a:p>
        </p:txBody>
      </p:sp>
    </p:spTree>
    <p:extLst>
      <p:ext uri="{BB962C8B-B14F-4D97-AF65-F5344CB8AC3E}">
        <p14:creationId xmlns:p14="http://schemas.microsoft.com/office/powerpoint/2010/main" val="15212317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avadinimo skaidrė">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1961949"/>
            <a:ext cx="9829800" cy="2387600"/>
          </a:xfrm>
        </p:spPr>
        <p:txBody>
          <a:bodyPr anchor="b"/>
          <a:lstStyle>
            <a:lvl1pPr algn="l">
              <a:defRPr sz="6000"/>
            </a:lvl1pPr>
          </a:lstStyle>
          <a:p>
            <a:r>
              <a:rPr lang="en-US"/>
              <a:t>Click to edit Master Slide</a:t>
            </a:r>
          </a:p>
        </p:txBody>
      </p:sp>
      <p:sp>
        <p:nvSpPr>
          <p:cNvPr id="3" name="Subtitle 2"/>
          <p:cNvSpPr>
            <a:spLocks noGrp="1"/>
          </p:cNvSpPr>
          <p:nvPr>
            <p:ph type="subTitle" idx="1"/>
          </p:nvPr>
        </p:nvSpPr>
        <p:spPr>
          <a:xfrm>
            <a:off x="838200" y="4534146"/>
            <a:ext cx="9829800" cy="644236"/>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Text Placeholder 14">
            <a:extLst>
              <a:ext uri="{FF2B5EF4-FFF2-40B4-BE49-F238E27FC236}">
                <a16:creationId xmlns:a16="http://schemas.microsoft.com/office/drawing/2014/main" id="{7A34F8A2-BB64-6DC1-10DD-C9374DC5EFFC}"/>
              </a:ext>
            </a:extLst>
          </p:cNvPr>
          <p:cNvSpPr>
            <a:spLocks noGrp="1"/>
          </p:cNvSpPr>
          <p:nvPr>
            <p:ph type="body" sz="quarter" idx="14" hasCustomPrompt="1"/>
          </p:nvPr>
        </p:nvSpPr>
        <p:spPr>
          <a:xfrm>
            <a:off x="8610600" y="6330949"/>
            <a:ext cx="2743200" cy="390525"/>
          </a:xfrm>
        </p:spPr>
        <p:txBody>
          <a:bodyPr>
            <a:normAutofit/>
          </a:bodyPr>
          <a:lstStyle>
            <a:lvl1pPr marL="0" indent="0" algn="r">
              <a:lnSpc>
                <a:spcPct val="150000"/>
              </a:lnSpc>
              <a:buNone/>
              <a:defRPr sz="1200">
                <a:solidFill>
                  <a:schemeClr val="bg1"/>
                </a:solidFill>
              </a:defRPr>
            </a:lvl1pPr>
          </a:lstStyle>
          <a:p>
            <a:pPr lvl="0"/>
            <a:r>
              <a:rPr lang="lt-LT"/>
              <a:t>Parengė Vardas Pavardė</a:t>
            </a:r>
            <a:endParaRPr lang="en-GB"/>
          </a:p>
        </p:txBody>
      </p:sp>
      <p:sp>
        <p:nvSpPr>
          <p:cNvPr id="16" name="Date Placeholder 8">
            <a:extLst>
              <a:ext uri="{FF2B5EF4-FFF2-40B4-BE49-F238E27FC236}">
                <a16:creationId xmlns:a16="http://schemas.microsoft.com/office/drawing/2014/main" id="{D173C761-87A7-08EE-86C0-99A82950F4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6FBCC772-95E8-4AA2-BBE6-A4E20FAE87F4}" type="datetime1">
              <a:rPr lang="lt-LT" smtClean="0"/>
              <a:pPr/>
              <a:t>2025-03-25</a:t>
            </a:fld>
            <a:endParaRPr lang="en-GB"/>
          </a:p>
        </p:txBody>
      </p:sp>
      <p:pic>
        <p:nvPicPr>
          <p:cNvPr id="5" name="Picture 4">
            <a:extLst>
              <a:ext uri="{FF2B5EF4-FFF2-40B4-BE49-F238E27FC236}">
                <a16:creationId xmlns:a16="http://schemas.microsoft.com/office/drawing/2014/main" id="{E6566123-A8C9-49E7-F0AB-CCFAF02B3A4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90664" y="369913"/>
            <a:ext cx="2610147" cy="1309502"/>
          </a:xfrm>
          <a:prstGeom prst="rect">
            <a:avLst/>
          </a:prstGeom>
        </p:spPr>
      </p:pic>
    </p:spTree>
    <p:extLst>
      <p:ext uri="{BB962C8B-B14F-4D97-AF65-F5344CB8AC3E}">
        <p14:creationId xmlns:p14="http://schemas.microsoft.com/office/powerpoint/2010/main" val="1577800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v. ir įvairus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0">
            <a:extLst>
              <a:ext uri="{FF2B5EF4-FFF2-40B4-BE49-F238E27FC236}">
                <a16:creationId xmlns:a16="http://schemas.microsoft.com/office/drawing/2014/main" id="{5701D8D5-5A8F-8025-8E17-6FF3154C6066}"/>
              </a:ext>
            </a:extLst>
          </p:cNvPr>
          <p:cNvSpPr>
            <a:spLocks noGrp="1"/>
          </p:cNvSpPr>
          <p:nvPr>
            <p:ph type="body" sz="quarter" idx="15" hasCustomPrompt="1"/>
          </p:nvPr>
        </p:nvSpPr>
        <p:spPr>
          <a:xfrm>
            <a:off x="8610600" y="6356350"/>
            <a:ext cx="2743200" cy="365125"/>
          </a:xfrm>
        </p:spPr>
        <p:txBody>
          <a:bodyPr>
            <a:normAutofit/>
          </a:bodyPr>
          <a:lstStyle>
            <a:lvl1pPr marL="0" indent="0" algn="r">
              <a:lnSpc>
                <a:spcPct val="150000"/>
              </a:lnSpc>
              <a:buNone/>
              <a:defRPr sz="1200">
                <a:solidFill>
                  <a:srgbClr val="390A6F"/>
                </a:solidFill>
              </a:defRPr>
            </a:lvl1pPr>
          </a:lstStyle>
          <a:p>
            <a:pPr lvl="0"/>
            <a:r>
              <a:rPr lang="lt-LT"/>
              <a:t>&lt;</a:t>
            </a:r>
            <a:r>
              <a:rPr lang="en-GB"/>
              <a:t>#&gt;</a:t>
            </a:r>
          </a:p>
        </p:txBody>
      </p:sp>
      <p:sp>
        <p:nvSpPr>
          <p:cNvPr id="8" name="Date Placeholder 8">
            <a:extLst>
              <a:ext uri="{FF2B5EF4-FFF2-40B4-BE49-F238E27FC236}">
                <a16:creationId xmlns:a16="http://schemas.microsoft.com/office/drawing/2014/main" id="{D10383CE-BDC5-43E4-BE4B-0BCC7F4A9C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90A6F"/>
                </a:solidFill>
              </a:defRPr>
            </a:lvl1pPr>
          </a:lstStyle>
          <a:p>
            <a:fld id="{D6152109-C808-41B4-B00F-DA6E6126AA0D}" type="datetime1">
              <a:rPr lang="lt-LT" smtClean="0"/>
              <a:t>2025-03-25</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Nuotrauka su pa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86D32-6485-088F-08B0-F2E35DCDD0BA}"/>
              </a:ext>
            </a:extLst>
          </p:cNvPr>
          <p:cNvSpPr>
            <a:spLocks noGrp="1"/>
          </p:cNvSpPr>
          <p:nvPr>
            <p:ph type="title"/>
          </p:nvPr>
        </p:nvSpPr>
        <p:spPr/>
        <p:txBody>
          <a:bodyPr/>
          <a:lstStyle/>
          <a:p>
            <a:r>
              <a:rPr lang="en-US"/>
              <a:t>Click to edit Master title style</a:t>
            </a:r>
            <a:endParaRPr lang="en-GB"/>
          </a:p>
        </p:txBody>
      </p:sp>
      <p:sp>
        <p:nvSpPr>
          <p:cNvPr id="9" name="Picture Placeholder 8">
            <a:extLst>
              <a:ext uri="{FF2B5EF4-FFF2-40B4-BE49-F238E27FC236}">
                <a16:creationId xmlns:a16="http://schemas.microsoft.com/office/drawing/2014/main" id="{CE667F51-72D1-E05B-94C7-7C46838EE89F}"/>
              </a:ext>
            </a:extLst>
          </p:cNvPr>
          <p:cNvSpPr>
            <a:spLocks noGrp="1"/>
          </p:cNvSpPr>
          <p:nvPr>
            <p:ph type="pic" sz="quarter" idx="14"/>
          </p:nvPr>
        </p:nvSpPr>
        <p:spPr>
          <a:xfrm>
            <a:off x="838200" y="1803400"/>
            <a:ext cx="10515600" cy="4456113"/>
          </a:xfrm>
        </p:spPr>
        <p:txBody>
          <a:bodyPr/>
          <a:lstStyle>
            <a:lvl1pPr marL="0" indent="0">
              <a:buNone/>
              <a:defRPr/>
            </a:lvl1pPr>
          </a:lstStyle>
          <a:p>
            <a:endParaRPr lang="en-GB"/>
          </a:p>
        </p:txBody>
      </p:sp>
      <p:sp>
        <p:nvSpPr>
          <p:cNvPr id="11" name="Text Placeholder 10">
            <a:extLst>
              <a:ext uri="{FF2B5EF4-FFF2-40B4-BE49-F238E27FC236}">
                <a16:creationId xmlns:a16="http://schemas.microsoft.com/office/drawing/2014/main" id="{5901735D-0BD9-9FCE-6368-FEF3CE79FE92}"/>
              </a:ext>
            </a:extLst>
          </p:cNvPr>
          <p:cNvSpPr>
            <a:spLocks noGrp="1"/>
          </p:cNvSpPr>
          <p:nvPr>
            <p:ph type="body" sz="quarter" idx="15" hasCustomPrompt="1"/>
          </p:nvPr>
        </p:nvSpPr>
        <p:spPr>
          <a:xfrm>
            <a:off x="8610600" y="6356350"/>
            <a:ext cx="2743200" cy="365125"/>
          </a:xfrm>
        </p:spPr>
        <p:txBody>
          <a:bodyPr>
            <a:normAutofit/>
          </a:bodyPr>
          <a:lstStyle>
            <a:lvl1pPr marL="0" indent="0" algn="r">
              <a:lnSpc>
                <a:spcPct val="150000"/>
              </a:lnSpc>
              <a:buNone/>
              <a:defRPr sz="1200">
                <a:solidFill>
                  <a:schemeClr val="bg1"/>
                </a:solidFill>
              </a:defRPr>
            </a:lvl1pPr>
          </a:lstStyle>
          <a:p>
            <a:pPr lvl="0"/>
            <a:r>
              <a:rPr lang="lt-LT"/>
              <a:t>&lt;</a:t>
            </a:r>
            <a:r>
              <a:rPr lang="en-GB"/>
              <a:t>#&gt;</a:t>
            </a:r>
          </a:p>
        </p:txBody>
      </p:sp>
      <p:sp>
        <p:nvSpPr>
          <p:cNvPr id="12" name="Date Placeholder 8">
            <a:extLst>
              <a:ext uri="{FF2B5EF4-FFF2-40B4-BE49-F238E27FC236}">
                <a16:creationId xmlns:a16="http://schemas.microsoft.com/office/drawing/2014/main" id="{A2B5C343-B823-3CFA-56E0-16A2B5A028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12DA7F3B-30AD-4893-966C-1EDFACDCD119}" type="datetime1">
              <a:rPr lang="lt-LT" smtClean="0"/>
              <a:pPr/>
              <a:t>2025-03-25</a:t>
            </a:fld>
            <a:endParaRPr lang="en-GB"/>
          </a:p>
        </p:txBody>
      </p:sp>
    </p:spTree>
    <p:extLst>
      <p:ext uri="{BB962C8B-B14F-4D97-AF65-F5344CB8AC3E}">
        <p14:creationId xmlns:p14="http://schemas.microsoft.com/office/powerpoint/2010/main" val="20175700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av. ir įvairus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0">
            <a:extLst>
              <a:ext uri="{FF2B5EF4-FFF2-40B4-BE49-F238E27FC236}">
                <a16:creationId xmlns:a16="http://schemas.microsoft.com/office/drawing/2014/main" id="{5701D8D5-5A8F-8025-8E17-6FF3154C6066}"/>
              </a:ext>
            </a:extLst>
          </p:cNvPr>
          <p:cNvSpPr>
            <a:spLocks noGrp="1"/>
          </p:cNvSpPr>
          <p:nvPr>
            <p:ph type="body" sz="quarter" idx="15" hasCustomPrompt="1"/>
          </p:nvPr>
        </p:nvSpPr>
        <p:spPr>
          <a:xfrm>
            <a:off x="8610600" y="6356350"/>
            <a:ext cx="2743200" cy="365125"/>
          </a:xfrm>
        </p:spPr>
        <p:txBody>
          <a:bodyPr>
            <a:normAutofit/>
          </a:bodyPr>
          <a:lstStyle>
            <a:lvl1pPr marL="0" indent="0" algn="r">
              <a:lnSpc>
                <a:spcPct val="150000"/>
              </a:lnSpc>
              <a:buNone/>
              <a:defRPr sz="1200">
                <a:solidFill>
                  <a:schemeClr val="bg1"/>
                </a:solidFill>
              </a:defRPr>
            </a:lvl1pPr>
          </a:lstStyle>
          <a:p>
            <a:pPr lvl="0"/>
            <a:r>
              <a:rPr lang="lt-LT"/>
              <a:t>&lt;</a:t>
            </a:r>
            <a:r>
              <a:rPr lang="en-GB"/>
              <a:t>#&gt;</a:t>
            </a:r>
          </a:p>
        </p:txBody>
      </p:sp>
      <p:sp>
        <p:nvSpPr>
          <p:cNvPr id="8" name="Date Placeholder 8">
            <a:extLst>
              <a:ext uri="{FF2B5EF4-FFF2-40B4-BE49-F238E27FC236}">
                <a16:creationId xmlns:a16="http://schemas.microsoft.com/office/drawing/2014/main" id="{D10383CE-BDC5-43E4-BE4B-0BCC7F4A9C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D6152109-C808-41B4-B00F-DA6E6126AA0D}" type="datetime1">
              <a:rPr lang="lt-LT" smtClean="0"/>
              <a:pPr/>
              <a:t>2025-03-25</a:t>
            </a:fld>
            <a:endParaRPr lang="en-GB"/>
          </a:p>
        </p:txBody>
      </p:sp>
    </p:spTree>
    <p:extLst>
      <p:ext uri="{BB962C8B-B14F-4D97-AF65-F5344CB8AC3E}">
        <p14:creationId xmlns:p14="http://schemas.microsoft.com/office/powerpoint/2010/main" val="42402692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mos skirtukas">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43BA16CD-5841-A806-5FDC-99130D0E755E}"/>
              </a:ext>
            </a:extLst>
          </p:cNvPr>
          <p:cNvSpPr>
            <a:spLocks noGrp="1"/>
          </p:cNvSpPr>
          <p:nvPr>
            <p:ph type="pic" sz="quarter" idx="14"/>
          </p:nvPr>
        </p:nvSpPr>
        <p:spPr>
          <a:xfrm>
            <a:off x="0" y="0"/>
            <a:ext cx="12192000" cy="2776538"/>
          </a:xfrm>
        </p:spPr>
        <p:txBody>
          <a:bodyPr/>
          <a:lstStyle/>
          <a:p>
            <a:endParaRPr lang="en-GB"/>
          </a:p>
        </p:txBody>
      </p:sp>
      <p:sp>
        <p:nvSpPr>
          <p:cNvPr id="13" name="Title 1">
            <a:extLst>
              <a:ext uri="{FF2B5EF4-FFF2-40B4-BE49-F238E27FC236}">
                <a16:creationId xmlns:a16="http://schemas.microsoft.com/office/drawing/2014/main" id="{09605A66-F573-ECEA-6424-0A8FDD873B8A}"/>
              </a:ext>
            </a:extLst>
          </p:cNvPr>
          <p:cNvSpPr>
            <a:spLocks noGrp="1"/>
          </p:cNvSpPr>
          <p:nvPr>
            <p:ph type="ctrTitle" hasCustomPrompt="1"/>
          </p:nvPr>
        </p:nvSpPr>
        <p:spPr>
          <a:xfrm>
            <a:off x="838200" y="3139917"/>
            <a:ext cx="8846127" cy="2024220"/>
          </a:xfrm>
        </p:spPr>
        <p:txBody>
          <a:bodyPr anchor="b">
            <a:normAutofit/>
          </a:bodyPr>
          <a:lstStyle>
            <a:lvl1pPr algn="l">
              <a:defRPr sz="4800"/>
            </a:lvl1pPr>
          </a:lstStyle>
          <a:p>
            <a:r>
              <a:rPr lang="en-US"/>
              <a:t>Click to edit Master Slide</a:t>
            </a:r>
          </a:p>
        </p:txBody>
      </p:sp>
      <p:sp>
        <p:nvSpPr>
          <p:cNvPr id="14" name="Subtitle 2">
            <a:extLst>
              <a:ext uri="{FF2B5EF4-FFF2-40B4-BE49-F238E27FC236}">
                <a16:creationId xmlns:a16="http://schemas.microsoft.com/office/drawing/2014/main" id="{BEA73228-FE2E-05C1-01EC-7626B87ABDCD}"/>
              </a:ext>
            </a:extLst>
          </p:cNvPr>
          <p:cNvSpPr>
            <a:spLocks noGrp="1"/>
          </p:cNvSpPr>
          <p:nvPr>
            <p:ph type="subTitle" idx="1"/>
          </p:nvPr>
        </p:nvSpPr>
        <p:spPr>
          <a:xfrm>
            <a:off x="838200" y="5348735"/>
            <a:ext cx="7772400" cy="64423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Text Placeholder 10">
            <a:extLst>
              <a:ext uri="{FF2B5EF4-FFF2-40B4-BE49-F238E27FC236}">
                <a16:creationId xmlns:a16="http://schemas.microsoft.com/office/drawing/2014/main" id="{291BFA11-045B-3259-CC10-3EDE68848729}"/>
              </a:ext>
            </a:extLst>
          </p:cNvPr>
          <p:cNvSpPr>
            <a:spLocks noGrp="1"/>
          </p:cNvSpPr>
          <p:nvPr>
            <p:ph type="body" sz="quarter" idx="15" hasCustomPrompt="1"/>
          </p:nvPr>
        </p:nvSpPr>
        <p:spPr>
          <a:xfrm>
            <a:off x="8610600" y="6356350"/>
            <a:ext cx="2743200" cy="365125"/>
          </a:xfrm>
        </p:spPr>
        <p:txBody>
          <a:bodyPr>
            <a:noAutofit/>
          </a:bodyPr>
          <a:lstStyle>
            <a:lvl1pPr marL="0" indent="0" algn="r">
              <a:lnSpc>
                <a:spcPct val="150000"/>
              </a:lnSpc>
              <a:buNone/>
              <a:defRPr sz="1400">
                <a:solidFill>
                  <a:schemeClr val="bg1"/>
                </a:solidFill>
              </a:defRPr>
            </a:lvl1pPr>
          </a:lstStyle>
          <a:p>
            <a:pPr lvl="0"/>
            <a:r>
              <a:rPr lang="lt-LT"/>
              <a:t>&lt;</a:t>
            </a:r>
            <a:r>
              <a:rPr lang="en-GB"/>
              <a:t>#&gt;</a:t>
            </a:r>
          </a:p>
        </p:txBody>
      </p:sp>
      <p:sp>
        <p:nvSpPr>
          <p:cNvPr id="16" name="Date Placeholder 8">
            <a:extLst>
              <a:ext uri="{FF2B5EF4-FFF2-40B4-BE49-F238E27FC236}">
                <a16:creationId xmlns:a16="http://schemas.microsoft.com/office/drawing/2014/main" id="{C62E1932-795F-2ADA-ECA1-9EA73CC525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10755615-C7AD-40D1-A9AD-DCBD94DD067F}" type="datetime1">
              <a:rPr lang="lt-LT" smtClean="0"/>
              <a:pPr/>
              <a:t>2025-03-25</a:t>
            </a:fld>
            <a:endParaRPr lang="en-GB"/>
          </a:p>
        </p:txBody>
      </p:sp>
    </p:spTree>
    <p:extLst>
      <p:ext uri="{BB962C8B-B14F-4D97-AF65-F5344CB8AC3E}">
        <p14:creationId xmlns:p14="http://schemas.microsoft.com/office/powerpoint/2010/main" val="28735046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viguba skaidr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normAutofit/>
          </a:bodyPr>
          <a:lstStyle>
            <a:lvl1pPr>
              <a:defRPr sz="2400"/>
            </a:lvl1pPr>
          </a:lstStyle>
          <a:p>
            <a:pPr lvl="0"/>
            <a:r>
              <a:rPr lang="en-US"/>
              <a:t>Click to edit Master text styles</a:t>
            </a:r>
          </a:p>
        </p:txBody>
      </p:sp>
      <p:sp>
        <p:nvSpPr>
          <p:cNvPr id="4" name="Content Placeholder 3"/>
          <p:cNvSpPr>
            <a:spLocks noGrp="1"/>
          </p:cNvSpPr>
          <p:nvPr>
            <p:ph sz="half" idx="2"/>
          </p:nvPr>
        </p:nvSpPr>
        <p:spPr>
          <a:xfrm>
            <a:off x="6172200" y="1825625"/>
            <a:ext cx="5181600" cy="4351338"/>
          </a:xfrm>
        </p:spPr>
        <p:txBody>
          <a:bodyPr>
            <a:normAutofit/>
          </a:bodyPr>
          <a:lstStyle>
            <a:lvl1pPr>
              <a:defRPr sz="2400"/>
            </a:lvl1pPr>
          </a:lstStyle>
          <a:p>
            <a:pPr lvl="0"/>
            <a:r>
              <a:rPr lang="en-US"/>
              <a:t>Click to edit Master text styles</a:t>
            </a:r>
          </a:p>
        </p:txBody>
      </p:sp>
      <p:sp>
        <p:nvSpPr>
          <p:cNvPr id="12" name="Text Placeholder 10">
            <a:extLst>
              <a:ext uri="{FF2B5EF4-FFF2-40B4-BE49-F238E27FC236}">
                <a16:creationId xmlns:a16="http://schemas.microsoft.com/office/drawing/2014/main" id="{19B58DBD-BF00-B064-359E-8A95E4D5D8A9}"/>
              </a:ext>
            </a:extLst>
          </p:cNvPr>
          <p:cNvSpPr>
            <a:spLocks noGrp="1"/>
          </p:cNvSpPr>
          <p:nvPr>
            <p:ph type="body" sz="quarter" idx="15" hasCustomPrompt="1"/>
          </p:nvPr>
        </p:nvSpPr>
        <p:spPr>
          <a:xfrm>
            <a:off x="8610600" y="6356350"/>
            <a:ext cx="2743200" cy="365125"/>
          </a:xfrm>
        </p:spPr>
        <p:txBody>
          <a:bodyPr>
            <a:normAutofit/>
          </a:bodyPr>
          <a:lstStyle>
            <a:lvl1pPr marL="0" indent="0" algn="r">
              <a:lnSpc>
                <a:spcPct val="150000"/>
              </a:lnSpc>
              <a:buNone/>
              <a:defRPr sz="1200">
                <a:solidFill>
                  <a:schemeClr val="bg1"/>
                </a:solidFill>
              </a:defRPr>
            </a:lvl1pPr>
          </a:lstStyle>
          <a:p>
            <a:pPr lvl="0"/>
            <a:r>
              <a:rPr lang="lt-LT"/>
              <a:t>&lt;</a:t>
            </a:r>
            <a:r>
              <a:rPr lang="en-GB"/>
              <a:t>#&gt;</a:t>
            </a:r>
          </a:p>
        </p:txBody>
      </p:sp>
      <p:sp>
        <p:nvSpPr>
          <p:cNvPr id="13" name="Date Placeholder 8">
            <a:extLst>
              <a:ext uri="{FF2B5EF4-FFF2-40B4-BE49-F238E27FC236}">
                <a16:creationId xmlns:a16="http://schemas.microsoft.com/office/drawing/2014/main" id="{F36D6EE6-BC34-F8B1-92CC-DF33619AD6AE}"/>
              </a:ext>
            </a:extLst>
          </p:cNvPr>
          <p:cNvSpPr>
            <a:spLocks noGrp="1"/>
          </p:cNvSpPr>
          <p:nvPr>
            <p:ph type="dt" sz="half" idx="16"/>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FD89EAE6-A9A7-4A9F-BD68-4AA98E11718A}" type="datetime1">
              <a:rPr lang="lt-LT" smtClean="0"/>
              <a:pPr/>
              <a:t>2025-03-25</a:t>
            </a:fld>
            <a:endParaRPr lang="en-GB"/>
          </a:p>
        </p:txBody>
      </p:sp>
    </p:spTree>
    <p:extLst>
      <p:ext uri="{BB962C8B-B14F-4D97-AF65-F5344CB8AC3E}">
        <p14:creationId xmlns:p14="http://schemas.microsoft.com/office/powerpoint/2010/main" val="9622463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viguba skaidrė (nuotrauk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Text Placeholder 10">
            <a:extLst>
              <a:ext uri="{FF2B5EF4-FFF2-40B4-BE49-F238E27FC236}">
                <a16:creationId xmlns:a16="http://schemas.microsoft.com/office/drawing/2014/main" id="{19B58DBD-BF00-B064-359E-8A95E4D5D8A9}"/>
              </a:ext>
            </a:extLst>
          </p:cNvPr>
          <p:cNvSpPr>
            <a:spLocks noGrp="1"/>
          </p:cNvSpPr>
          <p:nvPr>
            <p:ph type="body" sz="quarter" idx="15" hasCustomPrompt="1"/>
          </p:nvPr>
        </p:nvSpPr>
        <p:spPr>
          <a:xfrm>
            <a:off x="8610600" y="6356350"/>
            <a:ext cx="2743200" cy="365125"/>
          </a:xfrm>
        </p:spPr>
        <p:txBody>
          <a:bodyPr>
            <a:normAutofit/>
          </a:bodyPr>
          <a:lstStyle>
            <a:lvl1pPr marL="0" indent="0" algn="r">
              <a:lnSpc>
                <a:spcPct val="150000"/>
              </a:lnSpc>
              <a:buNone/>
              <a:defRPr sz="1200">
                <a:solidFill>
                  <a:schemeClr val="bg1"/>
                </a:solidFill>
              </a:defRPr>
            </a:lvl1pPr>
          </a:lstStyle>
          <a:p>
            <a:pPr lvl="0"/>
            <a:r>
              <a:rPr lang="lt-LT"/>
              <a:t>&lt;</a:t>
            </a:r>
            <a:r>
              <a:rPr lang="en-GB"/>
              <a:t>#&gt;</a:t>
            </a:r>
          </a:p>
        </p:txBody>
      </p:sp>
      <p:sp>
        <p:nvSpPr>
          <p:cNvPr id="13" name="Date Placeholder 8">
            <a:extLst>
              <a:ext uri="{FF2B5EF4-FFF2-40B4-BE49-F238E27FC236}">
                <a16:creationId xmlns:a16="http://schemas.microsoft.com/office/drawing/2014/main" id="{F36D6EE6-BC34-F8B1-92CC-DF33619AD6AE}"/>
              </a:ext>
            </a:extLst>
          </p:cNvPr>
          <p:cNvSpPr>
            <a:spLocks noGrp="1"/>
          </p:cNvSpPr>
          <p:nvPr>
            <p:ph type="dt" sz="half" idx="16"/>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FD89EAE6-A9A7-4A9F-BD68-4AA98E11718A}" type="datetime1">
              <a:rPr lang="lt-LT" smtClean="0"/>
              <a:pPr/>
              <a:t>2025-03-25</a:t>
            </a:fld>
            <a:endParaRPr lang="en-GB"/>
          </a:p>
        </p:txBody>
      </p:sp>
      <p:sp>
        <p:nvSpPr>
          <p:cNvPr id="6" name="Picture Placeholder 5">
            <a:extLst>
              <a:ext uri="{FF2B5EF4-FFF2-40B4-BE49-F238E27FC236}">
                <a16:creationId xmlns:a16="http://schemas.microsoft.com/office/drawing/2014/main" id="{C8FED356-11F1-4C08-2C95-BF3AD23792E7}"/>
              </a:ext>
            </a:extLst>
          </p:cNvPr>
          <p:cNvSpPr>
            <a:spLocks noGrp="1"/>
          </p:cNvSpPr>
          <p:nvPr>
            <p:ph type="pic" sz="quarter" idx="17"/>
          </p:nvPr>
        </p:nvSpPr>
        <p:spPr>
          <a:xfrm>
            <a:off x="854075" y="1825625"/>
            <a:ext cx="5181600" cy="4351338"/>
          </a:xfrm>
        </p:spPr>
        <p:txBody>
          <a:bodyPr/>
          <a:lstStyle/>
          <a:p>
            <a:endParaRPr lang="en-GB"/>
          </a:p>
        </p:txBody>
      </p:sp>
      <p:sp>
        <p:nvSpPr>
          <p:cNvPr id="7" name="Picture Placeholder 5">
            <a:extLst>
              <a:ext uri="{FF2B5EF4-FFF2-40B4-BE49-F238E27FC236}">
                <a16:creationId xmlns:a16="http://schemas.microsoft.com/office/drawing/2014/main" id="{0E64F8AD-C4D4-BC64-4A98-639BEA528F61}"/>
              </a:ext>
            </a:extLst>
          </p:cNvPr>
          <p:cNvSpPr>
            <a:spLocks noGrp="1"/>
          </p:cNvSpPr>
          <p:nvPr>
            <p:ph type="pic" sz="quarter" idx="18"/>
          </p:nvPr>
        </p:nvSpPr>
        <p:spPr>
          <a:xfrm>
            <a:off x="6172200" y="1825625"/>
            <a:ext cx="5181600" cy="4351338"/>
          </a:xfrm>
        </p:spPr>
        <p:txBody>
          <a:bodyPr/>
          <a:lstStyle/>
          <a:p>
            <a:endParaRPr lang="en-GB"/>
          </a:p>
        </p:txBody>
      </p:sp>
    </p:spTree>
    <p:extLst>
      <p:ext uri="{BB962C8B-B14F-4D97-AF65-F5344CB8AC3E}">
        <p14:creationId xmlns:p14="http://schemas.microsoft.com/office/powerpoint/2010/main" val="22686485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yginimas">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582526"/>
          </a:xfrm>
        </p:spPr>
        <p:txBody>
          <a:bodyPr/>
          <a:lstStyle/>
          <a:p>
            <a:r>
              <a:rPr lang="en-US"/>
              <a:t>Click to edit Master title style</a:t>
            </a:r>
          </a:p>
        </p:txBody>
      </p:sp>
      <p:sp>
        <p:nvSpPr>
          <p:cNvPr id="3" name="Text Placeholder 2"/>
          <p:cNvSpPr>
            <a:spLocks noGrp="1"/>
          </p:cNvSpPr>
          <p:nvPr>
            <p:ph type="body" idx="1"/>
          </p:nvPr>
        </p:nvSpPr>
        <p:spPr>
          <a:xfrm>
            <a:off x="839788" y="1032770"/>
            <a:ext cx="5157787" cy="823912"/>
          </a:xfrm>
        </p:spPr>
        <p:txBody>
          <a:bodyPr anchor="b">
            <a:normAutofit/>
          </a:bodyPr>
          <a:lstStyle>
            <a:lvl1pPr marL="0" indent="0">
              <a:buNone/>
              <a:defRPr sz="2400" b="0" i="0">
                <a:solidFill>
                  <a:srgbClr val="44BBA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119745"/>
            <a:ext cx="5157787" cy="4069917"/>
          </a:xfrm>
        </p:spPr>
        <p:txBody>
          <a:bodyPr/>
          <a:lstStyle>
            <a:lvl1pPr>
              <a:defRPr sz="2000"/>
            </a:lvl1pPr>
          </a:lstStyle>
          <a:p>
            <a:pPr lvl="0"/>
            <a:r>
              <a:rPr lang="en-US"/>
              <a:t>Click to edit Master text styles</a:t>
            </a:r>
          </a:p>
        </p:txBody>
      </p:sp>
      <p:sp>
        <p:nvSpPr>
          <p:cNvPr id="5" name="Text Placeholder 4"/>
          <p:cNvSpPr>
            <a:spLocks noGrp="1"/>
          </p:cNvSpPr>
          <p:nvPr>
            <p:ph type="body" sz="quarter" idx="3"/>
          </p:nvPr>
        </p:nvSpPr>
        <p:spPr>
          <a:xfrm>
            <a:off x="6172200" y="1032770"/>
            <a:ext cx="5183188" cy="823912"/>
          </a:xfrm>
        </p:spPr>
        <p:txBody>
          <a:bodyPr anchor="b"/>
          <a:lstStyle>
            <a:lvl1pPr marL="0" indent="0">
              <a:buNone/>
              <a:defRPr sz="2400" b="0" i="0">
                <a:solidFill>
                  <a:srgbClr val="44BBA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119745"/>
            <a:ext cx="5183188" cy="4069918"/>
          </a:xfrm>
        </p:spPr>
        <p:txBody>
          <a:bodyPr/>
          <a:lstStyle>
            <a:lvl1pPr>
              <a:defRPr sz="2000"/>
            </a:lvl1pPr>
          </a:lstStyle>
          <a:p>
            <a:pPr lvl="0"/>
            <a:r>
              <a:rPr lang="en-US"/>
              <a:t>Click to edit Master text styles</a:t>
            </a:r>
          </a:p>
        </p:txBody>
      </p:sp>
      <p:sp>
        <p:nvSpPr>
          <p:cNvPr id="10" name="Slide Number Placeholder 5">
            <a:extLst>
              <a:ext uri="{FF2B5EF4-FFF2-40B4-BE49-F238E27FC236}">
                <a16:creationId xmlns:a16="http://schemas.microsoft.com/office/drawing/2014/main" id="{27E07CFF-5C24-8563-81EC-501280CC2674}"/>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r>
              <a:rPr lang="en-GB"/>
              <a:t>&lt;#&gt;</a:t>
            </a:r>
            <a:endParaRPr lang="en-US"/>
          </a:p>
        </p:txBody>
      </p:sp>
      <p:sp>
        <p:nvSpPr>
          <p:cNvPr id="12" name="Date Placeholder 8">
            <a:extLst>
              <a:ext uri="{FF2B5EF4-FFF2-40B4-BE49-F238E27FC236}">
                <a16:creationId xmlns:a16="http://schemas.microsoft.com/office/drawing/2014/main" id="{23F951BF-8DAE-D112-1A3E-B86958267162}"/>
              </a:ext>
            </a:extLst>
          </p:cNvPr>
          <p:cNvSpPr>
            <a:spLocks noGrp="1"/>
          </p:cNvSpPr>
          <p:nvPr>
            <p:ph type="dt" sz="half" idx="13"/>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25CC178C-EB28-47F3-8734-31AFC12B3A14}" type="datetime1">
              <a:rPr lang="lt-LT" smtClean="0"/>
              <a:pPr/>
              <a:t>2025-03-25</a:t>
            </a:fld>
            <a:endParaRPr lang="en-GB"/>
          </a:p>
        </p:txBody>
      </p:sp>
    </p:spTree>
    <p:extLst>
      <p:ext uri="{BB962C8B-B14F-4D97-AF65-F5344CB8AC3E}">
        <p14:creationId xmlns:p14="http://schemas.microsoft.com/office/powerpoint/2010/main" val="23836140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ard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5" name="Text Placeholder 14">
            <a:extLst>
              <a:ext uri="{FF2B5EF4-FFF2-40B4-BE49-F238E27FC236}">
                <a16:creationId xmlns:a16="http://schemas.microsoft.com/office/drawing/2014/main" id="{D084EC86-747D-2FB2-2AC3-14BA8B97FEDC}"/>
              </a:ext>
            </a:extLst>
          </p:cNvPr>
          <p:cNvSpPr>
            <a:spLocks noGrp="1"/>
          </p:cNvSpPr>
          <p:nvPr>
            <p:ph type="body" sz="quarter" idx="15" hasCustomPrompt="1"/>
          </p:nvPr>
        </p:nvSpPr>
        <p:spPr>
          <a:xfrm>
            <a:off x="2334638" y="1795463"/>
            <a:ext cx="9019162" cy="1325562"/>
          </a:xfrm>
        </p:spPr>
        <p:txBody>
          <a:bodyPr>
            <a:normAutofit/>
          </a:bodyPr>
          <a:lstStyle>
            <a:lvl1pPr marL="0" indent="0">
              <a:buNone/>
              <a:defRPr sz="2000"/>
            </a:lvl1pPr>
          </a:lstStyle>
          <a:p>
            <a:pPr lvl="0"/>
            <a:r>
              <a:rPr lang="en-GB"/>
              <a:t>Click to add text</a:t>
            </a:r>
          </a:p>
        </p:txBody>
      </p:sp>
      <p:sp>
        <p:nvSpPr>
          <p:cNvPr id="17" name="Text Placeholder 14">
            <a:extLst>
              <a:ext uri="{FF2B5EF4-FFF2-40B4-BE49-F238E27FC236}">
                <a16:creationId xmlns:a16="http://schemas.microsoft.com/office/drawing/2014/main" id="{890E5CD6-D3A9-BE9C-5BC5-3741290BD4E2}"/>
              </a:ext>
            </a:extLst>
          </p:cNvPr>
          <p:cNvSpPr>
            <a:spLocks noGrp="1"/>
          </p:cNvSpPr>
          <p:nvPr>
            <p:ph type="body" sz="quarter" idx="17" hasCustomPrompt="1"/>
          </p:nvPr>
        </p:nvSpPr>
        <p:spPr>
          <a:xfrm>
            <a:off x="2334638" y="3225800"/>
            <a:ext cx="9019162" cy="1325562"/>
          </a:xfrm>
        </p:spPr>
        <p:txBody>
          <a:bodyPr>
            <a:normAutofit/>
          </a:bodyPr>
          <a:lstStyle>
            <a:lvl1pPr marL="0" indent="0">
              <a:buNone/>
              <a:defRPr sz="2000"/>
            </a:lvl1pPr>
          </a:lstStyle>
          <a:p>
            <a:pPr lvl="0"/>
            <a:r>
              <a:rPr lang="en-GB"/>
              <a:t>Click to add text</a:t>
            </a:r>
          </a:p>
        </p:txBody>
      </p:sp>
      <p:sp>
        <p:nvSpPr>
          <p:cNvPr id="19" name="Text Placeholder 14">
            <a:extLst>
              <a:ext uri="{FF2B5EF4-FFF2-40B4-BE49-F238E27FC236}">
                <a16:creationId xmlns:a16="http://schemas.microsoft.com/office/drawing/2014/main" id="{E67AC807-DFE1-2AEE-3186-2633922AF1EE}"/>
              </a:ext>
            </a:extLst>
          </p:cNvPr>
          <p:cNvSpPr>
            <a:spLocks noGrp="1"/>
          </p:cNvSpPr>
          <p:nvPr>
            <p:ph type="body" sz="quarter" idx="19" hasCustomPrompt="1"/>
          </p:nvPr>
        </p:nvSpPr>
        <p:spPr>
          <a:xfrm>
            <a:off x="2334638" y="4656137"/>
            <a:ext cx="9019162" cy="1325562"/>
          </a:xfrm>
        </p:spPr>
        <p:txBody>
          <a:bodyPr>
            <a:normAutofit/>
          </a:bodyPr>
          <a:lstStyle>
            <a:lvl1pPr marL="0" indent="0">
              <a:buNone/>
              <a:defRPr sz="2000"/>
            </a:lvl1pPr>
          </a:lstStyle>
          <a:p>
            <a:pPr lvl="0"/>
            <a:r>
              <a:rPr lang="en-GB"/>
              <a:t>Click to add text</a:t>
            </a:r>
          </a:p>
        </p:txBody>
      </p:sp>
      <p:sp>
        <p:nvSpPr>
          <p:cNvPr id="20" name="Text Placeholder 12">
            <a:extLst>
              <a:ext uri="{FF2B5EF4-FFF2-40B4-BE49-F238E27FC236}">
                <a16:creationId xmlns:a16="http://schemas.microsoft.com/office/drawing/2014/main" id="{F8C1C1DC-E3AE-D4C5-FF83-470B76449DB3}"/>
              </a:ext>
            </a:extLst>
          </p:cNvPr>
          <p:cNvSpPr>
            <a:spLocks noGrp="1"/>
          </p:cNvSpPr>
          <p:nvPr>
            <p:ph type="body" sz="quarter" idx="14" hasCustomPrompt="1"/>
          </p:nvPr>
        </p:nvSpPr>
        <p:spPr>
          <a:xfrm>
            <a:off x="838200" y="1795463"/>
            <a:ext cx="1408889" cy="1325563"/>
          </a:xfrm>
        </p:spPr>
        <p:txBody>
          <a:bodyPr>
            <a:normAutofit/>
          </a:bodyPr>
          <a:lstStyle>
            <a:lvl1pPr marL="0" indent="0">
              <a:lnSpc>
                <a:spcPct val="100000"/>
              </a:lnSpc>
              <a:buNone/>
              <a:defRPr sz="9600">
                <a:solidFill>
                  <a:srgbClr val="44BBA4"/>
                </a:solidFill>
              </a:defRPr>
            </a:lvl1pPr>
          </a:lstStyle>
          <a:p>
            <a:pPr lvl="0"/>
            <a:r>
              <a:rPr lang="en-GB"/>
              <a:t>1.</a:t>
            </a:r>
          </a:p>
        </p:txBody>
      </p:sp>
      <p:sp>
        <p:nvSpPr>
          <p:cNvPr id="21" name="Text Placeholder 12">
            <a:extLst>
              <a:ext uri="{FF2B5EF4-FFF2-40B4-BE49-F238E27FC236}">
                <a16:creationId xmlns:a16="http://schemas.microsoft.com/office/drawing/2014/main" id="{35B96C3F-F061-4A38-F246-7D211C048838}"/>
              </a:ext>
            </a:extLst>
          </p:cNvPr>
          <p:cNvSpPr>
            <a:spLocks noGrp="1"/>
          </p:cNvSpPr>
          <p:nvPr>
            <p:ph type="body" sz="quarter" idx="16" hasCustomPrompt="1"/>
          </p:nvPr>
        </p:nvSpPr>
        <p:spPr>
          <a:xfrm>
            <a:off x="838200" y="3225800"/>
            <a:ext cx="1408889" cy="1325563"/>
          </a:xfrm>
        </p:spPr>
        <p:txBody>
          <a:bodyPr>
            <a:normAutofit/>
          </a:bodyPr>
          <a:lstStyle>
            <a:lvl1pPr marL="0" indent="0">
              <a:lnSpc>
                <a:spcPct val="100000"/>
              </a:lnSpc>
              <a:buNone/>
              <a:defRPr sz="9600">
                <a:solidFill>
                  <a:srgbClr val="44BBA4"/>
                </a:solidFill>
              </a:defRPr>
            </a:lvl1pPr>
          </a:lstStyle>
          <a:p>
            <a:pPr lvl="0"/>
            <a:r>
              <a:rPr lang="en-GB"/>
              <a:t>2.</a:t>
            </a:r>
          </a:p>
        </p:txBody>
      </p:sp>
      <p:sp>
        <p:nvSpPr>
          <p:cNvPr id="22" name="Text Placeholder 12">
            <a:extLst>
              <a:ext uri="{FF2B5EF4-FFF2-40B4-BE49-F238E27FC236}">
                <a16:creationId xmlns:a16="http://schemas.microsoft.com/office/drawing/2014/main" id="{9FB9E8EF-AA8D-11B6-B309-A92ABA6E178D}"/>
              </a:ext>
            </a:extLst>
          </p:cNvPr>
          <p:cNvSpPr>
            <a:spLocks noGrp="1"/>
          </p:cNvSpPr>
          <p:nvPr>
            <p:ph type="body" sz="quarter" idx="18" hasCustomPrompt="1"/>
          </p:nvPr>
        </p:nvSpPr>
        <p:spPr>
          <a:xfrm>
            <a:off x="838200" y="4656137"/>
            <a:ext cx="1408889" cy="1325563"/>
          </a:xfrm>
        </p:spPr>
        <p:txBody>
          <a:bodyPr>
            <a:normAutofit/>
          </a:bodyPr>
          <a:lstStyle>
            <a:lvl1pPr marL="0" indent="0">
              <a:lnSpc>
                <a:spcPct val="100000"/>
              </a:lnSpc>
              <a:buNone/>
              <a:defRPr sz="9600">
                <a:solidFill>
                  <a:srgbClr val="44BBA4"/>
                </a:solidFill>
              </a:defRPr>
            </a:lvl1pPr>
          </a:lstStyle>
          <a:p>
            <a:pPr lvl="0"/>
            <a:r>
              <a:rPr lang="en-GB"/>
              <a:t>3.</a:t>
            </a:r>
          </a:p>
        </p:txBody>
      </p:sp>
      <p:sp>
        <p:nvSpPr>
          <p:cNvPr id="23" name="Slide Number Placeholder 5">
            <a:extLst>
              <a:ext uri="{FF2B5EF4-FFF2-40B4-BE49-F238E27FC236}">
                <a16:creationId xmlns:a16="http://schemas.microsoft.com/office/drawing/2014/main" id="{4596AFB4-7F66-CEC5-EEAC-4FAD5B28B61F}"/>
              </a:ext>
            </a:extLst>
          </p:cNvPr>
          <p:cNvSpPr>
            <a:spLocks noGrp="1"/>
          </p:cNvSpPr>
          <p:nvPr>
            <p:ph type="sldNum" sz="quarter" idx="12"/>
          </p:nvPr>
        </p:nvSpPr>
        <p:spPr>
          <a:xfrm>
            <a:off x="8610600" y="6356350"/>
            <a:ext cx="2743200" cy="365125"/>
          </a:xfrm>
          <a:prstGeom prst="rect">
            <a:avLst/>
          </a:prstGeom>
        </p:spPr>
        <p:txBody>
          <a:bodyPr/>
          <a:lstStyle>
            <a:lvl1pPr>
              <a:defRPr>
                <a:solidFill>
                  <a:srgbClr val="390A6F"/>
                </a:solidFill>
              </a:defRPr>
            </a:lvl1pPr>
          </a:lstStyle>
          <a:p>
            <a:r>
              <a:rPr lang="en-GB"/>
              <a:t>&lt;#&gt;</a:t>
            </a:r>
            <a:endParaRPr lang="en-US"/>
          </a:p>
        </p:txBody>
      </p:sp>
      <p:sp>
        <p:nvSpPr>
          <p:cNvPr id="24" name="Date Placeholder 8">
            <a:extLst>
              <a:ext uri="{FF2B5EF4-FFF2-40B4-BE49-F238E27FC236}">
                <a16:creationId xmlns:a16="http://schemas.microsoft.com/office/drawing/2014/main" id="{0645948D-5896-4400-750D-477A1FCC6C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90A6F"/>
                </a:solidFill>
              </a:defRPr>
            </a:lvl1pPr>
          </a:lstStyle>
          <a:p>
            <a:fld id="{5BB63319-2626-44DC-888F-D5830FBBDD50}" type="datetime1">
              <a:rPr lang="lt-LT" smtClean="0"/>
              <a:t>2025-03-25</a:t>
            </a:fld>
            <a:endParaRPr lang="en-GB"/>
          </a:p>
        </p:txBody>
      </p:sp>
    </p:spTree>
    <p:extLst>
      <p:ext uri="{BB962C8B-B14F-4D97-AF65-F5344CB8AC3E}">
        <p14:creationId xmlns:p14="http://schemas.microsoft.com/office/powerpoint/2010/main" val="40170600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ardinimas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5" name="Text Placeholder 14">
            <a:extLst>
              <a:ext uri="{FF2B5EF4-FFF2-40B4-BE49-F238E27FC236}">
                <a16:creationId xmlns:a16="http://schemas.microsoft.com/office/drawing/2014/main" id="{D084EC86-747D-2FB2-2AC3-14BA8B97FEDC}"/>
              </a:ext>
            </a:extLst>
          </p:cNvPr>
          <p:cNvSpPr>
            <a:spLocks noGrp="1"/>
          </p:cNvSpPr>
          <p:nvPr>
            <p:ph type="body" sz="quarter" idx="15" hasCustomPrompt="1"/>
          </p:nvPr>
        </p:nvSpPr>
        <p:spPr>
          <a:xfrm>
            <a:off x="2451370" y="1795463"/>
            <a:ext cx="3467292" cy="1325562"/>
          </a:xfrm>
        </p:spPr>
        <p:txBody>
          <a:bodyPr>
            <a:normAutofit/>
          </a:bodyPr>
          <a:lstStyle>
            <a:lvl1pPr marL="0" indent="0">
              <a:buNone/>
              <a:defRPr sz="1600"/>
            </a:lvl1pPr>
          </a:lstStyle>
          <a:p>
            <a:pPr lvl="0"/>
            <a:r>
              <a:rPr lang="en-GB"/>
              <a:t>Click to add text</a:t>
            </a:r>
          </a:p>
        </p:txBody>
      </p:sp>
      <p:sp>
        <p:nvSpPr>
          <p:cNvPr id="17" name="Text Placeholder 14">
            <a:extLst>
              <a:ext uri="{FF2B5EF4-FFF2-40B4-BE49-F238E27FC236}">
                <a16:creationId xmlns:a16="http://schemas.microsoft.com/office/drawing/2014/main" id="{890E5CD6-D3A9-BE9C-5BC5-3741290BD4E2}"/>
              </a:ext>
            </a:extLst>
          </p:cNvPr>
          <p:cNvSpPr>
            <a:spLocks noGrp="1"/>
          </p:cNvSpPr>
          <p:nvPr>
            <p:ph type="body" sz="quarter" idx="17" hasCustomPrompt="1"/>
          </p:nvPr>
        </p:nvSpPr>
        <p:spPr>
          <a:xfrm>
            <a:off x="2451370" y="3225800"/>
            <a:ext cx="3467292" cy="1325562"/>
          </a:xfrm>
        </p:spPr>
        <p:txBody>
          <a:bodyPr>
            <a:normAutofit/>
          </a:bodyPr>
          <a:lstStyle>
            <a:lvl1pPr marL="0" indent="0">
              <a:buNone/>
              <a:defRPr sz="1600"/>
            </a:lvl1pPr>
          </a:lstStyle>
          <a:p>
            <a:pPr lvl="0"/>
            <a:r>
              <a:rPr lang="en-GB"/>
              <a:t>Click to add text</a:t>
            </a:r>
          </a:p>
        </p:txBody>
      </p:sp>
      <p:sp>
        <p:nvSpPr>
          <p:cNvPr id="19" name="Text Placeholder 14">
            <a:extLst>
              <a:ext uri="{FF2B5EF4-FFF2-40B4-BE49-F238E27FC236}">
                <a16:creationId xmlns:a16="http://schemas.microsoft.com/office/drawing/2014/main" id="{E67AC807-DFE1-2AEE-3186-2633922AF1EE}"/>
              </a:ext>
            </a:extLst>
          </p:cNvPr>
          <p:cNvSpPr>
            <a:spLocks noGrp="1"/>
          </p:cNvSpPr>
          <p:nvPr>
            <p:ph type="body" sz="quarter" idx="19" hasCustomPrompt="1"/>
          </p:nvPr>
        </p:nvSpPr>
        <p:spPr>
          <a:xfrm>
            <a:off x="2451370" y="4656137"/>
            <a:ext cx="3467292" cy="1325562"/>
          </a:xfrm>
        </p:spPr>
        <p:txBody>
          <a:bodyPr>
            <a:normAutofit/>
          </a:bodyPr>
          <a:lstStyle>
            <a:lvl1pPr marL="0" indent="0">
              <a:buNone/>
              <a:defRPr sz="1600"/>
            </a:lvl1pPr>
          </a:lstStyle>
          <a:p>
            <a:pPr lvl="0"/>
            <a:r>
              <a:rPr lang="en-GB"/>
              <a:t>Click to add text</a:t>
            </a:r>
          </a:p>
        </p:txBody>
      </p:sp>
      <p:sp>
        <p:nvSpPr>
          <p:cNvPr id="20" name="Text Placeholder 12">
            <a:extLst>
              <a:ext uri="{FF2B5EF4-FFF2-40B4-BE49-F238E27FC236}">
                <a16:creationId xmlns:a16="http://schemas.microsoft.com/office/drawing/2014/main" id="{F8C1C1DC-E3AE-D4C5-FF83-470B76449DB3}"/>
              </a:ext>
            </a:extLst>
          </p:cNvPr>
          <p:cNvSpPr>
            <a:spLocks noGrp="1"/>
          </p:cNvSpPr>
          <p:nvPr>
            <p:ph type="body" sz="quarter" idx="14" hasCustomPrompt="1"/>
          </p:nvPr>
        </p:nvSpPr>
        <p:spPr>
          <a:xfrm>
            <a:off x="838200" y="1795463"/>
            <a:ext cx="1496438" cy="1325563"/>
          </a:xfrm>
        </p:spPr>
        <p:txBody>
          <a:bodyPr>
            <a:normAutofit/>
          </a:bodyPr>
          <a:lstStyle>
            <a:lvl1pPr marL="0" indent="0">
              <a:lnSpc>
                <a:spcPct val="100000"/>
              </a:lnSpc>
              <a:buNone/>
              <a:defRPr sz="9600">
                <a:solidFill>
                  <a:srgbClr val="44BBA4"/>
                </a:solidFill>
              </a:defRPr>
            </a:lvl1pPr>
          </a:lstStyle>
          <a:p>
            <a:pPr lvl="0"/>
            <a:r>
              <a:rPr lang="en-GB"/>
              <a:t>1.</a:t>
            </a:r>
          </a:p>
        </p:txBody>
      </p:sp>
      <p:sp>
        <p:nvSpPr>
          <p:cNvPr id="21" name="Text Placeholder 12">
            <a:extLst>
              <a:ext uri="{FF2B5EF4-FFF2-40B4-BE49-F238E27FC236}">
                <a16:creationId xmlns:a16="http://schemas.microsoft.com/office/drawing/2014/main" id="{35B96C3F-F061-4A38-F246-7D211C048838}"/>
              </a:ext>
            </a:extLst>
          </p:cNvPr>
          <p:cNvSpPr>
            <a:spLocks noGrp="1"/>
          </p:cNvSpPr>
          <p:nvPr>
            <p:ph type="body" sz="quarter" idx="16" hasCustomPrompt="1"/>
          </p:nvPr>
        </p:nvSpPr>
        <p:spPr>
          <a:xfrm>
            <a:off x="838200" y="3225800"/>
            <a:ext cx="1496438" cy="1325563"/>
          </a:xfrm>
        </p:spPr>
        <p:txBody>
          <a:bodyPr>
            <a:normAutofit/>
          </a:bodyPr>
          <a:lstStyle>
            <a:lvl1pPr marL="0" indent="0">
              <a:lnSpc>
                <a:spcPct val="100000"/>
              </a:lnSpc>
              <a:buNone/>
              <a:defRPr sz="9600">
                <a:solidFill>
                  <a:srgbClr val="44BBA4"/>
                </a:solidFill>
              </a:defRPr>
            </a:lvl1pPr>
          </a:lstStyle>
          <a:p>
            <a:pPr lvl="0"/>
            <a:r>
              <a:rPr lang="en-GB"/>
              <a:t>2.</a:t>
            </a:r>
          </a:p>
        </p:txBody>
      </p:sp>
      <p:sp>
        <p:nvSpPr>
          <p:cNvPr id="22" name="Text Placeholder 12">
            <a:extLst>
              <a:ext uri="{FF2B5EF4-FFF2-40B4-BE49-F238E27FC236}">
                <a16:creationId xmlns:a16="http://schemas.microsoft.com/office/drawing/2014/main" id="{9FB9E8EF-AA8D-11B6-B309-A92ABA6E178D}"/>
              </a:ext>
            </a:extLst>
          </p:cNvPr>
          <p:cNvSpPr>
            <a:spLocks noGrp="1"/>
          </p:cNvSpPr>
          <p:nvPr>
            <p:ph type="body" sz="quarter" idx="18" hasCustomPrompt="1"/>
          </p:nvPr>
        </p:nvSpPr>
        <p:spPr>
          <a:xfrm>
            <a:off x="838200" y="4656137"/>
            <a:ext cx="1496438" cy="1325563"/>
          </a:xfrm>
        </p:spPr>
        <p:txBody>
          <a:bodyPr>
            <a:normAutofit/>
          </a:bodyPr>
          <a:lstStyle>
            <a:lvl1pPr marL="0" indent="0">
              <a:lnSpc>
                <a:spcPct val="100000"/>
              </a:lnSpc>
              <a:buNone/>
              <a:defRPr sz="9600">
                <a:solidFill>
                  <a:srgbClr val="44BBA4"/>
                </a:solidFill>
              </a:defRPr>
            </a:lvl1pPr>
          </a:lstStyle>
          <a:p>
            <a:pPr lvl="0"/>
            <a:r>
              <a:rPr lang="en-GB"/>
              <a:t>3.</a:t>
            </a:r>
          </a:p>
        </p:txBody>
      </p:sp>
      <p:sp>
        <p:nvSpPr>
          <p:cNvPr id="23" name="Slide Number Placeholder 5">
            <a:extLst>
              <a:ext uri="{FF2B5EF4-FFF2-40B4-BE49-F238E27FC236}">
                <a16:creationId xmlns:a16="http://schemas.microsoft.com/office/drawing/2014/main" id="{4596AFB4-7F66-CEC5-EEAC-4FAD5B28B61F}"/>
              </a:ext>
            </a:extLst>
          </p:cNvPr>
          <p:cNvSpPr>
            <a:spLocks noGrp="1"/>
          </p:cNvSpPr>
          <p:nvPr>
            <p:ph type="sldNum" sz="quarter" idx="12"/>
          </p:nvPr>
        </p:nvSpPr>
        <p:spPr>
          <a:xfrm>
            <a:off x="8610600" y="6356350"/>
            <a:ext cx="2743200" cy="365125"/>
          </a:xfrm>
          <a:prstGeom prst="rect">
            <a:avLst/>
          </a:prstGeom>
        </p:spPr>
        <p:txBody>
          <a:bodyPr/>
          <a:lstStyle>
            <a:lvl1pPr>
              <a:defRPr>
                <a:solidFill>
                  <a:srgbClr val="390A6F"/>
                </a:solidFill>
              </a:defRPr>
            </a:lvl1pPr>
          </a:lstStyle>
          <a:p>
            <a:r>
              <a:rPr lang="en-GB"/>
              <a:t>&lt;#&gt;</a:t>
            </a:r>
            <a:endParaRPr lang="en-US"/>
          </a:p>
        </p:txBody>
      </p:sp>
      <p:sp>
        <p:nvSpPr>
          <p:cNvPr id="24" name="Date Placeholder 8">
            <a:extLst>
              <a:ext uri="{FF2B5EF4-FFF2-40B4-BE49-F238E27FC236}">
                <a16:creationId xmlns:a16="http://schemas.microsoft.com/office/drawing/2014/main" id="{0645948D-5896-4400-750D-477A1FCC6C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90A6F"/>
                </a:solidFill>
              </a:defRPr>
            </a:lvl1pPr>
          </a:lstStyle>
          <a:p>
            <a:fld id="{1B60C487-0A09-4588-BDA2-E76485F4CE5C}" type="datetime1">
              <a:rPr lang="lt-LT" smtClean="0"/>
              <a:t>2025-03-25</a:t>
            </a:fld>
            <a:endParaRPr lang="en-GB"/>
          </a:p>
        </p:txBody>
      </p:sp>
      <p:sp>
        <p:nvSpPr>
          <p:cNvPr id="9" name="Text Placeholder 14">
            <a:extLst>
              <a:ext uri="{FF2B5EF4-FFF2-40B4-BE49-F238E27FC236}">
                <a16:creationId xmlns:a16="http://schemas.microsoft.com/office/drawing/2014/main" id="{7640AC95-54C2-CE58-E13E-175DB915C1AC}"/>
              </a:ext>
            </a:extLst>
          </p:cNvPr>
          <p:cNvSpPr>
            <a:spLocks noGrp="1"/>
          </p:cNvSpPr>
          <p:nvPr>
            <p:ph type="body" sz="quarter" idx="20" hasCustomPrompt="1"/>
          </p:nvPr>
        </p:nvSpPr>
        <p:spPr>
          <a:xfrm>
            <a:off x="7886508" y="1795463"/>
            <a:ext cx="3467292" cy="1325562"/>
          </a:xfrm>
        </p:spPr>
        <p:txBody>
          <a:bodyPr>
            <a:normAutofit/>
          </a:bodyPr>
          <a:lstStyle>
            <a:lvl1pPr marL="0" indent="0">
              <a:buNone/>
              <a:defRPr sz="1600"/>
            </a:lvl1pPr>
          </a:lstStyle>
          <a:p>
            <a:pPr lvl="0"/>
            <a:r>
              <a:rPr lang="en-GB"/>
              <a:t>Click to add text</a:t>
            </a:r>
          </a:p>
        </p:txBody>
      </p:sp>
      <p:sp>
        <p:nvSpPr>
          <p:cNvPr id="10" name="Text Placeholder 14">
            <a:extLst>
              <a:ext uri="{FF2B5EF4-FFF2-40B4-BE49-F238E27FC236}">
                <a16:creationId xmlns:a16="http://schemas.microsoft.com/office/drawing/2014/main" id="{F37A2613-AD00-C11A-6307-C1D9F5B35A60}"/>
              </a:ext>
            </a:extLst>
          </p:cNvPr>
          <p:cNvSpPr>
            <a:spLocks noGrp="1"/>
          </p:cNvSpPr>
          <p:nvPr>
            <p:ph type="body" sz="quarter" idx="21" hasCustomPrompt="1"/>
          </p:nvPr>
        </p:nvSpPr>
        <p:spPr>
          <a:xfrm>
            <a:off x="7886508" y="3225800"/>
            <a:ext cx="3467292" cy="1325562"/>
          </a:xfrm>
        </p:spPr>
        <p:txBody>
          <a:bodyPr>
            <a:normAutofit/>
          </a:bodyPr>
          <a:lstStyle>
            <a:lvl1pPr marL="0" indent="0">
              <a:buNone/>
              <a:defRPr sz="1600"/>
            </a:lvl1pPr>
          </a:lstStyle>
          <a:p>
            <a:pPr lvl="0"/>
            <a:r>
              <a:rPr lang="en-GB"/>
              <a:t>Click to add text</a:t>
            </a:r>
          </a:p>
        </p:txBody>
      </p:sp>
      <p:sp>
        <p:nvSpPr>
          <p:cNvPr id="11" name="Text Placeholder 14">
            <a:extLst>
              <a:ext uri="{FF2B5EF4-FFF2-40B4-BE49-F238E27FC236}">
                <a16:creationId xmlns:a16="http://schemas.microsoft.com/office/drawing/2014/main" id="{59FBA1FF-D77C-94C4-954F-AB77A27DCB70}"/>
              </a:ext>
            </a:extLst>
          </p:cNvPr>
          <p:cNvSpPr>
            <a:spLocks noGrp="1"/>
          </p:cNvSpPr>
          <p:nvPr>
            <p:ph type="body" sz="quarter" idx="22" hasCustomPrompt="1"/>
          </p:nvPr>
        </p:nvSpPr>
        <p:spPr>
          <a:xfrm>
            <a:off x="7886508" y="4656137"/>
            <a:ext cx="3467292" cy="1325562"/>
          </a:xfrm>
        </p:spPr>
        <p:txBody>
          <a:bodyPr>
            <a:normAutofit/>
          </a:bodyPr>
          <a:lstStyle>
            <a:lvl1pPr marL="0" indent="0">
              <a:buNone/>
              <a:defRPr sz="1600"/>
            </a:lvl1pPr>
          </a:lstStyle>
          <a:p>
            <a:pPr lvl="0"/>
            <a:r>
              <a:rPr lang="en-GB"/>
              <a:t>Click to add text</a:t>
            </a:r>
          </a:p>
        </p:txBody>
      </p:sp>
      <p:sp>
        <p:nvSpPr>
          <p:cNvPr id="12" name="Text Placeholder 12">
            <a:extLst>
              <a:ext uri="{FF2B5EF4-FFF2-40B4-BE49-F238E27FC236}">
                <a16:creationId xmlns:a16="http://schemas.microsoft.com/office/drawing/2014/main" id="{271ABC10-9C46-89AA-A6A1-FCEDBEE98382}"/>
              </a:ext>
            </a:extLst>
          </p:cNvPr>
          <p:cNvSpPr>
            <a:spLocks noGrp="1"/>
          </p:cNvSpPr>
          <p:nvPr>
            <p:ph type="body" sz="quarter" idx="23" hasCustomPrompt="1"/>
          </p:nvPr>
        </p:nvSpPr>
        <p:spPr>
          <a:xfrm>
            <a:off x="6273338" y="1795463"/>
            <a:ext cx="1496438" cy="1325563"/>
          </a:xfrm>
        </p:spPr>
        <p:txBody>
          <a:bodyPr>
            <a:normAutofit/>
          </a:bodyPr>
          <a:lstStyle>
            <a:lvl1pPr marL="0" indent="0">
              <a:lnSpc>
                <a:spcPct val="100000"/>
              </a:lnSpc>
              <a:buNone/>
              <a:defRPr sz="9600">
                <a:solidFill>
                  <a:srgbClr val="44BBA4"/>
                </a:solidFill>
              </a:defRPr>
            </a:lvl1pPr>
          </a:lstStyle>
          <a:p>
            <a:pPr lvl="0"/>
            <a:r>
              <a:rPr lang="en-GB"/>
              <a:t>4.</a:t>
            </a:r>
          </a:p>
        </p:txBody>
      </p:sp>
      <p:sp>
        <p:nvSpPr>
          <p:cNvPr id="13" name="Text Placeholder 12">
            <a:extLst>
              <a:ext uri="{FF2B5EF4-FFF2-40B4-BE49-F238E27FC236}">
                <a16:creationId xmlns:a16="http://schemas.microsoft.com/office/drawing/2014/main" id="{BBBA6E30-7435-B654-AB3B-31F04EC3FEA5}"/>
              </a:ext>
            </a:extLst>
          </p:cNvPr>
          <p:cNvSpPr>
            <a:spLocks noGrp="1"/>
          </p:cNvSpPr>
          <p:nvPr>
            <p:ph type="body" sz="quarter" idx="24" hasCustomPrompt="1"/>
          </p:nvPr>
        </p:nvSpPr>
        <p:spPr>
          <a:xfrm>
            <a:off x="6273338" y="3225800"/>
            <a:ext cx="1496438" cy="1325563"/>
          </a:xfrm>
        </p:spPr>
        <p:txBody>
          <a:bodyPr>
            <a:normAutofit/>
          </a:bodyPr>
          <a:lstStyle>
            <a:lvl1pPr marL="0" indent="0">
              <a:lnSpc>
                <a:spcPct val="100000"/>
              </a:lnSpc>
              <a:buNone/>
              <a:defRPr sz="9600">
                <a:solidFill>
                  <a:srgbClr val="44BBA4"/>
                </a:solidFill>
              </a:defRPr>
            </a:lvl1pPr>
          </a:lstStyle>
          <a:p>
            <a:pPr lvl="0"/>
            <a:r>
              <a:rPr lang="en-GB"/>
              <a:t>5.</a:t>
            </a:r>
          </a:p>
        </p:txBody>
      </p:sp>
      <p:sp>
        <p:nvSpPr>
          <p:cNvPr id="14" name="Text Placeholder 12">
            <a:extLst>
              <a:ext uri="{FF2B5EF4-FFF2-40B4-BE49-F238E27FC236}">
                <a16:creationId xmlns:a16="http://schemas.microsoft.com/office/drawing/2014/main" id="{F102210E-D077-6D47-C4C8-153FB51F8C62}"/>
              </a:ext>
            </a:extLst>
          </p:cNvPr>
          <p:cNvSpPr>
            <a:spLocks noGrp="1"/>
          </p:cNvSpPr>
          <p:nvPr>
            <p:ph type="body" sz="quarter" idx="25" hasCustomPrompt="1"/>
          </p:nvPr>
        </p:nvSpPr>
        <p:spPr>
          <a:xfrm>
            <a:off x="6273338" y="4656137"/>
            <a:ext cx="1496438" cy="1325563"/>
          </a:xfrm>
        </p:spPr>
        <p:txBody>
          <a:bodyPr>
            <a:normAutofit/>
          </a:bodyPr>
          <a:lstStyle>
            <a:lvl1pPr marL="0" indent="0">
              <a:lnSpc>
                <a:spcPct val="100000"/>
              </a:lnSpc>
              <a:buNone/>
              <a:defRPr sz="9600">
                <a:solidFill>
                  <a:srgbClr val="44BBA4"/>
                </a:solidFill>
              </a:defRPr>
            </a:lvl1pPr>
          </a:lstStyle>
          <a:p>
            <a:pPr lvl="0"/>
            <a:r>
              <a:rPr lang="en-GB"/>
              <a:t>6.</a:t>
            </a:r>
          </a:p>
        </p:txBody>
      </p:sp>
    </p:spTree>
    <p:extLst>
      <p:ext uri="{BB962C8B-B14F-4D97-AF65-F5344CB8AC3E}">
        <p14:creationId xmlns:p14="http://schemas.microsoft.com/office/powerpoint/2010/main" val="18909004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ardinimas3 su nuotrauk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3" name="Text Placeholder 12">
            <a:extLst>
              <a:ext uri="{FF2B5EF4-FFF2-40B4-BE49-F238E27FC236}">
                <a16:creationId xmlns:a16="http://schemas.microsoft.com/office/drawing/2014/main" id="{B83B45F1-BEEA-CB3D-F54F-40E203664EC8}"/>
              </a:ext>
            </a:extLst>
          </p:cNvPr>
          <p:cNvSpPr>
            <a:spLocks noGrp="1"/>
          </p:cNvSpPr>
          <p:nvPr>
            <p:ph type="body" sz="quarter" idx="14" hasCustomPrompt="1"/>
          </p:nvPr>
        </p:nvSpPr>
        <p:spPr>
          <a:xfrm>
            <a:off x="838200" y="1795463"/>
            <a:ext cx="1476983" cy="1325563"/>
          </a:xfrm>
        </p:spPr>
        <p:txBody>
          <a:bodyPr>
            <a:normAutofit/>
          </a:bodyPr>
          <a:lstStyle>
            <a:lvl1pPr marL="0" indent="0">
              <a:lnSpc>
                <a:spcPct val="100000"/>
              </a:lnSpc>
              <a:buNone/>
              <a:defRPr sz="9600">
                <a:solidFill>
                  <a:srgbClr val="44BBA4"/>
                </a:solidFill>
              </a:defRPr>
            </a:lvl1pPr>
          </a:lstStyle>
          <a:p>
            <a:pPr lvl="0"/>
            <a:r>
              <a:rPr lang="en-GB"/>
              <a:t>1.</a:t>
            </a:r>
          </a:p>
        </p:txBody>
      </p:sp>
      <p:sp>
        <p:nvSpPr>
          <p:cNvPr id="15" name="Text Placeholder 14">
            <a:extLst>
              <a:ext uri="{FF2B5EF4-FFF2-40B4-BE49-F238E27FC236}">
                <a16:creationId xmlns:a16="http://schemas.microsoft.com/office/drawing/2014/main" id="{D084EC86-747D-2FB2-2AC3-14BA8B97FEDC}"/>
              </a:ext>
            </a:extLst>
          </p:cNvPr>
          <p:cNvSpPr>
            <a:spLocks noGrp="1"/>
          </p:cNvSpPr>
          <p:nvPr>
            <p:ph type="body" sz="quarter" idx="15" hasCustomPrompt="1"/>
          </p:nvPr>
        </p:nvSpPr>
        <p:spPr>
          <a:xfrm>
            <a:off x="2431915" y="1795463"/>
            <a:ext cx="4999663" cy="1325562"/>
          </a:xfrm>
        </p:spPr>
        <p:txBody>
          <a:bodyPr>
            <a:normAutofit/>
          </a:bodyPr>
          <a:lstStyle>
            <a:lvl1pPr marL="0" indent="0">
              <a:buNone/>
              <a:defRPr sz="2000"/>
            </a:lvl1pPr>
          </a:lstStyle>
          <a:p>
            <a:pPr lvl="0"/>
            <a:r>
              <a:rPr lang="en-GB"/>
              <a:t>Click to add text</a:t>
            </a:r>
          </a:p>
        </p:txBody>
      </p:sp>
      <p:sp>
        <p:nvSpPr>
          <p:cNvPr id="16" name="Text Placeholder 12">
            <a:extLst>
              <a:ext uri="{FF2B5EF4-FFF2-40B4-BE49-F238E27FC236}">
                <a16:creationId xmlns:a16="http://schemas.microsoft.com/office/drawing/2014/main" id="{BA4D32C9-2B74-39ED-7595-C7F991AB03A3}"/>
              </a:ext>
            </a:extLst>
          </p:cNvPr>
          <p:cNvSpPr>
            <a:spLocks noGrp="1"/>
          </p:cNvSpPr>
          <p:nvPr>
            <p:ph type="body" sz="quarter" idx="16" hasCustomPrompt="1"/>
          </p:nvPr>
        </p:nvSpPr>
        <p:spPr>
          <a:xfrm>
            <a:off x="838200" y="3225800"/>
            <a:ext cx="1476983" cy="1325563"/>
          </a:xfrm>
        </p:spPr>
        <p:txBody>
          <a:bodyPr>
            <a:normAutofit/>
          </a:bodyPr>
          <a:lstStyle>
            <a:lvl1pPr marL="0" indent="0">
              <a:lnSpc>
                <a:spcPct val="100000"/>
              </a:lnSpc>
              <a:buNone/>
              <a:defRPr sz="9600">
                <a:solidFill>
                  <a:srgbClr val="44BBA4"/>
                </a:solidFill>
              </a:defRPr>
            </a:lvl1pPr>
          </a:lstStyle>
          <a:p>
            <a:pPr lvl="0"/>
            <a:r>
              <a:rPr lang="en-GB"/>
              <a:t>2.</a:t>
            </a:r>
          </a:p>
        </p:txBody>
      </p:sp>
      <p:sp>
        <p:nvSpPr>
          <p:cNvPr id="17" name="Text Placeholder 14">
            <a:extLst>
              <a:ext uri="{FF2B5EF4-FFF2-40B4-BE49-F238E27FC236}">
                <a16:creationId xmlns:a16="http://schemas.microsoft.com/office/drawing/2014/main" id="{890E5CD6-D3A9-BE9C-5BC5-3741290BD4E2}"/>
              </a:ext>
            </a:extLst>
          </p:cNvPr>
          <p:cNvSpPr>
            <a:spLocks noGrp="1"/>
          </p:cNvSpPr>
          <p:nvPr>
            <p:ph type="body" sz="quarter" idx="17" hasCustomPrompt="1"/>
          </p:nvPr>
        </p:nvSpPr>
        <p:spPr>
          <a:xfrm>
            <a:off x="2431915" y="3225800"/>
            <a:ext cx="4999663" cy="1325562"/>
          </a:xfrm>
        </p:spPr>
        <p:txBody>
          <a:bodyPr>
            <a:normAutofit/>
          </a:bodyPr>
          <a:lstStyle>
            <a:lvl1pPr marL="0" indent="0">
              <a:buNone/>
              <a:defRPr sz="2000"/>
            </a:lvl1pPr>
          </a:lstStyle>
          <a:p>
            <a:pPr lvl="0"/>
            <a:r>
              <a:rPr lang="en-GB"/>
              <a:t>Click to add text</a:t>
            </a:r>
          </a:p>
        </p:txBody>
      </p:sp>
      <p:sp>
        <p:nvSpPr>
          <p:cNvPr id="18" name="Text Placeholder 12">
            <a:extLst>
              <a:ext uri="{FF2B5EF4-FFF2-40B4-BE49-F238E27FC236}">
                <a16:creationId xmlns:a16="http://schemas.microsoft.com/office/drawing/2014/main" id="{11003BC3-E77C-BB56-2F68-A4AA78C97C10}"/>
              </a:ext>
            </a:extLst>
          </p:cNvPr>
          <p:cNvSpPr>
            <a:spLocks noGrp="1"/>
          </p:cNvSpPr>
          <p:nvPr>
            <p:ph type="body" sz="quarter" idx="18" hasCustomPrompt="1"/>
          </p:nvPr>
        </p:nvSpPr>
        <p:spPr>
          <a:xfrm>
            <a:off x="838200" y="4656137"/>
            <a:ext cx="1476983" cy="1325563"/>
          </a:xfrm>
        </p:spPr>
        <p:txBody>
          <a:bodyPr>
            <a:normAutofit/>
          </a:bodyPr>
          <a:lstStyle>
            <a:lvl1pPr marL="0" indent="0">
              <a:lnSpc>
                <a:spcPct val="100000"/>
              </a:lnSpc>
              <a:buNone/>
              <a:defRPr sz="9600">
                <a:solidFill>
                  <a:srgbClr val="44BBA4"/>
                </a:solidFill>
              </a:defRPr>
            </a:lvl1pPr>
          </a:lstStyle>
          <a:p>
            <a:pPr lvl="0"/>
            <a:r>
              <a:rPr lang="en-GB"/>
              <a:t>3.</a:t>
            </a:r>
          </a:p>
        </p:txBody>
      </p:sp>
      <p:sp>
        <p:nvSpPr>
          <p:cNvPr id="19" name="Text Placeholder 14">
            <a:extLst>
              <a:ext uri="{FF2B5EF4-FFF2-40B4-BE49-F238E27FC236}">
                <a16:creationId xmlns:a16="http://schemas.microsoft.com/office/drawing/2014/main" id="{E67AC807-DFE1-2AEE-3186-2633922AF1EE}"/>
              </a:ext>
            </a:extLst>
          </p:cNvPr>
          <p:cNvSpPr>
            <a:spLocks noGrp="1"/>
          </p:cNvSpPr>
          <p:nvPr>
            <p:ph type="body" sz="quarter" idx="19" hasCustomPrompt="1"/>
          </p:nvPr>
        </p:nvSpPr>
        <p:spPr>
          <a:xfrm>
            <a:off x="2431915" y="4656137"/>
            <a:ext cx="4999663" cy="1325562"/>
          </a:xfrm>
        </p:spPr>
        <p:txBody>
          <a:bodyPr>
            <a:normAutofit/>
          </a:bodyPr>
          <a:lstStyle>
            <a:lvl1pPr marL="0" indent="0">
              <a:buNone/>
              <a:defRPr sz="2000"/>
            </a:lvl1pPr>
          </a:lstStyle>
          <a:p>
            <a:pPr lvl="0"/>
            <a:r>
              <a:rPr lang="en-GB"/>
              <a:t>Click to add text</a:t>
            </a:r>
          </a:p>
        </p:txBody>
      </p:sp>
      <p:sp>
        <p:nvSpPr>
          <p:cNvPr id="4" name="Picture Placeholder 3">
            <a:extLst>
              <a:ext uri="{FF2B5EF4-FFF2-40B4-BE49-F238E27FC236}">
                <a16:creationId xmlns:a16="http://schemas.microsoft.com/office/drawing/2014/main" id="{358B8A3D-6A5E-23F6-617A-C56C7D0C0A44}"/>
              </a:ext>
            </a:extLst>
          </p:cNvPr>
          <p:cNvSpPr>
            <a:spLocks noGrp="1"/>
          </p:cNvSpPr>
          <p:nvPr>
            <p:ph type="pic" sz="quarter" idx="20"/>
          </p:nvPr>
        </p:nvSpPr>
        <p:spPr>
          <a:xfrm>
            <a:off x="7547958" y="1795463"/>
            <a:ext cx="3805841" cy="4186236"/>
          </a:xfrm>
        </p:spPr>
        <p:txBody>
          <a:bodyPr>
            <a:normAutofit/>
          </a:bodyPr>
          <a:lstStyle>
            <a:lvl1pPr marL="0" indent="0">
              <a:buNone/>
              <a:defRPr sz="2000"/>
            </a:lvl1pPr>
          </a:lstStyle>
          <a:p>
            <a:endParaRPr lang="en-GB"/>
          </a:p>
        </p:txBody>
      </p:sp>
      <p:sp>
        <p:nvSpPr>
          <p:cNvPr id="8" name="Text Placeholder 10">
            <a:extLst>
              <a:ext uri="{FF2B5EF4-FFF2-40B4-BE49-F238E27FC236}">
                <a16:creationId xmlns:a16="http://schemas.microsoft.com/office/drawing/2014/main" id="{1CA29E09-57BC-C673-DFE3-7E03F6B2CB4D}"/>
              </a:ext>
            </a:extLst>
          </p:cNvPr>
          <p:cNvSpPr>
            <a:spLocks noGrp="1"/>
          </p:cNvSpPr>
          <p:nvPr>
            <p:ph type="body" sz="quarter" idx="21" hasCustomPrompt="1"/>
          </p:nvPr>
        </p:nvSpPr>
        <p:spPr>
          <a:xfrm>
            <a:off x="8610600" y="6356350"/>
            <a:ext cx="2743200" cy="365125"/>
          </a:xfrm>
        </p:spPr>
        <p:txBody>
          <a:bodyPr>
            <a:normAutofit/>
          </a:bodyPr>
          <a:lstStyle>
            <a:lvl1pPr marL="0" indent="0" algn="r">
              <a:lnSpc>
                <a:spcPct val="150000"/>
              </a:lnSpc>
              <a:buNone/>
              <a:defRPr sz="1200">
                <a:solidFill>
                  <a:srgbClr val="390A6F"/>
                </a:solidFill>
              </a:defRPr>
            </a:lvl1pPr>
          </a:lstStyle>
          <a:p>
            <a:pPr lvl="0"/>
            <a:r>
              <a:rPr lang="lt-LT"/>
              <a:t>&lt;</a:t>
            </a:r>
            <a:r>
              <a:rPr lang="en-GB"/>
              <a:t>#&gt;</a:t>
            </a:r>
          </a:p>
        </p:txBody>
      </p:sp>
      <p:sp>
        <p:nvSpPr>
          <p:cNvPr id="9" name="Date Placeholder 8">
            <a:extLst>
              <a:ext uri="{FF2B5EF4-FFF2-40B4-BE49-F238E27FC236}">
                <a16:creationId xmlns:a16="http://schemas.microsoft.com/office/drawing/2014/main" id="{648C2143-1A96-A094-4012-27DA422206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90A6F"/>
                </a:solidFill>
              </a:defRPr>
            </a:lvl1pPr>
          </a:lstStyle>
          <a:p>
            <a:fld id="{F54438FA-FA6B-4838-8750-EE550E0F9554}" type="datetime1">
              <a:rPr lang="lt-LT" smtClean="0"/>
              <a:t>2025-03-25</a:t>
            </a:fld>
            <a:endParaRPr lang="en-GB"/>
          </a:p>
        </p:txBody>
      </p:sp>
    </p:spTree>
    <p:extLst>
      <p:ext uri="{BB962C8B-B14F-4D97-AF65-F5344CB8AC3E}">
        <p14:creationId xmlns:p14="http://schemas.microsoft.com/office/powerpoint/2010/main" val="22445589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fikas">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F6A92C13-22FC-E2AE-D6AA-357FA97E83FE}"/>
              </a:ext>
            </a:extLst>
          </p:cNvPr>
          <p:cNvSpPr>
            <a:spLocks noGrp="1"/>
          </p:cNvSpPr>
          <p:nvPr>
            <p:ph type="body" sz="quarter" idx="15" hasCustomPrompt="1"/>
          </p:nvPr>
        </p:nvSpPr>
        <p:spPr>
          <a:xfrm>
            <a:off x="8610600" y="6356350"/>
            <a:ext cx="2743200" cy="365125"/>
          </a:xfrm>
        </p:spPr>
        <p:txBody>
          <a:bodyPr>
            <a:normAutofit/>
          </a:bodyPr>
          <a:lstStyle>
            <a:lvl1pPr marL="0" indent="0" algn="r">
              <a:lnSpc>
                <a:spcPct val="150000"/>
              </a:lnSpc>
              <a:buNone/>
              <a:defRPr sz="1200">
                <a:solidFill>
                  <a:srgbClr val="390A6F"/>
                </a:solidFill>
              </a:defRPr>
            </a:lvl1pPr>
          </a:lstStyle>
          <a:p>
            <a:pPr lvl="0"/>
            <a:r>
              <a:rPr lang="lt-LT"/>
              <a:t>&lt;</a:t>
            </a:r>
            <a:r>
              <a:rPr lang="en-GB"/>
              <a:t>#&gt;</a:t>
            </a:r>
          </a:p>
        </p:txBody>
      </p:sp>
      <p:sp>
        <p:nvSpPr>
          <p:cNvPr id="6" name="Date Placeholder 8">
            <a:extLst>
              <a:ext uri="{FF2B5EF4-FFF2-40B4-BE49-F238E27FC236}">
                <a16:creationId xmlns:a16="http://schemas.microsoft.com/office/drawing/2014/main" id="{CD7690F3-1EB1-1B2E-A5BC-5A1E97CA94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90A6F"/>
                </a:solidFill>
              </a:defRPr>
            </a:lvl1pPr>
          </a:lstStyle>
          <a:p>
            <a:fld id="{93A07DFB-D33B-41E3-8B8B-1D3292DCAB96}" type="datetime1">
              <a:rPr lang="lt-LT" smtClean="0"/>
              <a:t>2025-03-25</a:t>
            </a:fld>
            <a:endParaRPr lang="en-GB"/>
          </a:p>
        </p:txBody>
      </p:sp>
      <p:graphicFrame>
        <p:nvGraphicFramePr>
          <p:cNvPr id="13" name="Chart 12">
            <a:extLst>
              <a:ext uri="{FF2B5EF4-FFF2-40B4-BE49-F238E27FC236}">
                <a16:creationId xmlns:a16="http://schemas.microsoft.com/office/drawing/2014/main" id="{5705D9E6-A63A-1E93-AC01-847CD87106AD}"/>
              </a:ext>
            </a:extLst>
          </p:cNvPr>
          <p:cNvGraphicFramePr>
            <a:graphicFrameLocks/>
          </p:cNvGraphicFramePr>
          <p:nvPr userDrawn="1">
            <p:extLst>
              <p:ext uri="{D42A27DB-BD31-4B8C-83A1-F6EECF244321}">
                <p14:modId xmlns:p14="http://schemas.microsoft.com/office/powerpoint/2010/main" val="887051306"/>
              </p:ext>
            </p:extLst>
          </p:nvPr>
        </p:nvGraphicFramePr>
        <p:xfrm>
          <a:off x="4086224" y="1945086"/>
          <a:ext cx="4019551" cy="4156865"/>
        </p:xfrm>
        <a:graphic>
          <a:graphicData uri="http://schemas.openxmlformats.org/drawingml/2006/chart">
            <c:chart xmlns:c="http://schemas.openxmlformats.org/drawingml/2006/chart" xmlns:r="http://schemas.openxmlformats.org/officeDocument/2006/relationships" r:id="rId2"/>
          </a:graphicData>
        </a:graphic>
      </p:graphicFrame>
      <p:sp>
        <p:nvSpPr>
          <p:cNvPr id="14" name="Title 1">
            <a:extLst>
              <a:ext uri="{FF2B5EF4-FFF2-40B4-BE49-F238E27FC236}">
                <a16:creationId xmlns:a16="http://schemas.microsoft.com/office/drawing/2014/main" id="{4DC3E821-6298-E45F-57CA-A968935CC7F6}"/>
              </a:ext>
            </a:extLst>
          </p:cNvPr>
          <p:cNvSpPr>
            <a:spLocks noGrp="1"/>
          </p:cNvSpPr>
          <p:nvPr>
            <p:ph type="title"/>
          </p:nvPr>
        </p:nvSpPr>
        <p:spPr>
          <a:xfrm>
            <a:off x="838200" y="365125"/>
            <a:ext cx="10515600" cy="1325563"/>
          </a:xfrm>
        </p:spPr>
        <p:txBody>
          <a:bodyPr/>
          <a:lstStyle/>
          <a:p>
            <a:r>
              <a:rPr lang="en-US"/>
              <a:t>Click to edit Master title style</a:t>
            </a:r>
            <a:endParaRPr lang="en-GB"/>
          </a:p>
        </p:txBody>
      </p:sp>
      <p:sp>
        <p:nvSpPr>
          <p:cNvPr id="18" name="Text Placeholder 14">
            <a:extLst>
              <a:ext uri="{FF2B5EF4-FFF2-40B4-BE49-F238E27FC236}">
                <a16:creationId xmlns:a16="http://schemas.microsoft.com/office/drawing/2014/main" id="{ECA2CF74-D5F9-6FBE-478E-D929709BA59E}"/>
              </a:ext>
            </a:extLst>
          </p:cNvPr>
          <p:cNvSpPr>
            <a:spLocks noGrp="1"/>
          </p:cNvSpPr>
          <p:nvPr>
            <p:ph type="body" sz="quarter" idx="16" hasCustomPrompt="1"/>
          </p:nvPr>
        </p:nvSpPr>
        <p:spPr>
          <a:xfrm>
            <a:off x="838201" y="1795462"/>
            <a:ext cx="3248023" cy="4306489"/>
          </a:xfrm>
        </p:spPr>
        <p:txBody>
          <a:bodyPr>
            <a:normAutofit/>
          </a:bodyPr>
          <a:lstStyle>
            <a:lvl1pPr marL="0" indent="0">
              <a:buNone/>
              <a:defRPr sz="2000"/>
            </a:lvl1pPr>
          </a:lstStyle>
          <a:p>
            <a:pPr lvl="0"/>
            <a:r>
              <a:rPr lang="en-GB"/>
              <a:t>Click to add text</a:t>
            </a:r>
          </a:p>
        </p:txBody>
      </p:sp>
    </p:spTree>
    <p:extLst>
      <p:ext uri="{BB962C8B-B14F-4D97-AF65-F5344CB8AC3E}">
        <p14:creationId xmlns:p14="http://schemas.microsoft.com/office/powerpoint/2010/main" val="1063875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mos skirtukas">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43BA16CD-5841-A806-5FDC-99130D0E755E}"/>
              </a:ext>
            </a:extLst>
          </p:cNvPr>
          <p:cNvSpPr>
            <a:spLocks noGrp="1"/>
          </p:cNvSpPr>
          <p:nvPr>
            <p:ph type="pic" sz="quarter" idx="14"/>
          </p:nvPr>
        </p:nvSpPr>
        <p:spPr>
          <a:xfrm>
            <a:off x="0" y="0"/>
            <a:ext cx="12192000" cy="2776538"/>
          </a:xfrm>
        </p:spPr>
        <p:txBody>
          <a:bodyPr/>
          <a:lstStyle/>
          <a:p>
            <a:endParaRPr lang="en-GB"/>
          </a:p>
        </p:txBody>
      </p:sp>
      <p:sp>
        <p:nvSpPr>
          <p:cNvPr id="13" name="Title 1">
            <a:extLst>
              <a:ext uri="{FF2B5EF4-FFF2-40B4-BE49-F238E27FC236}">
                <a16:creationId xmlns:a16="http://schemas.microsoft.com/office/drawing/2014/main" id="{09605A66-F573-ECEA-6424-0A8FDD873B8A}"/>
              </a:ext>
            </a:extLst>
          </p:cNvPr>
          <p:cNvSpPr>
            <a:spLocks noGrp="1"/>
          </p:cNvSpPr>
          <p:nvPr>
            <p:ph type="ctrTitle" hasCustomPrompt="1"/>
          </p:nvPr>
        </p:nvSpPr>
        <p:spPr>
          <a:xfrm>
            <a:off x="838200" y="3139917"/>
            <a:ext cx="8846127" cy="2024220"/>
          </a:xfrm>
        </p:spPr>
        <p:txBody>
          <a:bodyPr anchor="b">
            <a:normAutofit/>
          </a:bodyPr>
          <a:lstStyle>
            <a:lvl1pPr algn="l">
              <a:defRPr sz="4800"/>
            </a:lvl1pPr>
          </a:lstStyle>
          <a:p>
            <a:r>
              <a:rPr lang="en-US"/>
              <a:t>Click to edit Master Slide</a:t>
            </a:r>
          </a:p>
        </p:txBody>
      </p:sp>
      <p:sp>
        <p:nvSpPr>
          <p:cNvPr id="14" name="Subtitle 2">
            <a:extLst>
              <a:ext uri="{FF2B5EF4-FFF2-40B4-BE49-F238E27FC236}">
                <a16:creationId xmlns:a16="http://schemas.microsoft.com/office/drawing/2014/main" id="{BEA73228-FE2E-05C1-01EC-7626B87ABDCD}"/>
              </a:ext>
            </a:extLst>
          </p:cNvPr>
          <p:cNvSpPr>
            <a:spLocks noGrp="1"/>
          </p:cNvSpPr>
          <p:nvPr>
            <p:ph type="subTitle" idx="1"/>
          </p:nvPr>
        </p:nvSpPr>
        <p:spPr>
          <a:xfrm>
            <a:off x="838200" y="5348735"/>
            <a:ext cx="7772400" cy="64423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Text Placeholder 10">
            <a:extLst>
              <a:ext uri="{FF2B5EF4-FFF2-40B4-BE49-F238E27FC236}">
                <a16:creationId xmlns:a16="http://schemas.microsoft.com/office/drawing/2014/main" id="{291BFA11-045B-3259-CC10-3EDE68848729}"/>
              </a:ext>
            </a:extLst>
          </p:cNvPr>
          <p:cNvSpPr>
            <a:spLocks noGrp="1"/>
          </p:cNvSpPr>
          <p:nvPr>
            <p:ph type="body" sz="quarter" idx="15" hasCustomPrompt="1"/>
          </p:nvPr>
        </p:nvSpPr>
        <p:spPr>
          <a:xfrm>
            <a:off x="8610600" y="6356350"/>
            <a:ext cx="2743200" cy="365125"/>
          </a:xfrm>
        </p:spPr>
        <p:txBody>
          <a:bodyPr>
            <a:normAutofit/>
          </a:bodyPr>
          <a:lstStyle>
            <a:lvl1pPr marL="0" indent="0" algn="r">
              <a:lnSpc>
                <a:spcPct val="150000"/>
              </a:lnSpc>
              <a:buNone/>
              <a:defRPr sz="1200">
                <a:solidFill>
                  <a:srgbClr val="390A6F"/>
                </a:solidFill>
              </a:defRPr>
            </a:lvl1pPr>
          </a:lstStyle>
          <a:p>
            <a:pPr lvl="0"/>
            <a:r>
              <a:rPr lang="lt-LT"/>
              <a:t>&lt;</a:t>
            </a:r>
            <a:r>
              <a:rPr lang="en-GB"/>
              <a:t>#&gt;</a:t>
            </a:r>
          </a:p>
        </p:txBody>
      </p:sp>
      <p:sp>
        <p:nvSpPr>
          <p:cNvPr id="16" name="Date Placeholder 8">
            <a:extLst>
              <a:ext uri="{FF2B5EF4-FFF2-40B4-BE49-F238E27FC236}">
                <a16:creationId xmlns:a16="http://schemas.microsoft.com/office/drawing/2014/main" id="{C62E1932-795F-2ADA-ECA1-9EA73CC525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90A6F"/>
                </a:solidFill>
              </a:defRPr>
            </a:lvl1pPr>
          </a:lstStyle>
          <a:p>
            <a:fld id="{10755615-C7AD-40D1-A9AD-DCBD94DD067F}" type="datetime1">
              <a:rPr lang="lt-LT" smtClean="0"/>
              <a:t>2025-03-25</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Laiko&quot; juos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E513B-CAA3-F17D-9D47-8158A5CCD11F}"/>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FD8C393F-EDFA-B30A-AC2B-5CFAAAF47C2F}"/>
              </a:ext>
            </a:extLst>
          </p:cNvPr>
          <p:cNvSpPr>
            <a:spLocks noGrp="1"/>
          </p:cNvSpPr>
          <p:nvPr>
            <p:ph type="sldNum" sz="quarter" idx="10"/>
          </p:nvPr>
        </p:nvSpPr>
        <p:spPr/>
        <p:txBody>
          <a:bodyPr/>
          <a:lstStyle/>
          <a:p>
            <a:r>
              <a:rPr lang="lt-LT"/>
              <a:t>&lt;</a:t>
            </a:r>
            <a:r>
              <a:rPr lang="en-GB"/>
              <a:t>#&gt;</a:t>
            </a:r>
            <a:endParaRPr lang="en-US"/>
          </a:p>
        </p:txBody>
      </p:sp>
      <p:sp>
        <p:nvSpPr>
          <p:cNvPr id="4" name="Date Placeholder 3">
            <a:extLst>
              <a:ext uri="{FF2B5EF4-FFF2-40B4-BE49-F238E27FC236}">
                <a16:creationId xmlns:a16="http://schemas.microsoft.com/office/drawing/2014/main" id="{62E8B1E8-6BB5-ED1C-A10E-0AEBDE946BFC}"/>
              </a:ext>
            </a:extLst>
          </p:cNvPr>
          <p:cNvSpPr>
            <a:spLocks noGrp="1"/>
          </p:cNvSpPr>
          <p:nvPr>
            <p:ph type="dt" sz="half" idx="11"/>
          </p:nvPr>
        </p:nvSpPr>
        <p:spPr/>
        <p:txBody>
          <a:bodyPr/>
          <a:lstStyle/>
          <a:p>
            <a:fld id="{469E0AE7-08EB-43ED-B591-E40C6AA1EF04}" type="datetime1">
              <a:rPr lang="lt-LT" smtClean="0"/>
              <a:t>2025-03-25</a:t>
            </a:fld>
            <a:endParaRPr lang="en-GB"/>
          </a:p>
        </p:txBody>
      </p:sp>
      <p:cxnSp>
        <p:nvCxnSpPr>
          <p:cNvPr id="6" name="Straight Arrow Connector 5">
            <a:extLst>
              <a:ext uri="{FF2B5EF4-FFF2-40B4-BE49-F238E27FC236}">
                <a16:creationId xmlns:a16="http://schemas.microsoft.com/office/drawing/2014/main" id="{BC237E18-9999-6F21-F177-EF9627EE2F95}"/>
              </a:ext>
            </a:extLst>
          </p:cNvPr>
          <p:cNvCxnSpPr/>
          <p:nvPr userDrawn="1"/>
        </p:nvCxnSpPr>
        <p:spPr>
          <a:xfrm>
            <a:off x="838200" y="3973484"/>
            <a:ext cx="10515600" cy="0"/>
          </a:xfrm>
          <a:prstGeom prst="straightConnector1">
            <a:avLst/>
          </a:prstGeom>
          <a:ln w="28575" cap="flat" cmpd="sng" algn="ctr">
            <a:solidFill>
              <a:srgbClr val="44BBA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 name="Text Placeholder 8">
            <a:extLst>
              <a:ext uri="{FF2B5EF4-FFF2-40B4-BE49-F238E27FC236}">
                <a16:creationId xmlns:a16="http://schemas.microsoft.com/office/drawing/2014/main" id="{85632AE2-BB06-3F47-EB34-746D80D86953}"/>
              </a:ext>
            </a:extLst>
          </p:cNvPr>
          <p:cNvSpPr>
            <a:spLocks noGrp="1"/>
          </p:cNvSpPr>
          <p:nvPr>
            <p:ph type="body" sz="quarter" idx="12" hasCustomPrompt="1"/>
          </p:nvPr>
        </p:nvSpPr>
        <p:spPr>
          <a:xfrm>
            <a:off x="838200" y="3175468"/>
            <a:ext cx="2370513" cy="656758"/>
          </a:xfrm>
        </p:spPr>
        <p:txBody>
          <a:bodyPr>
            <a:normAutofit/>
          </a:bodyPr>
          <a:lstStyle>
            <a:lvl1pPr>
              <a:defRPr sz="1800"/>
            </a:lvl1pPr>
          </a:lstStyle>
          <a:p>
            <a:pPr lvl="0"/>
            <a:r>
              <a:rPr lang="en-GB"/>
              <a:t>Click to add text</a:t>
            </a:r>
          </a:p>
        </p:txBody>
      </p:sp>
      <p:sp>
        <p:nvSpPr>
          <p:cNvPr id="10" name="Text Placeholder 8">
            <a:extLst>
              <a:ext uri="{FF2B5EF4-FFF2-40B4-BE49-F238E27FC236}">
                <a16:creationId xmlns:a16="http://schemas.microsoft.com/office/drawing/2014/main" id="{590CA3A3-7492-4C19-B09C-F978BE4996DD}"/>
              </a:ext>
            </a:extLst>
          </p:cNvPr>
          <p:cNvSpPr>
            <a:spLocks noGrp="1"/>
          </p:cNvSpPr>
          <p:nvPr>
            <p:ph type="body" sz="quarter" idx="13" hasCustomPrompt="1"/>
          </p:nvPr>
        </p:nvSpPr>
        <p:spPr>
          <a:xfrm>
            <a:off x="2396143" y="4114743"/>
            <a:ext cx="2370513" cy="656758"/>
          </a:xfrm>
        </p:spPr>
        <p:txBody>
          <a:bodyPr>
            <a:normAutofit/>
          </a:bodyPr>
          <a:lstStyle>
            <a:lvl1pPr>
              <a:defRPr sz="1800"/>
            </a:lvl1pPr>
          </a:lstStyle>
          <a:p>
            <a:pPr lvl="0"/>
            <a:r>
              <a:rPr lang="en-GB"/>
              <a:t>Click to add text</a:t>
            </a:r>
          </a:p>
        </p:txBody>
      </p:sp>
      <p:sp>
        <p:nvSpPr>
          <p:cNvPr id="11" name="Text Placeholder 8">
            <a:extLst>
              <a:ext uri="{FF2B5EF4-FFF2-40B4-BE49-F238E27FC236}">
                <a16:creationId xmlns:a16="http://schemas.microsoft.com/office/drawing/2014/main" id="{2D47BD03-B1A3-A6DA-925C-78723555A090}"/>
              </a:ext>
            </a:extLst>
          </p:cNvPr>
          <p:cNvSpPr>
            <a:spLocks noGrp="1"/>
          </p:cNvSpPr>
          <p:nvPr>
            <p:ph type="body" sz="quarter" idx="14" hasCustomPrompt="1"/>
          </p:nvPr>
        </p:nvSpPr>
        <p:spPr>
          <a:xfrm>
            <a:off x="4124498" y="3175468"/>
            <a:ext cx="2370513" cy="656758"/>
          </a:xfrm>
        </p:spPr>
        <p:txBody>
          <a:bodyPr>
            <a:normAutofit/>
          </a:bodyPr>
          <a:lstStyle>
            <a:lvl1pPr>
              <a:defRPr sz="1800"/>
            </a:lvl1pPr>
          </a:lstStyle>
          <a:p>
            <a:pPr lvl="0"/>
            <a:r>
              <a:rPr lang="en-GB"/>
              <a:t>Click to add text</a:t>
            </a:r>
          </a:p>
        </p:txBody>
      </p:sp>
      <p:sp>
        <p:nvSpPr>
          <p:cNvPr id="12" name="Text Placeholder 8">
            <a:extLst>
              <a:ext uri="{FF2B5EF4-FFF2-40B4-BE49-F238E27FC236}">
                <a16:creationId xmlns:a16="http://schemas.microsoft.com/office/drawing/2014/main" id="{030D6E24-67CE-276D-DA47-3D3764AEFD52}"/>
              </a:ext>
            </a:extLst>
          </p:cNvPr>
          <p:cNvSpPr>
            <a:spLocks noGrp="1"/>
          </p:cNvSpPr>
          <p:nvPr>
            <p:ph type="body" sz="quarter" idx="15" hasCustomPrompt="1"/>
          </p:nvPr>
        </p:nvSpPr>
        <p:spPr>
          <a:xfrm>
            <a:off x="5832070" y="4114743"/>
            <a:ext cx="2370513" cy="656758"/>
          </a:xfrm>
        </p:spPr>
        <p:txBody>
          <a:bodyPr>
            <a:normAutofit/>
          </a:bodyPr>
          <a:lstStyle>
            <a:lvl1pPr>
              <a:defRPr sz="1800"/>
            </a:lvl1pPr>
          </a:lstStyle>
          <a:p>
            <a:pPr lvl="0"/>
            <a:r>
              <a:rPr lang="en-GB"/>
              <a:t>Click to add text</a:t>
            </a:r>
          </a:p>
        </p:txBody>
      </p:sp>
      <p:sp>
        <p:nvSpPr>
          <p:cNvPr id="13" name="Text Placeholder 8">
            <a:extLst>
              <a:ext uri="{FF2B5EF4-FFF2-40B4-BE49-F238E27FC236}">
                <a16:creationId xmlns:a16="http://schemas.microsoft.com/office/drawing/2014/main" id="{289F95AC-968B-404F-6FC5-7FC897A9B678}"/>
              </a:ext>
            </a:extLst>
          </p:cNvPr>
          <p:cNvSpPr>
            <a:spLocks noGrp="1"/>
          </p:cNvSpPr>
          <p:nvPr>
            <p:ph type="body" sz="quarter" idx="16" hasCustomPrompt="1"/>
          </p:nvPr>
        </p:nvSpPr>
        <p:spPr>
          <a:xfrm>
            <a:off x="7410796" y="3175468"/>
            <a:ext cx="2370513" cy="656758"/>
          </a:xfrm>
        </p:spPr>
        <p:txBody>
          <a:bodyPr>
            <a:normAutofit/>
          </a:bodyPr>
          <a:lstStyle>
            <a:lvl1pPr>
              <a:defRPr sz="1800"/>
            </a:lvl1pPr>
          </a:lstStyle>
          <a:p>
            <a:pPr lvl="0"/>
            <a:r>
              <a:rPr lang="en-GB"/>
              <a:t>Click to add text</a:t>
            </a:r>
          </a:p>
        </p:txBody>
      </p:sp>
    </p:spTree>
    <p:extLst>
      <p:ext uri="{BB962C8B-B14F-4D97-AF65-F5344CB8AC3E}">
        <p14:creationId xmlns:p14="http://schemas.microsoft.com/office/powerpoint/2010/main" val="20362629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radzia bendras 02">
  <p:cSld name="Pradzia bendras 02">
    <p:spTree>
      <p:nvGrpSpPr>
        <p:cNvPr id="1" name="Shape 31"/>
        <p:cNvGrpSpPr/>
        <p:nvPr/>
      </p:nvGrpSpPr>
      <p:grpSpPr>
        <a:xfrm>
          <a:off x="0" y="0"/>
          <a:ext cx="0" cy="0"/>
          <a:chOff x="0" y="0"/>
          <a:chExt cx="0" cy="0"/>
        </a:xfrm>
      </p:grpSpPr>
      <p:sp>
        <p:nvSpPr>
          <p:cNvPr id="32" name="Google Shape;32;p53"/>
          <p:cNvSpPr/>
          <p:nvPr/>
        </p:nvSpPr>
        <p:spPr>
          <a:xfrm>
            <a:off x="748241" y="1792817"/>
            <a:ext cx="6174462" cy="3435351"/>
          </a:xfrm>
          <a:custGeom>
            <a:avLst/>
            <a:gdLst/>
            <a:ahLst/>
            <a:cxnLst/>
            <a:rect l="l" t="t" r="r" b="b"/>
            <a:pathLst>
              <a:path w="21600" h="21600" extrusionOk="0">
                <a:moveTo>
                  <a:pt x="21081" y="21600"/>
                </a:moveTo>
                <a:lnTo>
                  <a:pt x="519" y="21600"/>
                </a:lnTo>
                <a:cubicBezTo>
                  <a:pt x="233" y="21600"/>
                  <a:pt x="0" y="21241"/>
                  <a:pt x="0" y="20801"/>
                </a:cubicBezTo>
                <a:lnTo>
                  <a:pt x="0" y="799"/>
                </a:lnTo>
                <a:cubicBezTo>
                  <a:pt x="0" y="359"/>
                  <a:pt x="233" y="0"/>
                  <a:pt x="519" y="0"/>
                </a:cubicBezTo>
                <a:lnTo>
                  <a:pt x="21081" y="0"/>
                </a:lnTo>
                <a:cubicBezTo>
                  <a:pt x="21367" y="0"/>
                  <a:pt x="21600" y="359"/>
                  <a:pt x="21600" y="799"/>
                </a:cubicBezTo>
                <a:lnTo>
                  <a:pt x="21600" y="20801"/>
                </a:lnTo>
                <a:cubicBezTo>
                  <a:pt x="21600" y="21241"/>
                  <a:pt x="21367" y="21600"/>
                  <a:pt x="21081" y="21600"/>
                </a:cubicBezTo>
                <a:close/>
              </a:path>
            </a:pathLst>
          </a:custGeom>
          <a:solidFill>
            <a:srgbClr val="F2F2F2"/>
          </a:solidFill>
          <a:ln>
            <a:noFill/>
          </a:ln>
        </p:spPr>
        <p:txBody>
          <a:bodyPr spcFirstLastPara="1" wrap="square" lIns="30467" tIns="30467" rIns="30467" bIns="30467" anchor="ctr" anchorCtr="0">
            <a:noAutofit/>
          </a:bodyPr>
          <a:lstStyle/>
          <a:p>
            <a:pPr marL="0" marR="0" lvl="0" indent="0" algn="l" rtl="0">
              <a:lnSpc>
                <a:spcPct val="100000"/>
              </a:lnSpc>
              <a:spcBef>
                <a:spcPts val="0"/>
              </a:spcBef>
              <a:spcAft>
                <a:spcPts val="0"/>
              </a:spcAft>
              <a:buClr>
                <a:schemeClr val="accent1"/>
              </a:buClr>
              <a:buSzPts val="1800"/>
              <a:buFont typeface="Inter"/>
              <a:buNone/>
            </a:pPr>
            <a:endParaRPr sz="1200" b="0" i="0" u="none" strike="noStrike" cap="none">
              <a:solidFill>
                <a:schemeClr val="accent1"/>
              </a:solidFill>
              <a:latin typeface="Helvetica Neue"/>
              <a:ea typeface="Helvetica Neue"/>
              <a:cs typeface="Helvetica Neue"/>
              <a:sym typeface="Helvetica Neue"/>
            </a:endParaRPr>
          </a:p>
        </p:txBody>
      </p:sp>
      <p:pic>
        <p:nvPicPr>
          <p:cNvPr id="33" name="Google Shape;33;p53" descr="Picture 5"/>
          <p:cNvPicPr preferRelativeResize="0"/>
          <p:nvPr/>
        </p:nvPicPr>
        <p:blipFill rotWithShape="1">
          <a:blip r:embed="rId2">
            <a:alphaModFix/>
          </a:blip>
          <a:srcRect/>
          <a:stretch/>
        </p:blipFill>
        <p:spPr>
          <a:xfrm>
            <a:off x="635000" y="1007533"/>
            <a:ext cx="1773767" cy="897467"/>
          </a:xfrm>
          <a:prstGeom prst="rect">
            <a:avLst/>
          </a:prstGeom>
          <a:noFill/>
          <a:ln>
            <a:noFill/>
          </a:ln>
          <a:effectLst>
            <a:outerShdw blurRad="63500" dist="25400" dir="5400000" rotWithShape="0">
              <a:srgbClr val="000000">
                <a:alpha val="28627"/>
              </a:srgbClr>
            </a:outerShdw>
          </a:effectLst>
        </p:spPr>
      </p:pic>
      <p:sp>
        <p:nvSpPr>
          <p:cNvPr id="34" name="Google Shape;34;p53"/>
          <p:cNvSpPr txBox="1">
            <a:spLocks noGrp="1"/>
          </p:cNvSpPr>
          <p:nvPr>
            <p:ph type="title"/>
          </p:nvPr>
        </p:nvSpPr>
        <p:spPr>
          <a:xfrm>
            <a:off x="1026693" y="2197767"/>
            <a:ext cx="4796591" cy="2074699"/>
          </a:xfrm>
          <a:prstGeom prst="rect">
            <a:avLst/>
          </a:prstGeom>
          <a:noFill/>
          <a:ln>
            <a:noFill/>
          </a:ln>
        </p:spPr>
        <p:txBody>
          <a:bodyPr spcFirstLastPara="1" wrap="square" lIns="45700" tIns="45700" rIns="45700" bIns="45700" anchor="t" anchorCtr="0">
            <a:normAutofit/>
          </a:bodyPr>
          <a:lstStyle>
            <a:lvl1pPr lvl="0" algn="l">
              <a:lnSpc>
                <a:spcPct val="90000"/>
              </a:lnSpc>
              <a:spcBef>
                <a:spcPts val="0"/>
              </a:spcBef>
              <a:spcAft>
                <a:spcPts val="0"/>
              </a:spcAft>
              <a:buClr>
                <a:schemeClr val="accent1"/>
              </a:buClr>
              <a:buSzPts val="6000"/>
              <a:buFont typeface="Helvetica Neue"/>
              <a:buNone/>
              <a:defRPr sz="4000" b="1">
                <a:latin typeface="Helvetica Neue"/>
                <a:ea typeface="Helvetica Neue"/>
                <a:cs typeface="Helvetica Neue"/>
                <a:sym typeface="Helvetica Neue"/>
              </a:defRPr>
            </a:lvl1pPr>
            <a:lvl2pPr lvl="1" algn="l">
              <a:lnSpc>
                <a:spcPct val="90000"/>
              </a:lnSpc>
              <a:spcBef>
                <a:spcPts val="0"/>
              </a:spcBef>
              <a:spcAft>
                <a:spcPts val="0"/>
              </a:spcAft>
              <a:buClr>
                <a:schemeClr val="accent1"/>
              </a:buClr>
              <a:buSzPts val="1800"/>
              <a:buNone/>
              <a:defRPr/>
            </a:lvl2pPr>
            <a:lvl3pPr lvl="2" algn="l">
              <a:lnSpc>
                <a:spcPct val="90000"/>
              </a:lnSpc>
              <a:spcBef>
                <a:spcPts val="0"/>
              </a:spcBef>
              <a:spcAft>
                <a:spcPts val="0"/>
              </a:spcAft>
              <a:buClr>
                <a:schemeClr val="accent1"/>
              </a:buClr>
              <a:buSzPts val="1800"/>
              <a:buNone/>
              <a:defRPr/>
            </a:lvl3pPr>
            <a:lvl4pPr lvl="3" algn="l">
              <a:lnSpc>
                <a:spcPct val="90000"/>
              </a:lnSpc>
              <a:spcBef>
                <a:spcPts val="0"/>
              </a:spcBef>
              <a:spcAft>
                <a:spcPts val="0"/>
              </a:spcAft>
              <a:buClr>
                <a:schemeClr val="accent1"/>
              </a:buClr>
              <a:buSzPts val="1800"/>
              <a:buNone/>
              <a:defRPr/>
            </a:lvl4pPr>
            <a:lvl5pPr lvl="4" algn="l">
              <a:lnSpc>
                <a:spcPct val="90000"/>
              </a:lnSpc>
              <a:spcBef>
                <a:spcPts val="0"/>
              </a:spcBef>
              <a:spcAft>
                <a:spcPts val="0"/>
              </a:spcAft>
              <a:buClr>
                <a:schemeClr val="accent1"/>
              </a:buClr>
              <a:buSzPts val="1800"/>
              <a:buNone/>
              <a:defRPr/>
            </a:lvl5pPr>
            <a:lvl6pPr lvl="5" algn="l">
              <a:lnSpc>
                <a:spcPct val="90000"/>
              </a:lnSpc>
              <a:spcBef>
                <a:spcPts val="0"/>
              </a:spcBef>
              <a:spcAft>
                <a:spcPts val="0"/>
              </a:spcAft>
              <a:buClr>
                <a:schemeClr val="accent1"/>
              </a:buClr>
              <a:buSzPts val="1800"/>
              <a:buNone/>
              <a:defRPr/>
            </a:lvl6pPr>
            <a:lvl7pPr lvl="6" algn="l">
              <a:lnSpc>
                <a:spcPct val="90000"/>
              </a:lnSpc>
              <a:spcBef>
                <a:spcPts val="0"/>
              </a:spcBef>
              <a:spcAft>
                <a:spcPts val="0"/>
              </a:spcAft>
              <a:buClr>
                <a:schemeClr val="accent1"/>
              </a:buClr>
              <a:buSzPts val="1800"/>
              <a:buNone/>
              <a:defRPr/>
            </a:lvl7pPr>
            <a:lvl8pPr lvl="7" algn="l">
              <a:lnSpc>
                <a:spcPct val="90000"/>
              </a:lnSpc>
              <a:spcBef>
                <a:spcPts val="0"/>
              </a:spcBef>
              <a:spcAft>
                <a:spcPts val="0"/>
              </a:spcAft>
              <a:buClr>
                <a:schemeClr val="accent1"/>
              </a:buClr>
              <a:buSzPts val="1800"/>
              <a:buNone/>
              <a:defRPr/>
            </a:lvl8pPr>
            <a:lvl9pPr lvl="8" algn="l">
              <a:lnSpc>
                <a:spcPct val="90000"/>
              </a:lnSpc>
              <a:spcBef>
                <a:spcPts val="0"/>
              </a:spcBef>
              <a:spcAft>
                <a:spcPts val="0"/>
              </a:spcAft>
              <a:buClr>
                <a:schemeClr val="accent1"/>
              </a:buClr>
              <a:buSzPts val="1800"/>
              <a:buNone/>
              <a:defRPr/>
            </a:lvl9pPr>
          </a:lstStyle>
          <a:p>
            <a:endParaRPr/>
          </a:p>
        </p:txBody>
      </p:sp>
      <p:sp>
        <p:nvSpPr>
          <p:cNvPr id="35" name="Google Shape;35;p53"/>
          <p:cNvSpPr txBox="1">
            <a:spLocks noGrp="1"/>
          </p:cNvSpPr>
          <p:nvPr>
            <p:ph type="body" idx="1"/>
          </p:nvPr>
        </p:nvSpPr>
        <p:spPr>
          <a:xfrm>
            <a:off x="1026694" y="4503554"/>
            <a:ext cx="1946443" cy="493565"/>
          </a:xfrm>
          <a:prstGeom prst="rect">
            <a:avLst/>
          </a:prstGeom>
          <a:noFill/>
          <a:ln>
            <a:noFill/>
          </a:ln>
        </p:spPr>
        <p:txBody>
          <a:bodyPr spcFirstLastPara="1" wrap="square" lIns="45700" tIns="45700" rIns="45700" bIns="45700" anchor="t" anchorCtr="0">
            <a:normAutofit/>
          </a:bodyPr>
          <a:lstStyle>
            <a:lvl1pPr marL="304815" lvl="0" indent="-152408" algn="l">
              <a:lnSpc>
                <a:spcPct val="90000"/>
              </a:lnSpc>
              <a:spcBef>
                <a:spcPts val="1000"/>
              </a:spcBef>
              <a:spcAft>
                <a:spcPts val="0"/>
              </a:spcAft>
              <a:buClr>
                <a:schemeClr val="accent1"/>
              </a:buClr>
              <a:buSzPts val="1800"/>
              <a:buFont typeface="Inter"/>
              <a:buNone/>
              <a:defRPr sz="1200"/>
            </a:lvl1pPr>
            <a:lvl2pPr marL="609630" lvl="1" indent="-152408" algn="l">
              <a:lnSpc>
                <a:spcPct val="90000"/>
              </a:lnSpc>
              <a:spcBef>
                <a:spcPts val="1000"/>
              </a:spcBef>
              <a:spcAft>
                <a:spcPts val="0"/>
              </a:spcAft>
              <a:buClr>
                <a:schemeClr val="accent1"/>
              </a:buClr>
              <a:buSzPts val="1800"/>
              <a:buFont typeface="Inter"/>
              <a:buNone/>
              <a:defRPr sz="1200"/>
            </a:lvl2pPr>
            <a:lvl3pPr marL="914446" lvl="2" indent="-152408" algn="l">
              <a:lnSpc>
                <a:spcPct val="90000"/>
              </a:lnSpc>
              <a:spcBef>
                <a:spcPts val="1000"/>
              </a:spcBef>
              <a:spcAft>
                <a:spcPts val="0"/>
              </a:spcAft>
              <a:buClr>
                <a:schemeClr val="accent1"/>
              </a:buClr>
              <a:buSzPts val="1800"/>
              <a:buFont typeface="Inter"/>
              <a:buNone/>
              <a:defRPr sz="1200"/>
            </a:lvl3pPr>
            <a:lvl4pPr marL="1219261" lvl="3" indent="-152408" algn="l">
              <a:lnSpc>
                <a:spcPct val="90000"/>
              </a:lnSpc>
              <a:spcBef>
                <a:spcPts val="1000"/>
              </a:spcBef>
              <a:spcAft>
                <a:spcPts val="0"/>
              </a:spcAft>
              <a:buClr>
                <a:schemeClr val="accent1"/>
              </a:buClr>
              <a:buSzPts val="1800"/>
              <a:buFont typeface="Inter"/>
              <a:buNone/>
              <a:defRPr sz="1200"/>
            </a:lvl4pPr>
            <a:lvl5pPr marL="1524076" lvl="4" indent="-152408" algn="l">
              <a:lnSpc>
                <a:spcPct val="90000"/>
              </a:lnSpc>
              <a:spcBef>
                <a:spcPts val="1000"/>
              </a:spcBef>
              <a:spcAft>
                <a:spcPts val="0"/>
              </a:spcAft>
              <a:buClr>
                <a:schemeClr val="accent1"/>
              </a:buClr>
              <a:buSzPts val="1800"/>
              <a:buFont typeface="Inter"/>
              <a:buNone/>
              <a:defRPr sz="1200"/>
            </a:lvl5pPr>
            <a:lvl6pPr marL="1828891" lvl="5" indent="-152408" algn="l">
              <a:lnSpc>
                <a:spcPct val="90000"/>
              </a:lnSpc>
              <a:spcBef>
                <a:spcPts val="1000"/>
              </a:spcBef>
              <a:spcAft>
                <a:spcPts val="0"/>
              </a:spcAft>
              <a:buClr>
                <a:schemeClr val="accent1"/>
              </a:buClr>
              <a:buSzPts val="1800"/>
              <a:buNone/>
              <a:defRPr/>
            </a:lvl6pPr>
            <a:lvl7pPr marL="2133707" lvl="6" indent="-152408" algn="l">
              <a:lnSpc>
                <a:spcPct val="90000"/>
              </a:lnSpc>
              <a:spcBef>
                <a:spcPts val="1000"/>
              </a:spcBef>
              <a:spcAft>
                <a:spcPts val="0"/>
              </a:spcAft>
              <a:buClr>
                <a:schemeClr val="accent1"/>
              </a:buClr>
              <a:buSzPts val="1800"/>
              <a:buNone/>
              <a:defRPr/>
            </a:lvl7pPr>
            <a:lvl8pPr marL="2438522" lvl="7" indent="-152408" algn="l">
              <a:lnSpc>
                <a:spcPct val="90000"/>
              </a:lnSpc>
              <a:spcBef>
                <a:spcPts val="1000"/>
              </a:spcBef>
              <a:spcAft>
                <a:spcPts val="0"/>
              </a:spcAft>
              <a:buClr>
                <a:schemeClr val="accent1"/>
              </a:buClr>
              <a:buSzPts val="1800"/>
              <a:buNone/>
              <a:defRPr/>
            </a:lvl8pPr>
            <a:lvl9pPr marL="2743337" lvl="8" indent="-152408" algn="l">
              <a:lnSpc>
                <a:spcPct val="90000"/>
              </a:lnSpc>
              <a:spcBef>
                <a:spcPts val="1000"/>
              </a:spcBef>
              <a:spcAft>
                <a:spcPts val="0"/>
              </a:spcAft>
              <a:buClr>
                <a:schemeClr val="accent1"/>
              </a:buClr>
              <a:buSzPts val="1800"/>
              <a:buNone/>
              <a:defRPr/>
            </a:lvl9pPr>
          </a:lstStyle>
          <a:p>
            <a:endParaRPr/>
          </a:p>
        </p:txBody>
      </p:sp>
      <p:sp>
        <p:nvSpPr>
          <p:cNvPr id="36" name="Google Shape;36;p53"/>
          <p:cNvSpPr txBox="1">
            <a:spLocks noGrp="1"/>
          </p:cNvSpPr>
          <p:nvPr>
            <p:ph type="sldNum" idx="12"/>
          </p:nvPr>
        </p:nvSpPr>
        <p:spPr>
          <a:xfrm>
            <a:off x="8557484" y="6125539"/>
            <a:ext cx="180117" cy="461624"/>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chemeClr val="accent1"/>
              </a:buClr>
              <a:buSzPts val="1200"/>
              <a:buFont typeface="Inter"/>
              <a:buNone/>
              <a:defRPr sz="800" b="0" i="0" u="none" strike="noStrike" cap="none">
                <a:solidFill>
                  <a:schemeClr val="accent1"/>
                </a:solidFill>
                <a:latin typeface="Inter"/>
                <a:ea typeface="Inter"/>
                <a:cs typeface="Inter"/>
                <a:sym typeface="Inter"/>
              </a:defRPr>
            </a:lvl1pPr>
            <a:lvl2pPr marL="0" marR="0" lvl="1" indent="0" algn="r">
              <a:lnSpc>
                <a:spcPct val="100000"/>
              </a:lnSpc>
              <a:spcBef>
                <a:spcPts val="0"/>
              </a:spcBef>
              <a:spcAft>
                <a:spcPts val="0"/>
              </a:spcAft>
              <a:buClr>
                <a:schemeClr val="accent1"/>
              </a:buClr>
              <a:buSzPts val="1200"/>
              <a:buFont typeface="Inter"/>
              <a:buNone/>
              <a:defRPr sz="800" b="0" i="0" u="none" strike="noStrike" cap="none">
                <a:solidFill>
                  <a:schemeClr val="accent1"/>
                </a:solidFill>
                <a:latin typeface="Inter"/>
                <a:ea typeface="Inter"/>
                <a:cs typeface="Inter"/>
                <a:sym typeface="Inter"/>
              </a:defRPr>
            </a:lvl2pPr>
            <a:lvl3pPr marL="0" marR="0" lvl="2" indent="0" algn="r">
              <a:lnSpc>
                <a:spcPct val="100000"/>
              </a:lnSpc>
              <a:spcBef>
                <a:spcPts val="0"/>
              </a:spcBef>
              <a:spcAft>
                <a:spcPts val="0"/>
              </a:spcAft>
              <a:buClr>
                <a:schemeClr val="accent1"/>
              </a:buClr>
              <a:buSzPts val="1200"/>
              <a:buFont typeface="Inter"/>
              <a:buNone/>
              <a:defRPr sz="800" b="0" i="0" u="none" strike="noStrike" cap="none">
                <a:solidFill>
                  <a:schemeClr val="accent1"/>
                </a:solidFill>
                <a:latin typeface="Inter"/>
                <a:ea typeface="Inter"/>
                <a:cs typeface="Inter"/>
                <a:sym typeface="Inter"/>
              </a:defRPr>
            </a:lvl3pPr>
            <a:lvl4pPr marL="0" marR="0" lvl="3" indent="0" algn="r">
              <a:lnSpc>
                <a:spcPct val="100000"/>
              </a:lnSpc>
              <a:spcBef>
                <a:spcPts val="0"/>
              </a:spcBef>
              <a:spcAft>
                <a:spcPts val="0"/>
              </a:spcAft>
              <a:buClr>
                <a:schemeClr val="accent1"/>
              </a:buClr>
              <a:buSzPts val="1200"/>
              <a:buFont typeface="Inter"/>
              <a:buNone/>
              <a:defRPr sz="800" b="0" i="0" u="none" strike="noStrike" cap="none">
                <a:solidFill>
                  <a:schemeClr val="accent1"/>
                </a:solidFill>
                <a:latin typeface="Inter"/>
                <a:ea typeface="Inter"/>
                <a:cs typeface="Inter"/>
                <a:sym typeface="Inter"/>
              </a:defRPr>
            </a:lvl4pPr>
            <a:lvl5pPr marL="0" marR="0" lvl="4" indent="0" algn="r">
              <a:lnSpc>
                <a:spcPct val="100000"/>
              </a:lnSpc>
              <a:spcBef>
                <a:spcPts val="0"/>
              </a:spcBef>
              <a:spcAft>
                <a:spcPts val="0"/>
              </a:spcAft>
              <a:buClr>
                <a:schemeClr val="accent1"/>
              </a:buClr>
              <a:buSzPts val="1200"/>
              <a:buFont typeface="Inter"/>
              <a:buNone/>
              <a:defRPr sz="800" b="0" i="0" u="none" strike="noStrike" cap="none">
                <a:solidFill>
                  <a:schemeClr val="accent1"/>
                </a:solidFill>
                <a:latin typeface="Inter"/>
                <a:ea typeface="Inter"/>
                <a:cs typeface="Inter"/>
                <a:sym typeface="Inter"/>
              </a:defRPr>
            </a:lvl5pPr>
            <a:lvl6pPr marL="0" marR="0" lvl="5" indent="0" algn="r">
              <a:lnSpc>
                <a:spcPct val="100000"/>
              </a:lnSpc>
              <a:spcBef>
                <a:spcPts val="0"/>
              </a:spcBef>
              <a:spcAft>
                <a:spcPts val="0"/>
              </a:spcAft>
              <a:buClr>
                <a:schemeClr val="accent1"/>
              </a:buClr>
              <a:buSzPts val="1200"/>
              <a:buFont typeface="Inter"/>
              <a:buNone/>
              <a:defRPr sz="800" b="0" i="0" u="none" strike="noStrike" cap="none">
                <a:solidFill>
                  <a:schemeClr val="accent1"/>
                </a:solidFill>
                <a:latin typeface="Inter"/>
                <a:ea typeface="Inter"/>
                <a:cs typeface="Inter"/>
                <a:sym typeface="Inter"/>
              </a:defRPr>
            </a:lvl6pPr>
            <a:lvl7pPr marL="0" marR="0" lvl="6" indent="0" algn="r">
              <a:lnSpc>
                <a:spcPct val="100000"/>
              </a:lnSpc>
              <a:spcBef>
                <a:spcPts val="0"/>
              </a:spcBef>
              <a:spcAft>
                <a:spcPts val="0"/>
              </a:spcAft>
              <a:buClr>
                <a:schemeClr val="accent1"/>
              </a:buClr>
              <a:buSzPts val="1200"/>
              <a:buFont typeface="Inter"/>
              <a:buNone/>
              <a:defRPr sz="800" b="0" i="0" u="none" strike="noStrike" cap="none">
                <a:solidFill>
                  <a:schemeClr val="accent1"/>
                </a:solidFill>
                <a:latin typeface="Inter"/>
                <a:ea typeface="Inter"/>
                <a:cs typeface="Inter"/>
                <a:sym typeface="Inter"/>
              </a:defRPr>
            </a:lvl7pPr>
            <a:lvl8pPr marL="0" marR="0" lvl="7" indent="0" algn="r">
              <a:lnSpc>
                <a:spcPct val="100000"/>
              </a:lnSpc>
              <a:spcBef>
                <a:spcPts val="0"/>
              </a:spcBef>
              <a:spcAft>
                <a:spcPts val="0"/>
              </a:spcAft>
              <a:buClr>
                <a:schemeClr val="accent1"/>
              </a:buClr>
              <a:buSzPts val="1200"/>
              <a:buFont typeface="Inter"/>
              <a:buNone/>
              <a:defRPr sz="800" b="0" i="0" u="none" strike="noStrike" cap="none">
                <a:solidFill>
                  <a:schemeClr val="accent1"/>
                </a:solidFill>
                <a:latin typeface="Inter"/>
                <a:ea typeface="Inter"/>
                <a:cs typeface="Inter"/>
                <a:sym typeface="Inter"/>
              </a:defRPr>
            </a:lvl8pPr>
            <a:lvl9pPr marL="0" marR="0" lvl="8" indent="0" algn="r">
              <a:lnSpc>
                <a:spcPct val="100000"/>
              </a:lnSpc>
              <a:spcBef>
                <a:spcPts val="0"/>
              </a:spcBef>
              <a:spcAft>
                <a:spcPts val="0"/>
              </a:spcAft>
              <a:buClr>
                <a:schemeClr val="accent1"/>
              </a:buClr>
              <a:buSzPts val="1200"/>
              <a:buFont typeface="Inter"/>
              <a:buNone/>
              <a:defRPr sz="800" b="0" i="0" u="none" strike="noStrike" cap="none">
                <a:solidFill>
                  <a:schemeClr val="accent1"/>
                </a:solidFill>
                <a:latin typeface="Inter"/>
                <a:ea typeface="Inter"/>
                <a:cs typeface="Inter"/>
                <a:sym typeface="Inter"/>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269148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viguba skaidr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normAutofit/>
          </a:bodyPr>
          <a:lstStyle>
            <a:lvl1pPr>
              <a:defRPr sz="2400"/>
            </a:lvl1pPr>
          </a:lstStyle>
          <a:p>
            <a:pPr lvl="0"/>
            <a:r>
              <a:rPr lang="en-US"/>
              <a:t>Click to edit Master text styles</a:t>
            </a:r>
          </a:p>
        </p:txBody>
      </p:sp>
      <p:sp>
        <p:nvSpPr>
          <p:cNvPr id="4" name="Content Placeholder 3"/>
          <p:cNvSpPr>
            <a:spLocks noGrp="1"/>
          </p:cNvSpPr>
          <p:nvPr>
            <p:ph sz="half" idx="2"/>
          </p:nvPr>
        </p:nvSpPr>
        <p:spPr>
          <a:xfrm>
            <a:off x="6172200" y="1825625"/>
            <a:ext cx="5181600" cy="4351338"/>
          </a:xfrm>
        </p:spPr>
        <p:txBody>
          <a:bodyPr>
            <a:normAutofit/>
          </a:bodyPr>
          <a:lstStyle>
            <a:lvl1pPr>
              <a:defRPr sz="2400"/>
            </a:lvl1pPr>
          </a:lstStyle>
          <a:p>
            <a:pPr lvl="0"/>
            <a:r>
              <a:rPr lang="en-US"/>
              <a:t>Click to edit Master text styles</a:t>
            </a:r>
          </a:p>
        </p:txBody>
      </p:sp>
      <p:sp>
        <p:nvSpPr>
          <p:cNvPr id="12" name="Text Placeholder 10">
            <a:extLst>
              <a:ext uri="{FF2B5EF4-FFF2-40B4-BE49-F238E27FC236}">
                <a16:creationId xmlns:a16="http://schemas.microsoft.com/office/drawing/2014/main" id="{19B58DBD-BF00-B064-359E-8A95E4D5D8A9}"/>
              </a:ext>
            </a:extLst>
          </p:cNvPr>
          <p:cNvSpPr>
            <a:spLocks noGrp="1"/>
          </p:cNvSpPr>
          <p:nvPr>
            <p:ph type="body" sz="quarter" idx="15" hasCustomPrompt="1"/>
          </p:nvPr>
        </p:nvSpPr>
        <p:spPr>
          <a:xfrm>
            <a:off x="8610600" y="6356350"/>
            <a:ext cx="2743200" cy="365125"/>
          </a:xfrm>
        </p:spPr>
        <p:txBody>
          <a:bodyPr>
            <a:normAutofit/>
          </a:bodyPr>
          <a:lstStyle>
            <a:lvl1pPr marL="0" indent="0" algn="r">
              <a:lnSpc>
                <a:spcPct val="150000"/>
              </a:lnSpc>
              <a:buNone/>
              <a:defRPr sz="1200">
                <a:solidFill>
                  <a:srgbClr val="390A6F"/>
                </a:solidFill>
              </a:defRPr>
            </a:lvl1pPr>
          </a:lstStyle>
          <a:p>
            <a:pPr lvl="0"/>
            <a:r>
              <a:rPr lang="lt-LT"/>
              <a:t>&lt;</a:t>
            </a:r>
            <a:r>
              <a:rPr lang="en-GB"/>
              <a:t>#&gt;</a:t>
            </a:r>
          </a:p>
        </p:txBody>
      </p:sp>
      <p:sp>
        <p:nvSpPr>
          <p:cNvPr id="13" name="Date Placeholder 8">
            <a:extLst>
              <a:ext uri="{FF2B5EF4-FFF2-40B4-BE49-F238E27FC236}">
                <a16:creationId xmlns:a16="http://schemas.microsoft.com/office/drawing/2014/main" id="{F36D6EE6-BC34-F8B1-92CC-DF33619AD6AE}"/>
              </a:ext>
            </a:extLst>
          </p:cNvPr>
          <p:cNvSpPr>
            <a:spLocks noGrp="1"/>
          </p:cNvSpPr>
          <p:nvPr>
            <p:ph type="dt" sz="half" idx="16"/>
          </p:nvPr>
        </p:nvSpPr>
        <p:spPr>
          <a:xfrm>
            <a:off x="838200" y="6356350"/>
            <a:ext cx="2743200" cy="365125"/>
          </a:xfrm>
          <a:prstGeom prst="rect">
            <a:avLst/>
          </a:prstGeom>
        </p:spPr>
        <p:txBody>
          <a:bodyPr vert="horz" lIns="91440" tIns="45720" rIns="91440" bIns="45720" rtlCol="0" anchor="ctr"/>
          <a:lstStyle>
            <a:lvl1pPr algn="l">
              <a:defRPr sz="1200">
                <a:solidFill>
                  <a:srgbClr val="390A6F"/>
                </a:solidFill>
              </a:defRPr>
            </a:lvl1pPr>
          </a:lstStyle>
          <a:p>
            <a:fld id="{FD89EAE6-A9A7-4A9F-BD68-4AA98E11718A}" type="datetime1">
              <a:rPr lang="lt-LT" smtClean="0"/>
              <a:t>2025-03-25</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viguba skaidrė (nuotrauk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Text Placeholder 10">
            <a:extLst>
              <a:ext uri="{FF2B5EF4-FFF2-40B4-BE49-F238E27FC236}">
                <a16:creationId xmlns:a16="http://schemas.microsoft.com/office/drawing/2014/main" id="{19B58DBD-BF00-B064-359E-8A95E4D5D8A9}"/>
              </a:ext>
            </a:extLst>
          </p:cNvPr>
          <p:cNvSpPr>
            <a:spLocks noGrp="1"/>
          </p:cNvSpPr>
          <p:nvPr>
            <p:ph type="body" sz="quarter" idx="15" hasCustomPrompt="1"/>
          </p:nvPr>
        </p:nvSpPr>
        <p:spPr>
          <a:xfrm>
            <a:off x="8610600" y="6356350"/>
            <a:ext cx="2743200" cy="365125"/>
          </a:xfrm>
        </p:spPr>
        <p:txBody>
          <a:bodyPr>
            <a:normAutofit/>
          </a:bodyPr>
          <a:lstStyle>
            <a:lvl1pPr marL="0" indent="0" algn="r">
              <a:lnSpc>
                <a:spcPct val="150000"/>
              </a:lnSpc>
              <a:buNone/>
              <a:defRPr sz="1200">
                <a:solidFill>
                  <a:srgbClr val="390A6F"/>
                </a:solidFill>
              </a:defRPr>
            </a:lvl1pPr>
          </a:lstStyle>
          <a:p>
            <a:pPr lvl="0"/>
            <a:r>
              <a:rPr lang="lt-LT"/>
              <a:t>&lt;</a:t>
            </a:r>
            <a:r>
              <a:rPr lang="en-GB"/>
              <a:t>#&gt;</a:t>
            </a:r>
          </a:p>
        </p:txBody>
      </p:sp>
      <p:sp>
        <p:nvSpPr>
          <p:cNvPr id="13" name="Date Placeholder 8">
            <a:extLst>
              <a:ext uri="{FF2B5EF4-FFF2-40B4-BE49-F238E27FC236}">
                <a16:creationId xmlns:a16="http://schemas.microsoft.com/office/drawing/2014/main" id="{F36D6EE6-BC34-F8B1-92CC-DF33619AD6AE}"/>
              </a:ext>
            </a:extLst>
          </p:cNvPr>
          <p:cNvSpPr>
            <a:spLocks noGrp="1"/>
          </p:cNvSpPr>
          <p:nvPr>
            <p:ph type="dt" sz="half" idx="16"/>
          </p:nvPr>
        </p:nvSpPr>
        <p:spPr>
          <a:xfrm>
            <a:off x="838200" y="6356350"/>
            <a:ext cx="2743200" cy="365125"/>
          </a:xfrm>
          <a:prstGeom prst="rect">
            <a:avLst/>
          </a:prstGeom>
        </p:spPr>
        <p:txBody>
          <a:bodyPr vert="horz" lIns="91440" tIns="45720" rIns="91440" bIns="45720" rtlCol="0" anchor="ctr"/>
          <a:lstStyle>
            <a:lvl1pPr algn="l">
              <a:defRPr sz="1200">
                <a:solidFill>
                  <a:srgbClr val="390A6F"/>
                </a:solidFill>
              </a:defRPr>
            </a:lvl1pPr>
          </a:lstStyle>
          <a:p>
            <a:fld id="{FD89EAE6-A9A7-4A9F-BD68-4AA98E11718A}" type="datetime1">
              <a:rPr lang="lt-LT" smtClean="0"/>
              <a:t>2025-03-25</a:t>
            </a:fld>
            <a:endParaRPr lang="en-GB"/>
          </a:p>
        </p:txBody>
      </p:sp>
      <p:sp>
        <p:nvSpPr>
          <p:cNvPr id="6" name="Picture Placeholder 5">
            <a:extLst>
              <a:ext uri="{FF2B5EF4-FFF2-40B4-BE49-F238E27FC236}">
                <a16:creationId xmlns:a16="http://schemas.microsoft.com/office/drawing/2014/main" id="{C8FED356-11F1-4C08-2C95-BF3AD23792E7}"/>
              </a:ext>
            </a:extLst>
          </p:cNvPr>
          <p:cNvSpPr>
            <a:spLocks noGrp="1"/>
          </p:cNvSpPr>
          <p:nvPr>
            <p:ph type="pic" sz="quarter" idx="17"/>
          </p:nvPr>
        </p:nvSpPr>
        <p:spPr>
          <a:xfrm>
            <a:off x="854075" y="1825625"/>
            <a:ext cx="5181600" cy="4351338"/>
          </a:xfrm>
        </p:spPr>
        <p:txBody>
          <a:bodyPr/>
          <a:lstStyle/>
          <a:p>
            <a:endParaRPr lang="en-GB"/>
          </a:p>
        </p:txBody>
      </p:sp>
      <p:sp>
        <p:nvSpPr>
          <p:cNvPr id="7" name="Picture Placeholder 5">
            <a:extLst>
              <a:ext uri="{FF2B5EF4-FFF2-40B4-BE49-F238E27FC236}">
                <a16:creationId xmlns:a16="http://schemas.microsoft.com/office/drawing/2014/main" id="{0E64F8AD-C4D4-BC64-4A98-639BEA528F61}"/>
              </a:ext>
            </a:extLst>
          </p:cNvPr>
          <p:cNvSpPr>
            <a:spLocks noGrp="1"/>
          </p:cNvSpPr>
          <p:nvPr>
            <p:ph type="pic" sz="quarter" idx="18"/>
          </p:nvPr>
        </p:nvSpPr>
        <p:spPr>
          <a:xfrm>
            <a:off x="6172200" y="1825625"/>
            <a:ext cx="5181600" cy="4351338"/>
          </a:xfrm>
        </p:spPr>
        <p:txBody>
          <a:bodyPr/>
          <a:lstStyle/>
          <a:p>
            <a:endParaRPr lang="en-GB"/>
          </a:p>
        </p:txBody>
      </p:sp>
    </p:spTree>
    <p:extLst>
      <p:ext uri="{BB962C8B-B14F-4D97-AF65-F5344CB8AC3E}">
        <p14:creationId xmlns:p14="http://schemas.microsoft.com/office/powerpoint/2010/main" val="3705546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yginimas">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582526"/>
          </a:xfrm>
        </p:spPr>
        <p:txBody>
          <a:bodyPr/>
          <a:lstStyle/>
          <a:p>
            <a:r>
              <a:rPr lang="en-US"/>
              <a:t>Click to edit Master title style</a:t>
            </a:r>
          </a:p>
        </p:txBody>
      </p:sp>
      <p:sp>
        <p:nvSpPr>
          <p:cNvPr id="3" name="Text Placeholder 2"/>
          <p:cNvSpPr>
            <a:spLocks noGrp="1"/>
          </p:cNvSpPr>
          <p:nvPr>
            <p:ph type="body" idx="1"/>
          </p:nvPr>
        </p:nvSpPr>
        <p:spPr>
          <a:xfrm>
            <a:off x="839788" y="1032770"/>
            <a:ext cx="5157787" cy="823912"/>
          </a:xfrm>
        </p:spPr>
        <p:txBody>
          <a:bodyPr anchor="b">
            <a:normAutofit/>
          </a:bodyPr>
          <a:lstStyle>
            <a:lvl1pPr marL="0" indent="0">
              <a:buNone/>
              <a:defRPr sz="2400" b="0" i="0">
                <a:solidFill>
                  <a:srgbClr val="7E47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119745"/>
            <a:ext cx="5157787" cy="4069917"/>
          </a:xfrm>
        </p:spPr>
        <p:txBody>
          <a:bodyPr/>
          <a:lstStyle>
            <a:lvl1pPr>
              <a:defRPr sz="2000"/>
            </a:lvl1pPr>
          </a:lstStyle>
          <a:p>
            <a:pPr lvl="0"/>
            <a:r>
              <a:rPr lang="en-US"/>
              <a:t>Click to edit Master text styles</a:t>
            </a:r>
          </a:p>
        </p:txBody>
      </p:sp>
      <p:sp>
        <p:nvSpPr>
          <p:cNvPr id="5" name="Text Placeholder 4"/>
          <p:cNvSpPr>
            <a:spLocks noGrp="1"/>
          </p:cNvSpPr>
          <p:nvPr>
            <p:ph type="body" sz="quarter" idx="3"/>
          </p:nvPr>
        </p:nvSpPr>
        <p:spPr>
          <a:xfrm>
            <a:off x="6172200" y="1032770"/>
            <a:ext cx="5183188" cy="823912"/>
          </a:xfrm>
        </p:spPr>
        <p:txBody>
          <a:bodyPr anchor="b"/>
          <a:lstStyle>
            <a:lvl1pPr marL="0" indent="0">
              <a:buNone/>
              <a:defRPr sz="2400" b="0" i="0">
                <a:solidFill>
                  <a:srgbClr val="7E47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119745"/>
            <a:ext cx="5183188" cy="4069918"/>
          </a:xfrm>
        </p:spPr>
        <p:txBody>
          <a:bodyPr/>
          <a:lstStyle>
            <a:lvl1pPr>
              <a:defRPr sz="2000"/>
            </a:lvl1pPr>
          </a:lstStyle>
          <a:p>
            <a:pPr lvl="0"/>
            <a:r>
              <a:rPr lang="en-US"/>
              <a:t>Click to edit Master text styles</a:t>
            </a:r>
          </a:p>
        </p:txBody>
      </p:sp>
      <p:sp>
        <p:nvSpPr>
          <p:cNvPr id="10" name="Slide Number Placeholder 5">
            <a:extLst>
              <a:ext uri="{FF2B5EF4-FFF2-40B4-BE49-F238E27FC236}">
                <a16:creationId xmlns:a16="http://schemas.microsoft.com/office/drawing/2014/main" id="{27E07CFF-5C24-8563-81EC-501280CC2674}"/>
              </a:ext>
            </a:extLst>
          </p:cNvPr>
          <p:cNvSpPr>
            <a:spLocks noGrp="1"/>
          </p:cNvSpPr>
          <p:nvPr>
            <p:ph type="sldNum" sz="quarter" idx="12"/>
          </p:nvPr>
        </p:nvSpPr>
        <p:spPr>
          <a:xfrm>
            <a:off x="8610600" y="6356350"/>
            <a:ext cx="2743200" cy="365125"/>
          </a:xfrm>
          <a:prstGeom prst="rect">
            <a:avLst/>
          </a:prstGeom>
        </p:spPr>
        <p:txBody>
          <a:bodyPr/>
          <a:lstStyle>
            <a:lvl1pPr>
              <a:defRPr>
                <a:solidFill>
                  <a:srgbClr val="390A6F"/>
                </a:solidFill>
              </a:defRPr>
            </a:lvl1pPr>
          </a:lstStyle>
          <a:p>
            <a:r>
              <a:rPr lang="en-GB"/>
              <a:t>&lt;#&gt;</a:t>
            </a:r>
            <a:endParaRPr lang="en-US"/>
          </a:p>
        </p:txBody>
      </p:sp>
      <p:sp>
        <p:nvSpPr>
          <p:cNvPr id="12" name="Date Placeholder 8">
            <a:extLst>
              <a:ext uri="{FF2B5EF4-FFF2-40B4-BE49-F238E27FC236}">
                <a16:creationId xmlns:a16="http://schemas.microsoft.com/office/drawing/2014/main" id="{23F951BF-8DAE-D112-1A3E-B86958267162}"/>
              </a:ext>
            </a:extLst>
          </p:cNvPr>
          <p:cNvSpPr>
            <a:spLocks noGrp="1"/>
          </p:cNvSpPr>
          <p:nvPr>
            <p:ph type="dt" sz="half" idx="13"/>
          </p:nvPr>
        </p:nvSpPr>
        <p:spPr>
          <a:xfrm>
            <a:off x="838200" y="6356350"/>
            <a:ext cx="2743200" cy="365125"/>
          </a:xfrm>
          <a:prstGeom prst="rect">
            <a:avLst/>
          </a:prstGeom>
        </p:spPr>
        <p:txBody>
          <a:bodyPr vert="horz" lIns="91440" tIns="45720" rIns="91440" bIns="45720" rtlCol="0" anchor="ctr"/>
          <a:lstStyle>
            <a:lvl1pPr algn="l">
              <a:defRPr sz="1200">
                <a:solidFill>
                  <a:srgbClr val="390A6F"/>
                </a:solidFill>
              </a:defRPr>
            </a:lvl1pPr>
          </a:lstStyle>
          <a:p>
            <a:fld id="{25CC178C-EB28-47F3-8734-31AFC12B3A14}" type="datetime1">
              <a:rPr lang="lt-LT" smtClean="0"/>
              <a:t>2025-03-25</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ard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5" name="Text Placeholder 14">
            <a:extLst>
              <a:ext uri="{FF2B5EF4-FFF2-40B4-BE49-F238E27FC236}">
                <a16:creationId xmlns:a16="http://schemas.microsoft.com/office/drawing/2014/main" id="{D084EC86-747D-2FB2-2AC3-14BA8B97FEDC}"/>
              </a:ext>
            </a:extLst>
          </p:cNvPr>
          <p:cNvSpPr>
            <a:spLocks noGrp="1"/>
          </p:cNvSpPr>
          <p:nvPr>
            <p:ph type="body" sz="quarter" idx="15" hasCustomPrompt="1"/>
          </p:nvPr>
        </p:nvSpPr>
        <p:spPr>
          <a:xfrm>
            <a:off x="2334638" y="1795463"/>
            <a:ext cx="9019162" cy="1325562"/>
          </a:xfrm>
        </p:spPr>
        <p:txBody>
          <a:bodyPr>
            <a:normAutofit/>
          </a:bodyPr>
          <a:lstStyle>
            <a:lvl1pPr marL="0" indent="0">
              <a:buNone/>
              <a:defRPr sz="2000"/>
            </a:lvl1pPr>
          </a:lstStyle>
          <a:p>
            <a:pPr lvl="0"/>
            <a:r>
              <a:rPr lang="en-GB"/>
              <a:t>Click to add text</a:t>
            </a:r>
          </a:p>
        </p:txBody>
      </p:sp>
      <p:sp>
        <p:nvSpPr>
          <p:cNvPr id="17" name="Text Placeholder 14">
            <a:extLst>
              <a:ext uri="{FF2B5EF4-FFF2-40B4-BE49-F238E27FC236}">
                <a16:creationId xmlns:a16="http://schemas.microsoft.com/office/drawing/2014/main" id="{890E5CD6-D3A9-BE9C-5BC5-3741290BD4E2}"/>
              </a:ext>
            </a:extLst>
          </p:cNvPr>
          <p:cNvSpPr>
            <a:spLocks noGrp="1"/>
          </p:cNvSpPr>
          <p:nvPr>
            <p:ph type="body" sz="quarter" idx="17" hasCustomPrompt="1"/>
          </p:nvPr>
        </p:nvSpPr>
        <p:spPr>
          <a:xfrm>
            <a:off x="2334638" y="3225800"/>
            <a:ext cx="9019162" cy="1325562"/>
          </a:xfrm>
        </p:spPr>
        <p:txBody>
          <a:bodyPr>
            <a:normAutofit/>
          </a:bodyPr>
          <a:lstStyle>
            <a:lvl1pPr marL="0" indent="0">
              <a:buNone/>
              <a:defRPr sz="2000"/>
            </a:lvl1pPr>
          </a:lstStyle>
          <a:p>
            <a:pPr lvl="0"/>
            <a:r>
              <a:rPr lang="en-GB"/>
              <a:t>Click to add text</a:t>
            </a:r>
          </a:p>
        </p:txBody>
      </p:sp>
      <p:sp>
        <p:nvSpPr>
          <p:cNvPr id="19" name="Text Placeholder 14">
            <a:extLst>
              <a:ext uri="{FF2B5EF4-FFF2-40B4-BE49-F238E27FC236}">
                <a16:creationId xmlns:a16="http://schemas.microsoft.com/office/drawing/2014/main" id="{E67AC807-DFE1-2AEE-3186-2633922AF1EE}"/>
              </a:ext>
            </a:extLst>
          </p:cNvPr>
          <p:cNvSpPr>
            <a:spLocks noGrp="1"/>
          </p:cNvSpPr>
          <p:nvPr>
            <p:ph type="body" sz="quarter" idx="19" hasCustomPrompt="1"/>
          </p:nvPr>
        </p:nvSpPr>
        <p:spPr>
          <a:xfrm>
            <a:off x="2334638" y="4656137"/>
            <a:ext cx="9019162" cy="1325562"/>
          </a:xfrm>
        </p:spPr>
        <p:txBody>
          <a:bodyPr>
            <a:normAutofit/>
          </a:bodyPr>
          <a:lstStyle>
            <a:lvl1pPr marL="0" indent="0">
              <a:buNone/>
              <a:defRPr sz="2000"/>
            </a:lvl1pPr>
          </a:lstStyle>
          <a:p>
            <a:pPr lvl="0"/>
            <a:r>
              <a:rPr lang="en-GB"/>
              <a:t>Click to add text</a:t>
            </a:r>
          </a:p>
        </p:txBody>
      </p:sp>
      <p:sp>
        <p:nvSpPr>
          <p:cNvPr id="20" name="Text Placeholder 12">
            <a:extLst>
              <a:ext uri="{FF2B5EF4-FFF2-40B4-BE49-F238E27FC236}">
                <a16:creationId xmlns:a16="http://schemas.microsoft.com/office/drawing/2014/main" id="{F8C1C1DC-E3AE-D4C5-FF83-470B76449DB3}"/>
              </a:ext>
            </a:extLst>
          </p:cNvPr>
          <p:cNvSpPr>
            <a:spLocks noGrp="1"/>
          </p:cNvSpPr>
          <p:nvPr>
            <p:ph type="body" sz="quarter" idx="14" hasCustomPrompt="1"/>
          </p:nvPr>
        </p:nvSpPr>
        <p:spPr>
          <a:xfrm>
            <a:off x="838200" y="1795463"/>
            <a:ext cx="1408889" cy="1325563"/>
          </a:xfrm>
        </p:spPr>
        <p:txBody>
          <a:bodyPr>
            <a:normAutofit/>
          </a:bodyPr>
          <a:lstStyle>
            <a:lvl1pPr marL="0" indent="0">
              <a:lnSpc>
                <a:spcPct val="100000"/>
              </a:lnSpc>
              <a:buNone/>
              <a:defRPr sz="9600">
                <a:solidFill>
                  <a:srgbClr val="7E47FF"/>
                </a:solidFill>
              </a:defRPr>
            </a:lvl1pPr>
          </a:lstStyle>
          <a:p>
            <a:pPr lvl="0"/>
            <a:r>
              <a:rPr lang="en-GB"/>
              <a:t>1.</a:t>
            </a:r>
          </a:p>
        </p:txBody>
      </p:sp>
      <p:sp>
        <p:nvSpPr>
          <p:cNvPr id="21" name="Text Placeholder 12">
            <a:extLst>
              <a:ext uri="{FF2B5EF4-FFF2-40B4-BE49-F238E27FC236}">
                <a16:creationId xmlns:a16="http://schemas.microsoft.com/office/drawing/2014/main" id="{35B96C3F-F061-4A38-F246-7D211C048838}"/>
              </a:ext>
            </a:extLst>
          </p:cNvPr>
          <p:cNvSpPr>
            <a:spLocks noGrp="1"/>
          </p:cNvSpPr>
          <p:nvPr>
            <p:ph type="body" sz="quarter" idx="16" hasCustomPrompt="1"/>
          </p:nvPr>
        </p:nvSpPr>
        <p:spPr>
          <a:xfrm>
            <a:off x="838200" y="3225800"/>
            <a:ext cx="1408889" cy="1325563"/>
          </a:xfrm>
        </p:spPr>
        <p:txBody>
          <a:bodyPr>
            <a:normAutofit/>
          </a:bodyPr>
          <a:lstStyle>
            <a:lvl1pPr marL="0" indent="0">
              <a:lnSpc>
                <a:spcPct val="100000"/>
              </a:lnSpc>
              <a:buNone/>
              <a:defRPr sz="9600">
                <a:solidFill>
                  <a:srgbClr val="7E47FF"/>
                </a:solidFill>
              </a:defRPr>
            </a:lvl1pPr>
          </a:lstStyle>
          <a:p>
            <a:pPr lvl="0"/>
            <a:r>
              <a:rPr lang="en-GB"/>
              <a:t>2.</a:t>
            </a:r>
          </a:p>
        </p:txBody>
      </p:sp>
      <p:sp>
        <p:nvSpPr>
          <p:cNvPr id="22" name="Text Placeholder 12">
            <a:extLst>
              <a:ext uri="{FF2B5EF4-FFF2-40B4-BE49-F238E27FC236}">
                <a16:creationId xmlns:a16="http://schemas.microsoft.com/office/drawing/2014/main" id="{9FB9E8EF-AA8D-11B6-B309-A92ABA6E178D}"/>
              </a:ext>
            </a:extLst>
          </p:cNvPr>
          <p:cNvSpPr>
            <a:spLocks noGrp="1"/>
          </p:cNvSpPr>
          <p:nvPr>
            <p:ph type="body" sz="quarter" idx="18" hasCustomPrompt="1"/>
          </p:nvPr>
        </p:nvSpPr>
        <p:spPr>
          <a:xfrm>
            <a:off x="838200" y="4656137"/>
            <a:ext cx="1408889" cy="1325563"/>
          </a:xfrm>
        </p:spPr>
        <p:txBody>
          <a:bodyPr>
            <a:normAutofit/>
          </a:bodyPr>
          <a:lstStyle>
            <a:lvl1pPr marL="0" indent="0">
              <a:lnSpc>
                <a:spcPct val="100000"/>
              </a:lnSpc>
              <a:buNone/>
              <a:defRPr sz="9600">
                <a:solidFill>
                  <a:srgbClr val="7E47FF"/>
                </a:solidFill>
              </a:defRPr>
            </a:lvl1pPr>
          </a:lstStyle>
          <a:p>
            <a:pPr lvl="0"/>
            <a:r>
              <a:rPr lang="en-GB"/>
              <a:t>3.</a:t>
            </a:r>
          </a:p>
        </p:txBody>
      </p:sp>
      <p:sp>
        <p:nvSpPr>
          <p:cNvPr id="23" name="Slide Number Placeholder 5">
            <a:extLst>
              <a:ext uri="{FF2B5EF4-FFF2-40B4-BE49-F238E27FC236}">
                <a16:creationId xmlns:a16="http://schemas.microsoft.com/office/drawing/2014/main" id="{4596AFB4-7F66-CEC5-EEAC-4FAD5B28B61F}"/>
              </a:ext>
            </a:extLst>
          </p:cNvPr>
          <p:cNvSpPr>
            <a:spLocks noGrp="1"/>
          </p:cNvSpPr>
          <p:nvPr>
            <p:ph type="sldNum" sz="quarter" idx="12"/>
          </p:nvPr>
        </p:nvSpPr>
        <p:spPr>
          <a:xfrm>
            <a:off x="8610600" y="6356350"/>
            <a:ext cx="2743200" cy="365125"/>
          </a:xfrm>
          <a:prstGeom prst="rect">
            <a:avLst/>
          </a:prstGeom>
        </p:spPr>
        <p:txBody>
          <a:bodyPr/>
          <a:lstStyle>
            <a:lvl1pPr>
              <a:defRPr>
                <a:solidFill>
                  <a:srgbClr val="390A6F"/>
                </a:solidFill>
              </a:defRPr>
            </a:lvl1pPr>
          </a:lstStyle>
          <a:p>
            <a:r>
              <a:rPr lang="en-GB"/>
              <a:t>&lt;#&gt;</a:t>
            </a:r>
            <a:endParaRPr lang="en-US"/>
          </a:p>
        </p:txBody>
      </p:sp>
      <p:sp>
        <p:nvSpPr>
          <p:cNvPr id="24" name="Date Placeholder 8">
            <a:extLst>
              <a:ext uri="{FF2B5EF4-FFF2-40B4-BE49-F238E27FC236}">
                <a16:creationId xmlns:a16="http://schemas.microsoft.com/office/drawing/2014/main" id="{0645948D-5896-4400-750D-477A1FCC6C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90A6F"/>
                </a:solidFill>
              </a:defRPr>
            </a:lvl1pPr>
          </a:lstStyle>
          <a:p>
            <a:fld id="{5BB63319-2626-44DC-888F-D5830FBBDD50}" type="datetime1">
              <a:rPr lang="lt-LT" smtClean="0"/>
              <a:t>2025-03-25</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ardinimas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5" name="Text Placeholder 14">
            <a:extLst>
              <a:ext uri="{FF2B5EF4-FFF2-40B4-BE49-F238E27FC236}">
                <a16:creationId xmlns:a16="http://schemas.microsoft.com/office/drawing/2014/main" id="{D084EC86-747D-2FB2-2AC3-14BA8B97FEDC}"/>
              </a:ext>
            </a:extLst>
          </p:cNvPr>
          <p:cNvSpPr>
            <a:spLocks noGrp="1"/>
          </p:cNvSpPr>
          <p:nvPr>
            <p:ph type="body" sz="quarter" idx="15" hasCustomPrompt="1"/>
          </p:nvPr>
        </p:nvSpPr>
        <p:spPr>
          <a:xfrm>
            <a:off x="2451370" y="1795463"/>
            <a:ext cx="3467292" cy="1325562"/>
          </a:xfrm>
        </p:spPr>
        <p:txBody>
          <a:bodyPr>
            <a:normAutofit/>
          </a:bodyPr>
          <a:lstStyle>
            <a:lvl1pPr marL="0" indent="0">
              <a:buNone/>
              <a:defRPr sz="1600"/>
            </a:lvl1pPr>
          </a:lstStyle>
          <a:p>
            <a:pPr lvl="0"/>
            <a:r>
              <a:rPr lang="en-GB"/>
              <a:t>Click to add text</a:t>
            </a:r>
          </a:p>
        </p:txBody>
      </p:sp>
      <p:sp>
        <p:nvSpPr>
          <p:cNvPr id="17" name="Text Placeholder 14">
            <a:extLst>
              <a:ext uri="{FF2B5EF4-FFF2-40B4-BE49-F238E27FC236}">
                <a16:creationId xmlns:a16="http://schemas.microsoft.com/office/drawing/2014/main" id="{890E5CD6-D3A9-BE9C-5BC5-3741290BD4E2}"/>
              </a:ext>
            </a:extLst>
          </p:cNvPr>
          <p:cNvSpPr>
            <a:spLocks noGrp="1"/>
          </p:cNvSpPr>
          <p:nvPr>
            <p:ph type="body" sz="quarter" idx="17" hasCustomPrompt="1"/>
          </p:nvPr>
        </p:nvSpPr>
        <p:spPr>
          <a:xfrm>
            <a:off x="2451370" y="3225800"/>
            <a:ext cx="3467292" cy="1325562"/>
          </a:xfrm>
        </p:spPr>
        <p:txBody>
          <a:bodyPr>
            <a:normAutofit/>
          </a:bodyPr>
          <a:lstStyle>
            <a:lvl1pPr marL="0" indent="0">
              <a:buNone/>
              <a:defRPr sz="1600"/>
            </a:lvl1pPr>
          </a:lstStyle>
          <a:p>
            <a:pPr lvl="0"/>
            <a:r>
              <a:rPr lang="en-GB"/>
              <a:t>Click to add text</a:t>
            </a:r>
          </a:p>
        </p:txBody>
      </p:sp>
      <p:sp>
        <p:nvSpPr>
          <p:cNvPr id="19" name="Text Placeholder 14">
            <a:extLst>
              <a:ext uri="{FF2B5EF4-FFF2-40B4-BE49-F238E27FC236}">
                <a16:creationId xmlns:a16="http://schemas.microsoft.com/office/drawing/2014/main" id="{E67AC807-DFE1-2AEE-3186-2633922AF1EE}"/>
              </a:ext>
            </a:extLst>
          </p:cNvPr>
          <p:cNvSpPr>
            <a:spLocks noGrp="1"/>
          </p:cNvSpPr>
          <p:nvPr>
            <p:ph type="body" sz="quarter" idx="19" hasCustomPrompt="1"/>
          </p:nvPr>
        </p:nvSpPr>
        <p:spPr>
          <a:xfrm>
            <a:off x="2451370" y="4656137"/>
            <a:ext cx="3467292" cy="1325562"/>
          </a:xfrm>
        </p:spPr>
        <p:txBody>
          <a:bodyPr>
            <a:normAutofit/>
          </a:bodyPr>
          <a:lstStyle>
            <a:lvl1pPr marL="0" indent="0">
              <a:buNone/>
              <a:defRPr sz="1600"/>
            </a:lvl1pPr>
          </a:lstStyle>
          <a:p>
            <a:pPr lvl="0"/>
            <a:r>
              <a:rPr lang="en-GB"/>
              <a:t>Click to add text</a:t>
            </a:r>
          </a:p>
        </p:txBody>
      </p:sp>
      <p:sp>
        <p:nvSpPr>
          <p:cNvPr id="20" name="Text Placeholder 12">
            <a:extLst>
              <a:ext uri="{FF2B5EF4-FFF2-40B4-BE49-F238E27FC236}">
                <a16:creationId xmlns:a16="http://schemas.microsoft.com/office/drawing/2014/main" id="{F8C1C1DC-E3AE-D4C5-FF83-470B76449DB3}"/>
              </a:ext>
            </a:extLst>
          </p:cNvPr>
          <p:cNvSpPr>
            <a:spLocks noGrp="1"/>
          </p:cNvSpPr>
          <p:nvPr>
            <p:ph type="body" sz="quarter" idx="14" hasCustomPrompt="1"/>
          </p:nvPr>
        </p:nvSpPr>
        <p:spPr>
          <a:xfrm>
            <a:off x="838200" y="1795463"/>
            <a:ext cx="1496438" cy="1325563"/>
          </a:xfrm>
        </p:spPr>
        <p:txBody>
          <a:bodyPr>
            <a:normAutofit/>
          </a:bodyPr>
          <a:lstStyle>
            <a:lvl1pPr marL="0" indent="0">
              <a:lnSpc>
                <a:spcPct val="100000"/>
              </a:lnSpc>
              <a:buNone/>
              <a:defRPr sz="9600">
                <a:solidFill>
                  <a:srgbClr val="7E47FF"/>
                </a:solidFill>
              </a:defRPr>
            </a:lvl1pPr>
          </a:lstStyle>
          <a:p>
            <a:pPr lvl="0"/>
            <a:r>
              <a:rPr lang="en-GB"/>
              <a:t>1.</a:t>
            </a:r>
          </a:p>
        </p:txBody>
      </p:sp>
      <p:sp>
        <p:nvSpPr>
          <p:cNvPr id="21" name="Text Placeholder 12">
            <a:extLst>
              <a:ext uri="{FF2B5EF4-FFF2-40B4-BE49-F238E27FC236}">
                <a16:creationId xmlns:a16="http://schemas.microsoft.com/office/drawing/2014/main" id="{35B96C3F-F061-4A38-F246-7D211C048838}"/>
              </a:ext>
            </a:extLst>
          </p:cNvPr>
          <p:cNvSpPr>
            <a:spLocks noGrp="1"/>
          </p:cNvSpPr>
          <p:nvPr>
            <p:ph type="body" sz="quarter" idx="16" hasCustomPrompt="1"/>
          </p:nvPr>
        </p:nvSpPr>
        <p:spPr>
          <a:xfrm>
            <a:off x="838200" y="3225800"/>
            <a:ext cx="1496438" cy="1325563"/>
          </a:xfrm>
        </p:spPr>
        <p:txBody>
          <a:bodyPr>
            <a:normAutofit/>
          </a:bodyPr>
          <a:lstStyle>
            <a:lvl1pPr marL="0" indent="0">
              <a:lnSpc>
                <a:spcPct val="100000"/>
              </a:lnSpc>
              <a:buNone/>
              <a:defRPr sz="9600">
                <a:solidFill>
                  <a:srgbClr val="7E47FF"/>
                </a:solidFill>
              </a:defRPr>
            </a:lvl1pPr>
          </a:lstStyle>
          <a:p>
            <a:pPr lvl="0"/>
            <a:r>
              <a:rPr lang="en-GB"/>
              <a:t>2.</a:t>
            </a:r>
          </a:p>
        </p:txBody>
      </p:sp>
      <p:sp>
        <p:nvSpPr>
          <p:cNvPr id="22" name="Text Placeholder 12">
            <a:extLst>
              <a:ext uri="{FF2B5EF4-FFF2-40B4-BE49-F238E27FC236}">
                <a16:creationId xmlns:a16="http://schemas.microsoft.com/office/drawing/2014/main" id="{9FB9E8EF-AA8D-11B6-B309-A92ABA6E178D}"/>
              </a:ext>
            </a:extLst>
          </p:cNvPr>
          <p:cNvSpPr>
            <a:spLocks noGrp="1"/>
          </p:cNvSpPr>
          <p:nvPr>
            <p:ph type="body" sz="quarter" idx="18" hasCustomPrompt="1"/>
          </p:nvPr>
        </p:nvSpPr>
        <p:spPr>
          <a:xfrm>
            <a:off x="838200" y="4656137"/>
            <a:ext cx="1496438" cy="1325563"/>
          </a:xfrm>
        </p:spPr>
        <p:txBody>
          <a:bodyPr>
            <a:normAutofit/>
          </a:bodyPr>
          <a:lstStyle>
            <a:lvl1pPr marL="0" indent="0">
              <a:lnSpc>
                <a:spcPct val="100000"/>
              </a:lnSpc>
              <a:buNone/>
              <a:defRPr sz="9600">
                <a:solidFill>
                  <a:srgbClr val="7E47FF"/>
                </a:solidFill>
              </a:defRPr>
            </a:lvl1pPr>
          </a:lstStyle>
          <a:p>
            <a:pPr lvl="0"/>
            <a:r>
              <a:rPr lang="en-GB"/>
              <a:t>3.</a:t>
            </a:r>
          </a:p>
        </p:txBody>
      </p:sp>
      <p:sp>
        <p:nvSpPr>
          <p:cNvPr id="23" name="Slide Number Placeholder 5">
            <a:extLst>
              <a:ext uri="{FF2B5EF4-FFF2-40B4-BE49-F238E27FC236}">
                <a16:creationId xmlns:a16="http://schemas.microsoft.com/office/drawing/2014/main" id="{4596AFB4-7F66-CEC5-EEAC-4FAD5B28B61F}"/>
              </a:ext>
            </a:extLst>
          </p:cNvPr>
          <p:cNvSpPr>
            <a:spLocks noGrp="1"/>
          </p:cNvSpPr>
          <p:nvPr>
            <p:ph type="sldNum" sz="quarter" idx="12"/>
          </p:nvPr>
        </p:nvSpPr>
        <p:spPr>
          <a:xfrm>
            <a:off x="8610600" y="6356350"/>
            <a:ext cx="2743200" cy="365125"/>
          </a:xfrm>
          <a:prstGeom prst="rect">
            <a:avLst/>
          </a:prstGeom>
        </p:spPr>
        <p:txBody>
          <a:bodyPr/>
          <a:lstStyle>
            <a:lvl1pPr>
              <a:defRPr>
                <a:solidFill>
                  <a:srgbClr val="390A6F"/>
                </a:solidFill>
              </a:defRPr>
            </a:lvl1pPr>
          </a:lstStyle>
          <a:p>
            <a:r>
              <a:rPr lang="en-GB"/>
              <a:t>&lt;#&gt;</a:t>
            </a:r>
            <a:endParaRPr lang="en-US"/>
          </a:p>
        </p:txBody>
      </p:sp>
      <p:sp>
        <p:nvSpPr>
          <p:cNvPr id="24" name="Date Placeholder 8">
            <a:extLst>
              <a:ext uri="{FF2B5EF4-FFF2-40B4-BE49-F238E27FC236}">
                <a16:creationId xmlns:a16="http://schemas.microsoft.com/office/drawing/2014/main" id="{0645948D-5896-4400-750D-477A1FCC6C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90A6F"/>
                </a:solidFill>
              </a:defRPr>
            </a:lvl1pPr>
          </a:lstStyle>
          <a:p>
            <a:fld id="{1B60C487-0A09-4588-BDA2-E76485F4CE5C}" type="datetime1">
              <a:rPr lang="lt-LT" smtClean="0"/>
              <a:t>2025-03-25</a:t>
            </a:fld>
            <a:endParaRPr lang="en-GB"/>
          </a:p>
        </p:txBody>
      </p:sp>
      <p:sp>
        <p:nvSpPr>
          <p:cNvPr id="9" name="Text Placeholder 14">
            <a:extLst>
              <a:ext uri="{FF2B5EF4-FFF2-40B4-BE49-F238E27FC236}">
                <a16:creationId xmlns:a16="http://schemas.microsoft.com/office/drawing/2014/main" id="{7640AC95-54C2-CE58-E13E-175DB915C1AC}"/>
              </a:ext>
            </a:extLst>
          </p:cNvPr>
          <p:cNvSpPr>
            <a:spLocks noGrp="1"/>
          </p:cNvSpPr>
          <p:nvPr>
            <p:ph type="body" sz="quarter" idx="20" hasCustomPrompt="1"/>
          </p:nvPr>
        </p:nvSpPr>
        <p:spPr>
          <a:xfrm>
            <a:off x="7886508" y="1795463"/>
            <a:ext cx="3467292" cy="1325562"/>
          </a:xfrm>
        </p:spPr>
        <p:txBody>
          <a:bodyPr>
            <a:normAutofit/>
          </a:bodyPr>
          <a:lstStyle>
            <a:lvl1pPr marL="0" indent="0">
              <a:buNone/>
              <a:defRPr sz="1600"/>
            </a:lvl1pPr>
          </a:lstStyle>
          <a:p>
            <a:pPr lvl="0"/>
            <a:r>
              <a:rPr lang="en-GB"/>
              <a:t>Click to add text</a:t>
            </a:r>
          </a:p>
        </p:txBody>
      </p:sp>
      <p:sp>
        <p:nvSpPr>
          <p:cNvPr id="10" name="Text Placeholder 14">
            <a:extLst>
              <a:ext uri="{FF2B5EF4-FFF2-40B4-BE49-F238E27FC236}">
                <a16:creationId xmlns:a16="http://schemas.microsoft.com/office/drawing/2014/main" id="{F37A2613-AD00-C11A-6307-C1D9F5B35A60}"/>
              </a:ext>
            </a:extLst>
          </p:cNvPr>
          <p:cNvSpPr>
            <a:spLocks noGrp="1"/>
          </p:cNvSpPr>
          <p:nvPr>
            <p:ph type="body" sz="quarter" idx="21" hasCustomPrompt="1"/>
          </p:nvPr>
        </p:nvSpPr>
        <p:spPr>
          <a:xfrm>
            <a:off x="7886508" y="3225800"/>
            <a:ext cx="3467292" cy="1325562"/>
          </a:xfrm>
        </p:spPr>
        <p:txBody>
          <a:bodyPr>
            <a:normAutofit/>
          </a:bodyPr>
          <a:lstStyle>
            <a:lvl1pPr marL="0" indent="0">
              <a:buNone/>
              <a:defRPr sz="1600"/>
            </a:lvl1pPr>
          </a:lstStyle>
          <a:p>
            <a:pPr lvl="0"/>
            <a:r>
              <a:rPr lang="en-GB"/>
              <a:t>Click to add text</a:t>
            </a:r>
          </a:p>
        </p:txBody>
      </p:sp>
      <p:sp>
        <p:nvSpPr>
          <p:cNvPr id="11" name="Text Placeholder 14">
            <a:extLst>
              <a:ext uri="{FF2B5EF4-FFF2-40B4-BE49-F238E27FC236}">
                <a16:creationId xmlns:a16="http://schemas.microsoft.com/office/drawing/2014/main" id="{59FBA1FF-D77C-94C4-954F-AB77A27DCB70}"/>
              </a:ext>
            </a:extLst>
          </p:cNvPr>
          <p:cNvSpPr>
            <a:spLocks noGrp="1"/>
          </p:cNvSpPr>
          <p:nvPr>
            <p:ph type="body" sz="quarter" idx="22" hasCustomPrompt="1"/>
          </p:nvPr>
        </p:nvSpPr>
        <p:spPr>
          <a:xfrm>
            <a:off x="7886508" y="4656137"/>
            <a:ext cx="3467292" cy="1325562"/>
          </a:xfrm>
        </p:spPr>
        <p:txBody>
          <a:bodyPr>
            <a:normAutofit/>
          </a:bodyPr>
          <a:lstStyle>
            <a:lvl1pPr marL="0" indent="0">
              <a:buNone/>
              <a:defRPr sz="1600"/>
            </a:lvl1pPr>
          </a:lstStyle>
          <a:p>
            <a:pPr lvl="0"/>
            <a:r>
              <a:rPr lang="en-GB"/>
              <a:t>Click to add text</a:t>
            </a:r>
          </a:p>
        </p:txBody>
      </p:sp>
      <p:sp>
        <p:nvSpPr>
          <p:cNvPr id="12" name="Text Placeholder 12">
            <a:extLst>
              <a:ext uri="{FF2B5EF4-FFF2-40B4-BE49-F238E27FC236}">
                <a16:creationId xmlns:a16="http://schemas.microsoft.com/office/drawing/2014/main" id="{271ABC10-9C46-89AA-A6A1-FCEDBEE98382}"/>
              </a:ext>
            </a:extLst>
          </p:cNvPr>
          <p:cNvSpPr>
            <a:spLocks noGrp="1"/>
          </p:cNvSpPr>
          <p:nvPr>
            <p:ph type="body" sz="quarter" idx="23" hasCustomPrompt="1"/>
          </p:nvPr>
        </p:nvSpPr>
        <p:spPr>
          <a:xfrm>
            <a:off x="6273338" y="1795463"/>
            <a:ext cx="1496438" cy="1325563"/>
          </a:xfrm>
        </p:spPr>
        <p:txBody>
          <a:bodyPr>
            <a:normAutofit/>
          </a:bodyPr>
          <a:lstStyle>
            <a:lvl1pPr marL="0" indent="0">
              <a:lnSpc>
                <a:spcPct val="100000"/>
              </a:lnSpc>
              <a:buNone/>
              <a:defRPr sz="9600">
                <a:solidFill>
                  <a:srgbClr val="7E47FF"/>
                </a:solidFill>
              </a:defRPr>
            </a:lvl1pPr>
          </a:lstStyle>
          <a:p>
            <a:pPr lvl="0"/>
            <a:r>
              <a:rPr lang="en-GB"/>
              <a:t>4.</a:t>
            </a:r>
          </a:p>
        </p:txBody>
      </p:sp>
      <p:sp>
        <p:nvSpPr>
          <p:cNvPr id="13" name="Text Placeholder 12">
            <a:extLst>
              <a:ext uri="{FF2B5EF4-FFF2-40B4-BE49-F238E27FC236}">
                <a16:creationId xmlns:a16="http://schemas.microsoft.com/office/drawing/2014/main" id="{BBBA6E30-7435-B654-AB3B-31F04EC3FEA5}"/>
              </a:ext>
            </a:extLst>
          </p:cNvPr>
          <p:cNvSpPr>
            <a:spLocks noGrp="1"/>
          </p:cNvSpPr>
          <p:nvPr>
            <p:ph type="body" sz="quarter" idx="24" hasCustomPrompt="1"/>
          </p:nvPr>
        </p:nvSpPr>
        <p:spPr>
          <a:xfrm>
            <a:off x="6273338" y="3225800"/>
            <a:ext cx="1496438" cy="1325563"/>
          </a:xfrm>
        </p:spPr>
        <p:txBody>
          <a:bodyPr>
            <a:normAutofit/>
          </a:bodyPr>
          <a:lstStyle>
            <a:lvl1pPr marL="0" indent="0">
              <a:lnSpc>
                <a:spcPct val="100000"/>
              </a:lnSpc>
              <a:buNone/>
              <a:defRPr sz="9600">
                <a:solidFill>
                  <a:srgbClr val="7E47FF"/>
                </a:solidFill>
              </a:defRPr>
            </a:lvl1pPr>
          </a:lstStyle>
          <a:p>
            <a:pPr lvl="0"/>
            <a:r>
              <a:rPr lang="en-GB"/>
              <a:t>5.</a:t>
            </a:r>
          </a:p>
        </p:txBody>
      </p:sp>
      <p:sp>
        <p:nvSpPr>
          <p:cNvPr id="14" name="Text Placeholder 12">
            <a:extLst>
              <a:ext uri="{FF2B5EF4-FFF2-40B4-BE49-F238E27FC236}">
                <a16:creationId xmlns:a16="http://schemas.microsoft.com/office/drawing/2014/main" id="{F102210E-D077-6D47-C4C8-153FB51F8C62}"/>
              </a:ext>
            </a:extLst>
          </p:cNvPr>
          <p:cNvSpPr>
            <a:spLocks noGrp="1"/>
          </p:cNvSpPr>
          <p:nvPr>
            <p:ph type="body" sz="quarter" idx="25" hasCustomPrompt="1"/>
          </p:nvPr>
        </p:nvSpPr>
        <p:spPr>
          <a:xfrm>
            <a:off x="6273338" y="4656137"/>
            <a:ext cx="1496438" cy="1325563"/>
          </a:xfrm>
        </p:spPr>
        <p:txBody>
          <a:bodyPr>
            <a:normAutofit/>
          </a:bodyPr>
          <a:lstStyle>
            <a:lvl1pPr marL="0" indent="0">
              <a:lnSpc>
                <a:spcPct val="100000"/>
              </a:lnSpc>
              <a:buNone/>
              <a:defRPr sz="9600">
                <a:solidFill>
                  <a:srgbClr val="7E47FF"/>
                </a:solidFill>
              </a:defRPr>
            </a:lvl1pPr>
          </a:lstStyle>
          <a:p>
            <a:pPr lvl="0"/>
            <a:r>
              <a:rPr lang="en-GB"/>
              <a:t>6.</a:t>
            </a:r>
          </a:p>
        </p:txBody>
      </p:sp>
    </p:spTree>
    <p:extLst>
      <p:ext uri="{BB962C8B-B14F-4D97-AF65-F5344CB8AC3E}">
        <p14:creationId xmlns:p14="http://schemas.microsoft.com/office/powerpoint/2010/main" val="836111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1.pn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Shape&#10;&#10;Description automatically generated with low confidence">
            <a:extLst>
              <a:ext uri="{FF2B5EF4-FFF2-40B4-BE49-F238E27FC236}">
                <a16:creationId xmlns:a16="http://schemas.microsoft.com/office/drawing/2014/main" id="{EC88044D-53C8-B7F1-81C0-C0698070CF53}"/>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p:txBody>
      </p:sp>
      <p:sp>
        <p:nvSpPr>
          <p:cNvPr id="7" name="Slide Number Placeholder 5">
            <a:extLst>
              <a:ext uri="{FF2B5EF4-FFF2-40B4-BE49-F238E27FC236}">
                <a16:creationId xmlns:a16="http://schemas.microsoft.com/office/drawing/2014/main" id="{3726120F-4B94-B3E8-5F00-C0872F37D3DB}"/>
              </a:ext>
            </a:extLst>
          </p:cNvPr>
          <p:cNvSpPr>
            <a:spLocks noGrp="1"/>
          </p:cNvSpPr>
          <p:nvPr>
            <p:ph type="sldNum" sz="quarter" idx="4"/>
          </p:nvPr>
        </p:nvSpPr>
        <p:spPr>
          <a:xfrm>
            <a:off x="8610600" y="6356350"/>
            <a:ext cx="2743200" cy="365125"/>
          </a:xfrm>
          <a:prstGeom prst="rect">
            <a:avLst/>
          </a:prstGeom>
        </p:spPr>
        <p:txBody>
          <a:bodyPr/>
          <a:lstStyle>
            <a:lvl1pPr algn="r">
              <a:lnSpc>
                <a:spcPct val="150000"/>
              </a:lnSpc>
              <a:defRPr sz="1200">
                <a:solidFill>
                  <a:srgbClr val="390A6F"/>
                </a:solidFill>
              </a:defRPr>
            </a:lvl1pPr>
          </a:lstStyle>
          <a:p>
            <a:r>
              <a:rPr lang="lt-LT"/>
              <a:t>&lt;</a:t>
            </a:r>
            <a:r>
              <a:rPr lang="en-GB"/>
              <a:t>#&gt;</a:t>
            </a:r>
            <a:endParaRPr lang="en-US"/>
          </a:p>
        </p:txBody>
      </p:sp>
      <p:sp>
        <p:nvSpPr>
          <p:cNvPr id="9" name="Date Placeholder 8">
            <a:extLst>
              <a:ext uri="{FF2B5EF4-FFF2-40B4-BE49-F238E27FC236}">
                <a16:creationId xmlns:a16="http://schemas.microsoft.com/office/drawing/2014/main" id="{9BCE7C6A-427A-C959-9743-78F9666E31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90A6F"/>
                </a:solidFill>
              </a:defRPr>
            </a:lvl1pPr>
          </a:lstStyle>
          <a:p>
            <a:fld id="{469E0AE7-08EB-43ED-B591-E40C6AA1EF04}" type="datetime1">
              <a:rPr lang="lt-LT" smtClean="0"/>
              <a:t>2025-03-25</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62" r:id="rId3"/>
    <p:sldLayoutId id="2147483663" r:id="rId4"/>
    <p:sldLayoutId id="2147483664" r:id="rId5"/>
    <p:sldLayoutId id="2147483675" r:id="rId6"/>
    <p:sldLayoutId id="2147483665" r:id="rId7"/>
    <p:sldLayoutId id="2147483666" r:id="rId8"/>
    <p:sldLayoutId id="2147483673" r:id="rId9"/>
    <p:sldLayoutId id="2147483671" r:id="rId10"/>
    <p:sldLayoutId id="2147483667" r:id="rId11"/>
    <p:sldLayoutId id="2147483674" r:id="rId12"/>
    <p:sldLayoutId id="2147483689" r:id="rId13"/>
    <p:sldLayoutId id="2147483690" r:id="rId14"/>
    <p:sldLayoutId id="2147483748" r:id="rId15"/>
    <p:sldLayoutId id="2147483749" r:id="rId1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390A6F"/>
        </a:solidFill>
        <a:effectLst/>
      </p:bgPr>
    </p:bg>
    <p:spTree>
      <p:nvGrpSpPr>
        <p:cNvPr id="1" name=""/>
        <p:cNvGrpSpPr/>
        <p:nvPr/>
      </p:nvGrpSpPr>
      <p:grpSpPr>
        <a:xfrm>
          <a:off x="0" y="0"/>
          <a:ext cx="0" cy="0"/>
          <a:chOff x="0" y="0"/>
          <a:chExt cx="0" cy="0"/>
        </a:xfrm>
      </p:grpSpPr>
      <p:pic>
        <p:nvPicPr>
          <p:cNvPr id="10" name="Picture 9" descr="Shape&#10;&#10;Description automatically generated with low confidence">
            <a:extLst>
              <a:ext uri="{FF2B5EF4-FFF2-40B4-BE49-F238E27FC236}">
                <a16:creationId xmlns:a16="http://schemas.microsoft.com/office/drawing/2014/main" id="{EC88044D-53C8-B7F1-81C0-C0698070CF5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p:txBody>
      </p:sp>
      <p:sp>
        <p:nvSpPr>
          <p:cNvPr id="7" name="Slide Number Placeholder 5">
            <a:extLst>
              <a:ext uri="{FF2B5EF4-FFF2-40B4-BE49-F238E27FC236}">
                <a16:creationId xmlns:a16="http://schemas.microsoft.com/office/drawing/2014/main" id="{3726120F-4B94-B3E8-5F00-C0872F37D3DB}"/>
              </a:ext>
            </a:extLst>
          </p:cNvPr>
          <p:cNvSpPr>
            <a:spLocks noGrp="1"/>
          </p:cNvSpPr>
          <p:nvPr>
            <p:ph type="sldNum" sz="quarter" idx="4"/>
          </p:nvPr>
        </p:nvSpPr>
        <p:spPr>
          <a:xfrm>
            <a:off x="8610600" y="6356350"/>
            <a:ext cx="2743200" cy="365125"/>
          </a:xfrm>
          <a:prstGeom prst="rect">
            <a:avLst/>
          </a:prstGeom>
        </p:spPr>
        <p:txBody>
          <a:bodyPr/>
          <a:lstStyle>
            <a:lvl1pPr algn="r">
              <a:lnSpc>
                <a:spcPct val="150000"/>
              </a:lnSpc>
              <a:defRPr sz="1200">
                <a:solidFill>
                  <a:schemeClr val="bg1"/>
                </a:solidFill>
              </a:defRPr>
            </a:lvl1pPr>
          </a:lstStyle>
          <a:p>
            <a:r>
              <a:rPr lang="lt-LT"/>
              <a:t>&lt;</a:t>
            </a:r>
            <a:r>
              <a:rPr lang="en-GB"/>
              <a:t>#&gt;</a:t>
            </a:r>
            <a:endParaRPr lang="en-US"/>
          </a:p>
        </p:txBody>
      </p:sp>
      <p:sp>
        <p:nvSpPr>
          <p:cNvPr id="9" name="Date Placeholder 8">
            <a:extLst>
              <a:ext uri="{FF2B5EF4-FFF2-40B4-BE49-F238E27FC236}">
                <a16:creationId xmlns:a16="http://schemas.microsoft.com/office/drawing/2014/main" id="{9BCE7C6A-427A-C959-9743-78F9666E31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469E0AE7-08EB-43ED-B591-E40C6AA1EF04}" type="datetime1">
              <a:rPr lang="lt-LT" smtClean="0"/>
              <a:pPr/>
              <a:t>2025-03-25</a:t>
            </a:fld>
            <a:endParaRPr lang="en-GB"/>
          </a:p>
        </p:txBody>
      </p:sp>
    </p:spTree>
    <p:extLst>
      <p:ext uri="{BB962C8B-B14F-4D97-AF65-F5344CB8AC3E}">
        <p14:creationId xmlns:p14="http://schemas.microsoft.com/office/powerpoint/2010/main" val="350954884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hf sldNum="0" hdr="0" ftr="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390A6F"/>
        </a:solidFill>
        <a:effectLst/>
      </p:bgPr>
    </p:bg>
    <p:spTree>
      <p:nvGrpSpPr>
        <p:cNvPr id="1" name=""/>
        <p:cNvGrpSpPr/>
        <p:nvPr/>
      </p:nvGrpSpPr>
      <p:grpSpPr>
        <a:xfrm>
          <a:off x="0" y="0"/>
          <a:ext cx="0" cy="0"/>
          <a:chOff x="0" y="0"/>
          <a:chExt cx="0" cy="0"/>
        </a:xfrm>
      </p:grpSpPr>
      <p:pic>
        <p:nvPicPr>
          <p:cNvPr id="10" name="Picture 9" descr="Shape&#10;&#10;Description automatically generated with low confidence">
            <a:extLst>
              <a:ext uri="{FF2B5EF4-FFF2-40B4-BE49-F238E27FC236}">
                <a16:creationId xmlns:a16="http://schemas.microsoft.com/office/drawing/2014/main" id="{EC88044D-53C8-B7F1-81C0-C0698070CF5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p:txBody>
      </p:sp>
      <p:sp>
        <p:nvSpPr>
          <p:cNvPr id="7" name="Slide Number Placeholder 5">
            <a:extLst>
              <a:ext uri="{FF2B5EF4-FFF2-40B4-BE49-F238E27FC236}">
                <a16:creationId xmlns:a16="http://schemas.microsoft.com/office/drawing/2014/main" id="{3726120F-4B94-B3E8-5F00-C0872F37D3DB}"/>
              </a:ext>
            </a:extLst>
          </p:cNvPr>
          <p:cNvSpPr>
            <a:spLocks noGrp="1"/>
          </p:cNvSpPr>
          <p:nvPr>
            <p:ph type="sldNum" sz="quarter" idx="4"/>
          </p:nvPr>
        </p:nvSpPr>
        <p:spPr>
          <a:xfrm>
            <a:off x="8610600" y="6356350"/>
            <a:ext cx="2743200" cy="365125"/>
          </a:xfrm>
          <a:prstGeom prst="rect">
            <a:avLst/>
          </a:prstGeom>
        </p:spPr>
        <p:txBody>
          <a:bodyPr/>
          <a:lstStyle>
            <a:lvl1pPr algn="r">
              <a:lnSpc>
                <a:spcPct val="150000"/>
              </a:lnSpc>
              <a:defRPr sz="1200">
                <a:solidFill>
                  <a:schemeClr val="bg1"/>
                </a:solidFill>
              </a:defRPr>
            </a:lvl1pPr>
          </a:lstStyle>
          <a:p>
            <a:r>
              <a:rPr lang="lt-LT"/>
              <a:t>&lt;</a:t>
            </a:r>
            <a:r>
              <a:rPr lang="en-GB"/>
              <a:t>#&gt;</a:t>
            </a:r>
            <a:endParaRPr lang="en-US"/>
          </a:p>
        </p:txBody>
      </p:sp>
      <p:sp>
        <p:nvSpPr>
          <p:cNvPr id="9" name="Date Placeholder 8">
            <a:extLst>
              <a:ext uri="{FF2B5EF4-FFF2-40B4-BE49-F238E27FC236}">
                <a16:creationId xmlns:a16="http://schemas.microsoft.com/office/drawing/2014/main" id="{9BCE7C6A-427A-C959-9743-78F9666E31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469E0AE7-08EB-43ED-B591-E40C6AA1EF04}" type="datetime1">
              <a:rPr lang="lt-LT" smtClean="0"/>
              <a:pPr/>
              <a:t>2025-03-25</a:t>
            </a:fld>
            <a:endParaRPr lang="en-GB"/>
          </a:p>
        </p:txBody>
      </p:sp>
    </p:spTree>
    <p:extLst>
      <p:ext uri="{BB962C8B-B14F-4D97-AF65-F5344CB8AC3E}">
        <p14:creationId xmlns:p14="http://schemas.microsoft.com/office/powerpoint/2010/main" val="375239191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Lst>
  <p:hf sldNum="0" hdr="0" ftr="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single-market-economy.ec.europa.eu/sectors/tourism/eu-tourism-transition/tourism-transition-pathway/commitments_en"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hyperlink" Target="https://transition-pathways.europa.eu/tourism/stakeholders-actions"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7VmqveiMWMk&amp;t=484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unwto.org/europe/workshop-ai-lithuania"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1"/>
          <p:cNvPicPr preferRelativeResize="0"/>
          <p:nvPr/>
        </p:nvPicPr>
        <p:blipFill rotWithShape="1">
          <a:blip r:embed="rId3">
            <a:alphaModFix/>
          </a:blip>
          <a:srcRect t="26653" r="13028"/>
          <a:stretch/>
        </p:blipFill>
        <p:spPr>
          <a:xfrm>
            <a:off x="-78462" y="18073"/>
            <a:ext cx="12281206" cy="6858001"/>
          </a:xfrm>
          <a:prstGeom prst="rect">
            <a:avLst/>
          </a:prstGeom>
          <a:noFill/>
          <a:ln>
            <a:noFill/>
          </a:ln>
        </p:spPr>
      </p:pic>
      <p:sp>
        <p:nvSpPr>
          <p:cNvPr id="442" name="Google Shape;442;p1"/>
          <p:cNvSpPr/>
          <p:nvPr/>
        </p:nvSpPr>
        <p:spPr>
          <a:xfrm>
            <a:off x="-6499054" y="1322904"/>
            <a:ext cx="6174462" cy="3435351"/>
          </a:xfrm>
          <a:custGeom>
            <a:avLst/>
            <a:gdLst/>
            <a:ahLst/>
            <a:cxnLst/>
            <a:rect l="l" t="t" r="r" b="b"/>
            <a:pathLst>
              <a:path w="21600" h="21600" extrusionOk="0">
                <a:moveTo>
                  <a:pt x="21081" y="21600"/>
                </a:moveTo>
                <a:lnTo>
                  <a:pt x="519" y="21600"/>
                </a:lnTo>
                <a:cubicBezTo>
                  <a:pt x="233" y="21600"/>
                  <a:pt x="0" y="21241"/>
                  <a:pt x="0" y="20801"/>
                </a:cubicBezTo>
                <a:lnTo>
                  <a:pt x="0" y="799"/>
                </a:lnTo>
                <a:cubicBezTo>
                  <a:pt x="0" y="359"/>
                  <a:pt x="233" y="0"/>
                  <a:pt x="519" y="0"/>
                </a:cubicBezTo>
                <a:lnTo>
                  <a:pt x="21081" y="0"/>
                </a:lnTo>
                <a:cubicBezTo>
                  <a:pt x="21367" y="0"/>
                  <a:pt x="21600" y="359"/>
                  <a:pt x="21600" y="799"/>
                </a:cubicBezTo>
                <a:lnTo>
                  <a:pt x="21600" y="20801"/>
                </a:lnTo>
                <a:cubicBezTo>
                  <a:pt x="21600" y="21241"/>
                  <a:pt x="21367" y="21600"/>
                  <a:pt x="21081" y="21600"/>
                </a:cubicBezTo>
                <a:close/>
              </a:path>
            </a:pathLst>
          </a:custGeom>
          <a:solidFill>
            <a:srgbClr val="F2F2F2"/>
          </a:solidFill>
          <a:ln>
            <a:noFill/>
          </a:ln>
        </p:spPr>
        <p:txBody>
          <a:bodyPr spcFirstLastPara="1" wrap="square" lIns="30467" tIns="30467" rIns="30467" bIns="30467" anchor="ctr" anchorCtr="0">
            <a:noAutofit/>
          </a:bodyPr>
          <a:lstStyle/>
          <a:p>
            <a:pPr defTabSz="609630">
              <a:buClr>
                <a:srgbClr val="003C3A"/>
              </a:buClr>
              <a:buSzPts val="1800"/>
            </a:pPr>
            <a:endParaRPr sz="1200" kern="0" dirty="0">
              <a:solidFill>
                <a:srgbClr val="003C3A"/>
              </a:solidFill>
              <a:latin typeface="Helvetica Neue"/>
              <a:ea typeface="Helvetica Neue"/>
              <a:cs typeface="Helvetica Neue"/>
              <a:sym typeface="Helvetica Neue"/>
            </a:endParaRPr>
          </a:p>
        </p:txBody>
      </p:sp>
      <p:pic>
        <p:nvPicPr>
          <p:cNvPr id="4" name="Picture 3">
            <a:extLst>
              <a:ext uri="{FF2B5EF4-FFF2-40B4-BE49-F238E27FC236}">
                <a16:creationId xmlns:a16="http://schemas.microsoft.com/office/drawing/2014/main" id="{B580BA7F-8476-A3D1-B12D-FAF43EA1771D}"/>
              </a:ext>
            </a:extLst>
          </p:cNvPr>
          <p:cNvPicPr>
            <a:picLocks noChangeAspect="1"/>
          </p:cNvPicPr>
          <p:nvPr/>
        </p:nvPicPr>
        <p:blipFill>
          <a:blip r:embed="rId4"/>
          <a:stretch>
            <a:fillRect/>
          </a:stretch>
        </p:blipFill>
        <p:spPr>
          <a:xfrm>
            <a:off x="-5454201" y="4353493"/>
            <a:ext cx="5129609" cy="2572499"/>
          </a:xfrm>
          <a:prstGeom prst="rect">
            <a:avLst/>
          </a:prstGeom>
        </p:spPr>
      </p:pic>
      <p:sp>
        <p:nvSpPr>
          <p:cNvPr id="5" name="TextBox 4">
            <a:extLst>
              <a:ext uri="{FF2B5EF4-FFF2-40B4-BE49-F238E27FC236}">
                <a16:creationId xmlns:a16="http://schemas.microsoft.com/office/drawing/2014/main" id="{7F9A5861-396A-E737-19BF-FC0AC9B9C760}"/>
              </a:ext>
            </a:extLst>
          </p:cNvPr>
          <p:cNvSpPr txBox="1"/>
          <p:nvPr/>
        </p:nvSpPr>
        <p:spPr>
          <a:xfrm>
            <a:off x="-89206" y="6051222"/>
            <a:ext cx="12281206" cy="646331"/>
          </a:xfrm>
          <a:prstGeom prst="rect">
            <a:avLst/>
          </a:prstGeom>
          <a:noFill/>
        </p:spPr>
        <p:txBody>
          <a:bodyPr wrap="square" rtlCol="0">
            <a:spAutoFit/>
          </a:bodyPr>
          <a:lstStyle/>
          <a:p>
            <a:pPr algn="ctr"/>
            <a:r>
              <a:rPr lang="lt-LT" sz="3600" dirty="0">
                <a:solidFill>
                  <a:schemeClr val="bg1"/>
                </a:solidFill>
              </a:rPr>
              <a:t>Klaipėdos regiono turizmo forumas. Kur toliau?</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AF3FE-A578-8ACF-0380-CC153BD361BB}"/>
              </a:ext>
            </a:extLst>
          </p:cNvPr>
          <p:cNvSpPr>
            <a:spLocks noGrp="1"/>
          </p:cNvSpPr>
          <p:nvPr>
            <p:ph type="title"/>
          </p:nvPr>
        </p:nvSpPr>
        <p:spPr>
          <a:xfrm>
            <a:off x="411480" y="175419"/>
            <a:ext cx="11247120" cy="1325563"/>
          </a:xfrm>
        </p:spPr>
        <p:txBody>
          <a:bodyPr>
            <a:normAutofit/>
          </a:bodyPr>
          <a:lstStyle/>
          <a:p>
            <a:pPr algn="ctr"/>
            <a:r>
              <a:rPr lang="lt-LT" dirty="0">
                <a:ea typeface="Verdana"/>
              </a:rPr>
              <a:t>Tarptautinis bendradarbiavimas. Pasaulio turizmo organizacija</a:t>
            </a:r>
          </a:p>
        </p:txBody>
      </p:sp>
      <p:sp>
        <p:nvSpPr>
          <p:cNvPr id="3" name="Picture Placeholder 2">
            <a:extLst>
              <a:ext uri="{FF2B5EF4-FFF2-40B4-BE49-F238E27FC236}">
                <a16:creationId xmlns:a16="http://schemas.microsoft.com/office/drawing/2014/main" id="{3396ECA6-B821-DF7A-CE0F-5E859C564250}"/>
              </a:ext>
            </a:extLst>
          </p:cNvPr>
          <p:cNvSpPr>
            <a:spLocks noGrp="1"/>
          </p:cNvSpPr>
          <p:nvPr>
            <p:ph type="pic" sz="quarter" idx="14"/>
          </p:nvPr>
        </p:nvSpPr>
        <p:spPr>
          <a:xfrm>
            <a:off x="4825154" y="1845734"/>
            <a:ext cx="7281333" cy="4389120"/>
          </a:xfrm>
        </p:spPr>
        <p:txBody>
          <a:bodyPr>
            <a:normAutofit/>
          </a:bodyPr>
          <a:lstStyle/>
          <a:p>
            <a:pPr marL="342900" indent="-342900">
              <a:lnSpc>
                <a:spcPct val="150000"/>
              </a:lnSpc>
              <a:buFontTx/>
              <a:buChar char="-"/>
            </a:pPr>
            <a:r>
              <a:rPr lang="lt-LT" dirty="0">
                <a:ea typeface="Verdana"/>
              </a:rPr>
              <a:t>Geriausi turizmo kaimai </a:t>
            </a:r>
            <a:r>
              <a:rPr lang="en-US" dirty="0">
                <a:ea typeface="Verdana"/>
              </a:rPr>
              <a:t>2025.  </a:t>
            </a:r>
            <a:endParaRPr lang="lt-LT" dirty="0">
              <a:ea typeface="Verdana"/>
            </a:endParaRPr>
          </a:p>
          <a:p>
            <a:pPr>
              <a:lnSpc>
                <a:spcPct val="150000"/>
              </a:lnSpc>
            </a:pPr>
            <a:r>
              <a:rPr lang="lt-LT" dirty="0">
                <a:ea typeface="Verdana"/>
              </a:rPr>
              <a:t>- Lietuvai – galimybė pateikti 8 paraiškas;</a:t>
            </a:r>
            <a:endParaRPr lang="en-US" dirty="0">
              <a:ea typeface="Verdana"/>
            </a:endParaRPr>
          </a:p>
          <a:p>
            <a:pPr>
              <a:lnSpc>
                <a:spcPct val="150000"/>
              </a:lnSpc>
            </a:pPr>
            <a:r>
              <a:rPr lang="lt-LT" dirty="0">
                <a:ea typeface="Verdana"/>
              </a:rPr>
              <a:t>- Dreverna – tarp kandidatų į geriausias pasaulio turizmo vietoves;</a:t>
            </a:r>
          </a:p>
          <a:p>
            <a:pPr>
              <a:lnSpc>
                <a:spcPct val="150000"/>
              </a:lnSpc>
            </a:pPr>
            <a:r>
              <a:rPr lang="lt-LT" dirty="0">
                <a:ea typeface="Verdana"/>
              </a:rPr>
              <a:t>- Kompetencijos, renginiai.</a:t>
            </a:r>
          </a:p>
        </p:txBody>
      </p:sp>
      <p:pic>
        <p:nvPicPr>
          <p:cNvPr id="7" name="Picture 6">
            <a:extLst>
              <a:ext uri="{FF2B5EF4-FFF2-40B4-BE49-F238E27FC236}">
                <a16:creationId xmlns:a16="http://schemas.microsoft.com/office/drawing/2014/main" id="{29E50692-1E04-1757-8C58-91D505495A8F}"/>
              </a:ext>
            </a:extLst>
          </p:cNvPr>
          <p:cNvPicPr>
            <a:picLocks noChangeAspect="1"/>
          </p:cNvPicPr>
          <p:nvPr/>
        </p:nvPicPr>
        <p:blipFill>
          <a:blip r:embed="rId2"/>
          <a:stretch>
            <a:fillRect/>
          </a:stretch>
        </p:blipFill>
        <p:spPr>
          <a:xfrm>
            <a:off x="0" y="1500982"/>
            <a:ext cx="5181600" cy="3992633"/>
          </a:xfrm>
          <a:prstGeom prst="rect">
            <a:avLst/>
          </a:prstGeom>
        </p:spPr>
      </p:pic>
    </p:spTree>
    <p:extLst>
      <p:ext uri="{BB962C8B-B14F-4D97-AF65-F5344CB8AC3E}">
        <p14:creationId xmlns:p14="http://schemas.microsoft.com/office/powerpoint/2010/main" val="1737001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AF3FE-A578-8ACF-0380-CC153BD361BB}"/>
              </a:ext>
            </a:extLst>
          </p:cNvPr>
          <p:cNvSpPr>
            <a:spLocks noGrp="1"/>
          </p:cNvSpPr>
          <p:nvPr>
            <p:ph type="title"/>
          </p:nvPr>
        </p:nvSpPr>
        <p:spPr>
          <a:xfrm>
            <a:off x="104776" y="202025"/>
            <a:ext cx="11734800" cy="1325563"/>
          </a:xfrm>
        </p:spPr>
        <p:txBody>
          <a:bodyPr>
            <a:normAutofit/>
          </a:bodyPr>
          <a:lstStyle/>
          <a:p>
            <a:pPr algn="ctr"/>
            <a:r>
              <a:rPr lang="lt-LT" dirty="0">
                <a:ea typeface="Verdana"/>
              </a:rPr>
              <a:t>ES  turizmo darbotvarkė 2030</a:t>
            </a:r>
            <a:br>
              <a:rPr lang="lt-LT" dirty="0">
                <a:ea typeface="Verdana"/>
              </a:rPr>
            </a:br>
            <a:endParaRPr lang="lt-LT" dirty="0">
              <a:ea typeface="Verdana"/>
            </a:endParaRPr>
          </a:p>
        </p:txBody>
      </p:sp>
      <p:sp>
        <p:nvSpPr>
          <p:cNvPr id="3" name="Picture Placeholder 2">
            <a:extLst>
              <a:ext uri="{FF2B5EF4-FFF2-40B4-BE49-F238E27FC236}">
                <a16:creationId xmlns:a16="http://schemas.microsoft.com/office/drawing/2014/main" id="{3396ECA6-B821-DF7A-CE0F-5E859C564250}"/>
              </a:ext>
            </a:extLst>
          </p:cNvPr>
          <p:cNvSpPr>
            <a:spLocks noGrp="1"/>
          </p:cNvSpPr>
          <p:nvPr>
            <p:ph type="pic" sz="quarter" idx="14"/>
          </p:nvPr>
        </p:nvSpPr>
        <p:spPr>
          <a:xfrm>
            <a:off x="4935006" y="1156305"/>
            <a:ext cx="6904570" cy="5499670"/>
          </a:xfrm>
        </p:spPr>
        <p:txBody>
          <a:bodyPr>
            <a:normAutofit fontScale="77500" lnSpcReduction="20000"/>
          </a:bodyPr>
          <a:lstStyle/>
          <a:p>
            <a:pPr algn="just"/>
            <a:r>
              <a:rPr lang="lt-LT" sz="2900" b="1" dirty="0">
                <a:ea typeface="Verdana"/>
                <a:cs typeface="Times New Roman"/>
              </a:rPr>
              <a:t>Europos turizmo kelrodis </a:t>
            </a:r>
            <a:endParaRPr lang="en-US" sz="2900" b="1" dirty="0">
              <a:ea typeface="Verdana"/>
              <a:cs typeface="Times New Roman"/>
            </a:endParaRPr>
          </a:p>
          <a:p>
            <a:pPr algn="just"/>
            <a:r>
              <a:rPr lang="en-US" sz="2900" dirty="0">
                <a:solidFill>
                  <a:schemeClr val="accent1"/>
                </a:solidFill>
                <a:ea typeface="Verdana"/>
                <a:cs typeface="Times New Roman"/>
                <a:hlinkClick r:id="rId3">
                  <a:extLst>
                    <a:ext uri="{A12FA001-AC4F-418D-AE19-62706E023703}">
                      <ahyp:hlinkClr xmlns:ahyp="http://schemas.microsoft.com/office/drawing/2018/hyperlinkcolor" val="tx"/>
                    </a:ext>
                  </a:extLst>
                </a:hlinkClick>
              </a:rPr>
              <a:t>Commitments and pledges for the transition of EU tourism (europa.eu)</a:t>
            </a:r>
            <a:r>
              <a:rPr lang="en-US" sz="2900" dirty="0">
                <a:solidFill>
                  <a:schemeClr val="accent1"/>
                </a:solidFill>
                <a:ea typeface="Verdana"/>
                <a:cs typeface="Times New Roman"/>
              </a:rPr>
              <a:t> </a:t>
            </a:r>
            <a:endParaRPr lang="lt-LT" sz="2900" dirty="0">
              <a:solidFill>
                <a:schemeClr val="accent1"/>
              </a:solidFill>
              <a:ea typeface="Verdana"/>
              <a:cs typeface="Times New Roman"/>
            </a:endParaRPr>
          </a:p>
          <a:p>
            <a:pPr algn="just"/>
            <a:r>
              <a:rPr lang="en-US" sz="2900" dirty="0">
                <a:solidFill>
                  <a:schemeClr val="accent1"/>
                </a:solidFill>
                <a:ea typeface="Verdana"/>
                <a:cs typeface="Times New Roman"/>
                <a:hlinkClick r:id="rId4">
                  <a:extLst>
                    <a:ext uri="{A12FA001-AC4F-418D-AE19-62706E023703}">
                      <ahyp:hlinkClr xmlns:ahyp="http://schemas.microsoft.com/office/drawing/2018/hyperlinkcolor" val="tx"/>
                    </a:ext>
                  </a:extLst>
                </a:hlinkClick>
              </a:rPr>
              <a:t>Stakeholders' actions | EU Tourism Platform</a:t>
            </a:r>
            <a:endParaRPr lang="lt-LT" sz="2900" dirty="0">
              <a:solidFill>
                <a:schemeClr val="accent1"/>
              </a:solidFill>
              <a:ea typeface="Verdana"/>
              <a:cs typeface="Times New Roman"/>
            </a:endParaRPr>
          </a:p>
          <a:p>
            <a:pPr algn="just"/>
            <a:endParaRPr lang="lt-LT" sz="2900" dirty="0"/>
          </a:p>
          <a:p>
            <a:pPr algn="just"/>
            <a:r>
              <a:rPr lang="en-US" sz="2900" b="1" dirty="0" err="1">
                <a:ea typeface="Verdana"/>
                <a:cs typeface="Times New Roman"/>
              </a:rPr>
              <a:t>Leidiniai</a:t>
            </a:r>
            <a:r>
              <a:rPr lang="en-US" sz="2900" dirty="0">
                <a:ea typeface="Verdana"/>
                <a:cs typeface="Times New Roman"/>
              </a:rPr>
              <a:t> – 3 </a:t>
            </a:r>
            <a:r>
              <a:rPr lang="en-US" sz="2900" dirty="0" err="1">
                <a:ea typeface="Verdana"/>
                <a:cs typeface="Times New Roman"/>
              </a:rPr>
              <a:t>kartus</a:t>
            </a:r>
            <a:r>
              <a:rPr lang="en-US" sz="2900" dirty="0">
                <a:ea typeface="Verdana"/>
                <a:cs typeface="Times New Roman"/>
              </a:rPr>
              <a:t> per </a:t>
            </a:r>
            <a:r>
              <a:rPr lang="en-US" sz="2900" dirty="0" err="1">
                <a:ea typeface="Verdana"/>
                <a:cs typeface="Times New Roman"/>
              </a:rPr>
              <a:t>metus</a:t>
            </a:r>
            <a:endParaRPr lang="lt-LT" sz="2900" dirty="0">
              <a:ea typeface="Verdana"/>
              <a:cs typeface="Times New Roman"/>
            </a:endParaRPr>
          </a:p>
          <a:p>
            <a:pPr algn="just"/>
            <a:endParaRPr lang="lt-LT" sz="2900" dirty="0">
              <a:ea typeface="Verdana"/>
              <a:cs typeface="Times New Roman"/>
            </a:endParaRPr>
          </a:p>
          <a:p>
            <a:pPr algn="just"/>
            <a:r>
              <a:rPr lang="lt-LT" sz="2900" b="1" dirty="0">
                <a:ea typeface="Verdana"/>
                <a:cs typeface="Times New Roman"/>
              </a:rPr>
              <a:t>Ekspertų grupė T</a:t>
            </a:r>
            <a:r>
              <a:rPr lang="en-US" sz="2900" b="1" dirty="0">
                <a:ea typeface="Verdana"/>
                <a:cs typeface="Times New Roman"/>
              </a:rPr>
              <a:t>4T</a:t>
            </a:r>
            <a:r>
              <a:rPr lang="en-US" sz="2900" dirty="0">
                <a:ea typeface="Verdana"/>
                <a:cs typeface="Times New Roman"/>
              </a:rPr>
              <a:t>:</a:t>
            </a:r>
            <a:endParaRPr lang="lt-LT" sz="2900" dirty="0">
              <a:ea typeface="Verdana"/>
              <a:cs typeface="Times New Roman"/>
            </a:endParaRPr>
          </a:p>
          <a:p>
            <a:pPr algn="just"/>
            <a:r>
              <a:rPr lang="lt-LT" sz="2900" dirty="0">
                <a:ea typeface="Verdana"/>
                <a:cs typeface="Times New Roman"/>
              </a:rPr>
              <a:t>- </a:t>
            </a:r>
            <a:r>
              <a:rPr lang="en-US" sz="2900" dirty="0" err="1">
                <a:ea typeface="Verdana"/>
                <a:cs typeface="Times New Roman"/>
              </a:rPr>
              <a:t>darnusis</a:t>
            </a:r>
            <a:r>
              <a:rPr lang="en-US" sz="2900" dirty="0">
                <a:ea typeface="Verdana"/>
                <a:cs typeface="Times New Roman"/>
              </a:rPr>
              <a:t> per</a:t>
            </a:r>
            <a:r>
              <a:rPr lang="lt-LT" sz="2900" dirty="0">
                <a:ea typeface="Verdana"/>
                <a:cs typeface="Times New Roman"/>
              </a:rPr>
              <a:t>ė</a:t>
            </a:r>
            <a:r>
              <a:rPr lang="en-US" sz="2900" dirty="0" err="1">
                <a:ea typeface="Verdana"/>
                <a:cs typeface="Times New Roman"/>
              </a:rPr>
              <a:t>jimas</a:t>
            </a:r>
            <a:r>
              <a:rPr lang="en-US" sz="2900" dirty="0">
                <a:ea typeface="Verdana"/>
                <a:cs typeface="Times New Roman"/>
              </a:rPr>
              <a:t>;</a:t>
            </a:r>
            <a:endParaRPr lang="lt-LT" sz="2900" dirty="0">
              <a:ea typeface="Verdana"/>
              <a:cs typeface="Times New Roman"/>
            </a:endParaRPr>
          </a:p>
          <a:p>
            <a:pPr algn="just"/>
            <a:r>
              <a:rPr lang="lt-LT" sz="2900" dirty="0">
                <a:ea typeface="Verdana"/>
                <a:cs typeface="Times New Roman"/>
              </a:rPr>
              <a:t>- </a:t>
            </a:r>
            <a:r>
              <a:rPr lang="en-US" sz="2900" dirty="0" err="1">
                <a:ea typeface="Verdana"/>
                <a:cs typeface="Times New Roman"/>
              </a:rPr>
              <a:t>skaitmeninis</a:t>
            </a:r>
            <a:r>
              <a:rPr lang="en-US" sz="2900" dirty="0">
                <a:ea typeface="Verdana"/>
                <a:cs typeface="Times New Roman"/>
              </a:rPr>
              <a:t> per</a:t>
            </a:r>
            <a:r>
              <a:rPr lang="lt-LT" sz="2900" dirty="0">
                <a:ea typeface="Verdana"/>
                <a:cs typeface="Times New Roman"/>
              </a:rPr>
              <a:t>ė</a:t>
            </a:r>
            <a:r>
              <a:rPr lang="en-US" sz="2900" dirty="0" err="1">
                <a:ea typeface="Verdana"/>
                <a:cs typeface="Times New Roman"/>
              </a:rPr>
              <a:t>jimas</a:t>
            </a:r>
            <a:r>
              <a:rPr lang="en-US" sz="2900" dirty="0">
                <a:ea typeface="Verdana"/>
                <a:cs typeface="Times New Roman"/>
              </a:rPr>
              <a:t>;</a:t>
            </a:r>
            <a:endParaRPr lang="lt-LT" sz="2900" dirty="0">
              <a:ea typeface="Verdana"/>
              <a:cs typeface="Times New Roman"/>
            </a:endParaRPr>
          </a:p>
          <a:p>
            <a:pPr algn="just"/>
            <a:r>
              <a:rPr lang="lt-LT" sz="2900" dirty="0">
                <a:ea typeface="Verdana"/>
                <a:cs typeface="Times New Roman"/>
              </a:rPr>
              <a:t>- a</a:t>
            </a:r>
            <a:r>
              <a:rPr lang="en-US" sz="2900" dirty="0" err="1">
                <a:ea typeface="Verdana"/>
                <a:cs typeface="Times New Roman"/>
              </a:rPr>
              <a:t>tsparumas</a:t>
            </a:r>
            <a:r>
              <a:rPr lang="lt-LT" sz="2900" dirty="0">
                <a:ea typeface="Verdana"/>
                <a:cs typeface="Times New Roman"/>
              </a:rPr>
              <a:t>.</a:t>
            </a:r>
          </a:p>
          <a:p>
            <a:pPr algn="just"/>
            <a:r>
              <a:rPr lang="lt-LT" sz="2900" b="1" dirty="0">
                <a:ea typeface="Verdana"/>
                <a:cs typeface="Times New Roman"/>
              </a:rPr>
              <a:t>Turizmo ir darnaus transporto komisaras</a:t>
            </a:r>
          </a:p>
          <a:p>
            <a:pPr algn="just"/>
            <a:endParaRPr lang="lt-LT" sz="2900" b="1" dirty="0">
              <a:ea typeface="Verdana"/>
              <a:cs typeface="Times New Roman"/>
            </a:endParaRPr>
          </a:p>
          <a:p>
            <a:pPr algn="just"/>
            <a:r>
              <a:rPr lang="lt-LT" sz="2900" b="1" dirty="0">
                <a:ea typeface="Verdana"/>
                <a:cs typeface="Times New Roman"/>
              </a:rPr>
              <a:t>Lietuvos pirmininkavimas ES Tarybai </a:t>
            </a:r>
            <a:r>
              <a:rPr lang="lt-LT" sz="2900" dirty="0">
                <a:ea typeface="Verdana"/>
                <a:cs typeface="Times New Roman"/>
              </a:rPr>
              <a:t>2027 m. I pusmetis</a:t>
            </a:r>
          </a:p>
          <a:p>
            <a:pPr marL="457200" indent="-457200" algn="just">
              <a:buFontTx/>
              <a:buChar char="-"/>
            </a:pPr>
            <a:endParaRPr lang="lt-LT" sz="3100" dirty="0">
              <a:latin typeface="Verdana"/>
              <a:ea typeface="Verdana"/>
              <a:cs typeface="Times New Roman"/>
            </a:endParaRPr>
          </a:p>
          <a:p>
            <a:pPr algn="just"/>
            <a:endParaRPr lang="lt-LT" sz="4400" dirty="0">
              <a:latin typeface="Verdana"/>
              <a:ea typeface="Verdana"/>
              <a:cs typeface="Times New Roman"/>
            </a:endParaRPr>
          </a:p>
          <a:p>
            <a:endParaRPr lang="lt-LT" sz="2000" dirty="0"/>
          </a:p>
        </p:txBody>
      </p:sp>
      <p:pic>
        <p:nvPicPr>
          <p:cNvPr id="1026" name="Picture 2">
            <a:extLst>
              <a:ext uri="{FF2B5EF4-FFF2-40B4-BE49-F238E27FC236}">
                <a16:creationId xmlns:a16="http://schemas.microsoft.com/office/drawing/2014/main" id="{2E8F7387-9A07-A009-6E32-EDC2599D61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4" y="1156305"/>
            <a:ext cx="4712932" cy="4736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786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1A22E-D498-FE2B-E774-A2E10E9CD141}"/>
              </a:ext>
            </a:extLst>
          </p:cNvPr>
          <p:cNvSpPr>
            <a:spLocks noGrp="1"/>
          </p:cNvSpPr>
          <p:nvPr>
            <p:ph type="title"/>
          </p:nvPr>
        </p:nvSpPr>
        <p:spPr>
          <a:xfrm>
            <a:off x="457200" y="-32808"/>
            <a:ext cx="11277600" cy="1325563"/>
          </a:xfrm>
        </p:spPr>
        <p:txBody>
          <a:bodyPr/>
          <a:lstStyle/>
          <a:p>
            <a:pPr algn="ctr"/>
            <a:r>
              <a:rPr lang="en-US" dirty="0">
                <a:ea typeface="Verdana"/>
              </a:rPr>
              <a:t>B</a:t>
            </a:r>
            <a:r>
              <a:rPr lang="lt-LT" dirty="0" err="1">
                <a:ea typeface="Verdana"/>
              </a:rPr>
              <a:t>endradarbiavimas</a:t>
            </a:r>
            <a:r>
              <a:rPr lang="lt-LT" dirty="0">
                <a:ea typeface="Verdana"/>
              </a:rPr>
              <a:t> su B</a:t>
            </a:r>
            <a:r>
              <a:rPr lang="en-US" dirty="0" err="1">
                <a:ea typeface="Verdana"/>
              </a:rPr>
              <a:t>altijos</a:t>
            </a:r>
            <a:r>
              <a:rPr lang="en-US" dirty="0">
                <a:ea typeface="Verdana"/>
              </a:rPr>
              <a:t> j</a:t>
            </a:r>
            <a:r>
              <a:rPr lang="lt-LT" dirty="0">
                <a:ea typeface="Verdana"/>
              </a:rPr>
              <a:t>ū</a:t>
            </a:r>
            <a:r>
              <a:rPr lang="en-US" dirty="0" err="1">
                <a:ea typeface="Verdana"/>
              </a:rPr>
              <a:t>ros</a:t>
            </a:r>
            <a:r>
              <a:rPr lang="lt-LT" dirty="0">
                <a:ea typeface="Verdana"/>
              </a:rPr>
              <a:t> regiono</a:t>
            </a:r>
            <a:r>
              <a:rPr lang="en-US" dirty="0">
                <a:ea typeface="Verdana"/>
              </a:rPr>
              <a:t> </a:t>
            </a:r>
            <a:r>
              <a:rPr lang="lt-LT" dirty="0">
                <a:ea typeface="Verdana"/>
              </a:rPr>
              <a:t>(BJR) šalimis</a:t>
            </a:r>
          </a:p>
        </p:txBody>
      </p:sp>
      <p:sp>
        <p:nvSpPr>
          <p:cNvPr id="3" name="Picture Placeholder 2">
            <a:extLst>
              <a:ext uri="{FF2B5EF4-FFF2-40B4-BE49-F238E27FC236}">
                <a16:creationId xmlns:a16="http://schemas.microsoft.com/office/drawing/2014/main" id="{2662D7BF-6356-CDC2-7FCE-EC5BFD29549C}"/>
              </a:ext>
            </a:extLst>
          </p:cNvPr>
          <p:cNvSpPr>
            <a:spLocks noGrp="1"/>
          </p:cNvSpPr>
          <p:nvPr>
            <p:ph type="pic" sz="quarter" idx="14"/>
          </p:nvPr>
        </p:nvSpPr>
        <p:spPr>
          <a:xfrm>
            <a:off x="778933" y="1332444"/>
            <a:ext cx="10955867" cy="5565244"/>
          </a:xfrm>
        </p:spPr>
        <p:txBody>
          <a:bodyPr>
            <a:normAutofit/>
          </a:bodyPr>
          <a:lstStyle/>
          <a:p>
            <a:r>
              <a:rPr lang="lt-LT" sz="2400" b="1" dirty="0"/>
              <a:t>BJR strategijos </a:t>
            </a:r>
            <a:r>
              <a:rPr lang="lt-LT" sz="2400" dirty="0"/>
              <a:t>Turizmo priežiūros komitetas;</a:t>
            </a:r>
          </a:p>
          <a:p>
            <a:r>
              <a:rPr lang="lt-LT" sz="2400" b="1" dirty="0"/>
              <a:t>BJR šalių turizmo forumas</a:t>
            </a:r>
            <a:r>
              <a:rPr lang="lt-LT" sz="2400" dirty="0"/>
              <a:t>. 2025-10-01, Gdanskas. Lietuvos pranešimas;</a:t>
            </a:r>
          </a:p>
          <a:p>
            <a:pPr>
              <a:buNone/>
            </a:pPr>
            <a:r>
              <a:rPr lang="lt-LT" sz="2400" b="1" dirty="0"/>
              <a:t>Svarbūs projektai: </a:t>
            </a:r>
            <a:r>
              <a:rPr lang="lt-LT" sz="2400" dirty="0"/>
              <a:t>(Pietų Baltijos programos projektas „Jūrinės patirtys“, „</a:t>
            </a:r>
            <a:r>
              <a:rPr lang="lt-LT" sz="2400" dirty="0" err="1"/>
              <a:t>Botman</a:t>
            </a:r>
            <a:r>
              <a:rPr lang="lt-LT" sz="2400" dirty="0"/>
              <a:t>“ (istoriniai laivai), BASKIL  (gastronominis turizmas), BIKNG (dviračiai, ženklinimas, aptarnavimo stotelės), paukščių stebėjimas, </a:t>
            </a:r>
            <a:r>
              <a:rPr lang="en-US" sz="2400" dirty="0"/>
              <a:t>Gamtos gidai, Ma</a:t>
            </a:r>
            <a:r>
              <a:rPr lang="lt-LT" sz="2400" dirty="0"/>
              <a:t>ž</a:t>
            </a:r>
            <a:r>
              <a:rPr lang="en-US" sz="2400" dirty="0" err="1"/>
              <a:t>osios</a:t>
            </a:r>
            <a:r>
              <a:rPr lang="en-US" sz="2400" dirty="0"/>
              <a:t> L</a:t>
            </a:r>
            <a:r>
              <a:rPr lang="lt-LT" sz="2400" dirty="0"/>
              <a:t>i</a:t>
            </a:r>
            <a:r>
              <a:rPr lang="en-US" sz="2400" dirty="0" err="1"/>
              <a:t>etuvos</a:t>
            </a:r>
            <a:r>
              <a:rPr lang="en-US" sz="2400" dirty="0"/>
              <a:t> </a:t>
            </a:r>
            <a:r>
              <a:rPr lang="en-US" sz="2400" dirty="0" err="1"/>
              <a:t>dvarai</a:t>
            </a:r>
            <a:r>
              <a:rPr lang="en-US" sz="2400" dirty="0"/>
              <a:t> ir </a:t>
            </a:r>
            <a:r>
              <a:rPr lang="en-US" sz="2400" dirty="0" err="1"/>
              <a:t>tradicijos</a:t>
            </a:r>
            <a:r>
              <a:rPr lang="en-US" sz="2400" dirty="0"/>
              <a:t>, </a:t>
            </a:r>
            <a:r>
              <a:rPr lang="en-US" sz="2400" dirty="0" err="1"/>
              <a:t>Rojaus</a:t>
            </a:r>
            <a:r>
              <a:rPr lang="en-US" sz="2400" dirty="0"/>
              <a:t> </a:t>
            </a:r>
            <a:r>
              <a:rPr lang="en-US" sz="2400" dirty="0" err="1"/>
              <a:t>kelias</a:t>
            </a:r>
            <a:r>
              <a:rPr lang="en-US" sz="2400" dirty="0"/>
              <a:t>, Light in the dark</a:t>
            </a:r>
            <a:r>
              <a:rPr lang="lt-LT" sz="2400" dirty="0"/>
              <a:t>; NBW</a:t>
            </a:r>
            <a:r>
              <a:rPr lang="en-US" sz="2400" dirty="0"/>
              <a:t> (</a:t>
            </a:r>
            <a:r>
              <a:rPr lang="lt-LT" sz="2400" dirty="0" err="1"/>
              <a:t>Nature</a:t>
            </a:r>
            <a:r>
              <a:rPr lang="lt-LT" sz="2400" dirty="0"/>
              <a:t> </a:t>
            </a:r>
            <a:r>
              <a:rPr lang="lt-LT" sz="2400" dirty="0" err="1"/>
              <a:t>based</a:t>
            </a:r>
            <a:r>
              <a:rPr lang="lt-LT" sz="2400" dirty="0"/>
              <a:t> </a:t>
            </a:r>
            <a:r>
              <a:rPr lang="lt-LT" sz="2400" dirty="0" err="1"/>
              <a:t>welness</a:t>
            </a:r>
            <a:r>
              <a:rPr lang="lt-LT" sz="2400" dirty="0"/>
              <a:t>), kt.;</a:t>
            </a:r>
          </a:p>
          <a:p>
            <a:pPr lvl="0">
              <a:lnSpc>
                <a:spcPct val="107000"/>
              </a:lnSpc>
            </a:pPr>
            <a:r>
              <a:rPr lang="lt-LT" sz="2400" b="1" dirty="0" err="1"/>
              <a:t>Regeneratyvaus</a:t>
            </a:r>
            <a:r>
              <a:rPr lang="lt-LT" sz="2400" b="1" dirty="0"/>
              <a:t> turizmo kelias </a:t>
            </a:r>
            <a:r>
              <a:rPr lang="lt-LT" sz="2400" dirty="0"/>
              <a:t>(Lietuva, </a:t>
            </a:r>
            <a:r>
              <a:rPr lang="fi-FI" sz="2400" dirty="0"/>
              <a:t>Švedija, Lenkija, Vokietija, Danija</a:t>
            </a:r>
            <a:r>
              <a:rPr lang="lt-LT" sz="2400" dirty="0"/>
              <a:t>);</a:t>
            </a:r>
            <a:r>
              <a:rPr lang="fi-FI" sz="2400" dirty="0"/>
              <a:t> </a:t>
            </a:r>
            <a:endParaRPr lang="lt-LT" sz="2400" dirty="0"/>
          </a:p>
          <a:p>
            <a:pPr lvl="0">
              <a:lnSpc>
                <a:spcPct val="107000"/>
              </a:lnSpc>
            </a:pPr>
            <a:r>
              <a:rPr lang="en-US" sz="2400" b="1" dirty="0"/>
              <a:t>Interreg </a:t>
            </a:r>
            <a:r>
              <a:rPr lang="lt-LT" sz="2400" b="1" dirty="0"/>
              <a:t>BSR </a:t>
            </a:r>
            <a:r>
              <a:rPr lang="en-US" sz="2400" b="1" dirty="0" err="1"/>
              <a:t>Progra</a:t>
            </a:r>
            <a:r>
              <a:rPr lang="lt-LT" sz="2400" b="1" dirty="0"/>
              <a:t>mos konferencija</a:t>
            </a:r>
            <a:r>
              <a:rPr lang="en-US" sz="2400" dirty="0"/>
              <a:t>, </a:t>
            </a:r>
            <a:r>
              <a:rPr lang="lt-LT" sz="2400" dirty="0"/>
              <a:t>2025-05-21 </a:t>
            </a:r>
            <a:r>
              <a:rPr lang="lt-LT" sz="2400" dirty="0" err="1"/>
              <a:t>Tamperė</a:t>
            </a:r>
            <a:r>
              <a:rPr lang="lt-LT" sz="2400" dirty="0"/>
              <a:t>;</a:t>
            </a:r>
            <a:r>
              <a:rPr lang="en-US" sz="2400" dirty="0"/>
              <a:t> </a:t>
            </a:r>
            <a:endParaRPr lang="lt-LT" sz="2400" dirty="0"/>
          </a:p>
          <a:p>
            <a:pPr lvl="0">
              <a:lnSpc>
                <a:spcPct val="107000"/>
              </a:lnSpc>
            </a:pPr>
            <a:r>
              <a:rPr lang="lt-LT" sz="2400" b="1" dirty="0"/>
              <a:t>BJR šalių turizmo forumas</a:t>
            </a:r>
            <a:r>
              <a:rPr lang="lt-LT" sz="2400" dirty="0"/>
              <a:t> 2026 m. – Klaipėdos regione? </a:t>
            </a:r>
          </a:p>
          <a:p>
            <a:endParaRPr lang="lt-LT" dirty="0"/>
          </a:p>
          <a:p>
            <a:endParaRPr lang="en-US" dirty="0"/>
          </a:p>
          <a:p>
            <a:endParaRPr lang="lt-LT" dirty="0"/>
          </a:p>
        </p:txBody>
      </p:sp>
    </p:spTree>
    <p:extLst>
      <p:ext uri="{BB962C8B-B14F-4D97-AF65-F5344CB8AC3E}">
        <p14:creationId xmlns:p14="http://schemas.microsoft.com/office/powerpoint/2010/main" val="114172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616E2-8513-BD65-7C18-916544DAF1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104D2C-DD06-8E38-117C-E709EDDC9B22}"/>
              </a:ext>
            </a:extLst>
          </p:cNvPr>
          <p:cNvSpPr>
            <a:spLocks noGrp="1"/>
          </p:cNvSpPr>
          <p:nvPr>
            <p:ph type="title"/>
          </p:nvPr>
        </p:nvSpPr>
        <p:spPr>
          <a:xfrm>
            <a:off x="579120" y="152401"/>
            <a:ext cx="10744200" cy="944880"/>
          </a:xfrm>
        </p:spPr>
        <p:txBody>
          <a:bodyPr/>
          <a:lstStyle/>
          <a:p>
            <a:pPr algn="ctr"/>
            <a:r>
              <a:rPr lang="lt-LT" dirty="0"/>
              <a:t>Kompetencijos</a:t>
            </a:r>
          </a:p>
        </p:txBody>
      </p:sp>
      <p:sp>
        <p:nvSpPr>
          <p:cNvPr id="3" name="Picture Placeholder 2">
            <a:extLst>
              <a:ext uri="{FF2B5EF4-FFF2-40B4-BE49-F238E27FC236}">
                <a16:creationId xmlns:a16="http://schemas.microsoft.com/office/drawing/2014/main" id="{DC20F526-43A0-E0C7-AE3A-4047BBBDA19E}"/>
              </a:ext>
            </a:extLst>
          </p:cNvPr>
          <p:cNvSpPr>
            <a:spLocks noGrp="1"/>
          </p:cNvSpPr>
          <p:nvPr>
            <p:ph type="pic" sz="quarter" idx="14"/>
          </p:nvPr>
        </p:nvSpPr>
        <p:spPr>
          <a:xfrm>
            <a:off x="868680" y="1112521"/>
            <a:ext cx="10744200" cy="5288279"/>
          </a:xfrm>
        </p:spPr>
        <p:txBody>
          <a:bodyPr>
            <a:normAutofit fontScale="25000" lnSpcReduction="20000"/>
          </a:bodyPr>
          <a:lstStyle/>
          <a:p>
            <a:pPr>
              <a:lnSpc>
                <a:spcPct val="170000"/>
              </a:lnSpc>
            </a:pPr>
            <a:r>
              <a:rPr lang="lt-LT" sz="9600" b="1" dirty="0">
                <a:ea typeface="Verdana"/>
              </a:rPr>
              <a:t>Klaipėdos universiteto, Klaipėdos kolegijos vaidmuo</a:t>
            </a:r>
          </a:p>
          <a:p>
            <a:pPr>
              <a:lnSpc>
                <a:spcPct val="170000"/>
              </a:lnSpc>
            </a:pPr>
            <a:r>
              <a:rPr lang="lt-LT" sz="9600" b="1" dirty="0">
                <a:ea typeface="Verdana"/>
              </a:rPr>
              <a:t>Kasmetiniai EIMIN mokymai</a:t>
            </a:r>
            <a:r>
              <a:rPr lang="lt-LT" sz="9600" dirty="0">
                <a:ea typeface="Verdana"/>
              </a:rPr>
              <a:t>: </a:t>
            </a:r>
            <a:r>
              <a:rPr lang="lt-LT" sz="9600" dirty="0" err="1">
                <a:ea typeface="Verdana"/>
                <a:hlinkClick r:id="rId3">
                  <a:extLst>
                    <a:ext uri="{A12FA001-AC4F-418D-AE19-62706E023703}">
                      <ahyp:hlinkClr xmlns:ahyp="http://schemas.microsoft.com/office/drawing/2018/hyperlinkcolor" val="tx"/>
                    </a:ext>
                  </a:extLst>
                </a:hlinkClick>
              </a:rPr>
              <a:t>TravelTech</a:t>
            </a:r>
            <a:r>
              <a:rPr lang="lt-LT" sz="9600" dirty="0">
                <a:ea typeface="Verdana"/>
                <a:hlinkClick r:id="rId3">
                  <a:extLst>
                    <a:ext uri="{A12FA001-AC4F-418D-AE19-62706E023703}">
                      <ahyp:hlinkClr xmlns:ahyp="http://schemas.microsoft.com/office/drawing/2018/hyperlinkcolor" val="tx"/>
                    </a:ext>
                  </a:extLst>
                </a:hlinkClick>
              </a:rPr>
              <a:t> inovacijų forumas „Kaip prisijaukinti dirbtinį intelektą?“</a:t>
            </a:r>
            <a:r>
              <a:rPr lang="lt-LT" sz="9600" dirty="0">
                <a:ea typeface="Verdana"/>
              </a:rPr>
              <a:t>; </a:t>
            </a:r>
            <a:r>
              <a:rPr lang="en-US" sz="9600" dirty="0">
                <a:ea typeface="Verdana"/>
                <a:hlinkClick r:id="rId4">
                  <a:extLst>
                    <a:ext uri="{A12FA001-AC4F-418D-AE19-62706E023703}">
                      <ahyp:hlinkClr xmlns:ahyp="http://schemas.microsoft.com/office/drawing/2018/hyperlinkcolor" val="tx"/>
                    </a:ext>
                  </a:extLst>
                </a:hlinkClick>
              </a:rPr>
              <a:t>Workshop “Shaping Tomorrow's Tourism Today: The Power of AI Begins Here” | UN Tourism</a:t>
            </a:r>
            <a:r>
              <a:rPr lang="lt-LT" sz="9600" dirty="0">
                <a:ea typeface="Verdana"/>
              </a:rPr>
              <a:t>;</a:t>
            </a:r>
          </a:p>
          <a:p>
            <a:pPr>
              <a:lnSpc>
                <a:spcPct val="170000"/>
              </a:lnSpc>
            </a:pPr>
            <a:r>
              <a:rPr lang="lt-LT" sz="9600" b="1" dirty="0">
                <a:ea typeface="Verdana"/>
              </a:rPr>
              <a:t>Mokymai su Pasaulio turizmo organizacija</a:t>
            </a:r>
            <a:r>
              <a:rPr lang="lt-LT" sz="9600" dirty="0">
                <a:ea typeface="Verdana"/>
              </a:rPr>
              <a:t>:</a:t>
            </a:r>
          </a:p>
          <a:p>
            <a:pPr>
              <a:lnSpc>
                <a:spcPct val="170000"/>
              </a:lnSpc>
            </a:pPr>
            <a:r>
              <a:rPr lang="lt-LT" sz="9600" dirty="0">
                <a:ea typeface="Verdana"/>
              </a:rPr>
              <a:t>Šilutė. „Praktinis darniojo turizmo principų panaudojimas: planavimas, vertinimas, finansavimas“;</a:t>
            </a:r>
          </a:p>
          <a:p>
            <a:pPr>
              <a:lnSpc>
                <a:spcPct val="170000"/>
              </a:lnSpc>
            </a:pPr>
            <a:r>
              <a:rPr lang="en-US" sz="9600" dirty="0">
                <a:ea typeface="Verdana"/>
              </a:rPr>
              <a:t>PTO </a:t>
            </a:r>
            <a:r>
              <a:rPr lang="en-US" sz="9600" dirty="0" err="1">
                <a:ea typeface="Verdana"/>
              </a:rPr>
              <a:t>nuotolin</a:t>
            </a:r>
            <a:r>
              <a:rPr lang="lt-LT" sz="9600" dirty="0">
                <a:ea typeface="Verdana"/>
              </a:rPr>
              <a:t>ė</a:t>
            </a:r>
            <a:r>
              <a:rPr lang="en-US" sz="9600" dirty="0">
                <a:ea typeface="Verdana"/>
              </a:rPr>
              <a:t> </a:t>
            </a:r>
            <a:r>
              <a:rPr lang="en-US" sz="9600" dirty="0" err="1">
                <a:ea typeface="Verdana"/>
              </a:rPr>
              <a:t>akademija</a:t>
            </a:r>
            <a:r>
              <a:rPr lang="lt-LT" sz="9600" dirty="0">
                <a:ea typeface="Verdana"/>
              </a:rPr>
              <a:t> ir praktikos studentams</a:t>
            </a:r>
          </a:p>
          <a:p>
            <a:endParaRPr lang="lt-LT" dirty="0">
              <a:latin typeface="+mj-lt"/>
            </a:endParaRPr>
          </a:p>
          <a:p>
            <a:endParaRPr lang="lt-LT" dirty="0">
              <a:latin typeface="+mj-lt"/>
            </a:endParaRPr>
          </a:p>
          <a:p>
            <a:endParaRPr lang="en-US" dirty="0">
              <a:latin typeface="+mj-lt"/>
            </a:endParaRPr>
          </a:p>
          <a:p>
            <a:endParaRPr lang="lt-LT" dirty="0">
              <a:latin typeface="+mj-lt"/>
            </a:endParaRPr>
          </a:p>
        </p:txBody>
      </p:sp>
    </p:spTree>
    <p:extLst>
      <p:ext uri="{BB962C8B-B14F-4D97-AF65-F5344CB8AC3E}">
        <p14:creationId xmlns:p14="http://schemas.microsoft.com/office/powerpoint/2010/main" val="4007374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84BD8-500D-9520-88D9-F6E637D87F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660833-079F-BF19-4B8D-56EAB6FF72BE}"/>
              </a:ext>
            </a:extLst>
          </p:cNvPr>
          <p:cNvSpPr>
            <a:spLocks noGrp="1"/>
          </p:cNvSpPr>
          <p:nvPr>
            <p:ph type="title"/>
          </p:nvPr>
        </p:nvSpPr>
        <p:spPr>
          <a:xfrm>
            <a:off x="198120" y="136525"/>
            <a:ext cx="11993880" cy="1325563"/>
          </a:xfrm>
        </p:spPr>
        <p:txBody>
          <a:bodyPr>
            <a:normAutofit/>
          </a:bodyPr>
          <a:lstStyle/>
          <a:p>
            <a:pPr algn="ctr"/>
            <a:r>
              <a:rPr lang="lt-LT" dirty="0">
                <a:ea typeface="+mn-ea"/>
                <a:cs typeface="+mn-cs"/>
              </a:rPr>
              <a:t>Prioritetinės turizmo rūšys: </a:t>
            </a:r>
            <a:br>
              <a:rPr lang="lt-LT" dirty="0">
                <a:ea typeface="+mn-ea"/>
                <a:cs typeface="+mn-cs"/>
              </a:rPr>
            </a:br>
            <a:r>
              <a:rPr lang="lt-LT" dirty="0">
                <a:ea typeface="+mn-ea"/>
                <a:cs typeface="+mn-cs"/>
              </a:rPr>
              <a:t>nacionaliniu ir regiono lygiu</a:t>
            </a:r>
          </a:p>
        </p:txBody>
      </p:sp>
      <p:sp>
        <p:nvSpPr>
          <p:cNvPr id="3" name="Content Placeholder 2">
            <a:extLst>
              <a:ext uri="{FF2B5EF4-FFF2-40B4-BE49-F238E27FC236}">
                <a16:creationId xmlns:a16="http://schemas.microsoft.com/office/drawing/2014/main" id="{568AD253-2B40-D36A-089F-AA1B76BBD909}"/>
              </a:ext>
            </a:extLst>
          </p:cNvPr>
          <p:cNvSpPr>
            <a:spLocks noGrp="1"/>
          </p:cNvSpPr>
          <p:nvPr>
            <p:ph idx="1"/>
          </p:nvPr>
        </p:nvSpPr>
        <p:spPr>
          <a:xfrm>
            <a:off x="579118" y="1823084"/>
            <a:ext cx="5181600" cy="4714875"/>
          </a:xfrm>
        </p:spPr>
        <p:txBody>
          <a:bodyPr>
            <a:normAutofit/>
          </a:bodyPr>
          <a:lstStyle/>
          <a:p>
            <a:pPr marL="342900" lvl="0" indent="-342900">
              <a:lnSpc>
                <a:spcPct val="107000"/>
              </a:lnSpc>
              <a:buFont typeface="Aptos" panose="020B0004020202020204" pitchFamily="34" charset="0"/>
              <a:buChar char="-"/>
            </a:pPr>
            <a:r>
              <a:rPr lang="lt-LT" dirty="0"/>
              <a:t>Kultūros (pažintinis);</a:t>
            </a:r>
          </a:p>
          <a:p>
            <a:pPr marL="342900" lvl="0" indent="-342900">
              <a:lnSpc>
                <a:spcPct val="107000"/>
              </a:lnSpc>
              <a:buFont typeface="Aptos" panose="020B0004020202020204" pitchFamily="34" charset="0"/>
              <a:buChar char="-"/>
            </a:pPr>
            <a:r>
              <a:rPr lang="lt-LT" dirty="0"/>
              <a:t>Sveikatos;</a:t>
            </a:r>
          </a:p>
          <a:p>
            <a:pPr marL="342900" lvl="0" indent="-342900">
              <a:lnSpc>
                <a:spcPct val="107000"/>
              </a:lnSpc>
              <a:buFont typeface="Aptos" panose="020B0004020202020204" pitchFamily="34" charset="0"/>
              <a:buChar char="-"/>
            </a:pPr>
            <a:r>
              <a:rPr lang="lt-LT" dirty="0"/>
              <a:t>Konferencijų (verslo);</a:t>
            </a:r>
          </a:p>
          <a:p>
            <a:pPr marL="342900" lvl="0" indent="-342900">
              <a:lnSpc>
                <a:spcPct val="107000"/>
              </a:lnSpc>
              <a:buFont typeface="Aptos" panose="020B0004020202020204" pitchFamily="34" charset="0"/>
              <a:buChar char="-"/>
            </a:pPr>
            <a:r>
              <a:rPr lang="lt-LT" dirty="0"/>
              <a:t>Aktyvusis (ekologinis).</a:t>
            </a:r>
          </a:p>
          <a:p>
            <a:pPr marL="342900" lvl="0" indent="-342900">
              <a:lnSpc>
                <a:spcPct val="107000"/>
              </a:lnSpc>
              <a:buFont typeface="Aptos" panose="020B0004020202020204" pitchFamily="34" charset="0"/>
              <a:buChar char="-"/>
            </a:pPr>
            <a:endParaRPr lang="lt-LT" dirty="0"/>
          </a:p>
          <a:p>
            <a:pPr marL="342900" lvl="0" indent="-342900">
              <a:lnSpc>
                <a:spcPct val="107000"/>
              </a:lnSpc>
              <a:buFont typeface="Aptos" panose="020B0004020202020204" pitchFamily="34" charset="0"/>
              <a:buChar char="-"/>
            </a:pPr>
            <a:endParaRPr lang="lt-LT" dirty="0"/>
          </a:p>
        </p:txBody>
      </p:sp>
      <p:sp>
        <p:nvSpPr>
          <p:cNvPr id="4" name="Date Placeholder 3">
            <a:extLst>
              <a:ext uri="{FF2B5EF4-FFF2-40B4-BE49-F238E27FC236}">
                <a16:creationId xmlns:a16="http://schemas.microsoft.com/office/drawing/2014/main" id="{C5B07745-4D71-7CB4-D3CB-ADE8951DF062}"/>
              </a:ext>
            </a:extLst>
          </p:cNvPr>
          <p:cNvSpPr>
            <a:spLocks noGrp="1"/>
          </p:cNvSpPr>
          <p:nvPr>
            <p:ph type="dt" sz="half" idx="10"/>
          </p:nvPr>
        </p:nvSpPr>
        <p:spPr/>
        <p:txBody>
          <a:bodyPr/>
          <a:lstStyle/>
          <a:p>
            <a:fld id="{694DFA1D-942C-47E2-84F1-AA3E0C4F94CD}" type="datetime1">
              <a:rPr lang="lt-LT" smtClean="0"/>
              <a:t>2025-03-25</a:t>
            </a:fld>
            <a:endParaRPr lang="lt-LT"/>
          </a:p>
        </p:txBody>
      </p:sp>
      <p:sp>
        <p:nvSpPr>
          <p:cNvPr id="6" name="TextBox 5">
            <a:extLst>
              <a:ext uri="{FF2B5EF4-FFF2-40B4-BE49-F238E27FC236}">
                <a16:creationId xmlns:a16="http://schemas.microsoft.com/office/drawing/2014/main" id="{4159C2B4-243E-7994-2BD4-ABB80F7302A5}"/>
              </a:ext>
            </a:extLst>
          </p:cNvPr>
          <p:cNvSpPr txBox="1"/>
          <p:nvPr/>
        </p:nvSpPr>
        <p:spPr>
          <a:xfrm>
            <a:off x="6431284" y="1836596"/>
            <a:ext cx="4130040" cy="2246769"/>
          </a:xfrm>
          <a:prstGeom prst="rect">
            <a:avLst/>
          </a:prstGeom>
          <a:noFill/>
        </p:spPr>
        <p:txBody>
          <a:bodyPr wrap="square" rtlCol="0">
            <a:spAutoFit/>
          </a:bodyPr>
          <a:lstStyle/>
          <a:p>
            <a:pPr marL="457200" indent="-457200">
              <a:buFontTx/>
              <a:buChar char="-"/>
            </a:pPr>
            <a:r>
              <a:rPr lang="lt-LT" sz="2800" dirty="0"/>
              <a:t>Ekologinis;</a:t>
            </a:r>
          </a:p>
          <a:p>
            <a:endParaRPr lang="lt-LT" sz="2800" dirty="0"/>
          </a:p>
          <a:p>
            <a:pPr marL="457200" indent="-457200">
              <a:buFontTx/>
              <a:buChar char="-"/>
            </a:pPr>
            <a:r>
              <a:rPr lang="lt-LT" sz="2800" dirty="0"/>
              <a:t>Jūrinis;</a:t>
            </a:r>
          </a:p>
          <a:p>
            <a:endParaRPr lang="lt-LT" sz="2800" dirty="0"/>
          </a:p>
          <a:p>
            <a:r>
              <a:rPr lang="lt-LT" sz="2800" dirty="0"/>
              <a:t>-  Pakrančių.</a:t>
            </a:r>
            <a:r>
              <a:rPr lang="lt-LT" dirty="0"/>
              <a:t> </a:t>
            </a:r>
          </a:p>
        </p:txBody>
      </p:sp>
      <p:sp>
        <p:nvSpPr>
          <p:cNvPr id="7" name="TextBox 6">
            <a:extLst>
              <a:ext uri="{FF2B5EF4-FFF2-40B4-BE49-F238E27FC236}">
                <a16:creationId xmlns:a16="http://schemas.microsoft.com/office/drawing/2014/main" id="{04A04156-069E-5A16-5196-6C4E6388B658}"/>
              </a:ext>
            </a:extLst>
          </p:cNvPr>
          <p:cNvSpPr txBox="1"/>
          <p:nvPr/>
        </p:nvSpPr>
        <p:spPr>
          <a:xfrm>
            <a:off x="198120" y="4445078"/>
            <a:ext cx="12100560" cy="2523768"/>
          </a:xfrm>
          <a:prstGeom prst="rect">
            <a:avLst/>
          </a:prstGeom>
          <a:noFill/>
        </p:spPr>
        <p:txBody>
          <a:bodyPr wrap="square" rtlCol="0">
            <a:spAutoFit/>
          </a:bodyPr>
          <a:lstStyle/>
          <a:p>
            <a:r>
              <a:rPr lang="lt-LT" sz="2800" dirty="0"/>
              <a:t>Metų naujiena - maršrutai po etnografinius Lietuvos regionus. </a:t>
            </a:r>
            <a:r>
              <a:rPr lang="lt-LT" sz="2800" b="1" dirty="0"/>
              <a:t>Maršrutas „Mažosios Lietuvos kultūros sostinės“</a:t>
            </a:r>
            <a:r>
              <a:rPr lang="lt-LT" sz="2800" dirty="0"/>
              <a:t>: Švėkšna (Mažoji kultūros sostinė) – Šilutė – Dreverna (Mažoji kultūros sostinė)</a:t>
            </a:r>
          </a:p>
          <a:p>
            <a:r>
              <a:rPr lang="lt-LT" sz="2800" dirty="0"/>
              <a:t> </a:t>
            </a:r>
          </a:p>
          <a:p>
            <a:r>
              <a:rPr lang="lt-LT" dirty="0"/>
              <a:t>  </a:t>
            </a:r>
          </a:p>
        </p:txBody>
      </p:sp>
    </p:spTree>
    <p:extLst>
      <p:ext uri="{BB962C8B-B14F-4D97-AF65-F5344CB8AC3E}">
        <p14:creationId xmlns:p14="http://schemas.microsoft.com/office/powerpoint/2010/main" val="3385288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AC41C03-6317-1922-B4A9-1B8F6AF5F7C0}"/>
              </a:ext>
            </a:extLst>
          </p:cNvPr>
          <p:cNvSpPr txBox="1"/>
          <p:nvPr/>
        </p:nvSpPr>
        <p:spPr>
          <a:xfrm>
            <a:off x="502920" y="994489"/>
            <a:ext cx="11689080" cy="6463308"/>
          </a:xfrm>
          <a:prstGeom prst="rect">
            <a:avLst/>
          </a:prstGeom>
          <a:noFill/>
        </p:spPr>
        <p:txBody>
          <a:bodyPr wrap="square">
            <a:spAutoFit/>
          </a:bodyPr>
          <a:lstStyle/>
          <a:p>
            <a:pPr>
              <a:lnSpc>
                <a:spcPct val="150000"/>
              </a:lnSpc>
            </a:pPr>
            <a:r>
              <a:rPr lang="lt-LT" sz="2400" b="1" dirty="0">
                <a:ea typeface="Aptos" panose="020B0004020202020204" pitchFamily="34" charset="0"/>
                <a:cs typeface="Aptos" panose="020B0004020202020204" pitchFamily="34" charset="0"/>
              </a:rPr>
              <a:t>Tiks</a:t>
            </a:r>
            <a:r>
              <a:rPr lang="lt-LT" sz="2400" b="1" dirty="0">
                <a:effectLst/>
                <a:ea typeface="Aptos" panose="020B0004020202020204" pitchFamily="34" charset="0"/>
                <a:cs typeface="Aptos" panose="020B0004020202020204" pitchFamily="34" charset="0"/>
              </a:rPr>
              <a:t>las </a:t>
            </a:r>
            <a:r>
              <a:rPr lang="lt-LT" sz="2400" dirty="0">
                <a:effectLst/>
                <a:ea typeface="Aptos" panose="020B0004020202020204" pitchFamily="34" charset="0"/>
                <a:cs typeface="Aptos" panose="020B0004020202020204" pitchFamily="34" charset="0"/>
              </a:rPr>
              <a:t>–</a:t>
            </a:r>
            <a:r>
              <a:rPr lang="lt-LT" sz="2400" b="1" dirty="0">
                <a:effectLst/>
                <a:ea typeface="Aptos" panose="020B0004020202020204" pitchFamily="34" charset="0"/>
                <a:cs typeface="Aptos" panose="020B0004020202020204" pitchFamily="34" charset="0"/>
              </a:rPr>
              <a:t> </a:t>
            </a:r>
            <a:r>
              <a:rPr lang="lt-LT" sz="2400" dirty="0">
                <a:effectLst/>
                <a:ea typeface="Aptos" panose="020B0004020202020204" pitchFamily="34" charset="0"/>
                <a:cs typeface="Aptos" panose="020B0004020202020204" pitchFamily="34" charset="0"/>
              </a:rPr>
              <a:t>s</a:t>
            </a:r>
            <a:r>
              <a:rPr lang="en-US" sz="2400" dirty="0" err="1">
                <a:ea typeface="Aptos" panose="020B0004020202020204" pitchFamily="34" charset="0"/>
                <a:cs typeface="Aptos" panose="020B0004020202020204" pitchFamily="34" charset="0"/>
              </a:rPr>
              <a:t>katinti</a:t>
            </a:r>
            <a:r>
              <a:rPr lang="en-US" sz="2400" dirty="0">
                <a:ea typeface="Aptos" panose="020B0004020202020204" pitchFamily="34" charset="0"/>
                <a:cs typeface="Aptos" panose="020B0004020202020204" pitchFamily="34" charset="0"/>
              </a:rPr>
              <a:t> </a:t>
            </a:r>
            <a:r>
              <a:rPr lang="lt-LT" sz="2400" dirty="0">
                <a:ea typeface="Aptos" panose="020B0004020202020204" pitchFamily="34" charset="0"/>
                <a:cs typeface="Aptos" panose="020B0004020202020204" pitchFamily="34" charset="0"/>
              </a:rPr>
              <a:t>kelionių organizatorius ir verslo asociacijas</a:t>
            </a:r>
            <a:r>
              <a:rPr lang="en-US" sz="2400" dirty="0">
                <a:ea typeface="Aptos" panose="020B0004020202020204" pitchFamily="34" charset="0"/>
                <a:cs typeface="Aptos" panose="020B0004020202020204" pitchFamily="34" charset="0"/>
              </a:rPr>
              <a:t> </a:t>
            </a:r>
            <a:r>
              <a:rPr lang="lt-LT" sz="2400" dirty="0">
                <a:ea typeface="Aptos" panose="020B0004020202020204" pitchFamily="34" charset="0"/>
                <a:cs typeface="Aptos" panose="020B0004020202020204" pitchFamily="34" charset="0"/>
              </a:rPr>
              <a:t>dalyvauti ir </a:t>
            </a:r>
            <a:r>
              <a:rPr lang="en-US" sz="2400" dirty="0" err="1">
                <a:ea typeface="Aptos" panose="020B0004020202020204" pitchFamily="34" charset="0"/>
                <a:cs typeface="Aptos" panose="020B0004020202020204" pitchFamily="34" charset="0"/>
              </a:rPr>
              <a:t>aktyviai</a:t>
            </a:r>
            <a:r>
              <a:rPr lang="en-US" sz="2400" dirty="0">
                <a:ea typeface="Aptos" panose="020B0004020202020204" pitchFamily="34" charset="0"/>
                <a:cs typeface="Aptos" panose="020B0004020202020204" pitchFamily="34" charset="0"/>
              </a:rPr>
              <a:t> </a:t>
            </a:r>
            <a:r>
              <a:rPr lang="en-US" sz="2400" dirty="0" err="1">
                <a:ea typeface="Aptos" panose="020B0004020202020204" pitchFamily="34" charset="0"/>
                <a:cs typeface="Aptos" panose="020B0004020202020204" pitchFamily="34" charset="0"/>
              </a:rPr>
              <a:t>parduoti</a:t>
            </a:r>
            <a:r>
              <a:rPr lang="en-US" sz="2400" dirty="0">
                <a:ea typeface="Aptos" panose="020B0004020202020204" pitchFamily="34" charset="0"/>
                <a:cs typeface="Aptos" panose="020B0004020202020204" pitchFamily="34" charset="0"/>
              </a:rPr>
              <a:t> </a:t>
            </a:r>
            <a:r>
              <a:rPr lang="en-US" sz="2400" dirty="0" err="1">
                <a:ea typeface="Aptos" panose="020B0004020202020204" pitchFamily="34" charset="0"/>
                <a:cs typeface="Aptos" panose="020B0004020202020204" pitchFamily="34" charset="0"/>
              </a:rPr>
              <a:t>savo</a:t>
            </a:r>
            <a:r>
              <a:rPr lang="en-US" sz="2400" dirty="0">
                <a:ea typeface="Aptos" panose="020B0004020202020204" pitchFamily="34" charset="0"/>
                <a:cs typeface="Aptos" panose="020B0004020202020204" pitchFamily="34" charset="0"/>
              </a:rPr>
              <a:t> </a:t>
            </a:r>
            <a:r>
              <a:rPr lang="en-US" sz="2400" dirty="0" err="1">
                <a:ea typeface="Aptos" panose="020B0004020202020204" pitchFamily="34" charset="0"/>
                <a:cs typeface="Aptos" panose="020B0004020202020204" pitchFamily="34" charset="0"/>
              </a:rPr>
              <a:t>produktus</a:t>
            </a:r>
            <a:r>
              <a:rPr lang="en-US" sz="2400" dirty="0">
                <a:ea typeface="Aptos" panose="020B0004020202020204" pitchFamily="34" charset="0"/>
                <a:cs typeface="Aptos" panose="020B0004020202020204" pitchFamily="34" charset="0"/>
              </a:rPr>
              <a:t> </a:t>
            </a:r>
            <a:r>
              <a:rPr lang="lt-LT" sz="2400" dirty="0">
                <a:ea typeface="Aptos" panose="020B0004020202020204" pitchFamily="34" charset="0"/>
                <a:cs typeface="Aptos" panose="020B0004020202020204" pitchFamily="34" charset="0"/>
              </a:rPr>
              <a:t>tarptautinėse parodose ir verslo renginiuose užsienio šalyse, taip skatinant atvykstamąjį turizmą į Lietuvą.</a:t>
            </a:r>
          </a:p>
          <a:p>
            <a:pPr>
              <a:lnSpc>
                <a:spcPct val="150000"/>
              </a:lnSpc>
            </a:pPr>
            <a:r>
              <a:rPr lang="lt-LT" sz="2400" b="1" dirty="0">
                <a:ea typeface="Aptos" panose="020B0004020202020204" pitchFamily="34" charset="0"/>
                <a:cs typeface="Aptos" panose="020B0004020202020204" pitchFamily="34" charset="0"/>
              </a:rPr>
              <a:t>Biudžetas 202</a:t>
            </a:r>
            <a:r>
              <a:rPr lang="en-US" sz="2400" b="1" dirty="0">
                <a:ea typeface="Aptos" panose="020B0004020202020204" pitchFamily="34" charset="0"/>
                <a:cs typeface="Aptos" panose="020B0004020202020204" pitchFamily="34" charset="0"/>
              </a:rPr>
              <a:t>5</a:t>
            </a:r>
            <a:r>
              <a:rPr lang="lt-LT" sz="2400" b="1" dirty="0">
                <a:ea typeface="Aptos" panose="020B0004020202020204" pitchFamily="34" charset="0"/>
                <a:cs typeface="Aptos" panose="020B0004020202020204" pitchFamily="34" charset="0"/>
              </a:rPr>
              <a:t> m. </a:t>
            </a:r>
            <a:r>
              <a:rPr lang="lt-LT" sz="2400" dirty="0">
                <a:ea typeface="Aptos" panose="020B0004020202020204" pitchFamily="34" charset="0"/>
                <a:cs typeface="Aptos" panose="020B0004020202020204" pitchFamily="34" charset="0"/>
              </a:rPr>
              <a:t>– </a:t>
            </a:r>
            <a:r>
              <a:rPr lang="en-US" sz="2400" dirty="0">
                <a:ea typeface="Aptos" panose="020B0004020202020204" pitchFamily="34" charset="0"/>
                <a:cs typeface="Aptos" panose="020B0004020202020204" pitchFamily="34" charset="0"/>
              </a:rPr>
              <a:t>100 </a:t>
            </a:r>
            <a:r>
              <a:rPr lang="lt-LT" sz="2400" dirty="0">
                <a:ea typeface="Aptos" panose="020B0004020202020204" pitchFamily="34" charset="0"/>
                <a:cs typeface="Aptos" panose="020B0004020202020204" pitchFamily="34" charset="0"/>
              </a:rPr>
              <a:t>000 Eur</a:t>
            </a:r>
          </a:p>
          <a:p>
            <a:pPr>
              <a:lnSpc>
                <a:spcPct val="150000"/>
              </a:lnSpc>
            </a:pPr>
            <a:r>
              <a:rPr lang="lt-LT" sz="2400" b="1" dirty="0">
                <a:effectLst/>
                <a:ea typeface="Aptos" panose="020B0004020202020204" pitchFamily="34" charset="0"/>
                <a:cs typeface="Aptos" panose="020B0004020202020204" pitchFamily="34" charset="0"/>
              </a:rPr>
              <a:t>Finansavimo forma </a:t>
            </a:r>
            <a:r>
              <a:rPr lang="lt-LT" sz="2400" dirty="0">
                <a:effectLst/>
                <a:ea typeface="Aptos" panose="020B0004020202020204" pitchFamily="34" charset="0"/>
                <a:cs typeface="Aptos" panose="020B0004020202020204" pitchFamily="34" charset="0"/>
              </a:rPr>
              <a:t>– subsidija</a:t>
            </a:r>
          </a:p>
          <a:p>
            <a:pPr>
              <a:lnSpc>
                <a:spcPct val="150000"/>
              </a:lnSpc>
            </a:pPr>
            <a:r>
              <a:rPr lang="lt-LT" sz="2400" b="1" dirty="0">
                <a:effectLst/>
                <a:ea typeface="Aptos" panose="020B0004020202020204" pitchFamily="34" charset="0"/>
                <a:cs typeface="Aptos" panose="020B0004020202020204" pitchFamily="34" charset="0"/>
              </a:rPr>
              <a:t>Projektų atranka </a:t>
            </a:r>
            <a:r>
              <a:rPr lang="lt-LT" sz="2400" dirty="0">
                <a:effectLst/>
                <a:ea typeface="Aptos" panose="020B0004020202020204" pitchFamily="34" charset="0"/>
                <a:cs typeface="Aptos" panose="020B0004020202020204" pitchFamily="34" charset="0"/>
              </a:rPr>
              <a:t>– tęstinė</a:t>
            </a:r>
          </a:p>
          <a:p>
            <a:pPr>
              <a:lnSpc>
                <a:spcPct val="150000"/>
              </a:lnSpc>
            </a:pPr>
            <a:r>
              <a:rPr lang="lt-LT" sz="2400" b="1" dirty="0">
                <a:ea typeface="Aptos" panose="020B0004020202020204" pitchFamily="34" charset="0"/>
                <a:cs typeface="Aptos" panose="020B0004020202020204" pitchFamily="34" charset="0"/>
              </a:rPr>
              <a:t>Projekto veiklų įgyvendinimo laikotarpis </a:t>
            </a:r>
            <a:r>
              <a:rPr lang="lt-LT" sz="2400" dirty="0">
                <a:ea typeface="Aptos" panose="020B0004020202020204" pitchFamily="34" charset="0"/>
                <a:cs typeface="Aptos" panose="020B0004020202020204" pitchFamily="34" charset="0"/>
              </a:rPr>
              <a:t>– 202</a:t>
            </a:r>
            <a:r>
              <a:rPr lang="en-US" sz="2400" dirty="0">
                <a:ea typeface="Aptos" panose="020B0004020202020204" pitchFamily="34" charset="0"/>
                <a:cs typeface="Aptos" panose="020B0004020202020204" pitchFamily="34" charset="0"/>
              </a:rPr>
              <a:t>5</a:t>
            </a:r>
            <a:r>
              <a:rPr lang="lt-LT" sz="2400" dirty="0">
                <a:ea typeface="Aptos" panose="020B0004020202020204" pitchFamily="34" charset="0"/>
                <a:cs typeface="Aptos" panose="020B0004020202020204" pitchFamily="34" charset="0"/>
              </a:rPr>
              <a:t> m.  sausio 1 d. – 2026 m. kovo 31 d.</a:t>
            </a:r>
          </a:p>
          <a:p>
            <a:pPr>
              <a:lnSpc>
                <a:spcPct val="150000"/>
              </a:lnSpc>
            </a:pPr>
            <a:r>
              <a:rPr lang="lt-LT" sz="2400" b="1" dirty="0">
                <a:effectLst/>
                <a:ea typeface="Aptos" panose="020B0004020202020204" pitchFamily="34" charset="0"/>
                <a:cs typeface="Aptos" panose="020B0004020202020204" pitchFamily="34" charset="0"/>
              </a:rPr>
              <a:t>Tinkamų išlaidų patyrimo laikotarpis </a:t>
            </a:r>
            <a:r>
              <a:rPr lang="lt-LT" sz="2400" dirty="0">
                <a:effectLst/>
                <a:ea typeface="Aptos" panose="020B0004020202020204" pitchFamily="34" charset="0"/>
                <a:cs typeface="Aptos" panose="020B0004020202020204" pitchFamily="34" charset="0"/>
              </a:rPr>
              <a:t>– </a:t>
            </a:r>
            <a:r>
              <a:rPr lang="lt-LT" sz="2400" dirty="0">
                <a:ea typeface="Aptos" panose="020B0004020202020204" pitchFamily="34" charset="0"/>
                <a:cs typeface="Aptos" panose="020B0004020202020204" pitchFamily="34" charset="0"/>
              </a:rPr>
              <a:t>202</a:t>
            </a:r>
            <a:r>
              <a:rPr lang="en-US" sz="2400" dirty="0">
                <a:ea typeface="Aptos" panose="020B0004020202020204" pitchFamily="34" charset="0"/>
                <a:cs typeface="Aptos" panose="020B0004020202020204" pitchFamily="34" charset="0"/>
              </a:rPr>
              <a:t>5</a:t>
            </a:r>
            <a:r>
              <a:rPr lang="lt-LT" sz="2400" dirty="0">
                <a:ea typeface="Aptos" panose="020B0004020202020204" pitchFamily="34" charset="0"/>
                <a:cs typeface="Aptos" panose="020B0004020202020204" pitchFamily="34" charset="0"/>
              </a:rPr>
              <a:t> m.  sausio 1 d. – 2025 m. </a:t>
            </a:r>
            <a:r>
              <a:rPr lang="en-US" sz="2400" dirty="0" err="1">
                <a:ea typeface="Aptos" panose="020B0004020202020204" pitchFamily="34" charset="0"/>
                <a:cs typeface="Aptos" panose="020B0004020202020204" pitchFamily="34" charset="0"/>
              </a:rPr>
              <a:t>gruod</a:t>
            </a:r>
            <a:r>
              <a:rPr lang="lt-LT" sz="2400" dirty="0" err="1">
                <a:ea typeface="Aptos" panose="020B0004020202020204" pitchFamily="34" charset="0"/>
                <a:cs typeface="Aptos" panose="020B0004020202020204" pitchFamily="34" charset="0"/>
              </a:rPr>
              <a:t>žio</a:t>
            </a:r>
            <a:r>
              <a:rPr lang="lt-LT" sz="2400" dirty="0">
                <a:ea typeface="Aptos" panose="020B0004020202020204" pitchFamily="34" charset="0"/>
                <a:cs typeface="Aptos" panose="020B0004020202020204" pitchFamily="34" charset="0"/>
              </a:rPr>
              <a:t> </a:t>
            </a:r>
            <a:r>
              <a:rPr lang="en-US" sz="2400" dirty="0">
                <a:ea typeface="Aptos" panose="020B0004020202020204" pitchFamily="34" charset="0"/>
                <a:cs typeface="Aptos" panose="020B0004020202020204" pitchFamily="34" charset="0"/>
              </a:rPr>
              <a:t>8 </a:t>
            </a:r>
            <a:r>
              <a:rPr lang="lt-LT" sz="2400" dirty="0">
                <a:ea typeface="Aptos" panose="020B0004020202020204" pitchFamily="34" charset="0"/>
                <a:cs typeface="Aptos" panose="020B0004020202020204" pitchFamily="34" charset="0"/>
              </a:rPr>
              <a:t>d.</a:t>
            </a:r>
          </a:p>
          <a:p>
            <a:pPr>
              <a:lnSpc>
                <a:spcPct val="150000"/>
              </a:lnSpc>
            </a:pPr>
            <a:endParaRPr lang="lt-LT" sz="2400" dirty="0">
              <a:effectLst/>
              <a:ea typeface="Aptos" panose="020B0004020202020204" pitchFamily="34" charset="0"/>
              <a:cs typeface="Aptos" panose="020B0004020202020204" pitchFamily="34" charset="0"/>
            </a:endParaRPr>
          </a:p>
          <a:p>
            <a:endParaRPr lang="en-US" sz="1800" dirty="0">
              <a:effectLst/>
              <a:ea typeface="Aptos" panose="020B0004020202020204" pitchFamily="34" charset="0"/>
              <a:cs typeface="Aptos" panose="020B0004020202020204" pitchFamily="34" charset="0"/>
            </a:endParaRPr>
          </a:p>
        </p:txBody>
      </p:sp>
      <p:sp>
        <p:nvSpPr>
          <p:cNvPr id="2" name="TextBox 1">
            <a:extLst>
              <a:ext uri="{FF2B5EF4-FFF2-40B4-BE49-F238E27FC236}">
                <a16:creationId xmlns:a16="http://schemas.microsoft.com/office/drawing/2014/main" id="{1271FCCB-2B8A-A7C7-0193-6D116676FC7D}"/>
              </a:ext>
            </a:extLst>
          </p:cNvPr>
          <p:cNvSpPr txBox="1"/>
          <p:nvPr/>
        </p:nvSpPr>
        <p:spPr>
          <a:xfrm>
            <a:off x="1296537" y="286603"/>
            <a:ext cx="8543499" cy="769441"/>
          </a:xfrm>
          <a:prstGeom prst="rect">
            <a:avLst/>
          </a:prstGeom>
          <a:noFill/>
        </p:spPr>
        <p:txBody>
          <a:bodyPr wrap="square" rtlCol="0">
            <a:spAutoFit/>
          </a:bodyPr>
          <a:lstStyle/>
          <a:p>
            <a:r>
              <a:rPr lang="lt-LT" sz="4400" dirty="0">
                <a:latin typeface="+mj-lt"/>
                <a:ea typeface="+mj-ea"/>
                <a:cs typeface="+mj-cs"/>
              </a:rPr>
              <a:t>Nauja </a:t>
            </a:r>
            <a:r>
              <a:rPr lang="en-US" sz="4400" dirty="0" err="1">
                <a:latin typeface="+mj-lt"/>
                <a:ea typeface="+mj-ea"/>
                <a:cs typeface="+mj-cs"/>
              </a:rPr>
              <a:t>skatinamoji</a:t>
            </a:r>
            <a:r>
              <a:rPr lang="en-US" sz="4400" dirty="0">
                <a:latin typeface="+mj-lt"/>
                <a:ea typeface="+mj-ea"/>
                <a:cs typeface="+mj-cs"/>
              </a:rPr>
              <a:t> </a:t>
            </a:r>
            <a:r>
              <a:rPr lang="lt-LT" sz="4400" dirty="0">
                <a:latin typeface="+mj-lt"/>
                <a:ea typeface="+mj-ea"/>
                <a:cs typeface="+mj-cs"/>
              </a:rPr>
              <a:t>priemonė</a:t>
            </a:r>
            <a:r>
              <a:rPr lang="lt-LT" sz="4400" dirty="0"/>
              <a:t> </a:t>
            </a:r>
          </a:p>
        </p:txBody>
      </p:sp>
    </p:spTree>
    <p:extLst>
      <p:ext uri="{BB962C8B-B14F-4D97-AF65-F5344CB8AC3E}">
        <p14:creationId xmlns:p14="http://schemas.microsoft.com/office/powerpoint/2010/main" val="3691312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5A33D-8BD0-9F9A-341B-8E184CA69F09}"/>
              </a:ext>
            </a:extLst>
          </p:cNvPr>
          <p:cNvSpPr>
            <a:spLocks noGrp="1"/>
          </p:cNvSpPr>
          <p:nvPr>
            <p:ph type="title"/>
          </p:nvPr>
        </p:nvSpPr>
        <p:spPr>
          <a:xfrm>
            <a:off x="0" y="35877"/>
            <a:ext cx="11346180" cy="1325563"/>
          </a:xfrm>
        </p:spPr>
        <p:txBody>
          <a:bodyPr/>
          <a:lstStyle/>
          <a:p>
            <a:pPr algn="ctr"/>
            <a:r>
              <a:rPr lang="lt-LT" dirty="0"/>
              <a:t>Darbas su diaspora</a:t>
            </a:r>
          </a:p>
        </p:txBody>
      </p:sp>
      <p:sp>
        <p:nvSpPr>
          <p:cNvPr id="3" name="Picture Placeholder 2">
            <a:extLst>
              <a:ext uri="{FF2B5EF4-FFF2-40B4-BE49-F238E27FC236}">
                <a16:creationId xmlns:a16="http://schemas.microsoft.com/office/drawing/2014/main" id="{C727A93F-FC7F-7E66-DE86-BEC395FA1495}"/>
              </a:ext>
            </a:extLst>
          </p:cNvPr>
          <p:cNvSpPr>
            <a:spLocks noGrp="1"/>
          </p:cNvSpPr>
          <p:nvPr>
            <p:ph type="pic" sz="quarter" idx="14"/>
          </p:nvPr>
        </p:nvSpPr>
        <p:spPr>
          <a:xfrm>
            <a:off x="152400" y="1102360"/>
            <a:ext cx="12039600" cy="5131435"/>
          </a:xfrm>
        </p:spPr>
        <p:txBody>
          <a:bodyPr>
            <a:normAutofit fontScale="85000" lnSpcReduction="10000"/>
          </a:bodyPr>
          <a:lstStyle/>
          <a:p>
            <a:pPr marL="457200" indent="-457200">
              <a:lnSpc>
                <a:spcPct val="160000"/>
              </a:lnSpc>
              <a:buFontTx/>
              <a:buChar char="-"/>
            </a:pPr>
            <a:r>
              <a:rPr lang="lt-LT" dirty="0"/>
              <a:t>Darbo su diaspora </a:t>
            </a:r>
            <a:r>
              <a:rPr lang="lt-LT" b="1" dirty="0"/>
              <a:t>koncepcija;</a:t>
            </a:r>
            <a:endParaRPr lang="lt-LT" dirty="0"/>
          </a:p>
          <a:p>
            <a:pPr marL="457200" indent="-457200">
              <a:lnSpc>
                <a:spcPct val="160000"/>
              </a:lnSpc>
              <a:buFontTx/>
              <a:buChar char="-"/>
            </a:pPr>
            <a:r>
              <a:rPr lang="lt-LT" dirty="0"/>
              <a:t>Bendradarbiavimas su Globalios Lietuvos lyderiais, profesionalų klubais;</a:t>
            </a:r>
          </a:p>
          <a:p>
            <a:pPr marL="457200" indent="-457200">
              <a:lnSpc>
                <a:spcPct val="160000"/>
              </a:lnSpc>
              <a:buFontTx/>
              <a:buChar char="-"/>
            </a:pPr>
            <a:r>
              <a:rPr lang="lt-LT" dirty="0"/>
              <a:t>Iniciatyva „Lithuania. </a:t>
            </a:r>
            <a:r>
              <a:rPr lang="lt-LT" dirty="0" err="1"/>
              <a:t>Co-create</a:t>
            </a:r>
            <a:r>
              <a:rPr lang="lt-LT" dirty="0"/>
              <a:t>“;</a:t>
            </a:r>
          </a:p>
          <a:p>
            <a:pPr algn="l">
              <a:lnSpc>
                <a:spcPct val="150000"/>
              </a:lnSpc>
            </a:pPr>
            <a:r>
              <a:rPr lang="lt-LT" sz="2800" b="1" dirty="0"/>
              <a:t>- Birželio 27-29 d.</a:t>
            </a:r>
            <a:r>
              <a:rPr lang="lt-LT" sz="2800" dirty="0"/>
              <a:t> - susitikimai su JAV ir Kanados ir turizmo kelionių organizatoriais ir Lietuvos turizmo galimybių pristatymai, turizmo mentorių paieška per Dainų šventę Klivlende;</a:t>
            </a:r>
          </a:p>
          <a:p>
            <a:pPr algn="l">
              <a:lnSpc>
                <a:spcPct val="150000"/>
              </a:lnSpc>
            </a:pPr>
            <a:r>
              <a:rPr lang="lt-LT" sz="2800" b="1" dirty="0"/>
              <a:t>- Liepos 3-6 d. </a:t>
            </a:r>
            <a:r>
              <a:rPr lang="lt-LT" sz="2800" dirty="0"/>
              <a:t>- turizmo pristatymai ir turizmo mentorių paieška per XII Pasaulio lietuvių turizmo žaidynes Palangoje.</a:t>
            </a:r>
          </a:p>
        </p:txBody>
      </p:sp>
    </p:spTree>
    <p:extLst>
      <p:ext uri="{BB962C8B-B14F-4D97-AF65-F5344CB8AC3E}">
        <p14:creationId xmlns:p14="http://schemas.microsoft.com/office/powerpoint/2010/main" val="2745937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41D7E-5484-11B1-AF85-D74AAB8791C9}"/>
              </a:ext>
            </a:extLst>
          </p:cNvPr>
          <p:cNvSpPr>
            <a:spLocks noGrp="1"/>
          </p:cNvSpPr>
          <p:nvPr>
            <p:ph type="title"/>
          </p:nvPr>
        </p:nvSpPr>
        <p:spPr>
          <a:xfrm>
            <a:off x="818909" y="68286"/>
            <a:ext cx="10515600" cy="1325563"/>
          </a:xfrm>
        </p:spPr>
        <p:txBody>
          <a:bodyPr/>
          <a:lstStyle/>
          <a:p>
            <a:pPr algn="ctr"/>
            <a:r>
              <a:rPr lang="lt-LT" dirty="0">
                <a:ea typeface="+mj-ea"/>
                <a:cs typeface="+mj-cs"/>
              </a:rPr>
              <a:t>Turizmo informacijos ženklas „I“</a:t>
            </a:r>
            <a:endParaRPr lang="lt-LT" dirty="0"/>
          </a:p>
        </p:txBody>
      </p:sp>
      <p:sp>
        <p:nvSpPr>
          <p:cNvPr id="3" name="Picture Placeholder 2">
            <a:extLst>
              <a:ext uri="{FF2B5EF4-FFF2-40B4-BE49-F238E27FC236}">
                <a16:creationId xmlns:a16="http://schemas.microsoft.com/office/drawing/2014/main" id="{4D7C005C-738B-1068-269B-2474AD95C1C5}"/>
              </a:ext>
            </a:extLst>
          </p:cNvPr>
          <p:cNvSpPr>
            <a:spLocks noGrp="1"/>
          </p:cNvSpPr>
          <p:nvPr>
            <p:ph type="pic" sz="quarter" idx="14"/>
          </p:nvPr>
        </p:nvSpPr>
        <p:spPr>
          <a:xfrm>
            <a:off x="544010" y="1284791"/>
            <a:ext cx="11065398" cy="5436684"/>
          </a:xfrm>
        </p:spPr>
        <p:txBody>
          <a:bodyPr>
            <a:normAutofit/>
          </a:bodyPr>
          <a:lstStyle/>
          <a:p>
            <a:pPr indent="450215" algn="just">
              <a:lnSpc>
                <a:spcPct val="150000"/>
              </a:lnSpc>
            </a:pPr>
            <a:endParaRPr lang="lt-LT" dirty="0">
              <a:ea typeface="+mj-ea"/>
              <a:cs typeface="+mj-cs"/>
            </a:endParaRPr>
          </a:p>
          <a:p>
            <a:pPr indent="450215" algn="just">
              <a:lnSpc>
                <a:spcPct val="150000"/>
              </a:lnSpc>
            </a:pPr>
            <a:endParaRPr lang="lt-LT" dirty="0">
              <a:ea typeface="+mj-ea"/>
              <a:cs typeface="+mj-cs"/>
            </a:endParaRPr>
          </a:p>
        </p:txBody>
      </p:sp>
      <p:sp>
        <p:nvSpPr>
          <p:cNvPr id="4" name="Text Placeholder 3">
            <a:extLst>
              <a:ext uri="{FF2B5EF4-FFF2-40B4-BE49-F238E27FC236}">
                <a16:creationId xmlns:a16="http://schemas.microsoft.com/office/drawing/2014/main" id="{AA45666D-7019-0201-0282-F1BD0C9F50D4}"/>
              </a:ext>
            </a:extLst>
          </p:cNvPr>
          <p:cNvSpPr>
            <a:spLocks noGrp="1"/>
          </p:cNvSpPr>
          <p:nvPr>
            <p:ph type="body" sz="quarter" idx="15"/>
          </p:nvPr>
        </p:nvSpPr>
        <p:spPr/>
        <p:txBody>
          <a:bodyPr/>
          <a:lstStyle/>
          <a:p>
            <a:endParaRPr lang="lt-LT"/>
          </a:p>
        </p:txBody>
      </p:sp>
      <p:sp>
        <p:nvSpPr>
          <p:cNvPr id="5" name="Date Placeholder 4">
            <a:extLst>
              <a:ext uri="{FF2B5EF4-FFF2-40B4-BE49-F238E27FC236}">
                <a16:creationId xmlns:a16="http://schemas.microsoft.com/office/drawing/2014/main" id="{5F4C803A-198E-CB6E-793E-8F4B7E605EBD}"/>
              </a:ext>
            </a:extLst>
          </p:cNvPr>
          <p:cNvSpPr>
            <a:spLocks noGrp="1"/>
          </p:cNvSpPr>
          <p:nvPr>
            <p:ph type="dt" sz="half" idx="2"/>
          </p:nvPr>
        </p:nvSpPr>
        <p:spPr/>
        <p:txBody>
          <a:bodyPr/>
          <a:lstStyle/>
          <a:p>
            <a:fld id="{12DA7F3B-30AD-4893-966C-1EDFACDCD119}" type="datetime1">
              <a:rPr lang="lt-LT" smtClean="0"/>
              <a:t>2025-03-25</a:t>
            </a:fld>
            <a:endParaRPr lang="en-GB"/>
          </a:p>
        </p:txBody>
      </p:sp>
      <p:sp>
        <p:nvSpPr>
          <p:cNvPr id="6" name="TextBox 5">
            <a:extLst>
              <a:ext uri="{FF2B5EF4-FFF2-40B4-BE49-F238E27FC236}">
                <a16:creationId xmlns:a16="http://schemas.microsoft.com/office/drawing/2014/main" id="{DCDB723E-D12F-7CD0-CF20-49E5760BED2A}"/>
              </a:ext>
            </a:extLst>
          </p:cNvPr>
          <p:cNvSpPr txBox="1"/>
          <p:nvPr/>
        </p:nvSpPr>
        <p:spPr>
          <a:xfrm>
            <a:off x="1158240" y="1462703"/>
            <a:ext cx="10343909" cy="4893647"/>
          </a:xfrm>
          <a:prstGeom prst="rect">
            <a:avLst/>
          </a:prstGeom>
          <a:noFill/>
        </p:spPr>
        <p:txBody>
          <a:bodyPr wrap="square" rtlCol="0">
            <a:spAutoFit/>
          </a:bodyPr>
          <a:lstStyle/>
          <a:p>
            <a:r>
              <a:rPr lang="en-US" sz="2400" b="1" dirty="0">
                <a:ea typeface="Verdana"/>
              </a:rPr>
              <a:t>P</a:t>
            </a:r>
            <a:r>
              <a:rPr lang="lt-LT" sz="2400" b="1" dirty="0" err="1">
                <a:ea typeface="Verdana"/>
              </a:rPr>
              <a:t>rocedūros</a:t>
            </a:r>
            <a:r>
              <a:rPr lang="lt-LT" sz="2400" b="1" dirty="0">
                <a:ea typeface="Verdana"/>
              </a:rPr>
              <a:t> ir reikalavimai </a:t>
            </a:r>
            <a:r>
              <a:rPr lang="en-US" sz="2400" dirty="0">
                <a:ea typeface="Verdana"/>
              </a:rPr>
              <a:t>- </a:t>
            </a:r>
            <a:r>
              <a:rPr lang="lt-LT" sz="2400" dirty="0">
                <a:ea typeface="Verdana"/>
              </a:rPr>
              <a:t>Ekonomikos ir inovacijų ministro 2019 m. kovo 15 d. įsakymas Nr. 4-168 „Dėl Turizmo informacijos ženklo naudojimo tvarkos aprašo patvirtinimo“;</a:t>
            </a:r>
          </a:p>
          <a:p>
            <a:endParaRPr lang="lt-LT" sz="2400" dirty="0">
              <a:ea typeface="Verdana"/>
            </a:endParaRPr>
          </a:p>
          <a:p>
            <a:r>
              <a:rPr lang="lt-LT" sz="2400" b="1" dirty="0">
                <a:ea typeface="Verdana"/>
              </a:rPr>
              <a:t>Reikia</a:t>
            </a:r>
            <a:r>
              <a:rPr lang="en-US" sz="2400" b="1" dirty="0">
                <a:ea typeface="Verdana"/>
              </a:rPr>
              <a:t>:</a:t>
            </a:r>
            <a:r>
              <a:rPr lang="lt-LT" sz="2400" dirty="0">
                <a:ea typeface="Verdana"/>
              </a:rPr>
              <a:t> raštu kreiptis į Ekonomikos ir inovacijų ministeriją su prašymu sudaryti sutartį</a:t>
            </a:r>
            <a:r>
              <a:rPr lang="en-US" sz="2400" dirty="0">
                <a:ea typeface="Verdana"/>
              </a:rPr>
              <a:t>. </a:t>
            </a:r>
            <a:r>
              <a:rPr lang="en-US" sz="2400" dirty="0" err="1">
                <a:ea typeface="Verdana"/>
              </a:rPr>
              <a:t>Kartu</a:t>
            </a:r>
            <a:r>
              <a:rPr lang="en-US" sz="2400" dirty="0">
                <a:ea typeface="Verdana"/>
              </a:rPr>
              <a:t> </a:t>
            </a:r>
            <a:r>
              <a:rPr lang="lt-LT" sz="2400" dirty="0">
                <a:ea typeface="Verdana"/>
              </a:rPr>
              <a:t>pateikti užpildytą anketą; </a:t>
            </a:r>
          </a:p>
          <a:p>
            <a:endParaRPr lang="lt-LT" sz="2400" dirty="0">
              <a:ea typeface="Verdana"/>
            </a:endParaRPr>
          </a:p>
          <a:p>
            <a:r>
              <a:rPr lang="lt-LT" sz="2400" b="1" dirty="0">
                <a:ea typeface="Verdana"/>
              </a:rPr>
              <a:t>Siunčiama </a:t>
            </a:r>
            <a:r>
              <a:rPr lang="lt-LT" sz="2400" dirty="0">
                <a:ea typeface="Verdana"/>
              </a:rPr>
              <a:t>bendruoju ministerijos el. paštu </a:t>
            </a:r>
            <a:r>
              <a:rPr lang="lt-LT" sz="2400" dirty="0" err="1">
                <a:ea typeface="Verdana"/>
              </a:rPr>
              <a:t>kanc@eimin.lt</a:t>
            </a:r>
            <a:r>
              <a:rPr lang="lt-LT" sz="2400" dirty="0">
                <a:ea typeface="Verdana"/>
              </a:rPr>
              <a:t>;</a:t>
            </a:r>
          </a:p>
          <a:p>
            <a:endParaRPr lang="lt-LT" sz="2400" dirty="0">
              <a:ea typeface="Verdana"/>
            </a:endParaRPr>
          </a:p>
          <a:p>
            <a:r>
              <a:rPr lang="lt-LT" sz="2400" dirty="0">
                <a:ea typeface="Verdana"/>
              </a:rPr>
              <a:t>Sutikrinusi dokumentus, ministerija parengia sutarties projektą, kurį siunčia Jums el. paštu suderinti. </a:t>
            </a:r>
          </a:p>
          <a:p>
            <a:endParaRPr lang="lt-LT" sz="2400" b="1" dirty="0">
              <a:ea typeface="Verdana"/>
            </a:endParaRPr>
          </a:p>
          <a:p>
            <a:endParaRPr lang="lt-LT" dirty="0"/>
          </a:p>
        </p:txBody>
      </p:sp>
    </p:spTree>
    <p:extLst>
      <p:ext uri="{BB962C8B-B14F-4D97-AF65-F5344CB8AC3E}">
        <p14:creationId xmlns:p14="http://schemas.microsoft.com/office/powerpoint/2010/main" val="2347641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41D7E-5484-11B1-AF85-D74AAB8791C9}"/>
              </a:ext>
            </a:extLst>
          </p:cNvPr>
          <p:cNvSpPr>
            <a:spLocks noGrp="1"/>
          </p:cNvSpPr>
          <p:nvPr>
            <p:ph type="title"/>
          </p:nvPr>
        </p:nvSpPr>
        <p:spPr>
          <a:xfrm>
            <a:off x="838200" y="136525"/>
            <a:ext cx="10515600" cy="1325563"/>
          </a:xfrm>
        </p:spPr>
        <p:txBody>
          <a:bodyPr/>
          <a:lstStyle/>
          <a:p>
            <a:pPr algn="ctr"/>
            <a:r>
              <a:rPr lang="lt-LT" dirty="0">
                <a:ea typeface="+mj-ea"/>
                <a:cs typeface="+mj-cs"/>
              </a:rPr>
              <a:t>Turizmo informacijos ženklas „I“</a:t>
            </a:r>
            <a:endParaRPr lang="lt-LT" dirty="0"/>
          </a:p>
        </p:txBody>
      </p:sp>
      <p:sp>
        <p:nvSpPr>
          <p:cNvPr id="3" name="Picture Placeholder 2">
            <a:extLst>
              <a:ext uri="{FF2B5EF4-FFF2-40B4-BE49-F238E27FC236}">
                <a16:creationId xmlns:a16="http://schemas.microsoft.com/office/drawing/2014/main" id="{4D7C005C-738B-1068-269B-2474AD95C1C5}"/>
              </a:ext>
            </a:extLst>
          </p:cNvPr>
          <p:cNvSpPr>
            <a:spLocks noGrp="1"/>
          </p:cNvSpPr>
          <p:nvPr>
            <p:ph type="pic" sz="quarter" idx="14"/>
          </p:nvPr>
        </p:nvSpPr>
        <p:spPr>
          <a:xfrm>
            <a:off x="544010" y="1284791"/>
            <a:ext cx="11065398" cy="5436684"/>
          </a:xfrm>
        </p:spPr>
        <p:txBody>
          <a:bodyPr>
            <a:normAutofit/>
          </a:bodyPr>
          <a:lstStyle/>
          <a:p>
            <a:pPr indent="450215" algn="just">
              <a:lnSpc>
                <a:spcPct val="150000"/>
              </a:lnSpc>
            </a:pPr>
            <a:endParaRPr lang="lt-LT" dirty="0">
              <a:ea typeface="+mj-ea"/>
              <a:cs typeface="+mj-cs"/>
            </a:endParaRPr>
          </a:p>
          <a:p>
            <a:pPr indent="450215" algn="just">
              <a:lnSpc>
                <a:spcPct val="150000"/>
              </a:lnSpc>
            </a:pPr>
            <a:endParaRPr lang="lt-LT" dirty="0">
              <a:ea typeface="+mj-ea"/>
              <a:cs typeface="+mj-cs"/>
            </a:endParaRPr>
          </a:p>
        </p:txBody>
      </p:sp>
      <p:sp>
        <p:nvSpPr>
          <p:cNvPr id="4" name="Text Placeholder 3">
            <a:extLst>
              <a:ext uri="{FF2B5EF4-FFF2-40B4-BE49-F238E27FC236}">
                <a16:creationId xmlns:a16="http://schemas.microsoft.com/office/drawing/2014/main" id="{AA45666D-7019-0201-0282-F1BD0C9F50D4}"/>
              </a:ext>
            </a:extLst>
          </p:cNvPr>
          <p:cNvSpPr>
            <a:spLocks noGrp="1"/>
          </p:cNvSpPr>
          <p:nvPr>
            <p:ph type="body" sz="quarter" idx="15"/>
          </p:nvPr>
        </p:nvSpPr>
        <p:spPr/>
        <p:txBody>
          <a:bodyPr/>
          <a:lstStyle/>
          <a:p>
            <a:endParaRPr lang="lt-LT"/>
          </a:p>
        </p:txBody>
      </p:sp>
      <p:sp>
        <p:nvSpPr>
          <p:cNvPr id="5" name="Date Placeholder 4">
            <a:extLst>
              <a:ext uri="{FF2B5EF4-FFF2-40B4-BE49-F238E27FC236}">
                <a16:creationId xmlns:a16="http://schemas.microsoft.com/office/drawing/2014/main" id="{5F4C803A-198E-CB6E-793E-8F4B7E605EBD}"/>
              </a:ext>
            </a:extLst>
          </p:cNvPr>
          <p:cNvSpPr>
            <a:spLocks noGrp="1"/>
          </p:cNvSpPr>
          <p:nvPr>
            <p:ph type="dt" sz="half" idx="2"/>
          </p:nvPr>
        </p:nvSpPr>
        <p:spPr/>
        <p:txBody>
          <a:bodyPr/>
          <a:lstStyle/>
          <a:p>
            <a:fld id="{12DA7F3B-30AD-4893-966C-1EDFACDCD119}" type="datetime1">
              <a:rPr lang="lt-LT" smtClean="0"/>
              <a:t>2025-03-25</a:t>
            </a:fld>
            <a:endParaRPr lang="en-GB"/>
          </a:p>
        </p:txBody>
      </p:sp>
      <p:pic>
        <p:nvPicPr>
          <p:cNvPr id="7" name="Picture 6">
            <a:extLst>
              <a:ext uri="{FF2B5EF4-FFF2-40B4-BE49-F238E27FC236}">
                <a16:creationId xmlns:a16="http://schemas.microsoft.com/office/drawing/2014/main" id="{96F8980E-D33D-8322-BD16-2B03F9D2C246}"/>
              </a:ext>
            </a:extLst>
          </p:cNvPr>
          <p:cNvPicPr>
            <a:picLocks noChangeAspect="1"/>
          </p:cNvPicPr>
          <p:nvPr/>
        </p:nvPicPr>
        <p:blipFill>
          <a:blip r:embed="rId3"/>
          <a:stretch>
            <a:fillRect/>
          </a:stretch>
        </p:blipFill>
        <p:spPr>
          <a:xfrm>
            <a:off x="947382" y="2458160"/>
            <a:ext cx="2018802" cy="2199908"/>
          </a:xfrm>
          <a:prstGeom prst="rect">
            <a:avLst/>
          </a:prstGeom>
        </p:spPr>
      </p:pic>
      <p:pic>
        <p:nvPicPr>
          <p:cNvPr id="8" name="Picture 7">
            <a:extLst>
              <a:ext uri="{FF2B5EF4-FFF2-40B4-BE49-F238E27FC236}">
                <a16:creationId xmlns:a16="http://schemas.microsoft.com/office/drawing/2014/main" id="{F98FC29A-1CF0-7B3B-3AB5-4C9BF2BC8FCD}"/>
              </a:ext>
            </a:extLst>
          </p:cNvPr>
          <p:cNvPicPr>
            <a:picLocks noChangeAspect="1"/>
          </p:cNvPicPr>
          <p:nvPr/>
        </p:nvPicPr>
        <p:blipFill>
          <a:blip r:embed="rId4"/>
          <a:stretch>
            <a:fillRect/>
          </a:stretch>
        </p:blipFill>
        <p:spPr>
          <a:xfrm>
            <a:off x="4192032" y="2296662"/>
            <a:ext cx="3216780" cy="2412585"/>
          </a:xfrm>
          <a:prstGeom prst="rect">
            <a:avLst/>
          </a:prstGeom>
        </p:spPr>
      </p:pic>
      <p:pic>
        <p:nvPicPr>
          <p:cNvPr id="9" name="Picture 8">
            <a:extLst>
              <a:ext uri="{FF2B5EF4-FFF2-40B4-BE49-F238E27FC236}">
                <a16:creationId xmlns:a16="http://schemas.microsoft.com/office/drawing/2014/main" id="{64548A44-64B1-9D0C-7995-75A3AA840F9D}"/>
              </a:ext>
            </a:extLst>
          </p:cNvPr>
          <p:cNvPicPr>
            <a:picLocks noChangeAspect="1"/>
          </p:cNvPicPr>
          <p:nvPr/>
        </p:nvPicPr>
        <p:blipFill>
          <a:blip r:embed="rId5"/>
          <a:stretch>
            <a:fillRect/>
          </a:stretch>
        </p:blipFill>
        <p:spPr>
          <a:xfrm>
            <a:off x="8267700" y="2293250"/>
            <a:ext cx="3429000" cy="2571750"/>
          </a:xfrm>
          <a:prstGeom prst="rect">
            <a:avLst/>
          </a:prstGeom>
        </p:spPr>
      </p:pic>
      <p:sp>
        <p:nvSpPr>
          <p:cNvPr id="6" name="TextBox 5">
            <a:extLst>
              <a:ext uri="{FF2B5EF4-FFF2-40B4-BE49-F238E27FC236}">
                <a16:creationId xmlns:a16="http://schemas.microsoft.com/office/drawing/2014/main" id="{EFF3128E-ACBE-571D-74EF-517C38004FC5}"/>
              </a:ext>
            </a:extLst>
          </p:cNvPr>
          <p:cNvSpPr txBox="1"/>
          <p:nvPr/>
        </p:nvSpPr>
        <p:spPr>
          <a:xfrm>
            <a:off x="300251" y="5459268"/>
            <a:ext cx="11396449" cy="1107996"/>
          </a:xfrm>
          <a:prstGeom prst="rect">
            <a:avLst/>
          </a:prstGeom>
          <a:noFill/>
        </p:spPr>
        <p:txBody>
          <a:bodyPr wrap="square" rtlCol="0">
            <a:spAutoFit/>
          </a:bodyPr>
          <a:lstStyle/>
          <a:p>
            <a:r>
              <a:rPr lang="en-US" sz="2400" dirty="0">
                <a:ea typeface="Verdana"/>
              </a:rPr>
              <a:t>2025 m. </a:t>
            </a:r>
            <a:r>
              <a:rPr lang="en-US" sz="2400" dirty="0" err="1">
                <a:ea typeface="Verdana"/>
              </a:rPr>
              <a:t>vyks</a:t>
            </a:r>
            <a:r>
              <a:rPr lang="en-US" sz="2400" dirty="0">
                <a:ea typeface="Verdana"/>
              </a:rPr>
              <a:t> </a:t>
            </a:r>
            <a:r>
              <a:rPr lang="lt-LT" sz="2400" dirty="0" err="1">
                <a:ea typeface="Verdana"/>
              </a:rPr>
              <a:t>ženkl</a:t>
            </a:r>
            <a:r>
              <a:rPr lang="en-US" sz="2400" dirty="0">
                <a:ea typeface="Verdana"/>
              </a:rPr>
              <a:t>o</a:t>
            </a:r>
            <a:r>
              <a:rPr lang="lt-LT" sz="2400" dirty="0">
                <a:ea typeface="Verdana"/>
              </a:rPr>
              <a:t> „I“</a:t>
            </a:r>
            <a:r>
              <a:rPr lang="en-US" sz="2400" dirty="0">
                <a:ea typeface="Verdana"/>
              </a:rPr>
              <a:t> </a:t>
            </a:r>
            <a:r>
              <a:rPr lang="en-US" sz="2400" dirty="0" err="1">
                <a:ea typeface="Verdana"/>
              </a:rPr>
              <a:t>patentavimas</a:t>
            </a:r>
            <a:r>
              <a:rPr lang="lt-LT" sz="2400" dirty="0">
                <a:ea typeface="Verdana"/>
              </a:rPr>
              <a:t>, inovatyvaus dizaino kūrimas. Apklausa dėl ženklo.</a:t>
            </a:r>
          </a:p>
          <a:p>
            <a:endParaRPr lang="lt-LT" dirty="0"/>
          </a:p>
        </p:txBody>
      </p:sp>
    </p:spTree>
    <p:extLst>
      <p:ext uri="{BB962C8B-B14F-4D97-AF65-F5344CB8AC3E}">
        <p14:creationId xmlns:p14="http://schemas.microsoft.com/office/powerpoint/2010/main" val="1251186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A729D-0B1F-EC65-CF24-A7D35A55DC98}"/>
              </a:ext>
            </a:extLst>
          </p:cNvPr>
          <p:cNvSpPr>
            <a:spLocks noGrp="1"/>
          </p:cNvSpPr>
          <p:nvPr>
            <p:ph type="title"/>
          </p:nvPr>
        </p:nvSpPr>
        <p:spPr>
          <a:xfrm>
            <a:off x="541020" y="182880"/>
            <a:ext cx="10515600" cy="1261745"/>
          </a:xfrm>
        </p:spPr>
        <p:txBody>
          <a:bodyPr>
            <a:normAutofit fontScale="90000"/>
          </a:bodyPr>
          <a:lstStyle/>
          <a:p>
            <a:pPr algn="ctr"/>
            <a:r>
              <a:rPr lang="lt-LT" sz="4900" i="0" kern="1200" dirty="0">
                <a:solidFill>
                  <a:schemeClr val="tx1"/>
                </a:solidFill>
                <a:effectLst/>
                <a:ea typeface="+mn-ea"/>
                <a:cs typeface="+mn-cs"/>
              </a:rPr>
              <a:t>Regiono pasiūla ir turistų poreikiai</a:t>
            </a:r>
            <a:br>
              <a:rPr lang="lt-LT" sz="4400" i="0" kern="1200" dirty="0">
                <a:solidFill>
                  <a:schemeClr val="tx1"/>
                </a:solidFill>
                <a:effectLst/>
                <a:latin typeface="+mn-lt"/>
                <a:ea typeface="+mn-ea"/>
                <a:cs typeface="+mn-cs"/>
              </a:rPr>
            </a:br>
            <a:endParaRPr lang="lt-LT" dirty="0"/>
          </a:p>
        </p:txBody>
      </p:sp>
      <p:sp>
        <p:nvSpPr>
          <p:cNvPr id="3" name="Content Placeholder 2">
            <a:extLst>
              <a:ext uri="{FF2B5EF4-FFF2-40B4-BE49-F238E27FC236}">
                <a16:creationId xmlns:a16="http://schemas.microsoft.com/office/drawing/2014/main" id="{37AAC93B-3251-FB49-F3DA-40E95A350079}"/>
              </a:ext>
            </a:extLst>
          </p:cNvPr>
          <p:cNvSpPr>
            <a:spLocks noGrp="1"/>
          </p:cNvSpPr>
          <p:nvPr>
            <p:ph idx="1"/>
          </p:nvPr>
        </p:nvSpPr>
        <p:spPr>
          <a:xfrm>
            <a:off x="883920" y="1206976"/>
            <a:ext cx="10287000" cy="5468144"/>
          </a:xfrm>
        </p:spPr>
        <p:txBody>
          <a:bodyPr>
            <a:normAutofit fontScale="25000" lnSpcReduction="20000"/>
          </a:bodyPr>
          <a:lstStyle/>
          <a:p>
            <a:pPr>
              <a:lnSpc>
                <a:spcPct val="120000"/>
              </a:lnSpc>
            </a:pPr>
            <a:r>
              <a:rPr lang="lt-LT" sz="7400" dirty="0"/>
              <a:t>- </a:t>
            </a:r>
            <a:r>
              <a:rPr lang="lt-LT" sz="9600" dirty="0"/>
              <a:t>Kryptinga turizmo plėtra (planai Regiono ir rajono planai iki 2030 m.);</a:t>
            </a:r>
          </a:p>
          <a:p>
            <a:pPr>
              <a:lnSpc>
                <a:spcPct val="120000"/>
              </a:lnSpc>
            </a:pPr>
            <a:r>
              <a:rPr lang="lt-LT" sz="9600" dirty="0"/>
              <a:t>- Regioninės turizmo organizacijos (DMO) steigimas;</a:t>
            </a:r>
          </a:p>
          <a:p>
            <a:pPr>
              <a:lnSpc>
                <a:spcPct val="120000"/>
              </a:lnSpc>
            </a:pPr>
            <a:r>
              <a:rPr lang="lt-LT" sz="9600" dirty="0"/>
              <a:t>- Susiekimas (oras, vanduo, sausuma);</a:t>
            </a:r>
          </a:p>
          <a:p>
            <a:pPr>
              <a:lnSpc>
                <a:spcPct val="120000"/>
              </a:lnSpc>
            </a:pPr>
            <a:r>
              <a:rPr lang="lt-LT" sz="9600" dirty="0"/>
              <a:t>- Skatinamieji reginiai, verslo susitikimai LT, LV;</a:t>
            </a:r>
          </a:p>
          <a:p>
            <a:pPr>
              <a:lnSpc>
                <a:spcPct val="120000"/>
              </a:lnSpc>
            </a:pPr>
            <a:r>
              <a:rPr lang="lt-LT" sz="9600" dirty="0"/>
              <a:t>- Kultūros, rekreacijos, turizmo ir poilsio galimybės:</a:t>
            </a:r>
          </a:p>
          <a:p>
            <a:pPr marL="457200" indent="-457200">
              <a:lnSpc>
                <a:spcPct val="120000"/>
              </a:lnSpc>
              <a:buFontTx/>
              <a:buChar char="-"/>
            </a:pPr>
            <a:r>
              <a:rPr lang="lt-LT" sz="9600" dirty="0"/>
              <a:t>Renginių skatinimas; </a:t>
            </a:r>
          </a:p>
          <a:p>
            <a:pPr marL="457200" indent="-457200">
              <a:lnSpc>
                <a:spcPct val="120000"/>
              </a:lnSpc>
              <a:buFontTx/>
              <a:buChar char="-"/>
            </a:pPr>
            <a:r>
              <a:rPr lang="lt-LT" sz="9600" dirty="0"/>
              <a:t>Pasiūlymai naujakuriams;</a:t>
            </a:r>
          </a:p>
          <a:p>
            <a:pPr marL="457200" indent="-457200">
              <a:lnSpc>
                <a:spcPct val="120000"/>
              </a:lnSpc>
              <a:buFontTx/>
              <a:buChar char="-"/>
            </a:pPr>
            <a:r>
              <a:rPr lang="lt-LT" sz="9600" dirty="0"/>
              <a:t>Bendras regiono tinklalapis iki 2027 m.;</a:t>
            </a:r>
          </a:p>
          <a:p>
            <a:pPr marL="457200" indent="-457200">
              <a:lnSpc>
                <a:spcPct val="120000"/>
              </a:lnSpc>
              <a:buFontTx/>
              <a:buChar char="-"/>
            </a:pPr>
            <a:r>
              <a:rPr lang="lt-LT" sz="9600" dirty="0"/>
              <a:t>Regioninių ir nacionalinių parkų iniciatyvos;</a:t>
            </a:r>
          </a:p>
          <a:p>
            <a:pPr marL="457200" indent="-457200">
              <a:lnSpc>
                <a:spcPct val="120000"/>
              </a:lnSpc>
              <a:buFontTx/>
              <a:buChar char="-"/>
            </a:pPr>
            <a:r>
              <a:rPr lang="lt-LT" sz="9600" dirty="0"/>
              <a:t>1 bilietas – 4 muziejai</a:t>
            </a:r>
            <a:r>
              <a:rPr lang="lt-LT" sz="7400" dirty="0"/>
              <a:t>.</a:t>
            </a:r>
          </a:p>
          <a:p>
            <a:endParaRPr lang="lt-LT" dirty="0"/>
          </a:p>
          <a:p>
            <a:pPr marL="457200" indent="-457200">
              <a:buFontTx/>
              <a:buChar char="-"/>
            </a:pPr>
            <a:endParaRPr lang="lt-LT" dirty="0"/>
          </a:p>
        </p:txBody>
      </p:sp>
    </p:spTree>
    <p:extLst>
      <p:ext uri="{BB962C8B-B14F-4D97-AF65-F5344CB8AC3E}">
        <p14:creationId xmlns:p14="http://schemas.microsoft.com/office/powerpoint/2010/main" val="1494633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5"/>
          <p:cNvSpPr txBox="1">
            <a:spLocks noGrp="1"/>
          </p:cNvSpPr>
          <p:nvPr>
            <p:ph type="ctrTitle"/>
          </p:nvPr>
        </p:nvSpPr>
        <p:spPr>
          <a:xfrm>
            <a:off x="1052827" y="1935480"/>
            <a:ext cx="10086345" cy="2667000"/>
          </a:xfrm>
          <a:prstGeom prst="rect">
            <a:avLst/>
          </a:prstGeom>
        </p:spPr>
        <p:txBody>
          <a:bodyPr spcFirstLastPara="1" vert="horz" wrap="square" lIns="121900" tIns="121900" rIns="121900" bIns="121900" rtlCol="0" anchor="b" anchorCtr="0">
            <a:noAutofit/>
          </a:bodyPr>
          <a:lstStyle/>
          <a:p>
            <a:pPr>
              <a:lnSpc>
                <a:spcPct val="150000"/>
              </a:lnSpc>
            </a:pPr>
            <a:r>
              <a:rPr lang="en-US" sz="4800" dirty="0">
                <a:solidFill>
                  <a:srgbClr val="390A6F"/>
                </a:solidFill>
                <a:latin typeface="Verdana" panose="020B0604030504040204" pitchFamily="34" charset="0"/>
                <a:ea typeface="Verdana" panose="020B0604030504040204" pitchFamily="34" charset="0"/>
              </a:rPr>
              <a:t>Lietuvos </a:t>
            </a:r>
            <a:r>
              <a:rPr lang="lt-LT" sz="4800" dirty="0">
                <a:solidFill>
                  <a:srgbClr val="390A6F"/>
                </a:solidFill>
                <a:latin typeface="Verdana" panose="020B0604030504040204" pitchFamily="34" charset="0"/>
                <a:ea typeface="Verdana" panose="020B0604030504040204" pitchFamily="34" charset="0"/>
              </a:rPr>
              <a:t>turizmo </a:t>
            </a:r>
            <a:r>
              <a:rPr lang="en-US" sz="4800" dirty="0" err="1">
                <a:solidFill>
                  <a:srgbClr val="390A6F"/>
                </a:solidFill>
                <a:latin typeface="Verdana" panose="020B0604030504040204" pitchFamily="34" charset="0"/>
                <a:ea typeface="Verdana" panose="020B0604030504040204" pitchFamily="34" charset="0"/>
              </a:rPr>
              <a:t>prioritetai</a:t>
            </a:r>
            <a:r>
              <a:rPr lang="en-US" sz="4800" dirty="0">
                <a:solidFill>
                  <a:srgbClr val="390A6F"/>
                </a:solidFill>
                <a:latin typeface="Verdana" panose="020B0604030504040204" pitchFamily="34" charset="0"/>
                <a:ea typeface="Verdana" panose="020B0604030504040204" pitchFamily="34" charset="0"/>
              </a:rPr>
              <a:t> ir j</a:t>
            </a:r>
            <a:r>
              <a:rPr lang="lt-LT" sz="4800" dirty="0">
                <a:solidFill>
                  <a:srgbClr val="390A6F"/>
                </a:solidFill>
                <a:latin typeface="Verdana" panose="020B0604030504040204" pitchFamily="34" charset="0"/>
                <a:ea typeface="Verdana" panose="020B0604030504040204" pitchFamily="34" charset="0"/>
              </a:rPr>
              <a:t>ų</a:t>
            </a:r>
            <a:r>
              <a:rPr lang="en-US" sz="4800" dirty="0">
                <a:solidFill>
                  <a:srgbClr val="390A6F"/>
                </a:solidFill>
                <a:latin typeface="Verdana" panose="020B0604030504040204" pitchFamily="34" charset="0"/>
                <a:ea typeface="Verdana" panose="020B0604030504040204" pitchFamily="34" charset="0"/>
              </a:rPr>
              <a:t> </a:t>
            </a:r>
            <a:r>
              <a:rPr lang="en-US" sz="4800" dirty="0" err="1">
                <a:solidFill>
                  <a:srgbClr val="390A6F"/>
                </a:solidFill>
                <a:latin typeface="Verdana" panose="020B0604030504040204" pitchFamily="34" charset="0"/>
                <a:ea typeface="Verdana" panose="020B0604030504040204" pitchFamily="34" charset="0"/>
              </a:rPr>
              <a:t>svarba</a:t>
            </a:r>
            <a:r>
              <a:rPr lang="en-US" sz="4800" dirty="0">
                <a:solidFill>
                  <a:srgbClr val="390A6F"/>
                </a:solidFill>
                <a:latin typeface="Verdana" panose="020B0604030504040204" pitchFamily="34" charset="0"/>
                <a:ea typeface="Verdana" panose="020B0604030504040204" pitchFamily="34" charset="0"/>
              </a:rPr>
              <a:t> </a:t>
            </a:r>
            <a:r>
              <a:rPr lang="lt-LT" sz="4800" dirty="0">
                <a:solidFill>
                  <a:srgbClr val="390A6F"/>
                </a:solidFill>
                <a:latin typeface="Verdana" panose="020B0604030504040204" pitchFamily="34" charset="0"/>
                <a:ea typeface="Verdana" panose="020B0604030504040204" pitchFamily="34" charset="0"/>
              </a:rPr>
              <a:t>Klaipėdos regionui</a:t>
            </a:r>
          </a:p>
        </p:txBody>
      </p:sp>
      <p:sp>
        <p:nvSpPr>
          <p:cNvPr id="2" name="Content Placeholder 1">
            <a:extLst>
              <a:ext uri="{FF2B5EF4-FFF2-40B4-BE49-F238E27FC236}">
                <a16:creationId xmlns:a16="http://schemas.microsoft.com/office/drawing/2014/main" id="{C4265EDA-3204-1834-1B8D-E3A35D6B763E}"/>
              </a:ext>
            </a:extLst>
          </p:cNvPr>
          <p:cNvSpPr txBox="1">
            <a:spLocks/>
          </p:cNvSpPr>
          <p:nvPr/>
        </p:nvSpPr>
        <p:spPr>
          <a:xfrm>
            <a:off x="5912538" y="4136114"/>
            <a:ext cx="4894006" cy="1545872"/>
          </a:xfrm>
          <a:prstGeom prst="rect">
            <a:avLst/>
          </a:prstGeom>
        </p:spPr>
        <p:txBody>
          <a:bodyPr spcFirstLastPara="1" vert="horz" wrap="square" lIns="91425" tIns="91425" rIns="91425" bIns="91425" rtlCol="0" anchor="t" anchorCtr="0">
            <a:normAutofit/>
          </a:bodyPr>
          <a:lstStyle>
            <a:lvl1pPr marL="0" lvl="0" indent="0" algn="ctr" defTabSz="914400" rtl="0" eaLnBrk="1" latinLnBrk="0" hangingPunct="1">
              <a:lnSpc>
                <a:spcPct val="100000"/>
              </a:lnSpc>
              <a:spcBef>
                <a:spcPts val="0"/>
              </a:spcBef>
              <a:spcAft>
                <a:spcPts val="0"/>
              </a:spcAft>
              <a:buSzPts val="2800"/>
              <a:buFont typeface="Arial" panose="020B0604020202020204" pitchFamily="34" charset="0"/>
              <a:buNone/>
              <a:defRPr sz="3733" kern="1200">
                <a:solidFill>
                  <a:schemeClr val="tx1"/>
                </a:solidFill>
                <a:latin typeface="+mn-lt"/>
                <a:ea typeface="+mn-ea"/>
                <a:cs typeface="+mn-cs"/>
              </a:defRPr>
            </a:lvl1pPr>
            <a:lvl2pPr marL="685800" lvl="1" indent="-228600" algn="ctr" defTabSz="914400" rtl="0" eaLnBrk="1" latinLnBrk="0" hangingPunct="1">
              <a:lnSpc>
                <a:spcPct val="100000"/>
              </a:lnSpc>
              <a:spcBef>
                <a:spcPts val="0"/>
              </a:spcBef>
              <a:spcAft>
                <a:spcPts val="0"/>
              </a:spcAft>
              <a:buSzPts val="2800"/>
              <a:buFont typeface="Arial" panose="020B0604020202020204" pitchFamily="34" charset="0"/>
              <a:buNone/>
              <a:defRPr sz="3733" kern="1200">
                <a:solidFill>
                  <a:schemeClr val="tx1"/>
                </a:solidFill>
                <a:latin typeface="+mn-lt"/>
                <a:ea typeface="+mn-ea"/>
                <a:cs typeface="+mn-cs"/>
              </a:defRPr>
            </a:lvl2pPr>
            <a:lvl3pPr marL="1143000" lvl="2" indent="-228600" algn="ctr" defTabSz="914400" rtl="0" eaLnBrk="1" latinLnBrk="0" hangingPunct="1">
              <a:lnSpc>
                <a:spcPct val="100000"/>
              </a:lnSpc>
              <a:spcBef>
                <a:spcPts val="0"/>
              </a:spcBef>
              <a:spcAft>
                <a:spcPts val="0"/>
              </a:spcAft>
              <a:buSzPts val="2800"/>
              <a:buFont typeface="Arial" panose="020B0604020202020204" pitchFamily="34" charset="0"/>
              <a:buNone/>
              <a:defRPr sz="3733" kern="1200">
                <a:solidFill>
                  <a:schemeClr val="tx1"/>
                </a:solidFill>
                <a:latin typeface="+mn-lt"/>
                <a:ea typeface="+mn-ea"/>
                <a:cs typeface="+mn-cs"/>
              </a:defRPr>
            </a:lvl3pPr>
            <a:lvl4pPr marL="1600200" lvl="3" indent="-228600" algn="ctr" defTabSz="914400" rtl="0" eaLnBrk="1" latinLnBrk="0" hangingPunct="1">
              <a:lnSpc>
                <a:spcPct val="100000"/>
              </a:lnSpc>
              <a:spcBef>
                <a:spcPts val="0"/>
              </a:spcBef>
              <a:spcAft>
                <a:spcPts val="0"/>
              </a:spcAft>
              <a:buSzPts val="2800"/>
              <a:buFont typeface="Arial" panose="020B0604020202020204" pitchFamily="34" charset="0"/>
              <a:buNone/>
              <a:defRPr sz="3733" kern="1200">
                <a:solidFill>
                  <a:schemeClr val="tx1"/>
                </a:solidFill>
                <a:latin typeface="+mn-lt"/>
                <a:ea typeface="+mn-ea"/>
                <a:cs typeface="+mn-cs"/>
              </a:defRPr>
            </a:lvl4pPr>
            <a:lvl5pPr marL="2057400" lvl="4" indent="-228600" algn="ctr" defTabSz="914400" rtl="0" eaLnBrk="1" latinLnBrk="0" hangingPunct="1">
              <a:lnSpc>
                <a:spcPct val="100000"/>
              </a:lnSpc>
              <a:spcBef>
                <a:spcPts val="0"/>
              </a:spcBef>
              <a:spcAft>
                <a:spcPts val="0"/>
              </a:spcAft>
              <a:buSzPts val="2800"/>
              <a:buFont typeface="Arial" panose="020B0604020202020204" pitchFamily="34" charset="0"/>
              <a:buNone/>
              <a:defRPr sz="3733" kern="1200">
                <a:solidFill>
                  <a:schemeClr val="tx1"/>
                </a:solidFill>
                <a:latin typeface="+mn-lt"/>
                <a:ea typeface="+mn-ea"/>
                <a:cs typeface="+mn-cs"/>
              </a:defRPr>
            </a:lvl5pPr>
            <a:lvl6pPr marL="2514600" lvl="5" indent="-228600" algn="ctr" defTabSz="914400" rtl="0" eaLnBrk="1" latinLnBrk="0" hangingPunct="1">
              <a:lnSpc>
                <a:spcPct val="100000"/>
              </a:lnSpc>
              <a:spcBef>
                <a:spcPts val="0"/>
              </a:spcBef>
              <a:spcAft>
                <a:spcPts val="0"/>
              </a:spcAft>
              <a:buSzPts val="2800"/>
              <a:buFont typeface="Arial" panose="020B0604020202020204" pitchFamily="34" charset="0"/>
              <a:buNone/>
              <a:defRPr sz="3733" kern="1200">
                <a:solidFill>
                  <a:schemeClr val="tx1"/>
                </a:solidFill>
                <a:latin typeface="+mn-lt"/>
                <a:ea typeface="+mn-ea"/>
                <a:cs typeface="+mn-cs"/>
              </a:defRPr>
            </a:lvl6pPr>
            <a:lvl7pPr marL="2971800" lvl="6" indent="-228600" algn="ctr" defTabSz="914400" rtl="0" eaLnBrk="1" latinLnBrk="0" hangingPunct="1">
              <a:lnSpc>
                <a:spcPct val="100000"/>
              </a:lnSpc>
              <a:spcBef>
                <a:spcPts val="0"/>
              </a:spcBef>
              <a:spcAft>
                <a:spcPts val="0"/>
              </a:spcAft>
              <a:buSzPts val="2800"/>
              <a:buFont typeface="Arial" panose="020B0604020202020204" pitchFamily="34" charset="0"/>
              <a:buNone/>
              <a:defRPr sz="3733" kern="1200">
                <a:solidFill>
                  <a:schemeClr val="tx1"/>
                </a:solidFill>
                <a:latin typeface="+mn-lt"/>
                <a:ea typeface="+mn-ea"/>
                <a:cs typeface="+mn-cs"/>
              </a:defRPr>
            </a:lvl7pPr>
            <a:lvl8pPr marL="3429000" lvl="7" indent="-228600" algn="ctr" defTabSz="914400" rtl="0" eaLnBrk="1" latinLnBrk="0" hangingPunct="1">
              <a:lnSpc>
                <a:spcPct val="100000"/>
              </a:lnSpc>
              <a:spcBef>
                <a:spcPts val="0"/>
              </a:spcBef>
              <a:spcAft>
                <a:spcPts val="0"/>
              </a:spcAft>
              <a:buSzPts val="2800"/>
              <a:buFont typeface="Arial" panose="020B0604020202020204" pitchFamily="34" charset="0"/>
              <a:buNone/>
              <a:defRPr sz="3733" kern="1200">
                <a:solidFill>
                  <a:schemeClr val="tx1"/>
                </a:solidFill>
                <a:latin typeface="+mn-lt"/>
                <a:ea typeface="+mn-ea"/>
                <a:cs typeface="+mn-cs"/>
              </a:defRPr>
            </a:lvl8pPr>
            <a:lvl9pPr marL="3886200" lvl="8" indent="-228600" algn="ctr" defTabSz="914400" rtl="0" eaLnBrk="1" latinLnBrk="0" hangingPunct="1">
              <a:lnSpc>
                <a:spcPct val="100000"/>
              </a:lnSpc>
              <a:spcBef>
                <a:spcPts val="0"/>
              </a:spcBef>
              <a:spcAft>
                <a:spcPts val="0"/>
              </a:spcAft>
              <a:buSzPts val="2800"/>
              <a:buFont typeface="Arial" panose="020B0604020202020204" pitchFamily="34" charset="0"/>
              <a:buNone/>
              <a:defRPr sz="3733" kern="1200">
                <a:solidFill>
                  <a:schemeClr val="tx1"/>
                </a:solidFill>
                <a:latin typeface="+mn-lt"/>
                <a:ea typeface="+mn-ea"/>
                <a:cs typeface="+mn-cs"/>
              </a:defRPr>
            </a:lvl9pPr>
          </a:lstStyle>
          <a:p>
            <a:endParaRPr lang="lt-LT" dirty="0">
              <a:solidFill>
                <a:srgbClr val="44BBA4"/>
              </a:solidFill>
            </a:endParaRPr>
          </a:p>
        </p:txBody>
      </p:sp>
      <p:sp>
        <p:nvSpPr>
          <p:cNvPr id="4" name="Subtitle 3">
            <a:extLst>
              <a:ext uri="{FF2B5EF4-FFF2-40B4-BE49-F238E27FC236}">
                <a16:creationId xmlns:a16="http://schemas.microsoft.com/office/drawing/2014/main" id="{A39B473D-9B88-93A1-B8DB-38E3BE6673D9}"/>
              </a:ext>
            </a:extLst>
          </p:cNvPr>
          <p:cNvSpPr>
            <a:spLocks noGrp="1"/>
          </p:cNvSpPr>
          <p:nvPr>
            <p:ph type="subTitle" idx="1"/>
          </p:nvPr>
        </p:nvSpPr>
        <p:spPr>
          <a:xfrm>
            <a:off x="0" y="5681986"/>
            <a:ext cx="5680400" cy="1056800"/>
          </a:xfrm>
        </p:spPr>
        <p:txBody>
          <a:bodyPr>
            <a:normAutofit/>
          </a:bodyPr>
          <a:lstStyle/>
          <a:p>
            <a:pPr algn="l"/>
            <a:r>
              <a:rPr lang="lt-LT" sz="1800" dirty="0">
                <a:solidFill>
                  <a:srgbClr val="390A6F"/>
                </a:solidFill>
                <a:latin typeface="Verdana" panose="020B0604030504040204" pitchFamily="34" charset="0"/>
                <a:ea typeface="Verdana" panose="020B0604030504040204" pitchFamily="34" charset="0"/>
                <a:cs typeface="+mj-cs"/>
              </a:rPr>
              <a:t>Lidija Bajarūnienė</a:t>
            </a:r>
          </a:p>
          <a:p>
            <a:pPr algn="l"/>
            <a:r>
              <a:rPr lang="lt-LT" sz="1800" dirty="0">
                <a:solidFill>
                  <a:srgbClr val="390A6F"/>
                </a:solidFill>
                <a:latin typeface="Verdana" panose="020B0604030504040204" pitchFamily="34" charset="0"/>
                <a:ea typeface="Verdana" panose="020B0604030504040204" pitchFamily="34" charset="0"/>
                <a:cs typeface="+mj-cs"/>
              </a:rPr>
              <a:t>Ekonomikos ir inovacijų ministerijos </a:t>
            </a:r>
            <a:endParaRPr lang="en-US" sz="1800" dirty="0">
              <a:solidFill>
                <a:srgbClr val="390A6F"/>
              </a:solidFill>
              <a:latin typeface="Verdana" panose="020B0604030504040204" pitchFamily="34" charset="0"/>
              <a:ea typeface="Verdana" panose="020B0604030504040204" pitchFamily="34" charset="0"/>
              <a:cs typeface="+mj-cs"/>
            </a:endParaRPr>
          </a:p>
          <a:p>
            <a:pPr algn="l"/>
            <a:r>
              <a:rPr lang="lt-LT" sz="1800" dirty="0">
                <a:solidFill>
                  <a:srgbClr val="390A6F"/>
                </a:solidFill>
                <a:latin typeface="Verdana" panose="020B0604030504040204" pitchFamily="34" charset="0"/>
                <a:ea typeface="Verdana" panose="020B0604030504040204" pitchFamily="34" charset="0"/>
                <a:cs typeface="+mj-cs"/>
              </a:rPr>
              <a:t>Turizmo ir kurortų plėtros skyrius</a:t>
            </a:r>
          </a:p>
        </p:txBody>
      </p:sp>
      <p:pic>
        <p:nvPicPr>
          <p:cNvPr id="3" name="Picture 2">
            <a:extLst>
              <a:ext uri="{FF2B5EF4-FFF2-40B4-BE49-F238E27FC236}">
                <a16:creationId xmlns:a16="http://schemas.microsoft.com/office/drawing/2014/main" id="{3C52951E-FB91-03BA-2850-55D9CD2A37CD}"/>
              </a:ext>
            </a:extLst>
          </p:cNvPr>
          <p:cNvPicPr>
            <a:picLocks noChangeAspect="1"/>
          </p:cNvPicPr>
          <p:nvPr/>
        </p:nvPicPr>
        <p:blipFill>
          <a:blip r:embed="rId3"/>
          <a:stretch>
            <a:fillRect/>
          </a:stretch>
        </p:blipFill>
        <p:spPr>
          <a:xfrm>
            <a:off x="-1" y="106478"/>
            <a:ext cx="3139441" cy="157698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20D24-D0BE-6ED9-74EE-4FC442AE1D91}"/>
              </a:ext>
            </a:extLst>
          </p:cNvPr>
          <p:cNvSpPr>
            <a:spLocks noGrp="1"/>
          </p:cNvSpPr>
          <p:nvPr>
            <p:ph type="title"/>
          </p:nvPr>
        </p:nvSpPr>
        <p:spPr/>
        <p:txBody>
          <a:bodyPr/>
          <a:lstStyle/>
          <a:p>
            <a:endParaRPr lang="lt-LT"/>
          </a:p>
        </p:txBody>
      </p:sp>
      <p:sp>
        <p:nvSpPr>
          <p:cNvPr id="4" name="Text Placeholder 3">
            <a:extLst>
              <a:ext uri="{FF2B5EF4-FFF2-40B4-BE49-F238E27FC236}">
                <a16:creationId xmlns:a16="http://schemas.microsoft.com/office/drawing/2014/main" id="{B8B40842-F975-52C3-2118-4E9C8B242322}"/>
              </a:ext>
            </a:extLst>
          </p:cNvPr>
          <p:cNvSpPr>
            <a:spLocks noGrp="1"/>
          </p:cNvSpPr>
          <p:nvPr>
            <p:ph type="body" sz="quarter" idx="15"/>
          </p:nvPr>
        </p:nvSpPr>
        <p:spPr/>
        <p:txBody>
          <a:bodyPr/>
          <a:lstStyle/>
          <a:p>
            <a:endParaRPr lang="lt-LT"/>
          </a:p>
        </p:txBody>
      </p:sp>
      <p:sp>
        <p:nvSpPr>
          <p:cNvPr id="5" name="Date Placeholder 4">
            <a:extLst>
              <a:ext uri="{FF2B5EF4-FFF2-40B4-BE49-F238E27FC236}">
                <a16:creationId xmlns:a16="http://schemas.microsoft.com/office/drawing/2014/main" id="{A2FE3FE4-1228-AFB1-05F6-71C6850BE83D}"/>
              </a:ext>
            </a:extLst>
          </p:cNvPr>
          <p:cNvSpPr>
            <a:spLocks noGrp="1"/>
          </p:cNvSpPr>
          <p:nvPr>
            <p:ph type="dt" sz="half" idx="2"/>
          </p:nvPr>
        </p:nvSpPr>
        <p:spPr/>
        <p:txBody>
          <a:bodyPr/>
          <a:lstStyle/>
          <a:p>
            <a:fld id="{12DA7F3B-30AD-4893-966C-1EDFACDCD119}" type="datetime1">
              <a:rPr lang="lt-LT" smtClean="0"/>
              <a:t>2025-03-25</a:t>
            </a:fld>
            <a:endParaRPr lang="en-GB"/>
          </a:p>
        </p:txBody>
      </p:sp>
      <p:pic>
        <p:nvPicPr>
          <p:cNvPr id="7" name="Picture 6">
            <a:extLst>
              <a:ext uri="{FF2B5EF4-FFF2-40B4-BE49-F238E27FC236}">
                <a16:creationId xmlns:a16="http://schemas.microsoft.com/office/drawing/2014/main" id="{763C18AE-73F0-09D4-14A0-D0EDEE2B22B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85331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tanding on a dock in a body of water&#10;&#10;Description automatically generated">
            <a:extLst>
              <a:ext uri="{FF2B5EF4-FFF2-40B4-BE49-F238E27FC236}">
                <a16:creationId xmlns:a16="http://schemas.microsoft.com/office/drawing/2014/main" id="{29D12F34-F531-510F-663E-C182D36BB9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90" b="15141"/>
          <a:stretch/>
        </p:blipFill>
        <p:spPr>
          <a:xfrm>
            <a:off x="-3047" y="10"/>
            <a:ext cx="12191999" cy="6857990"/>
          </a:xfrm>
          <a:prstGeom prst="rect">
            <a:avLst/>
          </a:prstGeom>
        </p:spPr>
      </p:pic>
      <p:sp>
        <p:nvSpPr>
          <p:cNvPr id="2" name="Title 1">
            <a:extLst>
              <a:ext uri="{FF2B5EF4-FFF2-40B4-BE49-F238E27FC236}">
                <a16:creationId xmlns:a16="http://schemas.microsoft.com/office/drawing/2014/main" id="{1F8A075F-6CC3-D713-5341-F33999DAB280}"/>
              </a:ext>
            </a:extLst>
          </p:cNvPr>
          <p:cNvSpPr>
            <a:spLocks noGrp="1"/>
          </p:cNvSpPr>
          <p:nvPr>
            <p:ph type="title"/>
          </p:nvPr>
        </p:nvSpPr>
        <p:spPr>
          <a:xfrm>
            <a:off x="1505842" y="-919591"/>
            <a:ext cx="10058400" cy="2855071"/>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err="1">
                <a:solidFill>
                  <a:srgbClr val="FFFFFF"/>
                </a:solidFill>
              </a:rPr>
              <a:t>Dirbam</a:t>
            </a:r>
            <a:r>
              <a:rPr lang="lt-LT" sz="5200" dirty="0">
                <a:solidFill>
                  <a:srgbClr val="FFFFFF"/>
                </a:solidFill>
              </a:rPr>
              <a:t>e</a:t>
            </a:r>
            <a:r>
              <a:rPr lang="en-US" sz="5200" dirty="0">
                <a:solidFill>
                  <a:srgbClr val="FFFFFF"/>
                </a:solidFill>
              </a:rPr>
              <a:t> </a:t>
            </a:r>
            <a:r>
              <a:rPr lang="en-US" sz="5200" dirty="0" err="1">
                <a:solidFill>
                  <a:srgbClr val="FFFFFF"/>
                </a:solidFill>
              </a:rPr>
              <a:t>bendro</a:t>
            </a:r>
            <a:r>
              <a:rPr lang="en-US" sz="5200" dirty="0">
                <a:solidFill>
                  <a:srgbClr val="FFFFFF"/>
                </a:solidFill>
              </a:rPr>
              <a:t> </a:t>
            </a:r>
            <a:r>
              <a:rPr lang="en-US" sz="5200" dirty="0" err="1">
                <a:solidFill>
                  <a:srgbClr val="FFFFFF"/>
                </a:solidFill>
              </a:rPr>
              <a:t>tikslo</a:t>
            </a:r>
            <a:r>
              <a:rPr lang="lt-LT" sz="5200" dirty="0">
                <a:solidFill>
                  <a:srgbClr val="FFFFFF"/>
                </a:solidFill>
              </a:rPr>
              <a:t> vardan</a:t>
            </a:r>
            <a:endParaRPr lang="en-US" sz="5200" dirty="0">
              <a:solidFill>
                <a:srgbClr val="FFFFFF"/>
              </a:solidFill>
            </a:endParaRPr>
          </a:p>
        </p:txBody>
      </p:sp>
      <p:sp>
        <p:nvSpPr>
          <p:cNvPr id="3" name="TextBox 2">
            <a:extLst>
              <a:ext uri="{FF2B5EF4-FFF2-40B4-BE49-F238E27FC236}">
                <a16:creationId xmlns:a16="http://schemas.microsoft.com/office/drawing/2014/main" id="{3721F0C6-B428-4082-A29C-6FDF40E539EA}"/>
              </a:ext>
            </a:extLst>
          </p:cNvPr>
          <p:cNvSpPr txBox="1"/>
          <p:nvPr/>
        </p:nvSpPr>
        <p:spPr>
          <a:xfrm>
            <a:off x="6827520" y="5842122"/>
            <a:ext cx="4937760" cy="461665"/>
          </a:xfrm>
          <a:prstGeom prst="rect">
            <a:avLst/>
          </a:prstGeom>
          <a:noFill/>
        </p:spPr>
        <p:txBody>
          <a:bodyPr wrap="square" rtlCol="0">
            <a:spAutoFit/>
          </a:bodyPr>
          <a:lstStyle/>
          <a:p>
            <a:r>
              <a:rPr lang="lt-LT" sz="2400" dirty="0">
                <a:solidFill>
                  <a:schemeClr val="bg1"/>
                </a:solidFill>
              </a:rPr>
              <a:t>Dėkojame, kad esate</a:t>
            </a:r>
          </a:p>
        </p:txBody>
      </p:sp>
    </p:spTree>
    <p:extLst>
      <p:ext uri="{BB962C8B-B14F-4D97-AF65-F5344CB8AC3E}">
        <p14:creationId xmlns:p14="http://schemas.microsoft.com/office/powerpoint/2010/main" val="1339315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268DA-E726-C2B5-92E2-E4F00BADA2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777937-8A82-EB2B-52C8-54936F6B22ED}"/>
              </a:ext>
            </a:extLst>
          </p:cNvPr>
          <p:cNvSpPr>
            <a:spLocks noGrp="1"/>
          </p:cNvSpPr>
          <p:nvPr>
            <p:ph type="title"/>
          </p:nvPr>
        </p:nvSpPr>
        <p:spPr>
          <a:xfrm>
            <a:off x="838200" y="0"/>
            <a:ext cx="10515600" cy="1325563"/>
          </a:xfrm>
        </p:spPr>
        <p:txBody>
          <a:bodyPr anchor="ctr">
            <a:normAutofit/>
          </a:bodyPr>
          <a:lstStyle/>
          <a:p>
            <a:r>
              <a:rPr lang="lt-LT" dirty="0"/>
              <a:t>Ekonomikos transformacijos planas</a:t>
            </a:r>
          </a:p>
        </p:txBody>
      </p:sp>
      <p:pic>
        <p:nvPicPr>
          <p:cNvPr id="10" name="Picture Placeholder 9" descr="A green square with white text&#10;&#10;AI-generated content may be incorrect.">
            <a:extLst>
              <a:ext uri="{FF2B5EF4-FFF2-40B4-BE49-F238E27FC236}">
                <a16:creationId xmlns:a16="http://schemas.microsoft.com/office/drawing/2014/main" id="{52BA7205-7639-9852-1030-E6F099C0E57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41138" y="1325563"/>
            <a:ext cx="8366593" cy="5584701"/>
          </a:xfrm>
          <a:noFill/>
        </p:spPr>
      </p:pic>
    </p:spTree>
    <p:extLst>
      <p:ext uri="{BB962C8B-B14F-4D97-AF65-F5344CB8AC3E}">
        <p14:creationId xmlns:p14="http://schemas.microsoft.com/office/powerpoint/2010/main" val="2349410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98AE1-9D1C-6408-271D-C2AFEDE40388}"/>
              </a:ext>
            </a:extLst>
          </p:cNvPr>
          <p:cNvSpPr>
            <a:spLocks noGrp="1"/>
          </p:cNvSpPr>
          <p:nvPr>
            <p:ph type="title"/>
          </p:nvPr>
        </p:nvSpPr>
        <p:spPr>
          <a:xfrm>
            <a:off x="838200" y="136526"/>
            <a:ext cx="10515600" cy="794808"/>
          </a:xfrm>
        </p:spPr>
        <p:txBody>
          <a:bodyPr/>
          <a:lstStyle/>
          <a:p>
            <a:pPr algn="ctr"/>
            <a:r>
              <a:rPr lang="lt-LT" dirty="0"/>
              <a:t>Numatyti veiksmai. 1</a:t>
            </a:r>
          </a:p>
        </p:txBody>
      </p:sp>
      <p:sp>
        <p:nvSpPr>
          <p:cNvPr id="3" name="Picture Placeholder 2">
            <a:extLst>
              <a:ext uri="{FF2B5EF4-FFF2-40B4-BE49-F238E27FC236}">
                <a16:creationId xmlns:a16="http://schemas.microsoft.com/office/drawing/2014/main" id="{AA8CECAC-951B-0307-D671-743D5AD0B186}"/>
              </a:ext>
            </a:extLst>
          </p:cNvPr>
          <p:cNvSpPr>
            <a:spLocks noGrp="1"/>
          </p:cNvSpPr>
          <p:nvPr>
            <p:ph type="pic" sz="quarter" idx="14"/>
          </p:nvPr>
        </p:nvSpPr>
        <p:spPr>
          <a:xfrm>
            <a:off x="423333" y="931334"/>
            <a:ext cx="11446933" cy="5587999"/>
          </a:xfrm>
        </p:spPr>
        <p:txBody>
          <a:bodyPr>
            <a:normAutofit fontScale="92500" lnSpcReduction="10000"/>
          </a:bodyPr>
          <a:lstStyle/>
          <a:p>
            <a:pPr marL="285750" indent="-285750">
              <a:lnSpc>
                <a:spcPct val="150000"/>
              </a:lnSpc>
              <a:buFontTx/>
              <a:buChar char="-"/>
            </a:pPr>
            <a:r>
              <a:rPr lang="lt-LT" sz="2400" dirty="0">
                <a:effectLst/>
                <a:ea typeface="Aptos" panose="020B0004020202020204" pitchFamily="34" charset="0"/>
                <a:cs typeface="Aptos" panose="020B0004020202020204" pitchFamily="34" charset="0"/>
              </a:rPr>
              <a:t> Siekiant aktyvinti konferencinį turizmą, pakeisti Turizmo įstatymą ir įgalioti viešąją įstaigą „Keliauk Lietuvoje“ atlikti </a:t>
            </a:r>
            <a:r>
              <a:rPr lang="lt-LT" sz="2400" b="1" dirty="0">
                <a:effectLst/>
                <a:ea typeface="Aptos" panose="020B0004020202020204" pitchFamily="34" charset="0"/>
                <a:cs typeface="Aptos" panose="020B0004020202020204" pitchFamily="34" charset="0"/>
              </a:rPr>
              <a:t>Lietuvos konferencijų biuro </a:t>
            </a:r>
            <a:r>
              <a:rPr lang="lt-LT" sz="2400" dirty="0">
                <a:effectLst/>
                <a:ea typeface="Aptos" panose="020B0004020202020204" pitchFamily="34" charset="0"/>
                <a:cs typeface="Aptos" panose="020B0004020202020204" pitchFamily="34" charset="0"/>
              </a:rPr>
              <a:t>funkcijas, organizuojant arba įgyvendinant konferencinį turizmą skatinančias   veiklas;</a:t>
            </a:r>
          </a:p>
          <a:p>
            <a:pPr marL="285750" indent="-285750">
              <a:lnSpc>
                <a:spcPct val="150000"/>
              </a:lnSpc>
              <a:buFontTx/>
              <a:buChar char="-"/>
            </a:pPr>
            <a:r>
              <a:rPr lang="lt-LT" sz="2400" dirty="0">
                <a:effectLst/>
                <a:ea typeface="Aptos" panose="020B0004020202020204" pitchFamily="34" charset="0"/>
                <a:cs typeface="Aptos" panose="020B0004020202020204" pitchFamily="34" charset="0"/>
              </a:rPr>
              <a:t>Sukurti </a:t>
            </a:r>
            <a:r>
              <a:rPr lang="lt-LT" sz="2400" b="1" dirty="0">
                <a:effectLst/>
                <a:ea typeface="Aptos" panose="020B0004020202020204" pitchFamily="34" charset="0"/>
                <a:cs typeface="Aptos" panose="020B0004020202020204" pitchFamily="34" charset="0"/>
              </a:rPr>
              <a:t>gamtinių veiksnių pripažinimo gydomaisiais mechanizmą </a:t>
            </a:r>
            <a:r>
              <a:rPr lang="lt-LT" sz="2400" dirty="0">
                <a:effectLst/>
                <a:ea typeface="Aptos" panose="020B0004020202020204" pitchFamily="34" charset="0"/>
                <a:cs typeface="Aptos" panose="020B0004020202020204" pitchFamily="34" charset="0"/>
              </a:rPr>
              <a:t>ir priimti sprendimus dėl galimų priemonių (veiklų), siekiant skatinti sveikatinimo ir sveikatingumo infrastruktūros bei paslaugų plėtrą, panaudojant gamtinius gydomuosius veiksnius;</a:t>
            </a:r>
          </a:p>
          <a:p>
            <a:pPr marL="285750" indent="-285750">
              <a:lnSpc>
                <a:spcPct val="150000"/>
              </a:lnSpc>
              <a:buFontTx/>
              <a:buChar char="-"/>
            </a:pPr>
            <a:r>
              <a:rPr lang="lt-LT" sz="2400" dirty="0">
                <a:effectLst/>
                <a:ea typeface="Aptos" panose="020B0004020202020204" pitchFamily="34" charset="0"/>
                <a:cs typeface="Aptos" panose="020B0004020202020204" pitchFamily="34" charset="0"/>
              </a:rPr>
              <a:t>Kasmet nuosekliai </a:t>
            </a:r>
            <a:r>
              <a:rPr lang="lt-LT" sz="2400" b="1" dirty="0">
                <a:effectLst/>
                <a:ea typeface="Aptos" panose="020B0004020202020204" pitchFamily="34" charset="0"/>
                <a:cs typeface="Aptos" panose="020B0004020202020204" pitchFamily="34" charset="0"/>
              </a:rPr>
              <a:t>vykdyti kultūrinio, gamtinio, sveikatinimo ir konferencinio turizmo produktų rinkodaros kampanijas </a:t>
            </a:r>
            <a:r>
              <a:rPr lang="lt-LT" sz="2400" dirty="0">
                <a:effectLst/>
                <a:ea typeface="Aptos" panose="020B0004020202020204" pitchFamily="34" charset="0"/>
                <a:cs typeface="Aptos" panose="020B0004020202020204" pitchFamily="34" charset="0"/>
              </a:rPr>
              <a:t>prioritetinėse atvykstamojo turizmo rinkose, užtikrinant jų vykdymą be pertraukų;</a:t>
            </a:r>
          </a:p>
          <a:p>
            <a:pPr marL="457200" indent="-457200">
              <a:buFontTx/>
              <a:buChar char="-"/>
            </a:pPr>
            <a:endParaRPr lang="lt-LT" dirty="0"/>
          </a:p>
        </p:txBody>
      </p:sp>
    </p:spTree>
    <p:extLst>
      <p:ext uri="{BB962C8B-B14F-4D97-AF65-F5344CB8AC3E}">
        <p14:creationId xmlns:p14="http://schemas.microsoft.com/office/powerpoint/2010/main" val="703242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12C26-C615-AE48-2C04-0C91E113FA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B5E8ED-12BC-D752-606E-16A78AA01541}"/>
              </a:ext>
            </a:extLst>
          </p:cNvPr>
          <p:cNvSpPr>
            <a:spLocks noGrp="1"/>
          </p:cNvSpPr>
          <p:nvPr>
            <p:ph type="title"/>
          </p:nvPr>
        </p:nvSpPr>
        <p:spPr>
          <a:xfrm>
            <a:off x="838200" y="136526"/>
            <a:ext cx="10515600" cy="794808"/>
          </a:xfrm>
        </p:spPr>
        <p:txBody>
          <a:bodyPr/>
          <a:lstStyle/>
          <a:p>
            <a:pPr algn="ctr"/>
            <a:r>
              <a:rPr lang="lt-LT" dirty="0"/>
              <a:t>Numatyti veiksmai</a:t>
            </a:r>
            <a:r>
              <a:rPr lang="en-US" dirty="0"/>
              <a:t>. 2</a:t>
            </a:r>
            <a:endParaRPr lang="lt-LT" dirty="0"/>
          </a:p>
        </p:txBody>
      </p:sp>
      <p:sp>
        <p:nvSpPr>
          <p:cNvPr id="3" name="Picture Placeholder 2">
            <a:extLst>
              <a:ext uri="{FF2B5EF4-FFF2-40B4-BE49-F238E27FC236}">
                <a16:creationId xmlns:a16="http://schemas.microsoft.com/office/drawing/2014/main" id="{53795789-27BF-9156-2176-EE2405DAD392}"/>
              </a:ext>
            </a:extLst>
          </p:cNvPr>
          <p:cNvSpPr>
            <a:spLocks noGrp="1"/>
          </p:cNvSpPr>
          <p:nvPr>
            <p:ph type="pic" sz="quarter" idx="14"/>
          </p:nvPr>
        </p:nvSpPr>
        <p:spPr>
          <a:xfrm>
            <a:off x="838199" y="931334"/>
            <a:ext cx="10930467" cy="5730875"/>
          </a:xfrm>
        </p:spPr>
        <p:txBody>
          <a:bodyPr>
            <a:normAutofit fontScale="92500"/>
          </a:bodyPr>
          <a:lstStyle/>
          <a:p>
            <a:pPr marL="342900" indent="-342900">
              <a:lnSpc>
                <a:spcPct val="150000"/>
              </a:lnSpc>
              <a:buFontTx/>
              <a:buChar char="-"/>
            </a:pPr>
            <a:r>
              <a:rPr lang="lt-LT" sz="2400" dirty="0"/>
              <a:t>Padidinti </a:t>
            </a:r>
            <a:r>
              <a:rPr lang="lt-LT" sz="2400" b="1" dirty="0"/>
              <a:t>skrydžių krypčių </a:t>
            </a:r>
            <a:r>
              <a:rPr lang="lt-LT" sz="2400" dirty="0"/>
              <a:t>iš / į Lietuvos oro uostus skaičių ne mažiau kaip 5 naujomis kryptimis pagal rizikų pasidalinimo modelį ir įgyvendinti skrydžių prioritetinėmis kryptimis paklausos didinimo veiklas, skatinant užsienio turistus atvykti į Lietuvą;</a:t>
            </a:r>
          </a:p>
          <a:p>
            <a:pPr marL="342900" indent="-342900">
              <a:lnSpc>
                <a:spcPct val="150000"/>
              </a:lnSpc>
              <a:buFontTx/>
              <a:buChar char="-"/>
            </a:pPr>
            <a:r>
              <a:rPr lang="lt-LT" sz="2400" dirty="0"/>
              <a:t>Atsižvelgiant į </a:t>
            </a:r>
            <a:r>
              <a:rPr lang="lt-LT" sz="2400" b="1" dirty="0"/>
              <a:t>maitinimo sektoriaus </a:t>
            </a:r>
            <a:r>
              <a:rPr lang="lt-LT" sz="2400" dirty="0"/>
              <a:t>svarbą turizmo sektoriui, kartu su verslo atstovais nustatyti pagrindines sektoriaus problemas ir galimybes, skatinančias maitinimo sektoriaus vystymąsi;</a:t>
            </a:r>
          </a:p>
          <a:p>
            <a:pPr marL="342900" indent="-342900">
              <a:lnSpc>
                <a:spcPct val="150000"/>
              </a:lnSpc>
              <a:buFontTx/>
              <a:buChar char="-"/>
            </a:pPr>
            <a:r>
              <a:rPr lang="lt-LT" sz="2400" dirty="0"/>
              <a:t>Skatinti </a:t>
            </a:r>
            <a:r>
              <a:rPr lang="lt-LT" sz="2400" b="1" dirty="0"/>
              <a:t>piligriminį turizmą </a:t>
            </a:r>
            <a:r>
              <a:rPr lang="lt-LT" sz="2400" dirty="0"/>
              <a:t>Lietuvoje – prisidėti prie infrastruktūrinių objektų išsaugojimo ir pritaikymo kultūrinėms ir piligrimų turizmo reikmėms</a:t>
            </a:r>
            <a:r>
              <a:rPr lang="en-US" sz="2400" dirty="0"/>
              <a:t>.</a:t>
            </a:r>
            <a:endParaRPr lang="lt-LT" dirty="0"/>
          </a:p>
        </p:txBody>
      </p:sp>
    </p:spTree>
    <p:extLst>
      <p:ext uri="{BB962C8B-B14F-4D97-AF65-F5344CB8AC3E}">
        <p14:creationId xmlns:p14="http://schemas.microsoft.com/office/powerpoint/2010/main" val="1762954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dirty="0"/>
              <a:t>Turizmo valdymo pokyčiai</a:t>
            </a:r>
          </a:p>
        </p:txBody>
      </p:sp>
      <p:grpSp>
        <p:nvGrpSpPr>
          <p:cNvPr id="4" name="Group 3"/>
          <p:cNvGrpSpPr/>
          <p:nvPr/>
        </p:nvGrpSpPr>
        <p:grpSpPr>
          <a:xfrm>
            <a:off x="1323099" y="1906672"/>
            <a:ext cx="9101465" cy="4112950"/>
            <a:chOff x="209339" y="1765963"/>
            <a:chExt cx="8366984" cy="3319221"/>
          </a:xfrm>
        </p:grpSpPr>
        <p:sp>
          <p:nvSpPr>
            <p:cNvPr id="5" name="Rectangle 29"/>
            <p:cNvSpPr>
              <a:spLocks noChangeArrowheads="1"/>
            </p:cNvSpPr>
            <p:nvPr/>
          </p:nvSpPr>
          <p:spPr bwMode="auto">
            <a:xfrm>
              <a:off x="251520" y="2060848"/>
              <a:ext cx="1545616" cy="223543"/>
            </a:xfrm>
            <a:prstGeom prst="rect">
              <a:avLst/>
            </a:prstGeom>
            <a:noFill/>
            <a:ln w="9525">
              <a:noFill/>
              <a:miter lim="800000"/>
              <a:headEnd/>
              <a:tailEnd/>
            </a:ln>
          </p:spPr>
          <p:txBody>
            <a:bodyPr wrap="none">
              <a:spAutoFit/>
            </a:bodyPr>
            <a:lstStyle/>
            <a:p>
              <a:r>
                <a:rPr lang="lt-LT" sz="1200" i="1" dirty="0">
                  <a:latin typeface="Arial" pitchFamily="34" charset="0"/>
                  <a:cs typeface="Arial" pitchFamily="34" charset="0"/>
                </a:rPr>
                <a:t>Nacionalinis lygmuo</a:t>
              </a:r>
              <a:endParaRPr lang="en-US" sz="1200" i="1" dirty="0">
                <a:latin typeface="Arial" pitchFamily="34" charset="0"/>
                <a:cs typeface="Arial" pitchFamily="34" charset="0"/>
              </a:endParaRPr>
            </a:p>
          </p:txBody>
        </p:sp>
        <p:sp>
          <p:nvSpPr>
            <p:cNvPr id="6" name="Line 6"/>
            <p:cNvSpPr>
              <a:spLocks noChangeShapeType="1"/>
            </p:cNvSpPr>
            <p:nvPr/>
          </p:nvSpPr>
          <p:spPr bwMode="auto">
            <a:xfrm flipV="1">
              <a:off x="502084" y="3909053"/>
              <a:ext cx="6648446" cy="0"/>
            </a:xfrm>
            <a:prstGeom prst="line">
              <a:avLst/>
            </a:prstGeom>
            <a:noFill/>
            <a:ln w="9525">
              <a:solidFill>
                <a:srgbClr val="000000"/>
              </a:solidFill>
              <a:prstDash val="lgDash"/>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 name="Rectangle 31"/>
            <p:cNvSpPr>
              <a:spLocks noChangeArrowheads="1"/>
            </p:cNvSpPr>
            <p:nvPr/>
          </p:nvSpPr>
          <p:spPr bwMode="auto">
            <a:xfrm>
              <a:off x="209339" y="4609982"/>
              <a:ext cx="1212640" cy="223543"/>
            </a:xfrm>
            <a:prstGeom prst="rect">
              <a:avLst/>
            </a:prstGeom>
            <a:noFill/>
            <a:ln w="9525">
              <a:noFill/>
              <a:miter lim="800000"/>
              <a:headEnd/>
              <a:tailEnd/>
            </a:ln>
          </p:spPr>
          <p:txBody>
            <a:bodyPr wrap="none">
              <a:spAutoFit/>
            </a:bodyPr>
            <a:lstStyle/>
            <a:p>
              <a:r>
                <a:rPr lang="lt-LT" sz="1200" i="1" dirty="0">
                  <a:latin typeface="Arial" pitchFamily="34" charset="0"/>
                  <a:cs typeface="Arial" pitchFamily="34" charset="0"/>
                </a:rPr>
                <a:t>Vietinis lygmuo</a:t>
              </a:r>
              <a:endParaRPr lang="en-US" sz="1200" i="1" dirty="0">
                <a:latin typeface="Arial" pitchFamily="34" charset="0"/>
                <a:cs typeface="Arial" pitchFamily="34" charset="0"/>
              </a:endParaRPr>
            </a:p>
          </p:txBody>
        </p:sp>
        <p:grpSp>
          <p:nvGrpSpPr>
            <p:cNvPr id="8" name="Group 7"/>
            <p:cNvGrpSpPr/>
            <p:nvPr/>
          </p:nvGrpSpPr>
          <p:grpSpPr>
            <a:xfrm>
              <a:off x="674280" y="1765963"/>
              <a:ext cx="7902043" cy="3319221"/>
              <a:chOff x="674280" y="1765963"/>
              <a:chExt cx="7902043" cy="3319221"/>
            </a:xfrm>
          </p:grpSpPr>
          <p:cxnSp>
            <p:nvCxnSpPr>
              <p:cNvPr id="9" name="AutoShape 11"/>
              <p:cNvCxnSpPr>
                <a:cxnSpLocks noChangeShapeType="1"/>
              </p:cNvCxnSpPr>
              <p:nvPr/>
            </p:nvCxnSpPr>
            <p:spPr bwMode="auto">
              <a:xfrm>
                <a:off x="3735693" y="4776868"/>
                <a:ext cx="1008000" cy="0"/>
              </a:xfrm>
              <a:prstGeom prst="straightConnector1">
                <a:avLst/>
              </a:prstGeom>
              <a:ln>
                <a:headEnd/>
                <a:tailEnd type="triangle" w="med" len="med"/>
              </a:ln>
            </p:spPr>
            <p:style>
              <a:lnRef idx="2">
                <a:schemeClr val="dk1"/>
              </a:lnRef>
              <a:fillRef idx="0">
                <a:schemeClr val="dk1"/>
              </a:fillRef>
              <a:effectRef idx="1">
                <a:schemeClr val="dk1"/>
              </a:effectRef>
              <a:fontRef idx="minor">
                <a:schemeClr val="tx1"/>
              </a:fontRef>
            </p:style>
          </p:cxnSp>
          <p:sp>
            <p:nvSpPr>
              <p:cNvPr id="10" name="_s1054"/>
              <p:cNvSpPr>
                <a:spLocks noChangeArrowheads="1"/>
              </p:cNvSpPr>
              <p:nvPr/>
            </p:nvSpPr>
            <p:spPr bwMode="auto">
              <a:xfrm>
                <a:off x="2469723" y="1765963"/>
                <a:ext cx="1584176" cy="504056"/>
              </a:xfrm>
              <a:prstGeom prst="roundRect">
                <a:avLst>
                  <a:gd name="adj" fmla="val 16667"/>
                </a:avLst>
              </a:prstGeom>
              <a:solidFill>
                <a:srgbClr val="BBE0E3"/>
              </a:solidFill>
              <a:ln w="9525">
                <a:solidFill>
                  <a:srgbClr val="000000"/>
                </a:solidFill>
                <a:round/>
                <a:headEnd/>
                <a:tailEnd/>
              </a:ln>
            </p:spPr>
            <p:txBody>
              <a:bodyPr vert="horz" wrap="square" lIns="0" tIns="0" rIns="0" bIns="0" numCol="1" anchor="ctr" anchorCtr="0" compatLnSpc="1">
                <a:prstTxWarp prst="textNoShape">
                  <a:avLst/>
                </a:prstTxWarp>
              </a:bodyPr>
              <a:lstStyle/>
              <a:p>
                <a:pPr algn="ctr" fontAlgn="base">
                  <a:spcBef>
                    <a:spcPct val="0"/>
                  </a:spcBef>
                </a:pPr>
                <a:r>
                  <a:rPr lang="lt-LT" sz="1100" dirty="0">
                    <a:latin typeface="Helvetica Condensed" pitchFamily="34" charset="0"/>
                  </a:rPr>
                  <a:t>Ekonomikos ir inovacijų ministerija</a:t>
                </a:r>
                <a:endParaRPr lang="en-GB" sz="1100" dirty="0">
                  <a:latin typeface="Helvetica Condensed" pitchFamily="34" charset="0"/>
                </a:endParaRPr>
              </a:p>
            </p:txBody>
          </p:sp>
          <p:sp>
            <p:nvSpPr>
              <p:cNvPr id="11" name="_s1054"/>
              <p:cNvSpPr>
                <a:spLocks noChangeArrowheads="1"/>
              </p:cNvSpPr>
              <p:nvPr/>
            </p:nvSpPr>
            <p:spPr bwMode="auto">
              <a:xfrm>
                <a:off x="674280" y="2515193"/>
                <a:ext cx="1531288" cy="481758"/>
              </a:xfrm>
              <a:prstGeom prst="roundRect">
                <a:avLst>
                  <a:gd name="adj" fmla="val 16667"/>
                </a:avLst>
              </a:prstGeom>
              <a:solidFill>
                <a:srgbClr val="BBE0E3"/>
              </a:solidFill>
              <a:ln w="9525">
                <a:solidFill>
                  <a:srgbClr val="000000"/>
                </a:solidFill>
                <a:round/>
                <a:headEnd/>
                <a:tailEnd/>
              </a:ln>
            </p:spPr>
            <p:txBody>
              <a:bodyPr vert="horz" wrap="square" lIns="0" tIns="0" rIns="0" bIns="0" numCol="1" anchor="ctr" anchorCtr="0" compatLnSpc="1">
                <a:prstTxWarp prst="textNoShape">
                  <a:avLst/>
                </a:prstTxWarp>
              </a:bodyPr>
              <a:lstStyle/>
              <a:p>
                <a:pPr lvl="0" algn="ctr" fontAlgn="base">
                  <a:spcBef>
                    <a:spcPct val="0"/>
                  </a:spcBef>
                </a:pPr>
                <a:r>
                  <a:rPr lang="en-GB" sz="1100" dirty="0"/>
                  <a:t>  </a:t>
                </a:r>
                <a:r>
                  <a:rPr lang="lt-LT" sz="1100" dirty="0">
                    <a:latin typeface="Helvetica Condensed" pitchFamily="34" charset="0"/>
                  </a:rPr>
                  <a:t>Turizmo taryba</a:t>
                </a:r>
                <a:endParaRPr lang="en-GB" sz="1100" dirty="0">
                  <a:latin typeface="Helvetica Condensed" pitchFamily="34" charset="0"/>
                </a:endParaRPr>
              </a:p>
            </p:txBody>
          </p:sp>
          <p:sp>
            <p:nvSpPr>
              <p:cNvPr id="12" name="_s1054"/>
              <p:cNvSpPr>
                <a:spLocks noChangeArrowheads="1"/>
              </p:cNvSpPr>
              <p:nvPr/>
            </p:nvSpPr>
            <p:spPr bwMode="auto">
              <a:xfrm>
                <a:off x="2532103" y="4472609"/>
                <a:ext cx="1521796" cy="608518"/>
              </a:xfrm>
              <a:prstGeom prst="roundRect">
                <a:avLst>
                  <a:gd name="adj" fmla="val 16667"/>
                </a:avLst>
              </a:prstGeom>
              <a:solidFill>
                <a:srgbClr val="BBE0E3"/>
              </a:solidFill>
              <a:ln w="9525">
                <a:solidFill>
                  <a:srgbClr val="000000"/>
                </a:solidFill>
                <a:round/>
                <a:headEnd/>
                <a:tailEnd/>
              </a:ln>
            </p:spPr>
            <p:txBody>
              <a:bodyPr vert="horz" wrap="square" lIns="0" tIns="0" rIns="0" bIns="0" numCol="1" anchor="ctr" anchorCtr="0" compatLnSpc="1">
                <a:prstTxWarp prst="textNoShape">
                  <a:avLst/>
                </a:prstTxWarp>
              </a:bodyPr>
              <a:lstStyle/>
              <a:p>
                <a:pPr algn="ctr" fontAlgn="base">
                  <a:spcBef>
                    <a:spcPct val="0"/>
                  </a:spcBef>
                  <a:spcAft>
                    <a:spcPts val="1000"/>
                  </a:spcAft>
                </a:pPr>
                <a:r>
                  <a:rPr lang="lt-LT" sz="1100" dirty="0">
                    <a:latin typeface="Helvetica Condensed" pitchFamily="34" charset="0"/>
                  </a:rPr>
                  <a:t>Savivaldybės</a:t>
                </a:r>
                <a:endParaRPr lang="en-GB" sz="1100" dirty="0">
                  <a:latin typeface="Helvetica Condensed" pitchFamily="34" charset="0"/>
                </a:endParaRPr>
              </a:p>
            </p:txBody>
          </p:sp>
          <p:sp>
            <p:nvSpPr>
              <p:cNvPr id="13" name="_s1054"/>
              <p:cNvSpPr>
                <a:spLocks noChangeArrowheads="1"/>
              </p:cNvSpPr>
              <p:nvPr/>
            </p:nvSpPr>
            <p:spPr bwMode="auto">
              <a:xfrm>
                <a:off x="4764351" y="4437112"/>
                <a:ext cx="1555018" cy="648072"/>
              </a:xfrm>
              <a:prstGeom prst="roundRect">
                <a:avLst>
                  <a:gd name="adj" fmla="val 16667"/>
                </a:avLst>
              </a:prstGeom>
              <a:solidFill>
                <a:srgbClr val="BBE0E3"/>
              </a:solidFill>
              <a:ln w="9525">
                <a:solidFill>
                  <a:srgbClr val="000000"/>
                </a:solidFill>
                <a:round/>
                <a:headEnd/>
                <a:tailEnd/>
              </a:ln>
            </p:spPr>
            <p:txBody>
              <a:bodyPr vert="horz" wrap="square" lIns="0" tIns="0" rIns="0" bIns="0" numCol="1" anchor="ctr" anchorCtr="0" compatLnSpc="1">
                <a:prstTxWarp prst="textNoShape">
                  <a:avLst/>
                </a:prstTxWarp>
              </a:bodyPr>
              <a:lstStyle/>
              <a:p>
                <a:pPr algn="ctr" fontAlgn="base">
                  <a:spcBef>
                    <a:spcPct val="0"/>
                  </a:spcBef>
                  <a:spcAft>
                    <a:spcPts val="1000"/>
                  </a:spcAft>
                </a:pPr>
                <a:r>
                  <a:rPr lang="lt-LT" sz="1100" dirty="0">
                    <a:latin typeface="Helvetica Condensed" pitchFamily="34" charset="0"/>
                    <a:cs typeface="Arial" pitchFamily="34" charset="0"/>
                  </a:rPr>
                  <a:t>Turizmo informacijos centrai</a:t>
                </a:r>
                <a:endParaRPr lang="en-GB" sz="1100" dirty="0">
                  <a:latin typeface="Helvetica Condensed" pitchFamily="34" charset="0"/>
                </a:endParaRPr>
              </a:p>
            </p:txBody>
          </p:sp>
          <p:cxnSp>
            <p:nvCxnSpPr>
              <p:cNvPr id="14" name="Figūra 20"/>
              <p:cNvCxnSpPr>
                <a:cxnSpLocks/>
                <a:stCxn id="10" idx="1"/>
              </p:cNvCxnSpPr>
              <p:nvPr/>
            </p:nvCxnSpPr>
            <p:spPr bwMode="auto">
              <a:xfrm rot="10800000" flipV="1">
                <a:off x="1662686" y="2017991"/>
                <a:ext cx="807038" cy="503976"/>
              </a:xfrm>
              <a:prstGeom prst="bentConnector3">
                <a:avLst>
                  <a:gd name="adj1" fmla="val 50000"/>
                </a:avLst>
              </a:prstGeom>
              <a:solidFill>
                <a:schemeClr val="accent1"/>
              </a:solidFill>
              <a:ln w="9525" cap="flat" cmpd="sng" algn="ctr">
                <a:solidFill>
                  <a:schemeClr val="tx1"/>
                </a:solidFill>
                <a:prstDash val="lgDash"/>
                <a:round/>
                <a:headEnd type="none" w="med" len="med"/>
                <a:tailEnd type="none" w="med" len="med"/>
              </a:ln>
              <a:effectLst/>
            </p:spPr>
          </p:cxnSp>
          <p:cxnSp>
            <p:nvCxnSpPr>
              <p:cNvPr id="15" name="Tiesioji rodyklės jungtis 22"/>
              <p:cNvCxnSpPr>
                <a:cxnSpLocks/>
                <a:stCxn id="10" idx="2"/>
                <a:endCxn id="12" idx="0"/>
              </p:cNvCxnSpPr>
              <p:nvPr/>
            </p:nvCxnSpPr>
            <p:spPr bwMode="auto">
              <a:xfrm>
                <a:off x="3261811" y="2270019"/>
                <a:ext cx="31190" cy="2202590"/>
              </a:xfrm>
              <a:prstGeom prst="straightConnector1">
                <a:avLst/>
              </a:prstGeom>
              <a:solidFill>
                <a:schemeClr val="accent1"/>
              </a:solidFill>
              <a:ln w="9525" cap="flat" cmpd="sng" algn="ctr">
                <a:solidFill>
                  <a:schemeClr val="tx1"/>
                </a:solidFill>
                <a:prstDash val="lgDash"/>
                <a:round/>
                <a:headEnd type="none" w="med" len="med"/>
                <a:tailEnd type="arrow"/>
              </a:ln>
              <a:effectLst/>
            </p:spPr>
          </p:cxnSp>
          <p:sp>
            <p:nvSpPr>
              <p:cNvPr id="16" name="_s1054"/>
              <p:cNvSpPr>
                <a:spLocks noChangeArrowheads="1"/>
              </p:cNvSpPr>
              <p:nvPr/>
            </p:nvSpPr>
            <p:spPr bwMode="auto">
              <a:xfrm>
                <a:off x="6632107" y="3281269"/>
                <a:ext cx="1944216" cy="1438359"/>
              </a:xfrm>
              <a:prstGeom prst="roundRect">
                <a:avLst>
                  <a:gd name="adj" fmla="val 16667"/>
                </a:avLst>
              </a:prstGeom>
              <a:solidFill>
                <a:srgbClr val="BBE0E3"/>
              </a:solidFill>
              <a:ln w="9525">
                <a:solidFill>
                  <a:srgbClr val="000000"/>
                </a:solidFill>
                <a:round/>
                <a:headEnd/>
                <a:tailEnd/>
              </a:ln>
            </p:spPr>
            <p:txBody>
              <a:bodyPr vert="horz" wrap="square" lIns="0" tIns="0" rIns="0" bIns="0" numCol="1" anchor="ctr" anchorCtr="0" compatLnSpc="1">
                <a:prstTxWarp prst="textNoShape">
                  <a:avLst/>
                </a:prstTxWarp>
              </a:bodyPr>
              <a:lstStyle/>
              <a:p>
                <a:pPr lvl="0" algn="ctr"/>
                <a:r>
                  <a:rPr lang="lt-LT" sz="1100" dirty="0">
                    <a:latin typeface="Helvetica Condensed" pitchFamily="34" charset="0"/>
                  </a:rPr>
                  <a:t>Valstybinė vartotojų teisių apsaugos tarnyba</a:t>
                </a:r>
              </a:p>
              <a:p>
                <a:pPr lvl="0" algn="ctr"/>
                <a:r>
                  <a:rPr lang="en-US" sz="1100" dirty="0"/>
                  <a:t> </a:t>
                </a:r>
                <a:endParaRPr lang="en-GB" sz="1100" dirty="0">
                  <a:latin typeface="Helvetica Condensed" pitchFamily="34" charset="0"/>
                </a:endParaRPr>
              </a:p>
              <a:p>
                <a:pPr lvl="0" algn="ctr"/>
                <a:r>
                  <a:rPr lang="lt-LT" sz="1100" dirty="0">
                    <a:latin typeface="Helvetica Condensed" pitchFamily="34" charset="0"/>
                  </a:rPr>
                  <a:t>Lietuvos turizmo rūmai</a:t>
                </a:r>
                <a:endParaRPr lang="en-GB" sz="1100" dirty="0">
                  <a:latin typeface="Helvetica Condensed" pitchFamily="34" charset="0"/>
                </a:endParaRPr>
              </a:p>
              <a:p>
                <a:pPr lvl="0" algn="ctr"/>
                <a:endParaRPr lang="en-GB" sz="1100" dirty="0">
                  <a:latin typeface="Helvetica Condensed" pitchFamily="34" charset="0"/>
                </a:endParaRPr>
              </a:p>
              <a:p>
                <a:pPr lvl="0" algn="ctr"/>
                <a:r>
                  <a:rPr lang="lt-LT" sz="1100" dirty="0">
                    <a:latin typeface="Helvetica Condensed" pitchFamily="34" charset="0"/>
                  </a:rPr>
                  <a:t>Lietuvos turizmo asociacija</a:t>
                </a:r>
              </a:p>
              <a:p>
                <a:pPr lvl="0" algn="ctr"/>
                <a:endParaRPr lang="lt-LT" sz="1100" dirty="0">
                  <a:latin typeface="Helvetica Condensed" pitchFamily="34" charset="0"/>
                </a:endParaRPr>
              </a:p>
              <a:p>
                <a:pPr algn="ctr"/>
                <a:r>
                  <a:rPr lang="lt-LT" sz="1100" dirty="0">
                    <a:latin typeface="Helvetica Condensed" pitchFamily="34" charset="0"/>
                  </a:rPr>
                  <a:t>Kitos Lietuvos turizmo verslo asociacijos </a:t>
                </a:r>
                <a:endParaRPr lang="en-GB" sz="1100" dirty="0">
                  <a:latin typeface="Helvetica Condensed" pitchFamily="34" charset="0"/>
                </a:endParaRPr>
              </a:p>
              <a:p>
                <a:pPr lvl="0" algn="ctr"/>
                <a:endParaRPr lang="en-GB" sz="1100" dirty="0"/>
              </a:p>
            </p:txBody>
          </p:sp>
          <p:sp>
            <p:nvSpPr>
              <p:cNvPr id="17" name="_s1054"/>
              <p:cNvSpPr>
                <a:spLocks noChangeArrowheads="1"/>
              </p:cNvSpPr>
              <p:nvPr/>
            </p:nvSpPr>
            <p:spPr bwMode="auto">
              <a:xfrm>
                <a:off x="4507026" y="1783888"/>
                <a:ext cx="2677241" cy="481758"/>
              </a:xfrm>
              <a:prstGeom prst="roundRect">
                <a:avLst>
                  <a:gd name="adj" fmla="val 16667"/>
                </a:avLst>
              </a:prstGeom>
              <a:solidFill>
                <a:srgbClr val="BBE0E3"/>
              </a:solidFill>
              <a:ln w="9525">
                <a:solidFill>
                  <a:srgbClr val="000000"/>
                </a:solidFill>
                <a:round/>
                <a:headEnd/>
                <a:tailEnd/>
              </a:ln>
            </p:spPr>
            <p:txBody>
              <a:bodyPr vert="horz" wrap="square" lIns="0" tIns="0" rIns="0" bIns="0" numCol="1" anchor="ctr" anchorCtr="0" compatLnSpc="1">
                <a:prstTxWarp prst="textNoShape">
                  <a:avLst/>
                </a:prstTxWarp>
              </a:bodyPr>
              <a:lstStyle/>
              <a:p>
                <a:pPr algn="ctr"/>
                <a:r>
                  <a:rPr lang="lt-LT" sz="1100" dirty="0"/>
                  <a:t>Turizmo ir kurortų plėtros skyrius</a:t>
                </a:r>
                <a:endParaRPr lang="en-GB" sz="1100" dirty="0"/>
              </a:p>
            </p:txBody>
          </p:sp>
          <p:cxnSp>
            <p:nvCxnSpPr>
              <p:cNvPr id="18" name="AutoShape 9"/>
              <p:cNvCxnSpPr>
                <a:cxnSpLocks noChangeShapeType="1"/>
              </p:cNvCxnSpPr>
              <p:nvPr/>
            </p:nvCxnSpPr>
            <p:spPr bwMode="auto">
              <a:xfrm>
                <a:off x="5845646" y="2337847"/>
                <a:ext cx="0" cy="268017"/>
              </a:xfrm>
              <a:prstGeom prst="straightConnector1">
                <a:avLst/>
              </a:prstGeom>
              <a:ln>
                <a:headEnd/>
                <a:tailEnd type="triangle" w="med" len="med"/>
              </a:ln>
            </p:spPr>
            <p:style>
              <a:lnRef idx="2">
                <a:schemeClr val="dk1"/>
              </a:lnRef>
              <a:fillRef idx="0">
                <a:schemeClr val="dk1"/>
              </a:fillRef>
              <a:effectRef idx="1">
                <a:schemeClr val="dk1"/>
              </a:effectRef>
              <a:fontRef idx="minor">
                <a:schemeClr val="tx1"/>
              </a:fontRef>
            </p:style>
          </p:cxnSp>
        </p:grpSp>
      </p:grpSp>
      <p:cxnSp>
        <p:nvCxnSpPr>
          <p:cNvPr id="21" name="Straight Arrow Connector 20"/>
          <p:cNvCxnSpPr/>
          <p:nvPr/>
        </p:nvCxnSpPr>
        <p:spPr bwMode="auto">
          <a:xfrm>
            <a:off x="5544924" y="2227363"/>
            <a:ext cx="453127" cy="0"/>
          </a:xfrm>
          <a:prstGeom prst="straightConnector1">
            <a:avLst/>
          </a:prstGeom>
          <a:ln>
            <a:solidFill>
              <a:schemeClr val="tx1"/>
            </a:solidFill>
            <a:headEnd type="none" w="med" len="med"/>
            <a:tailEnd type="triangle"/>
          </a:ln>
        </p:spPr>
        <p:style>
          <a:lnRef idx="2">
            <a:schemeClr val="accent4"/>
          </a:lnRef>
          <a:fillRef idx="0">
            <a:schemeClr val="accent4"/>
          </a:fillRef>
          <a:effectRef idx="1">
            <a:schemeClr val="accent4"/>
          </a:effectRef>
          <a:fontRef idx="minor">
            <a:schemeClr val="tx1"/>
          </a:fontRef>
        </p:style>
      </p:cxnSp>
      <p:sp>
        <p:nvSpPr>
          <p:cNvPr id="38" name="_s1054"/>
          <p:cNvSpPr>
            <a:spLocks noChangeArrowheads="1"/>
          </p:cNvSpPr>
          <p:nvPr/>
        </p:nvSpPr>
        <p:spPr bwMode="auto">
          <a:xfrm>
            <a:off x="6096000" y="2967084"/>
            <a:ext cx="2677241" cy="596961"/>
          </a:xfrm>
          <a:prstGeom prst="roundRect">
            <a:avLst>
              <a:gd name="adj" fmla="val 16667"/>
            </a:avLst>
          </a:prstGeom>
          <a:solidFill>
            <a:srgbClr val="BBE0E3"/>
          </a:solidFill>
          <a:ln w="9525">
            <a:solidFill>
              <a:srgbClr val="000000"/>
            </a:solidFill>
            <a:round/>
            <a:headEnd/>
            <a:tailEnd/>
          </a:ln>
        </p:spPr>
        <p:txBody>
          <a:bodyPr vert="horz" wrap="square" lIns="0" tIns="0" rIns="0" bIns="0" numCol="1" anchor="ctr" anchorCtr="0" compatLnSpc="1">
            <a:prstTxWarp prst="textNoShape">
              <a:avLst/>
            </a:prstTxWarp>
          </a:bodyPr>
          <a:lstStyle/>
          <a:p>
            <a:pPr algn="ctr"/>
            <a:r>
              <a:rPr lang="lt-LT" sz="1100" dirty="0">
                <a:latin typeface="Helvetica Condensed" pitchFamily="34" charset="0"/>
              </a:rPr>
              <a:t>VšĮ „Keliauk Lietuvoje“</a:t>
            </a:r>
            <a:endParaRPr lang="en-GB" sz="1100" dirty="0">
              <a:latin typeface="Helvetica Condensed"/>
            </a:endParaRPr>
          </a:p>
        </p:txBody>
      </p:sp>
    </p:spTree>
    <p:extLst>
      <p:ext uri="{BB962C8B-B14F-4D97-AF65-F5344CB8AC3E}">
        <p14:creationId xmlns:p14="http://schemas.microsoft.com/office/powerpoint/2010/main" val="2053264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41D7E-5484-11B1-AF85-D74AAB8791C9}"/>
              </a:ext>
            </a:extLst>
          </p:cNvPr>
          <p:cNvSpPr>
            <a:spLocks noGrp="1"/>
          </p:cNvSpPr>
          <p:nvPr>
            <p:ph type="title"/>
          </p:nvPr>
        </p:nvSpPr>
        <p:spPr>
          <a:xfrm>
            <a:off x="838200" y="-31115"/>
            <a:ext cx="10515600" cy="1325563"/>
          </a:xfrm>
        </p:spPr>
        <p:txBody>
          <a:bodyPr/>
          <a:lstStyle/>
          <a:p>
            <a:pPr algn="ctr"/>
            <a:r>
              <a:rPr lang="lt-LT" dirty="0"/>
              <a:t>Turizmo valdymas. Funkcijos</a:t>
            </a:r>
          </a:p>
        </p:txBody>
      </p:sp>
      <p:sp>
        <p:nvSpPr>
          <p:cNvPr id="3" name="Picture Placeholder 2">
            <a:extLst>
              <a:ext uri="{FF2B5EF4-FFF2-40B4-BE49-F238E27FC236}">
                <a16:creationId xmlns:a16="http://schemas.microsoft.com/office/drawing/2014/main" id="{4D7C005C-738B-1068-269B-2474AD95C1C5}"/>
              </a:ext>
            </a:extLst>
          </p:cNvPr>
          <p:cNvSpPr>
            <a:spLocks noGrp="1"/>
          </p:cNvSpPr>
          <p:nvPr>
            <p:ph type="pic" sz="quarter" idx="14"/>
          </p:nvPr>
        </p:nvSpPr>
        <p:spPr>
          <a:xfrm>
            <a:off x="406850" y="1190877"/>
            <a:ext cx="11065398" cy="5436684"/>
          </a:xfrm>
        </p:spPr>
        <p:txBody>
          <a:bodyPr>
            <a:normAutofit fontScale="70000" lnSpcReduction="20000"/>
          </a:bodyPr>
          <a:lstStyle/>
          <a:p>
            <a:pPr indent="450215" algn="just">
              <a:lnSpc>
                <a:spcPct val="150000"/>
              </a:lnSpc>
            </a:pPr>
            <a:r>
              <a:rPr lang="lt-LT" b="1" dirty="0">
                <a:ea typeface="+mj-ea"/>
                <a:cs typeface="+mj-cs"/>
              </a:rPr>
              <a:t>Ekonomikos ir inovacijų ministerijos Turizmo politikos ir kurortų plėtros skyrius </a:t>
            </a:r>
            <a:r>
              <a:rPr lang="lt-LT" dirty="0">
                <a:ea typeface="+mj-ea"/>
                <a:cs typeface="+mj-cs"/>
              </a:rPr>
              <a:t>formuoja šalies turizmo ir kurortų bei kurortinių teritorijų plėtros, VšĮ „Keliauk Lietuvoje“ politiką, atlieka tarptautinio bendradarbiavimo turizmo srityje funkcijas, suteikia teisę naudoti turizmo informacijos ženklą, koordinuoja Lietuvos turizmo informacijos centrų veiklą, kt. </a:t>
            </a:r>
          </a:p>
          <a:p>
            <a:pPr indent="450215" algn="just">
              <a:lnSpc>
                <a:spcPct val="150000"/>
              </a:lnSpc>
            </a:pPr>
            <a:r>
              <a:rPr lang="lt-LT" b="1" dirty="0">
                <a:ea typeface="+mj-ea"/>
                <a:cs typeface="+mj-cs"/>
              </a:rPr>
              <a:t>Viešoji įstaiga „Keliauk Lietuvoje“ </a:t>
            </a:r>
            <a:r>
              <a:rPr lang="lt-LT" dirty="0">
                <a:ea typeface="+mj-ea"/>
                <a:cs typeface="+mj-cs"/>
              </a:rPr>
              <a:t>atlieka turizmo rinkodaros ir turizmo skatinimo funkcijas: įstaiga yra atsakinga už Lietuvos, kaip turistinės vietovės, žinomumo didinimą bei atvykstamojo ir vietinio turizmo plėtrą. </a:t>
            </a:r>
          </a:p>
          <a:p>
            <a:pPr indent="450215" algn="just">
              <a:lnSpc>
                <a:spcPct val="150000"/>
              </a:lnSpc>
            </a:pPr>
            <a:r>
              <a:rPr lang="lt-LT" b="1" dirty="0">
                <a:ea typeface="+mj-ea"/>
                <a:cs typeface="+mj-cs"/>
              </a:rPr>
              <a:t>Valstybinė vartotojų teisių apsaugos tarnyba </a:t>
            </a:r>
            <a:r>
              <a:rPr lang="lt-LT" dirty="0">
                <a:ea typeface="+mj-ea"/>
                <a:cs typeface="+mj-cs"/>
              </a:rPr>
              <a:t>prižiūri turizmo paslaugų teikėjų veiklą, išduoda kelionių organizatoriaus, gido ir apgyvendinimo paslaugų klasifikavimo pažymėjimus; atstovauja turistų interesams kelionių organizatoriaus ir (arba) turizmo paslaugų rinkinio pardavėjo nemokumo ar bankroto atvejais, kt.  </a:t>
            </a:r>
          </a:p>
        </p:txBody>
      </p:sp>
      <p:sp>
        <p:nvSpPr>
          <p:cNvPr id="5" name="Date Placeholder 4">
            <a:extLst>
              <a:ext uri="{FF2B5EF4-FFF2-40B4-BE49-F238E27FC236}">
                <a16:creationId xmlns:a16="http://schemas.microsoft.com/office/drawing/2014/main" id="{5F4C803A-198E-CB6E-793E-8F4B7E605EBD}"/>
              </a:ext>
            </a:extLst>
          </p:cNvPr>
          <p:cNvSpPr>
            <a:spLocks noGrp="1"/>
          </p:cNvSpPr>
          <p:nvPr>
            <p:ph type="dt" sz="half" idx="2"/>
          </p:nvPr>
        </p:nvSpPr>
        <p:spPr/>
        <p:txBody>
          <a:bodyPr/>
          <a:lstStyle/>
          <a:p>
            <a:fld id="{12DA7F3B-30AD-4893-966C-1EDFACDCD119}" type="datetime1">
              <a:rPr lang="lt-LT" smtClean="0"/>
              <a:t>2025-03-25</a:t>
            </a:fld>
            <a:endParaRPr lang="en-GB"/>
          </a:p>
        </p:txBody>
      </p:sp>
    </p:spTree>
    <p:extLst>
      <p:ext uri="{BB962C8B-B14F-4D97-AF65-F5344CB8AC3E}">
        <p14:creationId xmlns:p14="http://schemas.microsoft.com/office/powerpoint/2010/main" val="763688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6F745-FA5D-440C-880C-EFF944ACD4B0}"/>
              </a:ext>
            </a:extLst>
          </p:cNvPr>
          <p:cNvSpPr>
            <a:spLocks noGrp="1"/>
          </p:cNvSpPr>
          <p:nvPr>
            <p:ph type="title"/>
          </p:nvPr>
        </p:nvSpPr>
        <p:spPr>
          <a:xfrm>
            <a:off x="838200" y="15080"/>
            <a:ext cx="10515600" cy="1188879"/>
          </a:xfrm>
        </p:spPr>
        <p:txBody>
          <a:bodyPr/>
          <a:lstStyle/>
          <a:p>
            <a:pPr algn="ctr"/>
            <a:r>
              <a:rPr lang="lt-LT" dirty="0">
                <a:ea typeface="Verdana"/>
              </a:rPr>
              <a:t>Turizmo įstatymas nustato</a:t>
            </a:r>
          </a:p>
        </p:txBody>
      </p:sp>
      <p:pic>
        <p:nvPicPr>
          <p:cNvPr id="7" name="Picture Placeholder 6" descr="Sailboat on still lake">
            <a:extLst>
              <a:ext uri="{FF2B5EF4-FFF2-40B4-BE49-F238E27FC236}">
                <a16:creationId xmlns:a16="http://schemas.microsoft.com/office/drawing/2014/main" id="{1FE8C435-B337-E38B-BD62-E22FA337253A}"/>
              </a:ext>
            </a:extLst>
          </p:cNvPr>
          <p:cNvPicPr>
            <a:picLocks noGrp="1" noChangeAspect="1"/>
          </p:cNvPicPr>
          <p:nvPr>
            <p:ph sz="half" idx="1"/>
          </p:nvPr>
        </p:nvPicPr>
        <p:blipFill>
          <a:blip r:embed="rId3"/>
          <a:stretch/>
        </p:blipFill>
        <p:spPr>
          <a:xfrm>
            <a:off x="243841" y="1600200"/>
            <a:ext cx="4688138" cy="4191000"/>
          </a:xfrm>
        </p:spPr>
      </p:pic>
      <p:sp>
        <p:nvSpPr>
          <p:cNvPr id="6" name="Picture Placeholder 5">
            <a:extLst>
              <a:ext uri="{FF2B5EF4-FFF2-40B4-BE49-F238E27FC236}">
                <a16:creationId xmlns:a16="http://schemas.microsoft.com/office/drawing/2014/main" id="{F023736A-7B69-1F44-E8E5-A904C621FEDA}"/>
              </a:ext>
            </a:extLst>
          </p:cNvPr>
          <p:cNvSpPr>
            <a:spLocks noGrp="1"/>
          </p:cNvSpPr>
          <p:nvPr>
            <p:ph sz="half" idx="2"/>
          </p:nvPr>
        </p:nvSpPr>
        <p:spPr>
          <a:xfrm>
            <a:off x="4931978" y="1600200"/>
            <a:ext cx="7260022" cy="4351338"/>
          </a:xfrm>
        </p:spPr>
        <p:txBody>
          <a:bodyPr vert="horz" lIns="91440" tIns="45720" rIns="91440" bIns="45720" rtlCol="0" anchor="t">
            <a:normAutofit/>
          </a:bodyPr>
          <a:lstStyle/>
          <a:p>
            <a:pPr marL="342900" indent="-342900">
              <a:buFontTx/>
              <a:buChar char="-"/>
            </a:pPr>
            <a:r>
              <a:rPr lang="lt-LT" dirty="0">
                <a:ea typeface="Verdana"/>
              </a:rPr>
              <a:t>Turizmo paslaugų organizavimo principus;</a:t>
            </a:r>
          </a:p>
          <a:p>
            <a:pPr marL="342900" indent="-342900">
              <a:buFontTx/>
              <a:buChar char="-"/>
            </a:pPr>
            <a:r>
              <a:rPr lang="lt-LT" dirty="0">
                <a:ea typeface="Verdana"/>
              </a:rPr>
              <a:t>Turizmo paslaugų teikimo reikalavimus;</a:t>
            </a:r>
          </a:p>
          <a:p>
            <a:pPr marL="342900" indent="-342900">
              <a:buFontTx/>
              <a:buChar char="-"/>
            </a:pPr>
            <a:r>
              <a:rPr lang="lt-LT" dirty="0">
                <a:ea typeface="Verdana"/>
              </a:rPr>
              <a:t>Valstybės ir savivaldybių institucijų ir įstaigų kompetenciją turizmo srityje;</a:t>
            </a:r>
          </a:p>
          <a:p>
            <a:pPr marL="342900" indent="-342900">
              <a:buFontTx/>
              <a:buChar char="-"/>
            </a:pPr>
            <a:r>
              <a:rPr lang="lt-LT" dirty="0">
                <a:ea typeface="Verdana"/>
              </a:rPr>
              <a:t>Turistų ir keliautojų apsaugos principus;</a:t>
            </a:r>
          </a:p>
          <a:p>
            <a:pPr marL="342900" indent="-342900">
              <a:buFontTx/>
              <a:buChar char="-"/>
            </a:pPr>
            <a:r>
              <a:rPr lang="lt-LT" dirty="0">
                <a:ea typeface="Verdana"/>
              </a:rPr>
              <a:t>Nacionalinės turizmo informacinės sistemos veikimo principus.</a:t>
            </a:r>
          </a:p>
          <a:p>
            <a:pPr marL="342900" indent="-342900">
              <a:buFontTx/>
              <a:buChar char="-"/>
            </a:pPr>
            <a:r>
              <a:rPr lang="lt-LT" b="1" dirty="0">
                <a:ea typeface="Verdana"/>
              </a:rPr>
              <a:t>Planuojami patikslinimai dėl</a:t>
            </a:r>
            <a:r>
              <a:rPr lang="lt-LT" dirty="0">
                <a:ea typeface="Verdana"/>
              </a:rPr>
              <a:t>: </a:t>
            </a:r>
            <a:r>
              <a:rPr lang="lt-LT" sz="2400" dirty="0"/>
              <a:t>Lietuvos konferencijų biuro steigimo</a:t>
            </a:r>
            <a:r>
              <a:rPr lang="lt-LT" dirty="0"/>
              <a:t> ir</a:t>
            </a:r>
            <a:r>
              <a:rPr lang="lt-LT" sz="2400" dirty="0"/>
              <a:t> keliautojų teisių apsaugos stiprinimo.</a:t>
            </a:r>
          </a:p>
          <a:p>
            <a:pPr marL="342900" indent="-342900">
              <a:buFontTx/>
              <a:buChar char="-"/>
            </a:pPr>
            <a:endParaRPr lang="lt-LT" sz="2400" dirty="0"/>
          </a:p>
          <a:p>
            <a:pPr marL="342900" indent="-342900">
              <a:buFontTx/>
              <a:buChar char="-"/>
            </a:pPr>
            <a:endParaRPr lang="lt-LT" sz="2400" dirty="0"/>
          </a:p>
          <a:p>
            <a:pPr marL="342900" indent="-342900">
              <a:buFontTx/>
              <a:buChar char="-"/>
            </a:pPr>
            <a:endParaRPr lang="lt-LT" dirty="0">
              <a:ea typeface="Verdana"/>
            </a:endParaRPr>
          </a:p>
          <a:p>
            <a:endParaRPr lang="lt-LT" b="1" dirty="0">
              <a:ea typeface="Verdana"/>
            </a:endParaRPr>
          </a:p>
          <a:p>
            <a:pPr marL="342900" indent="-342900">
              <a:buFontTx/>
              <a:buChar char="-"/>
            </a:pPr>
            <a:endParaRPr lang="lt-LT" dirty="0">
              <a:ea typeface="Verdana"/>
            </a:endParaRPr>
          </a:p>
          <a:p>
            <a:endParaRPr lang="lt-LT" sz="2100" dirty="0">
              <a:ea typeface="Verdana"/>
            </a:endParaRPr>
          </a:p>
          <a:p>
            <a:endParaRPr lang="lt-LT" sz="2100" dirty="0">
              <a:ea typeface="Verdana"/>
            </a:endParaRPr>
          </a:p>
          <a:p>
            <a:pPr marL="342900" indent="-342900">
              <a:buChar char="•"/>
            </a:pPr>
            <a:endParaRPr lang="lt-LT" sz="2100" dirty="0">
              <a:ea typeface="Verdana"/>
            </a:endParaRPr>
          </a:p>
          <a:p>
            <a:pPr marL="342900" indent="-342900">
              <a:buChar char="•"/>
            </a:pPr>
            <a:endParaRPr lang="lt-LT" sz="2100" dirty="0">
              <a:ea typeface="Verdana"/>
            </a:endParaRPr>
          </a:p>
        </p:txBody>
      </p:sp>
    </p:spTree>
    <p:extLst>
      <p:ext uri="{BB962C8B-B14F-4D97-AF65-F5344CB8AC3E}">
        <p14:creationId xmlns:p14="http://schemas.microsoft.com/office/powerpoint/2010/main" val="3400985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5439F-DD52-61B0-2F6E-FC368A829DF9}"/>
              </a:ext>
            </a:extLst>
          </p:cNvPr>
          <p:cNvSpPr>
            <a:spLocks noGrp="1"/>
          </p:cNvSpPr>
          <p:nvPr>
            <p:ph type="title"/>
          </p:nvPr>
        </p:nvSpPr>
        <p:spPr>
          <a:xfrm>
            <a:off x="670560" y="0"/>
            <a:ext cx="11521440" cy="1325563"/>
          </a:xfrm>
        </p:spPr>
        <p:txBody>
          <a:bodyPr>
            <a:normAutofit fontScale="90000"/>
          </a:bodyPr>
          <a:lstStyle/>
          <a:p>
            <a:r>
              <a:rPr lang="lt-LT" sz="4900" dirty="0">
                <a:ea typeface="Verdana"/>
              </a:rPr>
              <a:t>Supaprastinta</a:t>
            </a:r>
            <a:r>
              <a:rPr lang="lt-LT" dirty="0"/>
              <a:t> turistų registravimo tvarka</a:t>
            </a:r>
            <a:br>
              <a:rPr lang="lt-LT" b="1" i="0" dirty="0">
                <a:solidFill>
                  <a:srgbClr val="091A5A"/>
                </a:solidFill>
                <a:effectLst/>
                <a:latin typeface="Public Sans"/>
              </a:rPr>
            </a:br>
            <a:endParaRPr lang="lt-LT" dirty="0"/>
          </a:p>
        </p:txBody>
      </p:sp>
      <p:pic>
        <p:nvPicPr>
          <p:cNvPr id="5" name="Content Placeholder 4">
            <a:extLst>
              <a:ext uri="{FF2B5EF4-FFF2-40B4-BE49-F238E27FC236}">
                <a16:creationId xmlns:a16="http://schemas.microsoft.com/office/drawing/2014/main" id="{91C37278-CB55-3D93-B30C-214B9FD37264}"/>
              </a:ext>
            </a:extLst>
          </p:cNvPr>
          <p:cNvPicPr>
            <a:picLocks noGrp="1" noChangeAspect="1"/>
          </p:cNvPicPr>
          <p:nvPr>
            <p:ph idx="1"/>
          </p:nvPr>
        </p:nvPicPr>
        <p:blipFill>
          <a:blip r:embed="rId3"/>
          <a:srcRect l="9840" r="21280"/>
          <a:stretch/>
        </p:blipFill>
        <p:spPr>
          <a:xfrm>
            <a:off x="598224" y="1584960"/>
            <a:ext cx="4294085" cy="4025176"/>
          </a:xfrm>
          <a:prstGeom prst="rect">
            <a:avLst/>
          </a:prstGeom>
        </p:spPr>
      </p:pic>
      <p:sp>
        <p:nvSpPr>
          <p:cNvPr id="4" name="Date Placeholder 3">
            <a:extLst>
              <a:ext uri="{FF2B5EF4-FFF2-40B4-BE49-F238E27FC236}">
                <a16:creationId xmlns:a16="http://schemas.microsoft.com/office/drawing/2014/main" id="{16D887A6-CA6A-FC61-7553-483B308ACE9C}"/>
              </a:ext>
            </a:extLst>
          </p:cNvPr>
          <p:cNvSpPr>
            <a:spLocks noGrp="1"/>
          </p:cNvSpPr>
          <p:nvPr>
            <p:ph type="dt" sz="half" idx="10"/>
          </p:nvPr>
        </p:nvSpPr>
        <p:spPr/>
        <p:txBody>
          <a:bodyPr/>
          <a:lstStyle/>
          <a:p>
            <a:fld id="{77409A95-F07A-4BF5-8D9C-64B3EFE6D0ED}" type="datetime1">
              <a:rPr lang="lt-LT" smtClean="0"/>
              <a:t>2025-03-25</a:t>
            </a:fld>
            <a:endParaRPr lang="lt-LT" dirty="0"/>
          </a:p>
        </p:txBody>
      </p:sp>
      <p:sp>
        <p:nvSpPr>
          <p:cNvPr id="7" name="TextBox 6">
            <a:extLst>
              <a:ext uri="{FF2B5EF4-FFF2-40B4-BE49-F238E27FC236}">
                <a16:creationId xmlns:a16="http://schemas.microsoft.com/office/drawing/2014/main" id="{F77DB4F0-DA60-768D-1C66-B89FCB1E0E0E}"/>
              </a:ext>
            </a:extLst>
          </p:cNvPr>
          <p:cNvSpPr txBox="1"/>
          <p:nvPr/>
        </p:nvSpPr>
        <p:spPr>
          <a:xfrm>
            <a:off x="5188818" y="1275933"/>
            <a:ext cx="4221750" cy="5262979"/>
          </a:xfrm>
          <a:prstGeom prst="rect">
            <a:avLst/>
          </a:prstGeom>
          <a:noFill/>
        </p:spPr>
        <p:txBody>
          <a:bodyPr wrap="square" rtlCol="0">
            <a:spAutoFit/>
          </a:bodyPr>
          <a:lstStyle/>
          <a:p>
            <a:r>
              <a:rPr lang="lt-LT" sz="2400" b="1" dirty="0">
                <a:ea typeface="+mj-ea"/>
                <a:cs typeface="+mj-cs"/>
              </a:rPr>
              <a:t>Reikia pateikti: </a:t>
            </a:r>
            <a:r>
              <a:rPr lang="lt-LT" sz="2400" dirty="0">
                <a:ea typeface="+mj-ea"/>
                <a:cs typeface="+mj-cs"/>
              </a:rPr>
              <a:t> </a:t>
            </a:r>
          </a:p>
          <a:p>
            <a:pPr marL="342900" indent="-342900">
              <a:buFontTx/>
              <a:buChar char="-"/>
            </a:pPr>
            <a:r>
              <a:rPr lang="lt-LT" sz="2400" dirty="0">
                <a:ea typeface="+mj-ea"/>
                <a:cs typeface="+mj-cs"/>
              </a:rPr>
              <a:t>būtiniausius asmens duomenis: vardą, pavardę, gimimo datą;</a:t>
            </a:r>
          </a:p>
          <a:p>
            <a:r>
              <a:rPr lang="lt-LT" sz="2400" dirty="0">
                <a:ea typeface="+mj-ea"/>
                <a:cs typeface="+mj-cs"/>
              </a:rPr>
              <a:t> </a:t>
            </a:r>
          </a:p>
          <a:p>
            <a:pPr marL="342900" indent="-342900">
              <a:buFontTx/>
              <a:buChar char="-"/>
            </a:pPr>
            <a:r>
              <a:rPr lang="lt-LT" sz="2400" dirty="0">
                <a:ea typeface="+mj-ea"/>
                <a:cs typeface="+mj-cs"/>
              </a:rPr>
              <a:t>įrašyti asmens dokumentą išdavusią šalį;  </a:t>
            </a:r>
          </a:p>
          <a:p>
            <a:pPr marL="342900" indent="-342900">
              <a:buFontTx/>
              <a:buChar char="-"/>
            </a:pPr>
            <a:endParaRPr lang="lt-LT" sz="2400" dirty="0">
              <a:ea typeface="+mj-ea"/>
              <a:cs typeface="+mj-cs"/>
            </a:endParaRPr>
          </a:p>
          <a:p>
            <a:pPr marL="342900" indent="-342900">
              <a:buFontTx/>
              <a:buChar char="-"/>
            </a:pPr>
            <a:r>
              <a:rPr lang="lt-LT" sz="2400" dirty="0">
                <a:ea typeface="+mj-ea"/>
                <a:cs typeface="+mj-cs"/>
              </a:rPr>
              <a:t>statistikai reikalingus duomenis apie turisto gyvenamąją šalį, kelionės tikslą ir kitus pagalbinius rodiklius. </a:t>
            </a:r>
          </a:p>
        </p:txBody>
      </p:sp>
      <p:sp>
        <p:nvSpPr>
          <p:cNvPr id="8" name="TextBox 7">
            <a:extLst>
              <a:ext uri="{FF2B5EF4-FFF2-40B4-BE49-F238E27FC236}">
                <a16:creationId xmlns:a16="http://schemas.microsoft.com/office/drawing/2014/main" id="{97751C04-0743-3776-2934-C1C09AEBB307}"/>
              </a:ext>
            </a:extLst>
          </p:cNvPr>
          <p:cNvSpPr txBox="1"/>
          <p:nvPr/>
        </p:nvSpPr>
        <p:spPr>
          <a:xfrm>
            <a:off x="9410567" y="1325563"/>
            <a:ext cx="2774122" cy="3416320"/>
          </a:xfrm>
          <a:prstGeom prst="rect">
            <a:avLst/>
          </a:prstGeom>
          <a:noFill/>
        </p:spPr>
        <p:txBody>
          <a:bodyPr wrap="square" rtlCol="0">
            <a:spAutoFit/>
          </a:bodyPr>
          <a:lstStyle/>
          <a:p>
            <a:r>
              <a:rPr lang="lt-LT" sz="2400" b="1" dirty="0">
                <a:ea typeface="+mj-ea"/>
                <a:cs typeface="+mj-cs"/>
              </a:rPr>
              <a:t>Atsisakyta:</a:t>
            </a:r>
            <a:r>
              <a:rPr lang="lt-LT" sz="2400" dirty="0">
                <a:ea typeface="+mj-ea"/>
                <a:cs typeface="+mj-cs"/>
              </a:rPr>
              <a:t>   -  - prašyti asmens tapatybę patvirtinančio dokumento numerio;</a:t>
            </a:r>
          </a:p>
          <a:p>
            <a:endParaRPr lang="lt-LT" sz="2400" dirty="0">
              <a:ea typeface="+mj-ea"/>
              <a:cs typeface="+mj-cs"/>
            </a:endParaRPr>
          </a:p>
          <a:p>
            <a:r>
              <a:rPr lang="lt-LT" sz="2400" dirty="0">
                <a:ea typeface="+mj-ea"/>
                <a:cs typeface="+mj-cs"/>
              </a:rPr>
              <a:t>- gyvenamosios vietos adreso.</a:t>
            </a:r>
            <a:endParaRPr lang="lt-LT" sz="2400" dirty="0"/>
          </a:p>
        </p:txBody>
      </p:sp>
    </p:spTree>
    <p:extLst>
      <p:ext uri="{BB962C8B-B14F-4D97-AF65-F5344CB8AC3E}">
        <p14:creationId xmlns:p14="http://schemas.microsoft.com/office/powerpoint/2010/main" val="3762127739"/>
      </p:ext>
    </p:extLst>
  </p:cSld>
  <p:clrMapOvr>
    <a:masterClrMapping/>
  </p:clrMapOvr>
</p:sld>
</file>

<file path=ppt/theme/theme1.xml><?xml version="1.0" encoding="utf-8"?>
<a:theme xmlns:a="http://schemas.openxmlformats.org/drawingml/2006/main" name="Šviesioji versija">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erdana">
      <a:majorFont>
        <a:latin typeface="Verdana"/>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amsioji versija">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grindinis EIMIN šriftas">
      <a:majorFont>
        <a:latin typeface="Verdana"/>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amsioji versija">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grindinis EIMIN šriftas">
      <a:majorFont>
        <a:latin typeface="Verdana"/>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as" ma:contentTypeID="0x010100BCC6D7B650DCA4499C4C6DF16EA412F8" ma:contentTypeVersion="14" ma:contentTypeDescription="Kurkite naują dokumentą." ma:contentTypeScope="" ma:versionID="8aa7f420b7f1fc29f367cab2d54ed8e6">
  <xsd:schema xmlns:xsd="http://www.w3.org/2001/XMLSchema" xmlns:xs="http://www.w3.org/2001/XMLSchema" xmlns:p="http://schemas.microsoft.com/office/2006/metadata/properties" xmlns:ns2="9fe3c05a-7731-4a47-9ab7-7c48e862500e" xmlns:ns3="6e3ee896-ce57-4d4a-9630-9053e4bc64d3" targetNamespace="http://schemas.microsoft.com/office/2006/metadata/properties" ma:root="true" ma:fieldsID="854e53a6a9ef73b98fdafdb706e75e8c" ns2:_="" ns3:_="">
    <xsd:import namespace="9fe3c05a-7731-4a47-9ab7-7c48e862500e"/>
    <xsd:import namespace="6e3ee896-ce57-4d4a-9630-9053e4bc64d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e3c05a-7731-4a47-9ab7-7c48e86250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Vaizdų žymės" ma:readOnly="false" ma:fieldId="{5cf76f15-5ced-4ddc-b409-7134ff3c332f}" ma:taxonomyMulti="true" ma:sspId="4e3501c9-f7a7-4b81-baa6-2bbc2eda4d39"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DateTaken" ma:index="21"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3ee896-ce57-4d4a-9630-9053e4bc64d3" elementFormDefault="qualified">
    <xsd:import namespace="http://schemas.microsoft.com/office/2006/documentManagement/types"/>
    <xsd:import namespace="http://schemas.microsoft.com/office/infopath/2007/PartnerControls"/>
    <xsd:element name="SharedWithUsers" ma:index="11" nillable="true" ma:displayName="Bendrinama s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Bendrinta su išsamia informacija" ma:internalName="SharedWithDetails" ma:readOnly="true">
      <xsd:simpleType>
        <xsd:restriction base="dms:Note">
          <xsd:maxLength value="255"/>
        </xsd:restriction>
      </xsd:simpleType>
    </xsd:element>
    <xsd:element name="TaxCatchAll" ma:index="16" nillable="true" ma:displayName="Taxonomy Catch All Column" ma:hidden="true" ma:list="{53a17236-b6fb-4006-ac07-dfbd89e8bf86}" ma:internalName="TaxCatchAll" ma:showField="CatchAllData" ma:web="6e3ee896-ce57-4d4a-9630-9053e4bc64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urinio tipas"/>
        <xsd:element ref="dc:title" minOccurs="0" maxOccurs="1" ma:index="4" ma:displayName="Antraštė"/>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fe3c05a-7731-4a47-9ab7-7c48e862500e">
      <Terms xmlns="http://schemas.microsoft.com/office/infopath/2007/PartnerControls"/>
    </lcf76f155ced4ddcb4097134ff3c332f>
    <TaxCatchAll xmlns="6e3ee896-ce57-4d4a-9630-9053e4bc64d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B83F1B5-2057-4425-B56F-4FE61BCC9FA5}">
  <ds:schemaRefs>
    <ds:schemaRef ds:uri="6e3ee896-ce57-4d4a-9630-9053e4bc64d3"/>
    <ds:schemaRef ds:uri="9fe3c05a-7731-4a47-9ab7-7c48e862500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2CFE65C-C20E-4008-88BE-E10107A52CB7}">
  <ds:schemaRefs>
    <ds:schemaRef ds:uri="http://purl.org/dc/terms/"/>
    <ds:schemaRef ds:uri="6e3ee896-ce57-4d4a-9630-9053e4bc64d3"/>
    <ds:schemaRef ds:uri="http://purl.org/dc/elements/1.1/"/>
    <ds:schemaRef ds:uri="http://purl.org/dc/dcmitype/"/>
    <ds:schemaRef ds:uri="http://schemas.microsoft.com/office/2006/documentManagement/types"/>
    <ds:schemaRef ds:uri="9fe3c05a-7731-4a47-9ab7-7c48e862500e"/>
    <ds:schemaRef ds:uri="http://www.w3.org/XML/1998/namespace"/>
    <ds:schemaRef ds:uri="http://schemas.openxmlformats.org/package/2006/metadata/core-properties"/>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4BCFE51A-38A3-4191-B555-28E6C6E32BA5}">
  <ds:schemaRefs>
    <ds:schemaRef ds:uri="http://schemas.microsoft.com/sharepoint/v3/contenttype/forms"/>
  </ds:schemaRefs>
</ds:datastoreItem>
</file>

<file path=docMetadata/LabelInfo.xml><?xml version="1.0" encoding="utf-8"?>
<clbl:labelList xmlns:clbl="http://schemas.microsoft.com/office/2020/mipLabelMetadata">
  <clbl:label id="{7bce49ad-6e13-4667-9698-89b6274ba9f6}" enabled="0" method="" siteId="{7bce49ad-6e13-4667-9698-89b6274ba9f6}" removed="1"/>
</clbl:labelList>
</file>

<file path=docProps/app.xml><?xml version="1.0" encoding="utf-8"?>
<Properties xmlns="http://schemas.openxmlformats.org/officeDocument/2006/extended-properties" xmlns:vt="http://schemas.openxmlformats.org/officeDocument/2006/docPropsVTypes">
  <Template/>
  <TotalTime>2499</TotalTime>
  <Words>2701</Words>
  <Application>Microsoft Office PowerPoint</Application>
  <PresentationFormat>Widescreen</PresentationFormat>
  <Paragraphs>225</Paragraphs>
  <Slides>21</Slides>
  <Notes>18</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21</vt:i4>
      </vt:variant>
    </vt:vector>
  </HeadingPairs>
  <TitlesOfParts>
    <vt:vector size="32" baseType="lpstr">
      <vt:lpstr>Aptos</vt:lpstr>
      <vt:lpstr>Arial</vt:lpstr>
      <vt:lpstr>Calibri</vt:lpstr>
      <vt:lpstr>Helvetica Condensed</vt:lpstr>
      <vt:lpstr>Helvetica Neue</vt:lpstr>
      <vt:lpstr>Inter</vt:lpstr>
      <vt:lpstr>Public Sans</vt:lpstr>
      <vt:lpstr>Verdana</vt:lpstr>
      <vt:lpstr>Šviesioji versija</vt:lpstr>
      <vt:lpstr>Tamsioji versija</vt:lpstr>
      <vt:lpstr>1_Tamsioji versija</vt:lpstr>
      <vt:lpstr>PowerPoint Presentation</vt:lpstr>
      <vt:lpstr>Lietuvos turizmo prioritetai ir jų svarba Klaipėdos regionui</vt:lpstr>
      <vt:lpstr>Ekonomikos transformacijos planas</vt:lpstr>
      <vt:lpstr>Numatyti veiksmai. 1</vt:lpstr>
      <vt:lpstr>Numatyti veiksmai. 2</vt:lpstr>
      <vt:lpstr>Turizmo valdymo pokyčiai</vt:lpstr>
      <vt:lpstr>Turizmo valdymas. Funkcijos</vt:lpstr>
      <vt:lpstr>Turizmo įstatymas nustato</vt:lpstr>
      <vt:lpstr>Supaprastinta turistų registravimo tvarka </vt:lpstr>
      <vt:lpstr>Tarptautinis bendradarbiavimas. Pasaulio turizmo organizacija</vt:lpstr>
      <vt:lpstr>ES  turizmo darbotvarkė 2030 </vt:lpstr>
      <vt:lpstr>Bendradarbiavimas su Baltijos jūros regiono (BJR) šalimis</vt:lpstr>
      <vt:lpstr>Kompetencijos</vt:lpstr>
      <vt:lpstr>Prioritetinės turizmo rūšys:  nacionaliniu ir regiono lygiu</vt:lpstr>
      <vt:lpstr>PowerPoint Presentation</vt:lpstr>
      <vt:lpstr>Darbas su diaspora</vt:lpstr>
      <vt:lpstr>Turizmo informacijos ženklas „I“</vt:lpstr>
      <vt:lpstr>Turizmo informacijos ženklas „I“</vt:lpstr>
      <vt:lpstr>Regiono pasiūla ir turistų poreikiai </vt:lpstr>
      <vt:lpstr>PowerPoint Presentation</vt:lpstr>
      <vt:lpstr>Dirbame bendro tikslo vardan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Vaiva Adomavičiūtė</dc:creator>
  <cp:lastModifiedBy>Lidija Bajarūnienė</cp:lastModifiedBy>
  <cp:revision>27</cp:revision>
  <cp:lastPrinted>2025-01-13T08:23:46Z</cp:lastPrinted>
  <dcterms:created xsi:type="dcterms:W3CDTF">2022-09-06T12:55:34Z</dcterms:created>
  <dcterms:modified xsi:type="dcterms:W3CDTF">2025-03-25T12:39:18Z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0x010100BCC6D7B650DCA4499C4C6DF16EA412F8</vt:lpwstr>
  </property>
  <property fmtid="{D5CDD505-2E9C-101B-9397-08002B2CF9AE}" pid="3" name="MediaServiceImageTags">
    <vt:lpwstr/>
  </property>
</Properties>
</file>