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eg"/>
  <Override PartName="/ppt/media/image10.jpg" ContentType="image/jpeg"/>
  <Override PartName="/ppt/media/image18.jpg" ContentType="image/jpeg"/>
  <Override PartName="/ppt/notesSlides/notesSlide1.xml" ContentType="application/vnd.openxmlformats-officedocument.presentationml.notesSlide+xml"/>
  <Override PartName="/ppt/media/image24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72" r:id="rId12"/>
    <p:sldId id="275" r:id="rId13"/>
    <p:sldId id="274" r:id="rId14"/>
    <p:sldId id="266" r:id="rId15"/>
    <p:sldId id="268" r:id="rId16"/>
    <p:sldId id="269" r:id="rId17"/>
    <p:sldId id="270" r:id="rId18"/>
    <p:sldId id="271" r:id="rId19"/>
  </p:sldIdLst>
  <p:sldSz cx="9753600" cy="7315200"/>
  <p:notesSz cx="9753600" cy="7315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435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5524500" y="0"/>
            <a:ext cx="4227513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B1265-6619-4417-9FC5-0875C9CE6A21}" type="datetimeFigureOut">
              <a:rPr lang="lt-LT" smtClean="0"/>
              <a:t>2025-05-13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32305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974725" y="3521075"/>
            <a:ext cx="7804150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225925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5524500" y="6948488"/>
            <a:ext cx="4227513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57725-0133-4DD8-88BB-A79EBDFCC4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181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7725-0133-4DD8-88BB-A79EBDFCC449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11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47573" y="2603894"/>
            <a:ext cx="3218815" cy="1076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365" y="1104138"/>
            <a:ext cx="740346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7929" y="1585167"/>
            <a:ext cx="4627880" cy="219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ww.kretinga.l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0406" y="31513"/>
            <a:ext cx="4313194" cy="72907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029" y="1984175"/>
            <a:ext cx="5005377" cy="506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t-LT" sz="44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Kretinga – Lietuvos Jaunimo sostinė 2025 m.</a:t>
            </a:r>
            <a:br>
              <a:rPr lang="lt-LT" sz="44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44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44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44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6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Pranešėja:</a:t>
            </a:r>
            <a:br>
              <a:rPr lang="lt-LT" sz="16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6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Jaunimo reikalų koordinatorė (patarėja)</a:t>
            </a:r>
            <a:br>
              <a:rPr lang="lt-LT" sz="16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6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Inga Biliūnaitė-Rušinskė</a:t>
            </a:r>
            <a:endParaRPr sz="1600" spc="3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0C5F43-55A0-1A34-695E-314553F5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65" y="1104138"/>
            <a:ext cx="3988435" cy="1015663"/>
          </a:xfrm>
        </p:spPr>
        <p:txBody>
          <a:bodyPr/>
          <a:lstStyle/>
          <a:p>
            <a:r>
              <a:rPr lang="lt-L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Pirmieji rezultatai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br>
              <a:rPr lang="lt-LT" sz="3200" b="1" dirty="0"/>
            </a:b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5B9B0DC-1D64-185F-8487-469F98D5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364" y="2133600"/>
            <a:ext cx="4826635" cy="2849498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Pasiektas naujas Lietuvos išskirtinis pasiekimas – vienu metu vienoje salėje kvadratą žaidė </a:t>
            </a:r>
            <a:r>
              <a:rPr lang="lt-LT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476</a:t>
            </a:r>
            <a:r>
              <a:rPr lang="lt-LT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žmonių;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Pirmą kartą Lietuvoje surengta diskoteka baseine;</a:t>
            </a:r>
          </a:p>
          <a:p>
            <a:endParaRPr lang="lt-LT" dirty="0"/>
          </a:p>
        </p:txBody>
      </p:sp>
      <p:pic>
        <p:nvPicPr>
          <p:cNvPr id="4" name="Paveikslėlis 3" descr="Paveikslėlis, kuriame yra vidaus, Sporto arena, asmuo, Krepšinio aikštelė">
            <a:extLst>
              <a:ext uri="{FF2B5EF4-FFF2-40B4-BE49-F238E27FC236}">
                <a16:creationId xmlns:a16="http://schemas.microsoft.com/office/drawing/2014/main" id="{16F9C0AD-1258-C3F7-0A79-D0C789333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304800"/>
            <a:ext cx="3886199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aveikslėlis 6" descr="Paveikslėlis, kuriame yra sportas, plaukimo baseinas, Laisvalaikio centras, plaukimas">
            <a:extLst>
              <a:ext uri="{FF2B5EF4-FFF2-40B4-BE49-F238E27FC236}">
                <a16:creationId xmlns:a16="http://schemas.microsoft.com/office/drawing/2014/main" id="{17249245-1F2B-8620-1833-6158C6F202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08" y="4393364"/>
            <a:ext cx="3842628" cy="2641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4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B072C26-EBDF-FDB9-75F5-080D9FE34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65" y="1104138"/>
            <a:ext cx="7403465" cy="492443"/>
          </a:xfrm>
        </p:spPr>
        <p:txBody>
          <a:bodyPr/>
          <a:lstStyle/>
          <a:p>
            <a:r>
              <a:rPr lang="lt-L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Pirmieji rezultatai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12C8C20-5681-15B0-E660-A2A76B0F5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365" y="1585167"/>
            <a:ext cx="7958444" cy="961802"/>
          </a:xfrm>
        </p:spPr>
        <p:txBody>
          <a:bodyPr/>
          <a:lstStyle/>
          <a:p>
            <a:r>
              <a:rPr lang="lt-L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ketvirtį surengti 2 renginiai:</a:t>
            </a:r>
            <a:endParaRPr lang="lt-LT" dirty="0"/>
          </a:p>
          <a:p>
            <a:endParaRPr lang="lt-L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0EC3E-CF00-CE75-DF4B-0E5FAA58F6B2}"/>
              </a:ext>
            </a:extLst>
          </p:cNvPr>
          <p:cNvSpPr txBox="1"/>
          <p:nvPr/>
        </p:nvSpPr>
        <p:spPr>
          <a:xfrm>
            <a:off x="507365" y="2133601"/>
            <a:ext cx="8712834" cy="229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lt-L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2-asis Kretingos jaunimo sostinės 2025 atidarymo renginys: daugiausia vienu metu kuriančių jaunuolių. </a:t>
            </a:r>
          </a:p>
          <a:p>
            <a:pPr lvl="0">
              <a:lnSpc>
                <a:spcPct val="115000"/>
              </a:lnSpc>
            </a:pP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t-L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aip pat šio vakaro metu vyko dar vienas projekto pristatymas.</a:t>
            </a:r>
          </a:p>
          <a:p>
            <a:pPr lvl="0" algn="just">
              <a:lnSpc>
                <a:spcPct val="115000"/>
              </a:lnSpc>
            </a:pP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Šiame renginyje svečiavosi  „Erasmus+“ projekto dalyviai iš  Prancūzijos (</a:t>
            </a:r>
            <a:r>
              <a:rPr lang="lt-LT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Lycee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Saint-Brieuc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mokinių ir mokytojų delegacija);</a:t>
            </a:r>
          </a:p>
          <a:p>
            <a:pPr>
              <a:lnSpc>
                <a:spcPct val="115000"/>
              </a:lnSpc>
            </a:pPr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lt-LT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 descr="Paveikslėlis, kuriame yra apranga, asmuo, moteris, avalynė">
            <a:extLst>
              <a:ext uri="{FF2B5EF4-FFF2-40B4-BE49-F238E27FC236}">
                <a16:creationId xmlns:a16="http://schemas.microsoft.com/office/drawing/2014/main" id="{896B49F4-28C4-2CF6-8A8E-2B4C6787EB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 b="1809"/>
          <a:stretch/>
        </p:blipFill>
        <p:spPr>
          <a:xfrm>
            <a:off x="685801" y="3810000"/>
            <a:ext cx="4190999" cy="2819400"/>
          </a:xfrm>
          <a:prstGeom prst="rect">
            <a:avLst/>
          </a:prstGeom>
        </p:spPr>
      </p:pic>
      <p:pic>
        <p:nvPicPr>
          <p:cNvPr id="9" name="Paveikslėlis 8" descr="Paveikslėlis, kuriame yra Žmogaus veidas, apranga, asmuo, vidaus">
            <a:extLst>
              <a:ext uri="{FF2B5EF4-FFF2-40B4-BE49-F238E27FC236}">
                <a16:creationId xmlns:a16="http://schemas.microsoft.com/office/drawing/2014/main" id="{C15AD3AA-36BD-264C-021F-86DE97FCBD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3810000"/>
            <a:ext cx="419099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03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B840B99-5324-92EE-C1EC-3299CFBC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65" y="1104138"/>
            <a:ext cx="7403465" cy="892552"/>
          </a:xfrm>
        </p:spPr>
        <p:txBody>
          <a:bodyPr/>
          <a:lstStyle/>
          <a:p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ketvirtį surengti 2 renginiai:</a:t>
            </a:r>
            <a:br>
              <a:rPr lang="lt-LT" dirty="0"/>
            </a:b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8E2CBA8-67E9-2C9C-C9D9-2E8CC8173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8799"/>
            <a:ext cx="8865235" cy="262379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en-US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Kartų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draugystės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ratas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lt-LT" sz="28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vyko „Nacionalinės jaunimo reikalų koordinatorių asociacijos visuotinis narių suvažiavimas“;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„Pabėgimas iš muziejaus per 90 minučių“;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spektaklis „Romeo ir </a:t>
            </a:r>
            <a:r>
              <a:rPr lang="lt-LT" sz="28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Džuljeta</a:t>
            </a:r>
            <a:r>
              <a:rPr lang="lt-LT" sz="28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EB2CD71-F28B-A155-944C-20783D7DC41D}"/>
              </a:ext>
            </a:extLst>
          </p:cNvPr>
          <p:cNvSpPr/>
          <p:nvPr/>
        </p:nvSpPr>
        <p:spPr>
          <a:xfrm>
            <a:off x="6240648" y="0"/>
            <a:ext cx="3513454" cy="1059815"/>
          </a:xfrm>
          <a:custGeom>
            <a:avLst/>
            <a:gdLst/>
            <a:ahLst/>
            <a:cxnLst/>
            <a:rect l="l" t="t" r="r" b="b"/>
            <a:pathLst>
              <a:path w="3513454" h="1059815">
                <a:moveTo>
                  <a:pt x="1893758" y="1059660"/>
                </a:moveTo>
                <a:lnTo>
                  <a:pt x="1839225" y="1058992"/>
                </a:lnTo>
                <a:lnTo>
                  <a:pt x="1784728" y="1056981"/>
                </a:lnTo>
                <a:lnTo>
                  <a:pt x="1730296" y="1053640"/>
                </a:lnTo>
                <a:lnTo>
                  <a:pt x="1675957" y="1048957"/>
                </a:lnTo>
                <a:lnTo>
                  <a:pt x="1621749" y="1042946"/>
                </a:lnTo>
                <a:lnTo>
                  <a:pt x="1567717" y="1035612"/>
                </a:lnTo>
                <a:lnTo>
                  <a:pt x="1513870" y="1026943"/>
                </a:lnTo>
                <a:lnTo>
                  <a:pt x="1460255" y="1016959"/>
                </a:lnTo>
                <a:lnTo>
                  <a:pt x="1406900" y="1005668"/>
                </a:lnTo>
                <a:lnTo>
                  <a:pt x="1353842" y="993071"/>
                </a:lnTo>
                <a:lnTo>
                  <a:pt x="1301103" y="979166"/>
                </a:lnTo>
                <a:lnTo>
                  <a:pt x="1248725" y="963975"/>
                </a:lnTo>
                <a:lnTo>
                  <a:pt x="1196732" y="947505"/>
                </a:lnTo>
                <a:lnTo>
                  <a:pt x="1145164" y="929767"/>
                </a:lnTo>
                <a:lnTo>
                  <a:pt x="1094044" y="910763"/>
                </a:lnTo>
                <a:lnTo>
                  <a:pt x="1043405" y="890510"/>
                </a:lnTo>
                <a:lnTo>
                  <a:pt x="993277" y="869028"/>
                </a:lnTo>
                <a:lnTo>
                  <a:pt x="943696" y="846315"/>
                </a:lnTo>
                <a:lnTo>
                  <a:pt x="894685" y="822396"/>
                </a:lnTo>
                <a:lnTo>
                  <a:pt x="846277" y="797281"/>
                </a:lnTo>
                <a:lnTo>
                  <a:pt x="798499" y="770984"/>
                </a:lnTo>
                <a:lnTo>
                  <a:pt x="751381" y="743520"/>
                </a:lnTo>
                <a:lnTo>
                  <a:pt x="704950" y="714913"/>
                </a:lnTo>
                <a:lnTo>
                  <a:pt x="659236" y="685178"/>
                </a:lnTo>
                <a:lnTo>
                  <a:pt x="614266" y="654318"/>
                </a:lnTo>
                <a:lnTo>
                  <a:pt x="570066" y="622367"/>
                </a:lnTo>
                <a:lnTo>
                  <a:pt x="526664" y="589347"/>
                </a:lnTo>
                <a:lnTo>
                  <a:pt x="484085" y="555272"/>
                </a:lnTo>
                <a:lnTo>
                  <a:pt x="442356" y="520156"/>
                </a:lnTo>
                <a:lnTo>
                  <a:pt x="401501" y="484030"/>
                </a:lnTo>
                <a:lnTo>
                  <a:pt x="361544" y="446914"/>
                </a:lnTo>
                <a:lnTo>
                  <a:pt x="322511" y="408825"/>
                </a:lnTo>
                <a:lnTo>
                  <a:pt x="284423" y="369792"/>
                </a:lnTo>
                <a:lnTo>
                  <a:pt x="247306" y="329842"/>
                </a:lnTo>
                <a:lnTo>
                  <a:pt x="211179" y="288984"/>
                </a:lnTo>
                <a:lnTo>
                  <a:pt x="176067" y="247255"/>
                </a:lnTo>
                <a:lnTo>
                  <a:pt x="141989" y="204676"/>
                </a:lnTo>
                <a:lnTo>
                  <a:pt x="108966" y="161273"/>
                </a:lnTo>
                <a:lnTo>
                  <a:pt x="77019" y="117074"/>
                </a:lnTo>
                <a:lnTo>
                  <a:pt x="46167" y="72106"/>
                </a:lnTo>
                <a:lnTo>
                  <a:pt x="16426" y="26385"/>
                </a:lnTo>
                <a:lnTo>
                  <a:pt x="0" y="0"/>
                </a:lnTo>
                <a:lnTo>
                  <a:pt x="3512951" y="0"/>
                </a:lnTo>
                <a:lnTo>
                  <a:pt x="3512951" y="359310"/>
                </a:lnTo>
                <a:lnTo>
                  <a:pt x="3503092" y="369792"/>
                </a:lnTo>
                <a:lnTo>
                  <a:pt x="3465003" y="408825"/>
                </a:lnTo>
                <a:lnTo>
                  <a:pt x="3425970" y="446914"/>
                </a:lnTo>
                <a:lnTo>
                  <a:pt x="3386020" y="484030"/>
                </a:lnTo>
                <a:lnTo>
                  <a:pt x="3345162" y="520156"/>
                </a:lnTo>
                <a:lnTo>
                  <a:pt x="3303433" y="555272"/>
                </a:lnTo>
                <a:lnTo>
                  <a:pt x="3260854" y="589347"/>
                </a:lnTo>
                <a:lnTo>
                  <a:pt x="3217451" y="622367"/>
                </a:lnTo>
                <a:lnTo>
                  <a:pt x="3173252" y="654318"/>
                </a:lnTo>
                <a:lnTo>
                  <a:pt x="3128284" y="685178"/>
                </a:lnTo>
                <a:lnTo>
                  <a:pt x="3082563" y="714913"/>
                </a:lnTo>
                <a:lnTo>
                  <a:pt x="3036129" y="743520"/>
                </a:lnTo>
                <a:lnTo>
                  <a:pt x="2989015" y="770984"/>
                </a:lnTo>
                <a:lnTo>
                  <a:pt x="2941234" y="797281"/>
                </a:lnTo>
                <a:lnTo>
                  <a:pt x="2892828" y="822396"/>
                </a:lnTo>
                <a:lnTo>
                  <a:pt x="2843821" y="846315"/>
                </a:lnTo>
                <a:lnTo>
                  <a:pt x="2794239" y="869028"/>
                </a:lnTo>
                <a:lnTo>
                  <a:pt x="2744111" y="890510"/>
                </a:lnTo>
                <a:lnTo>
                  <a:pt x="2693472" y="910763"/>
                </a:lnTo>
                <a:lnTo>
                  <a:pt x="2642352" y="929767"/>
                </a:lnTo>
                <a:lnTo>
                  <a:pt x="2590784" y="947505"/>
                </a:lnTo>
                <a:lnTo>
                  <a:pt x="2538791" y="963975"/>
                </a:lnTo>
                <a:lnTo>
                  <a:pt x="2486413" y="979166"/>
                </a:lnTo>
                <a:lnTo>
                  <a:pt x="2433674" y="993071"/>
                </a:lnTo>
                <a:lnTo>
                  <a:pt x="2380616" y="1005668"/>
                </a:lnTo>
                <a:lnTo>
                  <a:pt x="2327261" y="1016959"/>
                </a:lnTo>
                <a:lnTo>
                  <a:pt x="2273646" y="1026943"/>
                </a:lnTo>
                <a:lnTo>
                  <a:pt x="2219799" y="1035612"/>
                </a:lnTo>
                <a:lnTo>
                  <a:pt x="2165767" y="1042946"/>
                </a:lnTo>
                <a:lnTo>
                  <a:pt x="2111559" y="1048957"/>
                </a:lnTo>
                <a:lnTo>
                  <a:pt x="2057220" y="1053640"/>
                </a:lnTo>
                <a:lnTo>
                  <a:pt x="2002788" y="1056981"/>
                </a:lnTo>
                <a:lnTo>
                  <a:pt x="1948292" y="1058992"/>
                </a:lnTo>
                <a:lnTo>
                  <a:pt x="1893758" y="1059660"/>
                </a:lnTo>
                <a:close/>
              </a:path>
            </a:pathLst>
          </a:custGeom>
          <a:solidFill>
            <a:srgbClr val="ECD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aveikslėlis 5" descr="Paveikslėlis, kuriame yra apranga, avalynė, asmuo, vidaus">
            <a:extLst>
              <a:ext uri="{FF2B5EF4-FFF2-40B4-BE49-F238E27FC236}">
                <a16:creationId xmlns:a16="http://schemas.microsoft.com/office/drawing/2014/main" id="{1683A757-FBD0-50A7-9BA0-9A47E5576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14800"/>
            <a:ext cx="3886200" cy="2623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s 8" descr="Paveikslėlis, kuriame yra asmuo, apranga, šokėjas, šokiai">
            <a:extLst>
              <a:ext uri="{FF2B5EF4-FFF2-40B4-BE49-F238E27FC236}">
                <a16:creationId xmlns:a16="http://schemas.microsoft.com/office/drawing/2014/main" id="{8CDFD1F6-3780-A6D0-2B13-96602DC4E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95" y="3962400"/>
            <a:ext cx="4687446" cy="3026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72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54AAB89-B301-4DFA-3930-BB510679B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65" y="1104138"/>
            <a:ext cx="7403465" cy="492443"/>
          </a:xfrm>
        </p:spPr>
        <p:txBody>
          <a:bodyPr/>
          <a:lstStyle/>
          <a:p>
            <a:r>
              <a:rPr lang="lt-L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ketvirtį surengti 2 renginiai: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592EF57-28AE-A57D-C16B-6D365F56E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365" y="1640903"/>
            <a:ext cx="4293235" cy="3547125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t-LT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lt-LT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asaros darbo mugė Kretingoje;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t-LT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pirmas neformalus jaunimo susitikimas su politikais;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t-LT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Europos dienos minėjimo renginiai Kretingos Jurgio Pabrėžos universitetinėje gimnazijoje;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t-LT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„Gyvenimas karo akivaizdoje: susitikimas su Ukrainos kariškiais;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t-LT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Jaunimo teatrų festivalis „NEATA“</a:t>
            </a:r>
            <a:r>
              <a:rPr lang="lt-LT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(dalyviai iš 8 šalių).</a:t>
            </a:r>
            <a:endParaRPr lang="lt-LT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lt-LT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DF29D5C-61BE-3D8E-7546-C903F51E0E5D}"/>
              </a:ext>
            </a:extLst>
          </p:cNvPr>
          <p:cNvSpPr/>
          <p:nvPr/>
        </p:nvSpPr>
        <p:spPr>
          <a:xfrm>
            <a:off x="6240648" y="0"/>
            <a:ext cx="3513454" cy="1059815"/>
          </a:xfrm>
          <a:custGeom>
            <a:avLst/>
            <a:gdLst/>
            <a:ahLst/>
            <a:cxnLst/>
            <a:rect l="l" t="t" r="r" b="b"/>
            <a:pathLst>
              <a:path w="3513454" h="1059815">
                <a:moveTo>
                  <a:pt x="1893758" y="1059660"/>
                </a:moveTo>
                <a:lnTo>
                  <a:pt x="1839225" y="1058992"/>
                </a:lnTo>
                <a:lnTo>
                  <a:pt x="1784728" y="1056981"/>
                </a:lnTo>
                <a:lnTo>
                  <a:pt x="1730296" y="1053640"/>
                </a:lnTo>
                <a:lnTo>
                  <a:pt x="1675957" y="1048957"/>
                </a:lnTo>
                <a:lnTo>
                  <a:pt x="1621749" y="1042946"/>
                </a:lnTo>
                <a:lnTo>
                  <a:pt x="1567717" y="1035612"/>
                </a:lnTo>
                <a:lnTo>
                  <a:pt x="1513870" y="1026943"/>
                </a:lnTo>
                <a:lnTo>
                  <a:pt x="1460255" y="1016959"/>
                </a:lnTo>
                <a:lnTo>
                  <a:pt x="1406900" y="1005668"/>
                </a:lnTo>
                <a:lnTo>
                  <a:pt x="1353842" y="993071"/>
                </a:lnTo>
                <a:lnTo>
                  <a:pt x="1301103" y="979166"/>
                </a:lnTo>
                <a:lnTo>
                  <a:pt x="1248725" y="963975"/>
                </a:lnTo>
                <a:lnTo>
                  <a:pt x="1196732" y="947505"/>
                </a:lnTo>
                <a:lnTo>
                  <a:pt x="1145164" y="929767"/>
                </a:lnTo>
                <a:lnTo>
                  <a:pt x="1094044" y="910763"/>
                </a:lnTo>
                <a:lnTo>
                  <a:pt x="1043405" y="890510"/>
                </a:lnTo>
                <a:lnTo>
                  <a:pt x="993277" y="869028"/>
                </a:lnTo>
                <a:lnTo>
                  <a:pt x="943696" y="846315"/>
                </a:lnTo>
                <a:lnTo>
                  <a:pt x="894685" y="822396"/>
                </a:lnTo>
                <a:lnTo>
                  <a:pt x="846277" y="797281"/>
                </a:lnTo>
                <a:lnTo>
                  <a:pt x="798499" y="770984"/>
                </a:lnTo>
                <a:lnTo>
                  <a:pt x="751381" y="743520"/>
                </a:lnTo>
                <a:lnTo>
                  <a:pt x="704950" y="714913"/>
                </a:lnTo>
                <a:lnTo>
                  <a:pt x="659236" y="685178"/>
                </a:lnTo>
                <a:lnTo>
                  <a:pt x="614266" y="654318"/>
                </a:lnTo>
                <a:lnTo>
                  <a:pt x="570066" y="622367"/>
                </a:lnTo>
                <a:lnTo>
                  <a:pt x="526664" y="589347"/>
                </a:lnTo>
                <a:lnTo>
                  <a:pt x="484085" y="555272"/>
                </a:lnTo>
                <a:lnTo>
                  <a:pt x="442356" y="520156"/>
                </a:lnTo>
                <a:lnTo>
                  <a:pt x="401501" y="484030"/>
                </a:lnTo>
                <a:lnTo>
                  <a:pt x="361544" y="446914"/>
                </a:lnTo>
                <a:lnTo>
                  <a:pt x="322511" y="408825"/>
                </a:lnTo>
                <a:lnTo>
                  <a:pt x="284423" y="369792"/>
                </a:lnTo>
                <a:lnTo>
                  <a:pt x="247306" y="329842"/>
                </a:lnTo>
                <a:lnTo>
                  <a:pt x="211179" y="288984"/>
                </a:lnTo>
                <a:lnTo>
                  <a:pt x="176067" y="247255"/>
                </a:lnTo>
                <a:lnTo>
                  <a:pt x="141989" y="204676"/>
                </a:lnTo>
                <a:lnTo>
                  <a:pt x="108966" y="161273"/>
                </a:lnTo>
                <a:lnTo>
                  <a:pt x="77019" y="117074"/>
                </a:lnTo>
                <a:lnTo>
                  <a:pt x="46167" y="72106"/>
                </a:lnTo>
                <a:lnTo>
                  <a:pt x="16426" y="26385"/>
                </a:lnTo>
                <a:lnTo>
                  <a:pt x="0" y="0"/>
                </a:lnTo>
                <a:lnTo>
                  <a:pt x="3512951" y="0"/>
                </a:lnTo>
                <a:lnTo>
                  <a:pt x="3512951" y="359310"/>
                </a:lnTo>
                <a:lnTo>
                  <a:pt x="3503092" y="369792"/>
                </a:lnTo>
                <a:lnTo>
                  <a:pt x="3465003" y="408825"/>
                </a:lnTo>
                <a:lnTo>
                  <a:pt x="3425970" y="446914"/>
                </a:lnTo>
                <a:lnTo>
                  <a:pt x="3386020" y="484030"/>
                </a:lnTo>
                <a:lnTo>
                  <a:pt x="3345162" y="520156"/>
                </a:lnTo>
                <a:lnTo>
                  <a:pt x="3303433" y="555272"/>
                </a:lnTo>
                <a:lnTo>
                  <a:pt x="3260854" y="589347"/>
                </a:lnTo>
                <a:lnTo>
                  <a:pt x="3217451" y="622367"/>
                </a:lnTo>
                <a:lnTo>
                  <a:pt x="3173252" y="654318"/>
                </a:lnTo>
                <a:lnTo>
                  <a:pt x="3128284" y="685178"/>
                </a:lnTo>
                <a:lnTo>
                  <a:pt x="3082563" y="714913"/>
                </a:lnTo>
                <a:lnTo>
                  <a:pt x="3036129" y="743520"/>
                </a:lnTo>
                <a:lnTo>
                  <a:pt x="2989015" y="770984"/>
                </a:lnTo>
                <a:lnTo>
                  <a:pt x="2941234" y="797281"/>
                </a:lnTo>
                <a:lnTo>
                  <a:pt x="2892828" y="822396"/>
                </a:lnTo>
                <a:lnTo>
                  <a:pt x="2843821" y="846315"/>
                </a:lnTo>
                <a:lnTo>
                  <a:pt x="2794239" y="869028"/>
                </a:lnTo>
                <a:lnTo>
                  <a:pt x="2744111" y="890510"/>
                </a:lnTo>
                <a:lnTo>
                  <a:pt x="2693472" y="910763"/>
                </a:lnTo>
                <a:lnTo>
                  <a:pt x="2642352" y="929767"/>
                </a:lnTo>
                <a:lnTo>
                  <a:pt x="2590784" y="947505"/>
                </a:lnTo>
                <a:lnTo>
                  <a:pt x="2538791" y="963975"/>
                </a:lnTo>
                <a:lnTo>
                  <a:pt x="2486413" y="979166"/>
                </a:lnTo>
                <a:lnTo>
                  <a:pt x="2433674" y="993071"/>
                </a:lnTo>
                <a:lnTo>
                  <a:pt x="2380616" y="1005668"/>
                </a:lnTo>
                <a:lnTo>
                  <a:pt x="2327261" y="1016959"/>
                </a:lnTo>
                <a:lnTo>
                  <a:pt x="2273646" y="1026943"/>
                </a:lnTo>
                <a:lnTo>
                  <a:pt x="2219799" y="1035612"/>
                </a:lnTo>
                <a:lnTo>
                  <a:pt x="2165767" y="1042946"/>
                </a:lnTo>
                <a:lnTo>
                  <a:pt x="2111559" y="1048957"/>
                </a:lnTo>
                <a:lnTo>
                  <a:pt x="2057220" y="1053640"/>
                </a:lnTo>
                <a:lnTo>
                  <a:pt x="2002788" y="1056981"/>
                </a:lnTo>
                <a:lnTo>
                  <a:pt x="1948292" y="1058992"/>
                </a:lnTo>
                <a:lnTo>
                  <a:pt x="1893758" y="1059660"/>
                </a:lnTo>
                <a:close/>
              </a:path>
            </a:pathLst>
          </a:custGeom>
          <a:solidFill>
            <a:srgbClr val="ECD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aveikslėlis 3" descr="Paveikslėlis, kuriame yra vidaus, siena, baldai, kėdė">
            <a:extLst>
              <a:ext uri="{FF2B5EF4-FFF2-40B4-BE49-F238E27FC236}">
                <a16:creationId xmlns:a16="http://schemas.microsoft.com/office/drawing/2014/main" id="{E323A0FE-BAE5-2D92-1A7C-F6CFBCB6E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50359"/>
            <a:ext cx="3733800" cy="2355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 descr="Paveikslėlis, kuriame yra apranga, vidaus, siena, avalynė">
            <a:extLst>
              <a:ext uri="{FF2B5EF4-FFF2-40B4-BE49-F238E27FC236}">
                <a16:creationId xmlns:a16="http://schemas.microsoft.com/office/drawing/2014/main" id="{08D8DA03-F1AA-8586-33AD-0F684B771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36704"/>
            <a:ext cx="4013200" cy="2355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 descr="Paveikslėlis, kuriame yra pastatas, lauko, laikrodis, asmuo">
            <a:extLst>
              <a:ext uri="{FF2B5EF4-FFF2-40B4-BE49-F238E27FC236}">
                <a16:creationId xmlns:a16="http://schemas.microsoft.com/office/drawing/2014/main" id="{4E45F15F-722D-D49E-16DE-9E6D2E03D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00600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9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0B100BC-565F-F610-3714-F8E35024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12" y="1087616"/>
            <a:ext cx="7403465" cy="553998"/>
          </a:xfrm>
        </p:spPr>
        <p:txBody>
          <a:bodyPr/>
          <a:lstStyle/>
          <a:p>
            <a:r>
              <a:rPr lang="lt-L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Pirmieji rezultatai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endParaRPr lang="lt-LT" sz="3600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FCF0F5C-4622-407A-D6A7-347346F80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365" y="1753453"/>
            <a:ext cx="3912236" cy="212827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</a:t>
            </a:r>
            <a:r>
              <a:rPr lang="lt-LT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3859 dalyvių;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</a:t>
            </a:r>
            <a:r>
              <a:rPr lang="lt-LT" sz="24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5720</a:t>
            </a:r>
            <a:r>
              <a:rPr lang="lt-LT" sz="24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žiūrovų;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</a:t>
            </a:r>
            <a:r>
              <a:rPr lang="lt-LT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110 įtrauktų savanorių.</a:t>
            </a:r>
          </a:p>
          <a:p>
            <a:endParaRPr lang="lt-LT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458CA30-0400-2873-1D04-CEE2126B29E6}"/>
              </a:ext>
            </a:extLst>
          </p:cNvPr>
          <p:cNvSpPr/>
          <p:nvPr/>
        </p:nvSpPr>
        <p:spPr>
          <a:xfrm>
            <a:off x="6240648" y="0"/>
            <a:ext cx="3513454" cy="1059815"/>
          </a:xfrm>
          <a:custGeom>
            <a:avLst/>
            <a:gdLst/>
            <a:ahLst/>
            <a:cxnLst/>
            <a:rect l="l" t="t" r="r" b="b"/>
            <a:pathLst>
              <a:path w="3513454" h="1059815">
                <a:moveTo>
                  <a:pt x="1893758" y="1059660"/>
                </a:moveTo>
                <a:lnTo>
                  <a:pt x="1839225" y="1058992"/>
                </a:lnTo>
                <a:lnTo>
                  <a:pt x="1784728" y="1056981"/>
                </a:lnTo>
                <a:lnTo>
                  <a:pt x="1730296" y="1053640"/>
                </a:lnTo>
                <a:lnTo>
                  <a:pt x="1675957" y="1048957"/>
                </a:lnTo>
                <a:lnTo>
                  <a:pt x="1621749" y="1042946"/>
                </a:lnTo>
                <a:lnTo>
                  <a:pt x="1567717" y="1035612"/>
                </a:lnTo>
                <a:lnTo>
                  <a:pt x="1513870" y="1026943"/>
                </a:lnTo>
                <a:lnTo>
                  <a:pt x="1460255" y="1016959"/>
                </a:lnTo>
                <a:lnTo>
                  <a:pt x="1406900" y="1005668"/>
                </a:lnTo>
                <a:lnTo>
                  <a:pt x="1353842" y="993071"/>
                </a:lnTo>
                <a:lnTo>
                  <a:pt x="1301103" y="979166"/>
                </a:lnTo>
                <a:lnTo>
                  <a:pt x="1248725" y="963975"/>
                </a:lnTo>
                <a:lnTo>
                  <a:pt x="1196732" y="947505"/>
                </a:lnTo>
                <a:lnTo>
                  <a:pt x="1145164" y="929767"/>
                </a:lnTo>
                <a:lnTo>
                  <a:pt x="1094044" y="910763"/>
                </a:lnTo>
                <a:lnTo>
                  <a:pt x="1043405" y="890510"/>
                </a:lnTo>
                <a:lnTo>
                  <a:pt x="993277" y="869028"/>
                </a:lnTo>
                <a:lnTo>
                  <a:pt x="943696" y="846315"/>
                </a:lnTo>
                <a:lnTo>
                  <a:pt x="894685" y="822396"/>
                </a:lnTo>
                <a:lnTo>
                  <a:pt x="846277" y="797281"/>
                </a:lnTo>
                <a:lnTo>
                  <a:pt x="798499" y="770984"/>
                </a:lnTo>
                <a:lnTo>
                  <a:pt x="751381" y="743520"/>
                </a:lnTo>
                <a:lnTo>
                  <a:pt x="704950" y="714913"/>
                </a:lnTo>
                <a:lnTo>
                  <a:pt x="659236" y="685178"/>
                </a:lnTo>
                <a:lnTo>
                  <a:pt x="614266" y="654318"/>
                </a:lnTo>
                <a:lnTo>
                  <a:pt x="570066" y="622367"/>
                </a:lnTo>
                <a:lnTo>
                  <a:pt x="526664" y="589347"/>
                </a:lnTo>
                <a:lnTo>
                  <a:pt x="484085" y="555272"/>
                </a:lnTo>
                <a:lnTo>
                  <a:pt x="442356" y="520156"/>
                </a:lnTo>
                <a:lnTo>
                  <a:pt x="401501" y="484030"/>
                </a:lnTo>
                <a:lnTo>
                  <a:pt x="361544" y="446914"/>
                </a:lnTo>
                <a:lnTo>
                  <a:pt x="322511" y="408825"/>
                </a:lnTo>
                <a:lnTo>
                  <a:pt x="284423" y="369792"/>
                </a:lnTo>
                <a:lnTo>
                  <a:pt x="247306" y="329842"/>
                </a:lnTo>
                <a:lnTo>
                  <a:pt x="211179" y="288984"/>
                </a:lnTo>
                <a:lnTo>
                  <a:pt x="176067" y="247255"/>
                </a:lnTo>
                <a:lnTo>
                  <a:pt x="141989" y="204676"/>
                </a:lnTo>
                <a:lnTo>
                  <a:pt x="108966" y="161273"/>
                </a:lnTo>
                <a:lnTo>
                  <a:pt x="77019" y="117074"/>
                </a:lnTo>
                <a:lnTo>
                  <a:pt x="46167" y="72106"/>
                </a:lnTo>
                <a:lnTo>
                  <a:pt x="16426" y="26385"/>
                </a:lnTo>
                <a:lnTo>
                  <a:pt x="0" y="0"/>
                </a:lnTo>
                <a:lnTo>
                  <a:pt x="3512951" y="0"/>
                </a:lnTo>
                <a:lnTo>
                  <a:pt x="3512951" y="359310"/>
                </a:lnTo>
                <a:lnTo>
                  <a:pt x="3503092" y="369792"/>
                </a:lnTo>
                <a:lnTo>
                  <a:pt x="3465003" y="408825"/>
                </a:lnTo>
                <a:lnTo>
                  <a:pt x="3425970" y="446914"/>
                </a:lnTo>
                <a:lnTo>
                  <a:pt x="3386020" y="484030"/>
                </a:lnTo>
                <a:lnTo>
                  <a:pt x="3345162" y="520156"/>
                </a:lnTo>
                <a:lnTo>
                  <a:pt x="3303433" y="555272"/>
                </a:lnTo>
                <a:lnTo>
                  <a:pt x="3260854" y="589347"/>
                </a:lnTo>
                <a:lnTo>
                  <a:pt x="3217451" y="622367"/>
                </a:lnTo>
                <a:lnTo>
                  <a:pt x="3173252" y="654318"/>
                </a:lnTo>
                <a:lnTo>
                  <a:pt x="3128284" y="685178"/>
                </a:lnTo>
                <a:lnTo>
                  <a:pt x="3082563" y="714913"/>
                </a:lnTo>
                <a:lnTo>
                  <a:pt x="3036129" y="743520"/>
                </a:lnTo>
                <a:lnTo>
                  <a:pt x="2989015" y="770984"/>
                </a:lnTo>
                <a:lnTo>
                  <a:pt x="2941234" y="797281"/>
                </a:lnTo>
                <a:lnTo>
                  <a:pt x="2892828" y="822396"/>
                </a:lnTo>
                <a:lnTo>
                  <a:pt x="2843821" y="846315"/>
                </a:lnTo>
                <a:lnTo>
                  <a:pt x="2794239" y="869028"/>
                </a:lnTo>
                <a:lnTo>
                  <a:pt x="2744111" y="890510"/>
                </a:lnTo>
                <a:lnTo>
                  <a:pt x="2693472" y="910763"/>
                </a:lnTo>
                <a:lnTo>
                  <a:pt x="2642352" y="929767"/>
                </a:lnTo>
                <a:lnTo>
                  <a:pt x="2590784" y="947505"/>
                </a:lnTo>
                <a:lnTo>
                  <a:pt x="2538791" y="963975"/>
                </a:lnTo>
                <a:lnTo>
                  <a:pt x="2486413" y="979166"/>
                </a:lnTo>
                <a:lnTo>
                  <a:pt x="2433674" y="993071"/>
                </a:lnTo>
                <a:lnTo>
                  <a:pt x="2380616" y="1005668"/>
                </a:lnTo>
                <a:lnTo>
                  <a:pt x="2327261" y="1016959"/>
                </a:lnTo>
                <a:lnTo>
                  <a:pt x="2273646" y="1026943"/>
                </a:lnTo>
                <a:lnTo>
                  <a:pt x="2219799" y="1035612"/>
                </a:lnTo>
                <a:lnTo>
                  <a:pt x="2165767" y="1042946"/>
                </a:lnTo>
                <a:lnTo>
                  <a:pt x="2111559" y="1048957"/>
                </a:lnTo>
                <a:lnTo>
                  <a:pt x="2057220" y="1053640"/>
                </a:lnTo>
                <a:lnTo>
                  <a:pt x="2002788" y="1056981"/>
                </a:lnTo>
                <a:lnTo>
                  <a:pt x="1948292" y="1058992"/>
                </a:lnTo>
                <a:lnTo>
                  <a:pt x="1893758" y="1059660"/>
                </a:lnTo>
                <a:close/>
              </a:path>
            </a:pathLst>
          </a:custGeom>
          <a:solidFill>
            <a:srgbClr val="ECD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aveikslėlis 5" descr="Paveikslėlis, kuriame yra apranga, asmuo, moteris, scena">
            <a:extLst>
              <a:ext uri="{FF2B5EF4-FFF2-40B4-BE49-F238E27FC236}">
                <a16:creationId xmlns:a16="http://schemas.microsoft.com/office/drawing/2014/main" id="{18EAC417-73D6-9776-CFF7-273FD82E4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59815"/>
            <a:ext cx="4032448" cy="2471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aveikslėlis 6" descr="Paveikslėlis, kuriame yra apranga, asmuo, vidaus, vyras">
            <a:extLst>
              <a:ext uri="{FF2B5EF4-FFF2-40B4-BE49-F238E27FC236}">
                <a16:creationId xmlns:a16="http://schemas.microsoft.com/office/drawing/2014/main" id="{BF7679A0-4580-B927-ED29-979E3FD56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038599"/>
            <a:ext cx="4114801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 descr="Paveikslėlis, kuriame yra lauko, apranga, asmuo, vyras">
            <a:extLst>
              <a:ext uri="{FF2B5EF4-FFF2-40B4-BE49-F238E27FC236}">
                <a16:creationId xmlns:a16="http://schemas.microsoft.com/office/drawing/2014/main" id="{20123330-87C1-2001-6FF2-3F5644FB8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08" y="3889727"/>
            <a:ext cx="3960440" cy="2583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48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44420A1-B953-45B4-CBB5-3C0B7B34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930243"/>
            <a:ext cx="7529830" cy="746157"/>
          </a:xfrm>
        </p:spPr>
        <p:txBody>
          <a:bodyPr/>
          <a:lstStyle/>
          <a:p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toliau?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3FDC09F-5C4D-FB52-E079-A07E608AC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8084809" cy="572263"/>
          </a:xfrm>
        </p:spPr>
        <p:txBody>
          <a:bodyPr/>
          <a:lstStyle/>
          <a:p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KETVIRTIS – Kuriantis jaunimas.</a:t>
            </a:r>
          </a:p>
          <a:p>
            <a:endParaRPr lang="lt-L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E3F7A-7210-0041-50FE-031DF7A82488}"/>
              </a:ext>
            </a:extLst>
          </p:cNvPr>
          <p:cNvSpPr txBox="1"/>
          <p:nvPr/>
        </p:nvSpPr>
        <p:spPr>
          <a:xfrm>
            <a:off x="381000" y="2457410"/>
            <a:ext cx="8610600" cy="4742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Žmogaus teisių forumas „Drąsūs būti savimi (2025-05-14);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Parodos „Visit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Nabo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ArtBook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atidarymas, jaunimo diskusija ir komiksų dirbtuvės (2025-05-15);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Tylioji diskoteka Žiemos sode (2025-05-17);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Koncertas be scenarijaus (2025-05-23)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Kretingos rajono vaikų ir jaunimo menų šventė „Vasara atrieda“, skirta Tarptautinei šeimos dienai (2025-05-24);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Vasaros sutiktuvės „Pasitik vasarą su šeima“ Salantuose (visai šeimai skirtas renginys) (2025-05-30);</a:t>
            </a:r>
            <a:endParaRPr lang="lt-L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gatvės meno projektas „Ateities Kretinga“ ir t.t.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tarptautinis jaunimo džiazo festivalis „Kretinga </a:t>
            </a:r>
            <a:r>
              <a:rPr lang="lt-LT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Jazz</a:t>
            </a: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(gegužės 30-31 d.);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Jaunimo dailės pleneras Kretingoje (gegužės 30-31 d.);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filmai po atviru dangumi (kurie vyks Kretingoje  birželio 6, 13 ir 20 d.);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„Dalinkis vasaras“ (birželio 17 d.), kurį kartu organizuojame su </a:t>
            </a:r>
            <a:r>
              <a:rPr lang="lt-L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Lijot</a:t>
            </a: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aveikslėlis 6" descr="\\kaupiklis.kretinga.lt\ruf$\inga.rusinske\Desktop\Sostines_logo\Patvirtinti_logo\S5 (3).jpg">
            <a:extLst>
              <a:ext uri="{FF2B5EF4-FFF2-40B4-BE49-F238E27FC236}">
                <a16:creationId xmlns:a16="http://schemas.microsoft.com/office/drawing/2014/main" id="{6F243348-A0F3-9B20-9475-D5A344C6E6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274" y="149233"/>
            <a:ext cx="2261920" cy="2226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6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218EA00-443F-CEF6-6E04-DD525E3C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65" y="697063"/>
            <a:ext cx="7200900" cy="553998"/>
          </a:xfrm>
        </p:spPr>
        <p:txBody>
          <a:bodyPr/>
          <a:lstStyle/>
          <a:p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toliau?</a:t>
            </a:r>
            <a:endParaRPr lang="lt-LT" sz="3600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C44D8C4-1354-5711-9295-6A971BB76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365" y="1219200"/>
            <a:ext cx="6503035" cy="735299"/>
          </a:xfrm>
        </p:spPr>
        <p:txBody>
          <a:bodyPr/>
          <a:lstStyle/>
          <a:p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KETVIRTIS – Aktyvų laisvalaikį leidžiantis jaunimas.</a:t>
            </a:r>
            <a:endParaRPr lang="lt-LT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4B1EB-96EA-C1E4-A676-5A8B6AC9EC68}"/>
              </a:ext>
            </a:extLst>
          </p:cNvPr>
          <p:cNvSpPr txBox="1"/>
          <p:nvPr/>
        </p:nvSpPr>
        <p:spPr>
          <a:xfrm>
            <a:off x="507365" y="2121933"/>
            <a:ext cx="8865235" cy="47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įvairių renginių, veiklų: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3-asis Kretingos – Lietuvos jaunimo sostinės 2025 atidarymo renginys: šeimų piknikas „</a:t>
            </a:r>
            <a:r>
              <a:rPr lang="lt-LT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Įsipatogink</a:t>
            </a: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(liepos 6 d.);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Gatvės sporto ir kultūros renginys „Judink sąnarius“ (2025-07-12 vyks Kretingos r. Jokūbavo k.);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Riedlenčių ir BMX dviračių turnyras;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Kalnų dviračių šventė;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Šeimos mėnuo Kretingos sporto centre;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Šiuolaikinio meno platformos „</a:t>
            </a:r>
            <a:r>
              <a:rPr lang="lt-LT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Kub‘art</a:t>
            </a: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renginiai (filmai, koncertai, parodos ir pan.);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Nemokamas mankštos treniruotės mamoms;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lt-LT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Parneštuko</a:t>
            </a: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čempionatas;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Tarptautinei jaunimo dienai skirti renginiai (2025-08-12)</a:t>
            </a: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ir t.t.</a:t>
            </a:r>
            <a:endParaRPr lang="lt-L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aveikslėlis 6" descr="\\kaupiklis.kretinga.lt\ruf$\inga.rusinske\Desktop\Sostines_logo\Patvirtinti_logo\D2.jpg">
            <a:extLst>
              <a:ext uri="{FF2B5EF4-FFF2-40B4-BE49-F238E27FC236}">
                <a16:creationId xmlns:a16="http://schemas.microsoft.com/office/drawing/2014/main" id="{99C501FA-088E-FAF5-4395-3B3BB946CD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09" y="76200"/>
            <a:ext cx="2438400" cy="2226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2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D4649E8-878A-DFBF-0857-55AD6B6E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65" y="1104138"/>
            <a:ext cx="6350635" cy="553998"/>
          </a:xfrm>
        </p:spPr>
        <p:txBody>
          <a:bodyPr/>
          <a:lstStyle/>
          <a:p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toliau?</a:t>
            </a:r>
            <a:endParaRPr lang="lt-LT" sz="3600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F37AA35-C2DF-B23C-77C9-22BAF8711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85167"/>
            <a:ext cx="8008609" cy="369332"/>
          </a:xfrm>
        </p:spPr>
        <p:txBody>
          <a:bodyPr/>
          <a:lstStyle/>
          <a:p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KETVIRTIS – Žinių siekiantis jaunimas.</a:t>
            </a:r>
            <a:endParaRPr lang="lt-LT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111A4-86F5-D515-3C60-2BC107CD01F7}"/>
              </a:ext>
            </a:extLst>
          </p:cNvPr>
          <p:cNvSpPr txBox="1"/>
          <p:nvPr/>
        </p:nvSpPr>
        <p:spPr>
          <a:xfrm>
            <a:off x="507364" y="2139165"/>
            <a:ext cx="8789035" cy="443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Įvairių renginių, veiklų: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4-asis Kretingos – Lietuvos jaunimo sostinės 2025 atidarymo renginys: akcija „Iššūkis jaunimui“;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tarpmokyklinės lenktynių stimuliatorių varžybos;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okymai jauniesiems lyderiams ir jaunimo darbuotojams;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savivaldos ir Tolerancijos dienoms paminėti skirti renginiai;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jaunimo pilietiškumą ir lyderystę skatinančių renginių ciklas;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jaunimo galimybių mugė;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projekto „Kretinga – Lietuvos jaunimo sostinė 2025“ padėkos vakaras.</a:t>
            </a:r>
          </a:p>
        </p:txBody>
      </p:sp>
      <p:pic>
        <p:nvPicPr>
          <p:cNvPr id="7" name="Paveikslėlis 6" descr="\\kaupiklis.kretinga.lt\ruf$\inga.rusinske\Desktop\Sostines_logo\Patvirtinti_logo\Liucija2.jfif">
            <a:extLst>
              <a:ext uri="{FF2B5EF4-FFF2-40B4-BE49-F238E27FC236}">
                <a16:creationId xmlns:a16="http://schemas.microsoft.com/office/drawing/2014/main" id="{0D8C835A-3387-48A7-F135-63C81D6A32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63" y="228600"/>
            <a:ext cx="2499464" cy="2110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1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F6277FA-0992-F22E-BA46-BDCF54FF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65" y="381000"/>
            <a:ext cx="8255635" cy="1600200"/>
          </a:xfrm>
        </p:spPr>
        <p:txBody>
          <a:bodyPr/>
          <a:lstStyle/>
          <a:p>
            <a:pPr algn="ctr"/>
            <a:r>
              <a:rPr lang="lt-L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Iki susitikimų Kretingoje – 2025 m. Lietuvos jaunimo sostinėje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br>
              <a:rPr lang="lt-L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BD87EFE-0D4B-6063-C17C-B8F978BB8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133600"/>
            <a:ext cx="3124200" cy="160020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Daugiau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informacijos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renginių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lt-LT" sz="24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www.kretinga.lt</a:t>
            </a:r>
            <a:endParaRPr lang="lt-L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7" name="Paveikslėlis 6" descr="Paveikslėlis, kuriame yra ekrano kopija, Mobilusis telefonas, Elektroninis įrenginys, įtaisas">
            <a:extLst>
              <a:ext uri="{FF2B5EF4-FFF2-40B4-BE49-F238E27FC236}">
                <a16:creationId xmlns:a16="http://schemas.microsoft.com/office/drawing/2014/main" id="{B2A407EE-0749-5D47-784D-2C79A951C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46" y="1771269"/>
            <a:ext cx="5661205" cy="3772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 descr="Paveikslėlis, kuriame yra tekstas, grafinis dizainas, Grafika, Šriftas">
            <a:extLst>
              <a:ext uri="{FF2B5EF4-FFF2-40B4-BE49-F238E27FC236}">
                <a16:creationId xmlns:a16="http://schemas.microsoft.com/office/drawing/2014/main" id="{20B1E4A1-18CE-7961-95A0-8DA3F37425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1" y="4362831"/>
            <a:ext cx="357616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2"/>
            <a:ext cx="3371850" cy="7315200"/>
          </a:xfrm>
          <a:custGeom>
            <a:avLst/>
            <a:gdLst/>
            <a:ahLst/>
            <a:cxnLst/>
            <a:rect l="l" t="t" r="r" b="b"/>
            <a:pathLst>
              <a:path w="3371850" h="7315200">
                <a:moveTo>
                  <a:pt x="3371532" y="5173980"/>
                </a:moveTo>
                <a:lnTo>
                  <a:pt x="3367138" y="5113502"/>
                </a:lnTo>
                <a:lnTo>
                  <a:pt x="3361537" y="5056670"/>
                </a:lnTo>
                <a:lnTo>
                  <a:pt x="3354552" y="5000015"/>
                </a:lnTo>
                <a:lnTo>
                  <a:pt x="3346183" y="4943538"/>
                </a:lnTo>
                <a:lnTo>
                  <a:pt x="3336417" y="4887290"/>
                </a:lnTo>
                <a:lnTo>
                  <a:pt x="3325279" y="4831296"/>
                </a:lnTo>
                <a:lnTo>
                  <a:pt x="3312769" y="4775593"/>
                </a:lnTo>
                <a:lnTo>
                  <a:pt x="3298901" y="4720209"/>
                </a:lnTo>
                <a:lnTo>
                  <a:pt x="3283674" y="4665192"/>
                </a:lnTo>
                <a:lnTo>
                  <a:pt x="3267100" y="4610544"/>
                </a:lnTo>
                <a:lnTo>
                  <a:pt x="3249193" y="4556341"/>
                </a:lnTo>
                <a:lnTo>
                  <a:pt x="3229953" y="4502582"/>
                </a:lnTo>
                <a:lnTo>
                  <a:pt x="3209417" y="4449318"/>
                </a:lnTo>
                <a:lnTo>
                  <a:pt x="3187560" y="4396575"/>
                </a:lnTo>
                <a:lnTo>
                  <a:pt x="3164433" y="4344378"/>
                </a:lnTo>
                <a:lnTo>
                  <a:pt x="3140024" y="4292765"/>
                </a:lnTo>
                <a:lnTo>
                  <a:pt x="3114344" y="4241774"/>
                </a:lnTo>
                <a:lnTo>
                  <a:pt x="3087433" y="4191419"/>
                </a:lnTo>
                <a:lnTo>
                  <a:pt x="3059303" y="4141749"/>
                </a:lnTo>
                <a:lnTo>
                  <a:pt x="3029940" y="4092778"/>
                </a:lnTo>
                <a:lnTo>
                  <a:pt x="2999409" y="4044543"/>
                </a:lnTo>
                <a:lnTo>
                  <a:pt x="2967685" y="3997071"/>
                </a:lnTo>
                <a:lnTo>
                  <a:pt x="2934805" y="3950398"/>
                </a:lnTo>
                <a:lnTo>
                  <a:pt x="2900794" y="3904538"/>
                </a:lnTo>
                <a:lnTo>
                  <a:pt x="2865678" y="3859530"/>
                </a:lnTo>
                <a:lnTo>
                  <a:pt x="2829458" y="3815397"/>
                </a:lnTo>
                <a:lnTo>
                  <a:pt x="2792158" y="3772166"/>
                </a:lnTo>
                <a:lnTo>
                  <a:pt x="2753817" y="3729863"/>
                </a:lnTo>
                <a:lnTo>
                  <a:pt x="2714460" y="3688524"/>
                </a:lnTo>
                <a:lnTo>
                  <a:pt x="2674086" y="3648151"/>
                </a:lnTo>
                <a:lnTo>
                  <a:pt x="2632735" y="3608781"/>
                </a:lnTo>
                <a:lnTo>
                  <a:pt x="2590431" y="3570440"/>
                </a:lnTo>
                <a:lnTo>
                  <a:pt x="2547213" y="3533152"/>
                </a:lnTo>
                <a:lnTo>
                  <a:pt x="2503081" y="3496932"/>
                </a:lnTo>
                <a:lnTo>
                  <a:pt x="2458072" y="3461804"/>
                </a:lnTo>
                <a:lnTo>
                  <a:pt x="2412212" y="3427793"/>
                </a:lnTo>
                <a:lnTo>
                  <a:pt x="2365540" y="3394926"/>
                </a:lnTo>
                <a:lnTo>
                  <a:pt x="2318054" y="3363201"/>
                </a:lnTo>
                <a:lnTo>
                  <a:pt x="2269820" y="3332657"/>
                </a:lnTo>
                <a:lnTo>
                  <a:pt x="2220849" y="3303308"/>
                </a:lnTo>
                <a:lnTo>
                  <a:pt x="2171179" y="3275177"/>
                </a:lnTo>
                <a:lnTo>
                  <a:pt x="2120823" y="3248253"/>
                </a:lnTo>
                <a:lnTo>
                  <a:pt x="2069833" y="3222587"/>
                </a:lnTo>
                <a:lnTo>
                  <a:pt x="2018220" y="3198177"/>
                </a:lnTo>
                <a:lnTo>
                  <a:pt x="1966036" y="3175038"/>
                </a:lnTo>
                <a:lnTo>
                  <a:pt x="1913280" y="3153194"/>
                </a:lnTo>
                <a:lnTo>
                  <a:pt x="1860016" y="3132645"/>
                </a:lnTo>
                <a:lnTo>
                  <a:pt x="1806270" y="3113417"/>
                </a:lnTo>
                <a:lnTo>
                  <a:pt x="1752053" y="3095510"/>
                </a:lnTo>
                <a:lnTo>
                  <a:pt x="1697418" y="3078937"/>
                </a:lnTo>
                <a:lnTo>
                  <a:pt x="1642402" y="3063710"/>
                </a:lnTo>
                <a:lnTo>
                  <a:pt x="1587017" y="3049828"/>
                </a:lnTo>
                <a:lnTo>
                  <a:pt x="1531315" y="3037319"/>
                </a:lnTo>
                <a:lnTo>
                  <a:pt x="1475320" y="3026181"/>
                </a:lnTo>
                <a:lnTo>
                  <a:pt x="1419059" y="3016427"/>
                </a:lnTo>
                <a:lnTo>
                  <a:pt x="1362595" y="3008045"/>
                </a:lnTo>
                <a:lnTo>
                  <a:pt x="1305941" y="3001060"/>
                </a:lnTo>
                <a:lnTo>
                  <a:pt x="1249108" y="2995460"/>
                </a:lnTo>
                <a:lnTo>
                  <a:pt x="1192174" y="2991269"/>
                </a:lnTo>
                <a:lnTo>
                  <a:pt x="1135151" y="2988462"/>
                </a:lnTo>
                <a:lnTo>
                  <a:pt x="1078090" y="2987065"/>
                </a:lnTo>
                <a:lnTo>
                  <a:pt x="1049540" y="2986887"/>
                </a:lnTo>
                <a:lnTo>
                  <a:pt x="1020991" y="2987065"/>
                </a:lnTo>
                <a:lnTo>
                  <a:pt x="963917" y="2988462"/>
                </a:lnTo>
                <a:lnTo>
                  <a:pt x="906894" y="2991269"/>
                </a:lnTo>
                <a:lnTo>
                  <a:pt x="867498" y="2994063"/>
                </a:lnTo>
                <a:lnTo>
                  <a:pt x="879424" y="2985770"/>
                </a:lnTo>
                <a:lnTo>
                  <a:pt x="916635" y="2958884"/>
                </a:lnTo>
                <a:lnTo>
                  <a:pt x="953160" y="2931083"/>
                </a:lnTo>
                <a:lnTo>
                  <a:pt x="989012" y="2902407"/>
                </a:lnTo>
                <a:lnTo>
                  <a:pt x="1024128" y="2872841"/>
                </a:lnTo>
                <a:lnTo>
                  <a:pt x="1058519" y="2842437"/>
                </a:lnTo>
                <a:lnTo>
                  <a:pt x="1092149" y="2811195"/>
                </a:lnTo>
                <a:lnTo>
                  <a:pt x="1125004" y="2779128"/>
                </a:lnTo>
                <a:lnTo>
                  <a:pt x="1157071" y="2746273"/>
                </a:lnTo>
                <a:lnTo>
                  <a:pt x="1188313" y="2712656"/>
                </a:lnTo>
                <a:lnTo>
                  <a:pt x="1218717" y="2678265"/>
                </a:lnTo>
                <a:lnTo>
                  <a:pt x="1248270" y="2643136"/>
                </a:lnTo>
                <a:lnTo>
                  <a:pt x="1276959" y="2607297"/>
                </a:lnTo>
                <a:lnTo>
                  <a:pt x="1304747" y="2570759"/>
                </a:lnTo>
                <a:lnTo>
                  <a:pt x="1331645" y="2533561"/>
                </a:lnTo>
                <a:lnTo>
                  <a:pt x="1357617" y="2495702"/>
                </a:lnTo>
                <a:lnTo>
                  <a:pt x="1382649" y="2457221"/>
                </a:lnTo>
                <a:lnTo>
                  <a:pt x="1406728" y="2418130"/>
                </a:lnTo>
                <a:lnTo>
                  <a:pt x="1429842" y="2378481"/>
                </a:lnTo>
                <a:lnTo>
                  <a:pt x="1451978" y="2338260"/>
                </a:lnTo>
                <a:lnTo>
                  <a:pt x="1473123" y="2297519"/>
                </a:lnTo>
                <a:lnTo>
                  <a:pt x="1493253" y="2256269"/>
                </a:lnTo>
                <a:lnTo>
                  <a:pt x="1512366" y="2214524"/>
                </a:lnTo>
                <a:lnTo>
                  <a:pt x="1530451" y="2172335"/>
                </a:lnTo>
                <a:lnTo>
                  <a:pt x="1547507" y="2129713"/>
                </a:lnTo>
                <a:lnTo>
                  <a:pt x="1563497" y="2086686"/>
                </a:lnTo>
                <a:lnTo>
                  <a:pt x="1578432" y="2043277"/>
                </a:lnTo>
                <a:lnTo>
                  <a:pt x="1592287" y="1999513"/>
                </a:lnTo>
                <a:lnTo>
                  <a:pt x="1605076" y="1955419"/>
                </a:lnTo>
                <a:lnTo>
                  <a:pt x="1616786" y="1911032"/>
                </a:lnTo>
                <a:lnTo>
                  <a:pt x="1627390" y="1866366"/>
                </a:lnTo>
                <a:lnTo>
                  <a:pt x="1636890" y="1821459"/>
                </a:lnTo>
                <a:lnTo>
                  <a:pt x="1645297" y="1776323"/>
                </a:lnTo>
                <a:lnTo>
                  <a:pt x="1652587" y="1731010"/>
                </a:lnTo>
                <a:lnTo>
                  <a:pt x="1658759" y="1685518"/>
                </a:lnTo>
                <a:lnTo>
                  <a:pt x="1663827" y="1639900"/>
                </a:lnTo>
                <a:lnTo>
                  <a:pt x="1667764" y="1594154"/>
                </a:lnTo>
                <a:lnTo>
                  <a:pt x="1670583" y="1548345"/>
                </a:lnTo>
                <a:lnTo>
                  <a:pt x="1672272" y="1502473"/>
                </a:lnTo>
                <a:lnTo>
                  <a:pt x="1672831" y="1456563"/>
                </a:lnTo>
                <a:lnTo>
                  <a:pt x="1672691" y="1433614"/>
                </a:lnTo>
                <a:lnTo>
                  <a:pt x="1671561" y="1387729"/>
                </a:lnTo>
                <a:lnTo>
                  <a:pt x="1669313" y="1341869"/>
                </a:lnTo>
                <a:lnTo>
                  <a:pt x="1665935" y="1296098"/>
                </a:lnTo>
                <a:lnTo>
                  <a:pt x="1661439" y="1250403"/>
                </a:lnTo>
                <a:lnTo>
                  <a:pt x="1655813" y="1204849"/>
                </a:lnTo>
                <a:lnTo>
                  <a:pt x="1649082" y="1159446"/>
                </a:lnTo>
                <a:lnTo>
                  <a:pt x="1641233" y="1114209"/>
                </a:lnTo>
                <a:lnTo>
                  <a:pt x="1632280" y="1069187"/>
                </a:lnTo>
                <a:lnTo>
                  <a:pt x="1622221" y="1024394"/>
                </a:lnTo>
                <a:lnTo>
                  <a:pt x="1611071" y="979868"/>
                </a:lnTo>
                <a:lnTo>
                  <a:pt x="1598815" y="935621"/>
                </a:lnTo>
                <a:lnTo>
                  <a:pt x="1585493" y="891692"/>
                </a:lnTo>
                <a:lnTo>
                  <a:pt x="1571091" y="848106"/>
                </a:lnTo>
                <a:lnTo>
                  <a:pt x="1555635" y="804887"/>
                </a:lnTo>
                <a:lnTo>
                  <a:pt x="1539113" y="762063"/>
                </a:lnTo>
                <a:lnTo>
                  <a:pt x="1521548" y="719645"/>
                </a:lnTo>
                <a:lnTo>
                  <a:pt x="1502943" y="677672"/>
                </a:lnTo>
                <a:lnTo>
                  <a:pt x="1483309" y="636181"/>
                </a:lnTo>
                <a:lnTo>
                  <a:pt x="1462671" y="595172"/>
                </a:lnTo>
                <a:lnTo>
                  <a:pt x="1441030" y="554685"/>
                </a:lnTo>
                <a:lnTo>
                  <a:pt x="1418412" y="514756"/>
                </a:lnTo>
                <a:lnTo>
                  <a:pt x="1394802" y="475373"/>
                </a:lnTo>
                <a:lnTo>
                  <a:pt x="1370253" y="436587"/>
                </a:lnTo>
                <a:lnTo>
                  <a:pt x="1344752" y="398424"/>
                </a:lnTo>
                <a:lnTo>
                  <a:pt x="1318310" y="360895"/>
                </a:lnTo>
                <a:lnTo>
                  <a:pt x="1290967" y="324015"/>
                </a:lnTo>
                <a:lnTo>
                  <a:pt x="1262722" y="287832"/>
                </a:lnTo>
                <a:lnTo>
                  <a:pt x="1233601" y="252349"/>
                </a:lnTo>
                <a:lnTo>
                  <a:pt x="1203617" y="217589"/>
                </a:lnTo>
                <a:lnTo>
                  <a:pt x="1172794" y="183565"/>
                </a:lnTo>
                <a:lnTo>
                  <a:pt x="1141133" y="150329"/>
                </a:lnTo>
                <a:lnTo>
                  <a:pt x="1108671" y="117868"/>
                </a:lnTo>
                <a:lnTo>
                  <a:pt x="1075436" y="86207"/>
                </a:lnTo>
                <a:lnTo>
                  <a:pt x="1041412" y="55384"/>
                </a:lnTo>
                <a:lnTo>
                  <a:pt x="1006665" y="25400"/>
                </a:lnTo>
                <a:lnTo>
                  <a:pt x="975753" y="0"/>
                </a:lnTo>
                <a:lnTo>
                  <a:pt x="0" y="0"/>
                </a:lnTo>
                <a:lnTo>
                  <a:pt x="0" y="3237141"/>
                </a:lnTo>
                <a:lnTo>
                  <a:pt x="0" y="3316465"/>
                </a:lnTo>
                <a:lnTo>
                  <a:pt x="0" y="7315200"/>
                </a:lnTo>
                <a:lnTo>
                  <a:pt x="2233765" y="7315200"/>
                </a:lnTo>
                <a:lnTo>
                  <a:pt x="2269820" y="7293483"/>
                </a:lnTo>
                <a:lnTo>
                  <a:pt x="2318054" y="7262939"/>
                </a:lnTo>
                <a:lnTo>
                  <a:pt x="2365540" y="7231215"/>
                </a:lnTo>
                <a:lnTo>
                  <a:pt x="2412212" y="7198347"/>
                </a:lnTo>
                <a:lnTo>
                  <a:pt x="2458072" y="7164324"/>
                </a:lnTo>
                <a:lnTo>
                  <a:pt x="2503081" y="7129208"/>
                </a:lnTo>
                <a:lnTo>
                  <a:pt x="2547213" y="7092988"/>
                </a:lnTo>
                <a:lnTo>
                  <a:pt x="2590431" y="7055701"/>
                </a:lnTo>
                <a:lnTo>
                  <a:pt x="2632735" y="7017359"/>
                </a:lnTo>
                <a:lnTo>
                  <a:pt x="2674086" y="6977989"/>
                </a:lnTo>
                <a:lnTo>
                  <a:pt x="2714460" y="6937616"/>
                </a:lnTo>
                <a:lnTo>
                  <a:pt x="2753817" y="6896278"/>
                </a:lnTo>
                <a:lnTo>
                  <a:pt x="2792158" y="6853974"/>
                </a:lnTo>
                <a:lnTo>
                  <a:pt x="2829458" y="6810743"/>
                </a:lnTo>
                <a:lnTo>
                  <a:pt x="2865678" y="6766611"/>
                </a:lnTo>
                <a:lnTo>
                  <a:pt x="2900794" y="6721602"/>
                </a:lnTo>
                <a:lnTo>
                  <a:pt x="2934805" y="6675742"/>
                </a:lnTo>
                <a:lnTo>
                  <a:pt x="2967685" y="6629070"/>
                </a:lnTo>
                <a:lnTo>
                  <a:pt x="2999409" y="6581597"/>
                </a:lnTo>
                <a:lnTo>
                  <a:pt x="3029940" y="6533362"/>
                </a:lnTo>
                <a:lnTo>
                  <a:pt x="3059303" y="6484391"/>
                </a:lnTo>
                <a:lnTo>
                  <a:pt x="3087433" y="6434722"/>
                </a:lnTo>
                <a:lnTo>
                  <a:pt x="3114344" y="6384366"/>
                </a:lnTo>
                <a:lnTo>
                  <a:pt x="3140024" y="6333376"/>
                </a:lnTo>
                <a:lnTo>
                  <a:pt x="3164433" y="6281763"/>
                </a:lnTo>
                <a:lnTo>
                  <a:pt x="3187560" y="6229578"/>
                </a:lnTo>
                <a:lnTo>
                  <a:pt x="3209417" y="6176823"/>
                </a:lnTo>
                <a:lnTo>
                  <a:pt x="3229953" y="6123559"/>
                </a:lnTo>
                <a:lnTo>
                  <a:pt x="3249193" y="6069800"/>
                </a:lnTo>
                <a:lnTo>
                  <a:pt x="3267100" y="6015596"/>
                </a:lnTo>
                <a:lnTo>
                  <a:pt x="3283674" y="5960948"/>
                </a:lnTo>
                <a:lnTo>
                  <a:pt x="3298901" y="5905932"/>
                </a:lnTo>
                <a:lnTo>
                  <a:pt x="3312769" y="5850547"/>
                </a:lnTo>
                <a:lnTo>
                  <a:pt x="3325279" y="5794845"/>
                </a:lnTo>
                <a:lnTo>
                  <a:pt x="3336417" y="5738850"/>
                </a:lnTo>
                <a:lnTo>
                  <a:pt x="3346183" y="5682602"/>
                </a:lnTo>
                <a:lnTo>
                  <a:pt x="3354552" y="5626125"/>
                </a:lnTo>
                <a:lnTo>
                  <a:pt x="3361537" y="5569470"/>
                </a:lnTo>
                <a:lnTo>
                  <a:pt x="3367138" y="5512651"/>
                </a:lnTo>
                <a:lnTo>
                  <a:pt x="3371342" y="5455717"/>
                </a:lnTo>
                <a:lnTo>
                  <a:pt x="3371532" y="5452161"/>
                </a:lnTo>
                <a:lnTo>
                  <a:pt x="3371532" y="5173980"/>
                </a:lnTo>
                <a:close/>
              </a:path>
            </a:pathLst>
          </a:custGeom>
          <a:solidFill>
            <a:srgbClr val="ECD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5257800" y="685800"/>
            <a:ext cx="4191000" cy="1744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Kodėl Kretinga?</a:t>
            </a:r>
            <a:b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050" dirty="0">
              <a:latin typeface="Trebuchet MS"/>
              <a:cs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B11B4-5B41-32A9-7779-F04878271F45}"/>
              </a:ext>
            </a:extLst>
          </p:cNvPr>
          <p:cNvSpPr txBox="1"/>
          <p:nvPr/>
        </p:nvSpPr>
        <p:spPr>
          <a:xfrm>
            <a:off x="5169868" y="2362200"/>
            <a:ext cx="4278932" cy="3456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Jaunimo politika tapo vienu iš Savivaldybės prioritetų;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Atidarytas Kretingos atviros jaunimo centras;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Pradėtas mobilusis darbas (5 seniūnijose);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Didesnės investicijos į aktyvų jaunimo laisvalaikį.</a:t>
            </a:r>
          </a:p>
        </p:txBody>
      </p:sp>
      <p:pic>
        <p:nvPicPr>
          <p:cNvPr id="10" name="Paveikslėlis 9" descr="Paveikslėlis, kuriame yra asmuo, apranga, Žmogaus veidas, vyras&#10;&#10;Dirbtinio intelekto sugeneruotas turinys gali būti neteisingas.">
            <a:extLst>
              <a:ext uri="{FF2B5EF4-FFF2-40B4-BE49-F238E27FC236}">
                <a16:creationId xmlns:a16="http://schemas.microsoft.com/office/drawing/2014/main" id="{16C5804D-BB9C-169F-096B-3E556BA06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2753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797312"/>
            <a:ext cx="8229599" cy="12542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lang="lt-L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Pagrindiniai projekto „Kretinga – Lietuvos jaunimo sostinė 2025“ tikslai:</a:t>
            </a:r>
            <a:endParaRPr sz="3600" spc="285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427D7-BD73-3C4F-B965-D19D63F8049B}"/>
              </a:ext>
            </a:extLst>
          </p:cNvPr>
          <p:cNvSpPr txBox="1"/>
          <p:nvPr/>
        </p:nvSpPr>
        <p:spPr>
          <a:xfrm>
            <a:off x="914399" y="2362200"/>
            <a:ext cx="7848599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lt-LT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tiprinti jaunimo politiką;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tiprinti jaunimo sektoriaus ir vietos savivaldos bendradarbiavimą Kretingos rajone;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katinti jaunimo įgalinimą, užimtumą, savanorystę;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erinti darbo su jaunimu kokybę;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katinti tarptautinį ir tarpžinybinį bendradarbiavimą;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udaryti sąlygas aktyvesniam jaunimo laisvalaikiui.</a:t>
            </a: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1B81712-A3AE-B8A0-1748-3AD9F48EC75D}"/>
              </a:ext>
            </a:extLst>
          </p:cNvPr>
          <p:cNvSpPr/>
          <p:nvPr/>
        </p:nvSpPr>
        <p:spPr>
          <a:xfrm>
            <a:off x="7798436" y="6456164"/>
            <a:ext cx="1955164" cy="823594"/>
          </a:xfrm>
          <a:custGeom>
            <a:avLst/>
            <a:gdLst/>
            <a:ahLst/>
            <a:cxnLst/>
            <a:rect l="l" t="t" r="r" b="b"/>
            <a:pathLst>
              <a:path w="1955165" h="823595">
                <a:moveTo>
                  <a:pt x="1954674" y="823051"/>
                </a:moveTo>
                <a:lnTo>
                  <a:pt x="0" y="823051"/>
                </a:lnTo>
                <a:lnTo>
                  <a:pt x="1392" y="811745"/>
                </a:lnTo>
                <a:lnTo>
                  <a:pt x="9279" y="766179"/>
                </a:lnTo>
                <a:lnTo>
                  <a:pt x="19297" y="721381"/>
                </a:lnTo>
                <a:lnTo>
                  <a:pt x="31392" y="677404"/>
                </a:lnTo>
                <a:lnTo>
                  <a:pt x="45510" y="634303"/>
                </a:lnTo>
                <a:lnTo>
                  <a:pt x="61594" y="592133"/>
                </a:lnTo>
                <a:lnTo>
                  <a:pt x="79592" y="550948"/>
                </a:lnTo>
                <a:lnTo>
                  <a:pt x="99448" y="510803"/>
                </a:lnTo>
                <a:lnTo>
                  <a:pt x="121108" y="471753"/>
                </a:lnTo>
                <a:lnTo>
                  <a:pt x="144518" y="433852"/>
                </a:lnTo>
                <a:lnTo>
                  <a:pt x="169622" y="397154"/>
                </a:lnTo>
                <a:lnTo>
                  <a:pt x="196366" y="361715"/>
                </a:lnTo>
                <a:lnTo>
                  <a:pt x="224696" y="327588"/>
                </a:lnTo>
                <a:lnTo>
                  <a:pt x="254557" y="294829"/>
                </a:lnTo>
                <a:lnTo>
                  <a:pt x="285894" y="263492"/>
                </a:lnTo>
                <a:lnTo>
                  <a:pt x="318654" y="233631"/>
                </a:lnTo>
                <a:lnTo>
                  <a:pt x="352780" y="205301"/>
                </a:lnTo>
                <a:lnTo>
                  <a:pt x="388220" y="178556"/>
                </a:lnTo>
                <a:lnTo>
                  <a:pt x="424917" y="153452"/>
                </a:lnTo>
                <a:lnTo>
                  <a:pt x="462818" y="130043"/>
                </a:lnTo>
                <a:lnTo>
                  <a:pt x="501869" y="108383"/>
                </a:lnTo>
                <a:lnTo>
                  <a:pt x="542013" y="88527"/>
                </a:lnTo>
                <a:lnTo>
                  <a:pt x="583198" y="70529"/>
                </a:lnTo>
                <a:lnTo>
                  <a:pt x="625368" y="54444"/>
                </a:lnTo>
                <a:lnTo>
                  <a:pt x="668469" y="40327"/>
                </a:lnTo>
                <a:lnTo>
                  <a:pt x="712446" y="28232"/>
                </a:lnTo>
                <a:lnTo>
                  <a:pt x="757245" y="18214"/>
                </a:lnTo>
                <a:lnTo>
                  <a:pt x="802811" y="10327"/>
                </a:lnTo>
                <a:lnTo>
                  <a:pt x="849089" y="4626"/>
                </a:lnTo>
                <a:lnTo>
                  <a:pt x="896025" y="1165"/>
                </a:lnTo>
                <a:lnTo>
                  <a:pt x="943565" y="0"/>
                </a:lnTo>
                <a:lnTo>
                  <a:pt x="1011108" y="0"/>
                </a:lnTo>
                <a:lnTo>
                  <a:pt x="1058648" y="1165"/>
                </a:lnTo>
                <a:lnTo>
                  <a:pt x="1105584" y="4626"/>
                </a:lnTo>
                <a:lnTo>
                  <a:pt x="1151863" y="10327"/>
                </a:lnTo>
                <a:lnTo>
                  <a:pt x="1197428" y="18214"/>
                </a:lnTo>
                <a:lnTo>
                  <a:pt x="1242227" y="28232"/>
                </a:lnTo>
                <a:lnTo>
                  <a:pt x="1286204" y="40327"/>
                </a:lnTo>
                <a:lnTo>
                  <a:pt x="1329305" y="54444"/>
                </a:lnTo>
                <a:lnTo>
                  <a:pt x="1371475" y="70529"/>
                </a:lnTo>
                <a:lnTo>
                  <a:pt x="1412660" y="88527"/>
                </a:lnTo>
                <a:lnTo>
                  <a:pt x="1452804" y="108383"/>
                </a:lnTo>
                <a:lnTo>
                  <a:pt x="1491855" y="130043"/>
                </a:lnTo>
                <a:lnTo>
                  <a:pt x="1529756" y="153452"/>
                </a:lnTo>
                <a:lnTo>
                  <a:pt x="1566454" y="178556"/>
                </a:lnTo>
                <a:lnTo>
                  <a:pt x="1601893" y="205301"/>
                </a:lnTo>
                <a:lnTo>
                  <a:pt x="1636020" y="233631"/>
                </a:lnTo>
                <a:lnTo>
                  <a:pt x="1668779" y="263492"/>
                </a:lnTo>
                <a:lnTo>
                  <a:pt x="1700116" y="294829"/>
                </a:lnTo>
                <a:lnTo>
                  <a:pt x="1729977" y="327588"/>
                </a:lnTo>
                <a:lnTo>
                  <a:pt x="1758307" y="361715"/>
                </a:lnTo>
                <a:lnTo>
                  <a:pt x="1785051" y="397154"/>
                </a:lnTo>
                <a:lnTo>
                  <a:pt x="1810155" y="433852"/>
                </a:lnTo>
                <a:lnTo>
                  <a:pt x="1833565" y="471753"/>
                </a:lnTo>
                <a:lnTo>
                  <a:pt x="1855225" y="510803"/>
                </a:lnTo>
                <a:lnTo>
                  <a:pt x="1875081" y="550948"/>
                </a:lnTo>
                <a:lnTo>
                  <a:pt x="1893079" y="592133"/>
                </a:lnTo>
                <a:lnTo>
                  <a:pt x="1909164" y="634303"/>
                </a:lnTo>
                <a:lnTo>
                  <a:pt x="1923281" y="677404"/>
                </a:lnTo>
                <a:lnTo>
                  <a:pt x="1935376" y="721381"/>
                </a:lnTo>
                <a:lnTo>
                  <a:pt x="1945394" y="766179"/>
                </a:lnTo>
                <a:lnTo>
                  <a:pt x="1953281" y="811745"/>
                </a:lnTo>
                <a:lnTo>
                  <a:pt x="1954674" y="823051"/>
                </a:lnTo>
                <a:close/>
              </a:path>
            </a:pathLst>
          </a:custGeom>
          <a:solidFill>
            <a:srgbClr val="ECDEB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43000" y="978210"/>
            <a:ext cx="4936490" cy="606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lt-L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Pirmieji rezultatai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sz="3600" spc="3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89576" y="6491606"/>
            <a:ext cx="1955164" cy="823594"/>
          </a:xfrm>
          <a:custGeom>
            <a:avLst/>
            <a:gdLst/>
            <a:ahLst/>
            <a:cxnLst/>
            <a:rect l="l" t="t" r="r" b="b"/>
            <a:pathLst>
              <a:path w="1955165" h="823595">
                <a:moveTo>
                  <a:pt x="1954674" y="823051"/>
                </a:moveTo>
                <a:lnTo>
                  <a:pt x="0" y="823051"/>
                </a:lnTo>
                <a:lnTo>
                  <a:pt x="1392" y="811745"/>
                </a:lnTo>
                <a:lnTo>
                  <a:pt x="9279" y="766179"/>
                </a:lnTo>
                <a:lnTo>
                  <a:pt x="19297" y="721381"/>
                </a:lnTo>
                <a:lnTo>
                  <a:pt x="31392" y="677404"/>
                </a:lnTo>
                <a:lnTo>
                  <a:pt x="45510" y="634303"/>
                </a:lnTo>
                <a:lnTo>
                  <a:pt x="61594" y="592133"/>
                </a:lnTo>
                <a:lnTo>
                  <a:pt x="79592" y="550948"/>
                </a:lnTo>
                <a:lnTo>
                  <a:pt x="99448" y="510803"/>
                </a:lnTo>
                <a:lnTo>
                  <a:pt x="121108" y="471753"/>
                </a:lnTo>
                <a:lnTo>
                  <a:pt x="144518" y="433852"/>
                </a:lnTo>
                <a:lnTo>
                  <a:pt x="169622" y="397154"/>
                </a:lnTo>
                <a:lnTo>
                  <a:pt x="196366" y="361715"/>
                </a:lnTo>
                <a:lnTo>
                  <a:pt x="224696" y="327588"/>
                </a:lnTo>
                <a:lnTo>
                  <a:pt x="254557" y="294829"/>
                </a:lnTo>
                <a:lnTo>
                  <a:pt x="285894" y="263492"/>
                </a:lnTo>
                <a:lnTo>
                  <a:pt x="318654" y="233631"/>
                </a:lnTo>
                <a:lnTo>
                  <a:pt x="352780" y="205301"/>
                </a:lnTo>
                <a:lnTo>
                  <a:pt x="388220" y="178556"/>
                </a:lnTo>
                <a:lnTo>
                  <a:pt x="424917" y="153452"/>
                </a:lnTo>
                <a:lnTo>
                  <a:pt x="462818" y="130043"/>
                </a:lnTo>
                <a:lnTo>
                  <a:pt x="501869" y="108383"/>
                </a:lnTo>
                <a:lnTo>
                  <a:pt x="542013" y="88527"/>
                </a:lnTo>
                <a:lnTo>
                  <a:pt x="583198" y="70529"/>
                </a:lnTo>
                <a:lnTo>
                  <a:pt x="625368" y="54444"/>
                </a:lnTo>
                <a:lnTo>
                  <a:pt x="668469" y="40327"/>
                </a:lnTo>
                <a:lnTo>
                  <a:pt x="712446" y="28232"/>
                </a:lnTo>
                <a:lnTo>
                  <a:pt x="757245" y="18214"/>
                </a:lnTo>
                <a:lnTo>
                  <a:pt x="802811" y="10327"/>
                </a:lnTo>
                <a:lnTo>
                  <a:pt x="849089" y="4626"/>
                </a:lnTo>
                <a:lnTo>
                  <a:pt x="896025" y="1165"/>
                </a:lnTo>
                <a:lnTo>
                  <a:pt x="943565" y="0"/>
                </a:lnTo>
                <a:lnTo>
                  <a:pt x="1011108" y="0"/>
                </a:lnTo>
                <a:lnTo>
                  <a:pt x="1058648" y="1165"/>
                </a:lnTo>
                <a:lnTo>
                  <a:pt x="1105584" y="4626"/>
                </a:lnTo>
                <a:lnTo>
                  <a:pt x="1151863" y="10327"/>
                </a:lnTo>
                <a:lnTo>
                  <a:pt x="1197428" y="18214"/>
                </a:lnTo>
                <a:lnTo>
                  <a:pt x="1242227" y="28232"/>
                </a:lnTo>
                <a:lnTo>
                  <a:pt x="1286204" y="40327"/>
                </a:lnTo>
                <a:lnTo>
                  <a:pt x="1329305" y="54444"/>
                </a:lnTo>
                <a:lnTo>
                  <a:pt x="1371475" y="70529"/>
                </a:lnTo>
                <a:lnTo>
                  <a:pt x="1412660" y="88527"/>
                </a:lnTo>
                <a:lnTo>
                  <a:pt x="1452804" y="108383"/>
                </a:lnTo>
                <a:lnTo>
                  <a:pt x="1491855" y="130043"/>
                </a:lnTo>
                <a:lnTo>
                  <a:pt x="1529756" y="153452"/>
                </a:lnTo>
                <a:lnTo>
                  <a:pt x="1566454" y="178556"/>
                </a:lnTo>
                <a:lnTo>
                  <a:pt x="1601893" y="205301"/>
                </a:lnTo>
                <a:lnTo>
                  <a:pt x="1636020" y="233631"/>
                </a:lnTo>
                <a:lnTo>
                  <a:pt x="1668779" y="263492"/>
                </a:lnTo>
                <a:lnTo>
                  <a:pt x="1700116" y="294829"/>
                </a:lnTo>
                <a:lnTo>
                  <a:pt x="1729977" y="327588"/>
                </a:lnTo>
                <a:lnTo>
                  <a:pt x="1758307" y="361715"/>
                </a:lnTo>
                <a:lnTo>
                  <a:pt x="1785051" y="397154"/>
                </a:lnTo>
                <a:lnTo>
                  <a:pt x="1810155" y="433852"/>
                </a:lnTo>
                <a:lnTo>
                  <a:pt x="1833565" y="471753"/>
                </a:lnTo>
                <a:lnTo>
                  <a:pt x="1855225" y="510803"/>
                </a:lnTo>
                <a:lnTo>
                  <a:pt x="1875081" y="550948"/>
                </a:lnTo>
                <a:lnTo>
                  <a:pt x="1893079" y="592133"/>
                </a:lnTo>
                <a:lnTo>
                  <a:pt x="1909164" y="634303"/>
                </a:lnTo>
                <a:lnTo>
                  <a:pt x="1923281" y="677404"/>
                </a:lnTo>
                <a:lnTo>
                  <a:pt x="1935376" y="721381"/>
                </a:lnTo>
                <a:lnTo>
                  <a:pt x="1945394" y="766179"/>
                </a:lnTo>
                <a:lnTo>
                  <a:pt x="1953281" y="811745"/>
                </a:lnTo>
                <a:lnTo>
                  <a:pt x="1954674" y="823051"/>
                </a:lnTo>
                <a:close/>
              </a:path>
            </a:pathLst>
          </a:custGeom>
          <a:solidFill>
            <a:srgbClr val="ECD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64F06-B4D9-8A02-E0F3-47AC4E254E7B}"/>
              </a:ext>
            </a:extLst>
          </p:cNvPr>
          <p:cNvSpPr txBox="1"/>
          <p:nvPr/>
        </p:nvSpPr>
        <p:spPr>
          <a:xfrm>
            <a:off x="914400" y="1905000"/>
            <a:ext cx="8305800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m. sudaryta projekto „Kretinga – Lietuvos jaunimo sostinė 2025“ įgyvendinimo darbo grupė.</a:t>
            </a:r>
            <a:endParaRPr lang="lt-L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D2F97-FBFF-9067-3B59-2543EC0631A8}"/>
              </a:ext>
            </a:extLst>
          </p:cNvPr>
          <p:cNvSpPr txBox="1"/>
          <p:nvPr/>
        </p:nvSpPr>
        <p:spPr>
          <a:xfrm>
            <a:off x="5181600" y="3277232"/>
            <a:ext cx="4114800" cy="2658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Atstovai iš: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jaunimo organizacijų;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savivaldybės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t-LT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vietimo įstaigų;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kultūros įstaigų.</a:t>
            </a:r>
          </a:p>
        </p:txBody>
      </p:sp>
      <p:pic>
        <p:nvPicPr>
          <p:cNvPr id="16" name="Paveikslėlis 15" descr="Paveikslėlis, kuriame yra lauko, tekstas, rankraštis, žiema">
            <a:extLst>
              <a:ext uri="{FF2B5EF4-FFF2-40B4-BE49-F238E27FC236}">
                <a16:creationId xmlns:a16="http://schemas.microsoft.com/office/drawing/2014/main" id="{0D25565B-E712-C321-9BF9-A8B8B5098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56955"/>
            <a:ext cx="4114800" cy="39510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CDD2C45-E5B2-0259-DB78-4AFEE6B7CD8A}"/>
              </a:ext>
            </a:extLst>
          </p:cNvPr>
          <p:cNvSpPr/>
          <p:nvPr/>
        </p:nvSpPr>
        <p:spPr>
          <a:xfrm>
            <a:off x="1772" y="0"/>
            <a:ext cx="1004569" cy="2564130"/>
          </a:xfrm>
          <a:custGeom>
            <a:avLst/>
            <a:gdLst/>
            <a:ahLst/>
            <a:cxnLst/>
            <a:rect l="l" t="t" r="r" b="b"/>
            <a:pathLst>
              <a:path w="1004569" h="2564130">
                <a:moveTo>
                  <a:pt x="0" y="2563781"/>
                </a:moveTo>
                <a:lnTo>
                  <a:pt x="0" y="0"/>
                </a:lnTo>
                <a:lnTo>
                  <a:pt x="517223" y="0"/>
                </a:lnTo>
                <a:lnTo>
                  <a:pt x="554639" y="36142"/>
                </a:lnTo>
                <a:lnTo>
                  <a:pt x="593887" y="76861"/>
                </a:lnTo>
                <a:lnTo>
                  <a:pt x="631610" y="118999"/>
                </a:lnTo>
                <a:lnTo>
                  <a:pt x="667760" y="162498"/>
                </a:lnTo>
                <a:lnTo>
                  <a:pt x="702276" y="207294"/>
                </a:lnTo>
                <a:lnTo>
                  <a:pt x="735128" y="253332"/>
                </a:lnTo>
                <a:lnTo>
                  <a:pt x="766259" y="300549"/>
                </a:lnTo>
                <a:lnTo>
                  <a:pt x="795633" y="348881"/>
                </a:lnTo>
                <a:lnTo>
                  <a:pt x="823206" y="398258"/>
                </a:lnTo>
                <a:lnTo>
                  <a:pt x="848943" y="448616"/>
                </a:lnTo>
                <a:lnTo>
                  <a:pt x="872810" y="499890"/>
                </a:lnTo>
                <a:lnTo>
                  <a:pt x="894772" y="552011"/>
                </a:lnTo>
                <a:lnTo>
                  <a:pt x="914803" y="604900"/>
                </a:lnTo>
                <a:lnTo>
                  <a:pt x="932870" y="658490"/>
                </a:lnTo>
                <a:lnTo>
                  <a:pt x="948956" y="712711"/>
                </a:lnTo>
                <a:lnTo>
                  <a:pt x="963036" y="767489"/>
                </a:lnTo>
                <a:lnTo>
                  <a:pt x="975085" y="822744"/>
                </a:lnTo>
                <a:lnTo>
                  <a:pt x="985097" y="878407"/>
                </a:lnTo>
                <a:lnTo>
                  <a:pt x="993052" y="934397"/>
                </a:lnTo>
                <a:lnTo>
                  <a:pt x="998942" y="990651"/>
                </a:lnTo>
                <a:lnTo>
                  <a:pt x="1002755" y="1047075"/>
                </a:lnTo>
                <a:lnTo>
                  <a:pt x="1004492" y="1103601"/>
                </a:lnTo>
                <a:lnTo>
                  <a:pt x="1004492" y="1141310"/>
                </a:lnTo>
                <a:lnTo>
                  <a:pt x="1002755" y="1197835"/>
                </a:lnTo>
                <a:lnTo>
                  <a:pt x="998942" y="1254260"/>
                </a:lnTo>
                <a:lnTo>
                  <a:pt x="993052" y="1310514"/>
                </a:lnTo>
                <a:lnTo>
                  <a:pt x="985097" y="1366504"/>
                </a:lnTo>
                <a:lnTo>
                  <a:pt x="975085" y="1422166"/>
                </a:lnTo>
                <a:lnTo>
                  <a:pt x="963036" y="1477422"/>
                </a:lnTo>
                <a:lnTo>
                  <a:pt x="948956" y="1532199"/>
                </a:lnTo>
                <a:lnTo>
                  <a:pt x="932870" y="1586421"/>
                </a:lnTo>
                <a:lnTo>
                  <a:pt x="914803" y="1640011"/>
                </a:lnTo>
                <a:lnTo>
                  <a:pt x="894772" y="1692900"/>
                </a:lnTo>
                <a:lnTo>
                  <a:pt x="872810" y="1745021"/>
                </a:lnTo>
                <a:lnTo>
                  <a:pt x="848943" y="1796294"/>
                </a:lnTo>
                <a:lnTo>
                  <a:pt x="823206" y="1846649"/>
                </a:lnTo>
                <a:lnTo>
                  <a:pt x="795633" y="1896028"/>
                </a:lnTo>
                <a:lnTo>
                  <a:pt x="766259" y="1944360"/>
                </a:lnTo>
                <a:lnTo>
                  <a:pt x="735128" y="1991580"/>
                </a:lnTo>
                <a:lnTo>
                  <a:pt x="702276" y="2037617"/>
                </a:lnTo>
                <a:lnTo>
                  <a:pt x="667760" y="2082415"/>
                </a:lnTo>
                <a:lnTo>
                  <a:pt x="631610" y="2125913"/>
                </a:lnTo>
                <a:lnTo>
                  <a:pt x="593887" y="2168050"/>
                </a:lnTo>
                <a:lnTo>
                  <a:pt x="554639" y="2208767"/>
                </a:lnTo>
                <a:lnTo>
                  <a:pt x="513922" y="2248016"/>
                </a:lnTo>
                <a:lnTo>
                  <a:pt x="471785" y="2285738"/>
                </a:lnTo>
                <a:lnTo>
                  <a:pt x="428287" y="2321888"/>
                </a:lnTo>
                <a:lnTo>
                  <a:pt x="383489" y="2356404"/>
                </a:lnTo>
                <a:lnTo>
                  <a:pt x="337452" y="2389256"/>
                </a:lnTo>
                <a:lnTo>
                  <a:pt x="290231" y="2420388"/>
                </a:lnTo>
                <a:lnTo>
                  <a:pt x="241900" y="2449761"/>
                </a:lnTo>
                <a:lnTo>
                  <a:pt x="192521" y="2477335"/>
                </a:lnTo>
                <a:lnTo>
                  <a:pt x="142166" y="2503071"/>
                </a:lnTo>
                <a:lnTo>
                  <a:pt x="90893" y="2526938"/>
                </a:lnTo>
                <a:lnTo>
                  <a:pt x="38772" y="2548901"/>
                </a:lnTo>
                <a:lnTo>
                  <a:pt x="0" y="2563781"/>
                </a:lnTo>
                <a:close/>
              </a:path>
            </a:pathLst>
          </a:custGeom>
          <a:solidFill>
            <a:srgbClr val="ECDEB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7218680" h="7315200">
                <a:moveTo>
                  <a:pt x="3692880" y="7315200"/>
                </a:moveTo>
                <a:lnTo>
                  <a:pt x="3666223" y="7181393"/>
                </a:lnTo>
                <a:lnTo>
                  <a:pt x="3615093" y="7005091"/>
                </a:lnTo>
                <a:lnTo>
                  <a:pt x="3546945" y="6834670"/>
                </a:lnTo>
                <a:lnTo>
                  <a:pt x="3462413" y="6671742"/>
                </a:lnTo>
                <a:lnTo>
                  <a:pt x="3362312" y="6517881"/>
                </a:lnTo>
                <a:lnTo>
                  <a:pt x="3247618" y="6374574"/>
                </a:lnTo>
                <a:lnTo>
                  <a:pt x="3119437" y="6243205"/>
                </a:lnTo>
                <a:lnTo>
                  <a:pt x="2978988" y="6125019"/>
                </a:lnTo>
                <a:lnTo>
                  <a:pt x="2827629" y="6021184"/>
                </a:lnTo>
                <a:lnTo>
                  <a:pt x="2666822" y="5932678"/>
                </a:lnTo>
                <a:lnTo>
                  <a:pt x="2498115" y="5860364"/>
                </a:lnTo>
                <a:lnTo>
                  <a:pt x="2323134" y="5804928"/>
                </a:lnTo>
                <a:lnTo>
                  <a:pt x="2143569" y="5766905"/>
                </a:lnTo>
                <a:lnTo>
                  <a:pt x="1961134" y="5746674"/>
                </a:lnTo>
                <a:lnTo>
                  <a:pt x="1777593" y="5744426"/>
                </a:lnTo>
                <a:lnTo>
                  <a:pt x="1594726" y="5760174"/>
                </a:lnTo>
                <a:lnTo>
                  <a:pt x="1414272" y="5793765"/>
                </a:lnTo>
                <a:lnTo>
                  <a:pt x="1237983" y="5844895"/>
                </a:lnTo>
                <a:lnTo>
                  <a:pt x="1067549" y="5913044"/>
                </a:lnTo>
                <a:lnTo>
                  <a:pt x="904621" y="5997575"/>
                </a:lnTo>
                <a:lnTo>
                  <a:pt x="750760" y="6097676"/>
                </a:lnTo>
                <a:lnTo>
                  <a:pt x="607453" y="6212370"/>
                </a:lnTo>
                <a:lnTo>
                  <a:pt x="476084" y="6340564"/>
                </a:lnTo>
                <a:lnTo>
                  <a:pt x="357911" y="6481000"/>
                </a:lnTo>
                <a:lnTo>
                  <a:pt x="254063" y="6632359"/>
                </a:lnTo>
                <a:lnTo>
                  <a:pt x="165557" y="6793166"/>
                </a:lnTo>
                <a:lnTo>
                  <a:pt x="93243" y="6961873"/>
                </a:lnTo>
                <a:lnTo>
                  <a:pt x="37807" y="7136854"/>
                </a:lnTo>
                <a:lnTo>
                  <a:pt x="0" y="7315200"/>
                </a:lnTo>
                <a:lnTo>
                  <a:pt x="3692880" y="7315200"/>
                </a:lnTo>
                <a:close/>
              </a:path>
              <a:path w="7218680" h="7315200">
                <a:moveTo>
                  <a:pt x="7218566" y="0"/>
                </a:moveTo>
                <a:lnTo>
                  <a:pt x="5242636" y="0"/>
                </a:lnTo>
                <a:lnTo>
                  <a:pt x="3705606" y="0"/>
                </a:lnTo>
                <a:lnTo>
                  <a:pt x="3707587" y="3251"/>
                </a:lnTo>
                <a:lnTo>
                  <a:pt x="3736759" y="49326"/>
                </a:lnTo>
                <a:lnTo>
                  <a:pt x="3767061" y="94678"/>
                </a:lnTo>
                <a:lnTo>
                  <a:pt x="3798468" y="139268"/>
                </a:lnTo>
                <a:lnTo>
                  <a:pt x="3830955" y="183070"/>
                </a:lnTo>
                <a:lnTo>
                  <a:pt x="3864508" y="226060"/>
                </a:lnTo>
                <a:lnTo>
                  <a:pt x="3899103" y="268224"/>
                </a:lnTo>
                <a:lnTo>
                  <a:pt x="3934726" y="309511"/>
                </a:lnTo>
                <a:lnTo>
                  <a:pt x="3971353" y="349923"/>
                </a:lnTo>
                <a:lnTo>
                  <a:pt x="4008958" y="389420"/>
                </a:lnTo>
                <a:lnTo>
                  <a:pt x="4047515" y="427990"/>
                </a:lnTo>
                <a:lnTo>
                  <a:pt x="4087012" y="465594"/>
                </a:lnTo>
                <a:lnTo>
                  <a:pt x="4127423" y="502208"/>
                </a:lnTo>
                <a:lnTo>
                  <a:pt x="4168724" y="537832"/>
                </a:lnTo>
                <a:lnTo>
                  <a:pt x="4210875" y="572439"/>
                </a:lnTo>
                <a:lnTo>
                  <a:pt x="4253865" y="605980"/>
                </a:lnTo>
                <a:lnTo>
                  <a:pt x="4297680" y="638479"/>
                </a:lnTo>
                <a:lnTo>
                  <a:pt x="4342269" y="669874"/>
                </a:lnTo>
                <a:lnTo>
                  <a:pt x="4387608" y="700176"/>
                </a:lnTo>
                <a:lnTo>
                  <a:pt x="4433684" y="729348"/>
                </a:lnTo>
                <a:lnTo>
                  <a:pt x="4480471" y="757389"/>
                </a:lnTo>
                <a:lnTo>
                  <a:pt x="4527918" y="784275"/>
                </a:lnTo>
                <a:lnTo>
                  <a:pt x="4576013" y="809980"/>
                </a:lnTo>
                <a:lnTo>
                  <a:pt x="4624717" y="834504"/>
                </a:lnTo>
                <a:lnTo>
                  <a:pt x="4674032" y="857821"/>
                </a:lnTo>
                <a:lnTo>
                  <a:pt x="4723879" y="879919"/>
                </a:lnTo>
                <a:lnTo>
                  <a:pt x="4774273" y="900785"/>
                </a:lnTo>
                <a:lnTo>
                  <a:pt x="4825149" y="920419"/>
                </a:lnTo>
                <a:lnTo>
                  <a:pt x="4876508" y="938784"/>
                </a:lnTo>
                <a:lnTo>
                  <a:pt x="4928286" y="955890"/>
                </a:lnTo>
                <a:lnTo>
                  <a:pt x="4980483" y="971727"/>
                </a:lnTo>
                <a:lnTo>
                  <a:pt x="5033035" y="986269"/>
                </a:lnTo>
                <a:lnTo>
                  <a:pt x="5085943" y="999528"/>
                </a:lnTo>
                <a:lnTo>
                  <a:pt x="5139156" y="1011478"/>
                </a:lnTo>
                <a:lnTo>
                  <a:pt x="5192636" y="1022108"/>
                </a:lnTo>
                <a:lnTo>
                  <a:pt x="5246370" y="1031430"/>
                </a:lnTo>
                <a:lnTo>
                  <a:pt x="5300319" y="1039444"/>
                </a:lnTo>
                <a:lnTo>
                  <a:pt x="5354434" y="1046111"/>
                </a:lnTo>
                <a:lnTo>
                  <a:pt x="5408727" y="1051458"/>
                </a:lnTo>
                <a:lnTo>
                  <a:pt x="5463108" y="1055471"/>
                </a:lnTo>
                <a:lnTo>
                  <a:pt x="5517578" y="1058151"/>
                </a:lnTo>
                <a:lnTo>
                  <a:pt x="5571655" y="1059484"/>
                </a:lnTo>
                <a:lnTo>
                  <a:pt x="5583821" y="1076960"/>
                </a:lnTo>
                <a:lnTo>
                  <a:pt x="5610707" y="1114171"/>
                </a:lnTo>
                <a:lnTo>
                  <a:pt x="5638508" y="1150696"/>
                </a:lnTo>
                <a:lnTo>
                  <a:pt x="5667197" y="1186535"/>
                </a:lnTo>
                <a:lnTo>
                  <a:pt x="5696750" y="1221663"/>
                </a:lnTo>
                <a:lnTo>
                  <a:pt x="5727154" y="1256055"/>
                </a:lnTo>
                <a:lnTo>
                  <a:pt x="5758396" y="1289685"/>
                </a:lnTo>
                <a:lnTo>
                  <a:pt x="5790463" y="1322539"/>
                </a:lnTo>
                <a:lnTo>
                  <a:pt x="5823318" y="1354594"/>
                </a:lnTo>
                <a:lnTo>
                  <a:pt x="5856948" y="1385836"/>
                </a:lnTo>
                <a:lnTo>
                  <a:pt x="5891339" y="1416253"/>
                </a:lnTo>
                <a:lnTo>
                  <a:pt x="5926467" y="1445806"/>
                </a:lnTo>
                <a:lnTo>
                  <a:pt x="5962307" y="1474495"/>
                </a:lnTo>
                <a:lnTo>
                  <a:pt x="5998832" y="1502283"/>
                </a:lnTo>
                <a:lnTo>
                  <a:pt x="6036043" y="1529181"/>
                </a:lnTo>
                <a:lnTo>
                  <a:pt x="6073889" y="1555153"/>
                </a:lnTo>
                <a:lnTo>
                  <a:pt x="6112370" y="1580184"/>
                </a:lnTo>
                <a:lnTo>
                  <a:pt x="6151448" y="1604264"/>
                </a:lnTo>
                <a:lnTo>
                  <a:pt x="6191110" y="1627378"/>
                </a:lnTo>
                <a:lnTo>
                  <a:pt x="6231331" y="1649514"/>
                </a:lnTo>
                <a:lnTo>
                  <a:pt x="6272073" y="1670659"/>
                </a:lnTo>
                <a:lnTo>
                  <a:pt x="6313335" y="1690789"/>
                </a:lnTo>
                <a:lnTo>
                  <a:pt x="6355067" y="1709902"/>
                </a:lnTo>
                <a:lnTo>
                  <a:pt x="6397257" y="1727987"/>
                </a:lnTo>
                <a:lnTo>
                  <a:pt x="6439878" y="1745043"/>
                </a:lnTo>
                <a:lnTo>
                  <a:pt x="6482918" y="1761032"/>
                </a:lnTo>
                <a:lnTo>
                  <a:pt x="6526314" y="1775968"/>
                </a:lnTo>
                <a:lnTo>
                  <a:pt x="6570078" y="1789823"/>
                </a:lnTo>
                <a:lnTo>
                  <a:pt x="6614173" y="1802612"/>
                </a:lnTo>
                <a:lnTo>
                  <a:pt x="6658559" y="1814322"/>
                </a:lnTo>
                <a:lnTo>
                  <a:pt x="6703225" y="1824926"/>
                </a:lnTo>
                <a:lnTo>
                  <a:pt x="6748132" y="1834426"/>
                </a:lnTo>
                <a:lnTo>
                  <a:pt x="6793268" y="1842833"/>
                </a:lnTo>
                <a:lnTo>
                  <a:pt x="6838594" y="1850123"/>
                </a:lnTo>
                <a:lnTo>
                  <a:pt x="6884073" y="1856295"/>
                </a:lnTo>
                <a:lnTo>
                  <a:pt x="6929704" y="1861362"/>
                </a:lnTo>
                <a:lnTo>
                  <a:pt x="6975437" y="1865299"/>
                </a:lnTo>
                <a:lnTo>
                  <a:pt x="7021258" y="1868119"/>
                </a:lnTo>
                <a:lnTo>
                  <a:pt x="7067131" y="1869808"/>
                </a:lnTo>
                <a:lnTo>
                  <a:pt x="7113029" y="1870367"/>
                </a:lnTo>
                <a:lnTo>
                  <a:pt x="7135977" y="1870227"/>
                </a:lnTo>
                <a:lnTo>
                  <a:pt x="7158926" y="1869808"/>
                </a:lnTo>
                <a:lnTo>
                  <a:pt x="7181875" y="1869097"/>
                </a:lnTo>
                <a:lnTo>
                  <a:pt x="7204799" y="1868119"/>
                </a:lnTo>
                <a:lnTo>
                  <a:pt x="7218553" y="1867357"/>
                </a:lnTo>
                <a:lnTo>
                  <a:pt x="7218553" y="359333"/>
                </a:lnTo>
                <a:lnTo>
                  <a:pt x="7218566" y="0"/>
                </a:lnTo>
                <a:close/>
              </a:path>
            </a:pathLst>
          </a:custGeom>
          <a:solidFill>
            <a:srgbClr val="ECD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8819" y="2582297"/>
            <a:ext cx="4500245" cy="2686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9" name="Pavadinimas 8">
            <a:extLst>
              <a:ext uri="{FF2B5EF4-FFF2-40B4-BE49-F238E27FC236}">
                <a16:creationId xmlns:a16="http://schemas.microsoft.com/office/drawing/2014/main" id="{661A820A-0983-921B-AA28-C6D517CF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65" y="1104138"/>
            <a:ext cx="7403465" cy="553998"/>
          </a:xfrm>
        </p:spPr>
        <p:txBody>
          <a:bodyPr/>
          <a:lstStyle/>
          <a:p>
            <a:r>
              <a:rPr lang="lt-L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Pirmieji rezultatai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endParaRPr lang="lt-LT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3B267-1F17-9A48-0F79-F0FECA00959F}"/>
              </a:ext>
            </a:extLst>
          </p:cNvPr>
          <p:cNvSpPr txBox="1"/>
          <p:nvPr/>
        </p:nvSpPr>
        <p:spPr>
          <a:xfrm>
            <a:off x="419100" y="1946139"/>
            <a:ext cx="8915400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m. gruodžio mėn. parengta ir patvirtinta Kretingos – Lietuvos jaunimo sostinės programa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8F13D-9629-1197-9C51-BE75CD7C2C3A}"/>
              </a:ext>
            </a:extLst>
          </p:cNvPr>
          <p:cNvSpPr txBox="1"/>
          <p:nvPr/>
        </p:nvSpPr>
        <p:spPr>
          <a:xfrm>
            <a:off x="419101" y="2998094"/>
            <a:ext cx="5981699" cy="302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Suplanuota daugiau per 80 įvairių renginių, veiklų: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sporto varžybos ir kūrybinės dirbtuvės, tarptautiniai susitikimai ir diskusijos, festivaliai, koncertai ir dūzgės, varžybos ir kt. </a:t>
            </a:r>
          </a:p>
        </p:txBody>
      </p:sp>
      <p:pic>
        <p:nvPicPr>
          <p:cNvPr id="3" name="Paveikslėlis 2" descr="Paveikslėlis, kuriame yra tekstas, pastatas, lauko, menas">
            <a:extLst>
              <a:ext uri="{FF2B5EF4-FFF2-40B4-BE49-F238E27FC236}">
                <a16:creationId xmlns:a16="http://schemas.microsoft.com/office/drawing/2014/main" id="{D1E30E77-5579-1599-F3AA-CE04D00CBD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54" y="2850960"/>
            <a:ext cx="2983394" cy="4469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74444" y="1585167"/>
            <a:ext cx="8398156" cy="41067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</a:pPr>
            <a:endParaRPr lang="lt-LT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Programos koncepcija: </a:t>
            </a:r>
            <a:r>
              <a:rPr lang="lt-LT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sportuojantis, kuriantis, aktyvų laisvalaikį leidžiantis ir žinių siekiantis jaunimas.</a:t>
            </a:r>
          </a:p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lang="lt-LT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Sukurti keturi Kretingos – Lietuvos jaunimo sostinės 2025 logotipai.</a:t>
            </a:r>
            <a:endParaRPr lang="lt-LT" sz="28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16799"/>
              </a:lnSpc>
              <a:spcBef>
                <a:spcPts val="95"/>
              </a:spcBef>
            </a:pPr>
            <a:endParaRPr lang="lt-LT" sz="28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16799"/>
              </a:lnSpc>
              <a:spcBef>
                <a:spcPts val="95"/>
              </a:spcBef>
            </a:pPr>
            <a:endParaRPr lang="lt-LT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16799"/>
              </a:lnSpc>
              <a:spcBef>
                <a:spcPts val="95"/>
              </a:spcBef>
            </a:pPr>
            <a:endParaRPr spc="330" dirty="0"/>
          </a:p>
        </p:txBody>
      </p:sp>
      <p:sp>
        <p:nvSpPr>
          <p:cNvPr id="4" name="object 4"/>
          <p:cNvSpPr/>
          <p:nvPr/>
        </p:nvSpPr>
        <p:spPr>
          <a:xfrm>
            <a:off x="1772" y="0"/>
            <a:ext cx="1004569" cy="2564130"/>
          </a:xfrm>
          <a:custGeom>
            <a:avLst/>
            <a:gdLst/>
            <a:ahLst/>
            <a:cxnLst/>
            <a:rect l="l" t="t" r="r" b="b"/>
            <a:pathLst>
              <a:path w="1004569" h="2564130">
                <a:moveTo>
                  <a:pt x="0" y="2563781"/>
                </a:moveTo>
                <a:lnTo>
                  <a:pt x="0" y="0"/>
                </a:lnTo>
                <a:lnTo>
                  <a:pt x="517223" y="0"/>
                </a:lnTo>
                <a:lnTo>
                  <a:pt x="554639" y="36142"/>
                </a:lnTo>
                <a:lnTo>
                  <a:pt x="593887" y="76861"/>
                </a:lnTo>
                <a:lnTo>
                  <a:pt x="631610" y="118999"/>
                </a:lnTo>
                <a:lnTo>
                  <a:pt x="667760" y="162498"/>
                </a:lnTo>
                <a:lnTo>
                  <a:pt x="702276" y="207294"/>
                </a:lnTo>
                <a:lnTo>
                  <a:pt x="735128" y="253332"/>
                </a:lnTo>
                <a:lnTo>
                  <a:pt x="766259" y="300549"/>
                </a:lnTo>
                <a:lnTo>
                  <a:pt x="795633" y="348881"/>
                </a:lnTo>
                <a:lnTo>
                  <a:pt x="823206" y="398258"/>
                </a:lnTo>
                <a:lnTo>
                  <a:pt x="848943" y="448616"/>
                </a:lnTo>
                <a:lnTo>
                  <a:pt x="872810" y="499890"/>
                </a:lnTo>
                <a:lnTo>
                  <a:pt x="894772" y="552011"/>
                </a:lnTo>
                <a:lnTo>
                  <a:pt x="914803" y="604900"/>
                </a:lnTo>
                <a:lnTo>
                  <a:pt x="932870" y="658490"/>
                </a:lnTo>
                <a:lnTo>
                  <a:pt x="948956" y="712711"/>
                </a:lnTo>
                <a:lnTo>
                  <a:pt x="963036" y="767489"/>
                </a:lnTo>
                <a:lnTo>
                  <a:pt x="975085" y="822744"/>
                </a:lnTo>
                <a:lnTo>
                  <a:pt x="985097" y="878407"/>
                </a:lnTo>
                <a:lnTo>
                  <a:pt x="993052" y="934397"/>
                </a:lnTo>
                <a:lnTo>
                  <a:pt x="998942" y="990651"/>
                </a:lnTo>
                <a:lnTo>
                  <a:pt x="1002755" y="1047075"/>
                </a:lnTo>
                <a:lnTo>
                  <a:pt x="1004492" y="1103601"/>
                </a:lnTo>
                <a:lnTo>
                  <a:pt x="1004492" y="1141310"/>
                </a:lnTo>
                <a:lnTo>
                  <a:pt x="1002755" y="1197835"/>
                </a:lnTo>
                <a:lnTo>
                  <a:pt x="998942" y="1254260"/>
                </a:lnTo>
                <a:lnTo>
                  <a:pt x="993052" y="1310514"/>
                </a:lnTo>
                <a:lnTo>
                  <a:pt x="985097" y="1366504"/>
                </a:lnTo>
                <a:lnTo>
                  <a:pt x="975085" y="1422166"/>
                </a:lnTo>
                <a:lnTo>
                  <a:pt x="963036" y="1477422"/>
                </a:lnTo>
                <a:lnTo>
                  <a:pt x="948956" y="1532199"/>
                </a:lnTo>
                <a:lnTo>
                  <a:pt x="932870" y="1586421"/>
                </a:lnTo>
                <a:lnTo>
                  <a:pt x="914803" y="1640011"/>
                </a:lnTo>
                <a:lnTo>
                  <a:pt x="894772" y="1692900"/>
                </a:lnTo>
                <a:lnTo>
                  <a:pt x="872810" y="1745021"/>
                </a:lnTo>
                <a:lnTo>
                  <a:pt x="848943" y="1796294"/>
                </a:lnTo>
                <a:lnTo>
                  <a:pt x="823206" y="1846649"/>
                </a:lnTo>
                <a:lnTo>
                  <a:pt x="795633" y="1896028"/>
                </a:lnTo>
                <a:lnTo>
                  <a:pt x="766259" y="1944360"/>
                </a:lnTo>
                <a:lnTo>
                  <a:pt x="735128" y="1991580"/>
                </a:lnTo>
                <a:lnTo>
                  <a:pt x="702276" y="2037617"/>
                </a:lnTo>
                <a:lnTo>
                  <a:pt x="667760" y="2082415"/>
                </a:lnTo>
                <a:lnTo>
                  <a:pt x="631610" y="2125913"/>
                </a:lnTo>
                <a:lnTo>
                  <a:pt x="593887" y="2168050"/>
                </a:lnTo>
                <a:lnTo>
                  <a:pt x="554639" y="2208767"/>
                </a:lnTo>
                <a:lnTo>
                  <a:pt x="513922" y="2248016"/>
                </a:lnTo>
                <a:lnTo>
                  <a:pt x="471785" y="2285738"/>
                </a:lnTo>
                <a:lnTo>
                  <a:pt x="428287" y="2321888"/>
                </a:lnTo>
                <a:lnTo>
                  <a:pt x="383489" y="2356404"/>
                </a:lnTo>
                <a:lnTo>
                  <a:pt x="337452" y="2389256"/>
                </a:lnTo>
                <a:lnTo>
                  <a:pt x="290231" y="2420388"/>
                </a:lnTo>
                <a:lnTo>
                  <a:pt x="241900" y="2449761"/>
                </a:lnTo>
                <a:lnTo>
                  <a:pt x="192521" y="2477335"/>
                </a:lnTo>
                <a:lnTo>
                  <a:pt x="142166" y="2503071"/>
                </a:lnTo>
                <a:lnTo>
                  <a:pt x="90893" y="2526938"/>
                </a:lnTo>
                <a:lnTo>
                  <a:pt x="38772" y="2548901"/>
                </a:lnTo>
                <a:lnTo>
                  <a:pt x="0" y="2563781"/>
                </a:lnTo>
                <a:close/>
              </a:path>
            </a:pathLst>
          </a:custGeom>
          <a:solidFill>
            <a:srgbClr val="ECD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7923" y="0"/>
            <a:ext cx="4135754" cy="1588135"/>
          </a:xfrm>
          <a:custGeom>
            <a:avLst/>
            <a:gdLst/>
            <a:ahLst/>
            <a:cxnLst/>
            <a:rect l="l" t="t" r="r" b="b"/>
            <a:pathLst>
              <a:path w="4135754" h="1588135">
                <a:moveTo>
                  <a:pt x="2129601" y="1587845"/>
                </a:moveTo>
                <a:lnTo>
                  <a:pt x="2075067" y="1587176"/>
                </a:lnTo>
                <a:lnTo>
                  <a:pt x="2020571" y="1585166"/>
                </a:lnTo>
                <a:lnTo>
                  <a:pt x="1966139" y="1581825"/>
                </a:lnTo>
                <a:lnTo>
                  <a:pt x="1911800" y="1577142"/>
                </a:lnTo>
                <a:lnTo>
                  <a:pt x="1857592" y="1571131"/>
                </a:lnTo>
                <a:lnTo>
                  <a:pt x="1803560" y="1563797"/>
                </a:lnTo>
                <a:lnTo>
                  <a:pt x="1749713" y="1555128"/>
                </a:lnTo>
                <a:lnTo>
                  <a:pt x="1696098" y="1545144"/>
                </a:lnTo>
                <a:lnTo>
                  <a:pt x="1642743" y="1533853"/>
                </a:lnTo>
                <a:lnTo>
                  <a:pt x="1589685" y="1521256"/>
                </a:lnTo>
                <a:lnTo>
                  <a:pt x="1536946" y="1507351"/>
                </a:lnTo>
                <a:lnTo>
                  <a:pt x="1484568" y="1492159"/>
                </a:lnTo>
                <a:lnTo>
                  <a:pt x="1432574" y="1475690"/>
                </a:lnTo>
                <a:lnTo>
                  <a:pt x="1381007" y="1457952"/>
                </a:lnTo>
                <a:lnTo>
                  <a:pt x="1329887" y="1438948"/>
                </a:lnTo>
                <a:lnTo>
                  <a:pt x="1279248" y="1418695"/>
                </a:lnTo>
                <a:lnTo>
                  <a:pt x="1229120" y="1397213"/>
                </a:lnTo>
                <a:lnTo>
                  <a:pt x="1179538" y="1374500"/>
                </a:lnTo>
                <a:lnTo>
                  <a:pt x="1130528" y="1350581"/>
                </a:lnTo>
                <a:lnTo>
                  <a:pt x="1082120" y="1325466"/>
                </a:lnTo>
                <a:lnTo>
                  <a:pt x="1034341" y="1299169"/>
                </a:lnTo>
                <a:lnTo>
                  <a:pt x="987223" y="1271704"/>
                </a:lnTo>
                <a:lnTo>
                  <a:pt x="940793" y="1243098"/>
                </a:lnTo>
                <a:lnTo>
                  <a:pt x="895079" y="1213362"/>
                </a:lnTo>
                <a:lnTo>
                  <a:pt x="850109" y="1182503"/>
                </a:lnTo>
                <a:lnTo>
                  <a:pt x="805909" y="1150552"/>
                </a:lnTo>
                <a:lnTo>
                  <a:pt x="762507" y="1117532"/>
                </a:lnTo>
                <a:lnTo>
                  <a:pt x="719928" y="1083457"/>
                </a:lnTo>
                <a:lnTo>
                  <a:pt x="678198" y="1048341"/>
                </a:lnTo>
                <a:lnTo>
                  <a:pt x="637343" y="1012215"/>
                </a:lnTo>
                <a:lnTo>
                  <a:pt x="597387" y="975098"/>
                </a:lnTo>
                <a:lnTo>
                  <a:pt x="558353" y="937010"/>
                </a:lnTo>
                <a:lnTo>
                  <a:pt x="520266" y="897977"/>
                </a:lnTo>
                <a:lnTo>
                  <a:pt x="483148" y="858027"/>
                </a:lnTo>
                <a:lnTo>
                  <a:pt x="447022" y="817169"/>
                </a:lnTo>
                <a:lnTo>
                  <a:pt x="411910" y="775440"/>
                </a:lnTo>
                <a:lnTo>
                  <a:pt x="377832" y="732861"/>
                </a:lnTo>
                <a:lnTo>
                  <a:pt x="344809" y="689458"/>
                </a:lnTo>
                <a:lnTo>
                  <a:pt x="312862" y="645258"/>
                </a:lnTo>
                <a:lnTo>
                  <a:pt x="282009" y="600291"/>
                </a:lnTo>
                <a:lnTo>
                  <a:pt x="252268" y="554570"/>
                </a:lnTo>
                <a:lnTo>
                  <a:pt x="223659" y="508136"/>
                </a:lnTo>
                <a:lnTo>
                  <a:pt x="196198" y="461022"/>
                </a:lnTo>
                <a:lnTo>
                  <a:pt x="169902" y="413241"/>
                </a:lnTo>
                <a:lnTo>
                  <a:pt x="144785" y="364835"/>
                </a:lnTo>
                <a:lnTo>
                  <a:pt x="120864" y="315827"/>
                </a:lnTo>
                <a:lnTo>
                  <a:pt x="98153" y="266246"/>
                </a:lnTo>
                <a:lnTo>
                  <a:pt x="76667" y="216118"/>
                </a:lnTo>
                <a:lnTo>
                  <a:pt x="56416" y="165479"/>
                </a:lnTo>
                <a:lnTo>
                  <a:pt x="37415" y="114359"/>
                </a:lnTo>
                <a:lnTo>
                  <a:pt x="19673" y="62791"/>
                </a:lnTo>
                <a:lnTo>
                  <a:pt x="3203" y="10798"/>
                </a:lnTo>
                <a:lnTo>
                  <a:pt x="0" y="0"/>
                </a:lnTo>
                <a:lnTo>
                  <a:pt x="4135676" y="0"/>
                </a:lnTo>
                <a:lnTo>
                  <a:pt x="4135676" y="321364"/>
                </a:lnTo>
                <a:lnTo>
                  <a:pt x="4126527" y="340407"/>
                </a:lnTo>
                <a:lnTo>
                  <a:pt x="4102007" y="389113"/>
                </a:lnTo>
                <a:lnTo>
                  <a:pt x="4076298" y="437214"/>
                </a:lnTo>
                <a:lnTo>
                  <a:pt x="4049419" y="484663"/>
                </a:lnTo>
                <a:lnTo>
                  <a:pt x="4021379" y="531443"/>
                </a:lnTo>
                <a:lnTo>
                  <a:pt x="3992206" y="577519"/>
                </a:lnTo>
                <a:lnTo>
                  <a:pt x="3961905" y="622870"/>
                </a:lnTo>
                <a:lnTo>
                  <a:pt x="3930500" y="667455"/>
                </a:lnTo>
                <a:lnTo>
                  <a:pt x="3898009" y="711262"/>
                </a:lnTo>
                <a:lnTo>
                  <a:pt x="3864464" y="754254"/>
                </a:lnTo>
                <a:lnTo>
                  <a:pt x="3829861" y="796413"/>
                </a:lnTo>
                <a:lnTo>
                  <a:pt x="3794239" y="837707"/>
                </a:lnTo>
                <a:lnTo>
                  <a:pt x="3757615" y="878116"/>
                </a:lnTo>
                <a:lnTo>
                  <a:pt x="3720011" y="917608"/>
                </a:lnTo>
                <a:lnTo>
                  <a:pt x="3681444" y="956175"/>
                </a:lnTo>
                <a:lnTo>
                  <a:pt x="3641952" y="993779"/>
                </a:lnTo>
                <a:lnTo>
                  <a:pt x="3601543" y="1030403"/>
                </a:lnTo>
                <a:lnTo>
                  <a:pt x="3560249" y="1066026"/>
                </a:lnTo>
                <a:lnTo>
                  <a:pt x="3518090" y="1100628"/>
                </a:lnTo>
                <a:lnTo>
                  <a:pt x="3475098" y="1134173"/>
                </a:lnTo>
                <a:lnTo>
                  <a:pt x="3431291" y="1166664"/>
                </a:lnTo>
                <a:lnTo>
                  <a:pt x="3386706" y="1198069"/>
                </a:lnTo>
                <a:lnTo>
                  <a:pt x="3341355" y="1228370"/>
                </a:lnTo>
                <a:lnTo>
                  <a:pt x="3295278" y="1257544"/>
                </a:lnTo>
                <a:lnTo>
                  <a:pt x="3248499" y="1285584"/>
                </a:lnTo>
                <a:lnTo>
                  <a:pt x="3201049" y="1312462"/>
                </a:lnTo>
                <a:lnTo>
                  <a:pt x="3152948" y="1338171"/>
                </a:lnTo>
                <a:lnTo>
                  <a:pt x="3104243" y="1362691"/>
                </a:lnTo>
                <a:lnTo>
                  <a:pt x="3054940" y="1386011"/>
                </a:lnTo>
                <a:lnTo>
                  <a:pt x="3005086" y="1408108"/>
                </a:lnTo>
                <a:lnTo>
                  <a:pt x="2954693" y="1428980"/>
                </a:lnTo>
                <a:lnTo>
                  <a:pt x="2903816" y="1448605"/>
                </a:lnTo>
                <a:lnTo>
                  <a:pt x="2852465" y="1466979"/>
                </a:lnTo>
                <a:lnTo>
                  <a:pt x="2800682" y="1484084"/>
                </a:lnTo>
                <a:lnTo>
                  <a:pt x="2748489" y="1499916"/>
                </a:lnTo>
                <a:lnTo>
                  <a:pt x="2695932" y="1514465"/>
                </a:lnTo>
                <a:lnTo>
                  <a:pt x="2643026" y="1527716"/>
                </a:lnTo>
                <a:lnTo>
                  <a:pt x="2589817" y="1539663"/>
                </a:lnTo>
                <a:lnTo>
                  <a:pt x="2536326" y="1550301"/>
                </a:lnTo>
                <a:lnTo>
                  <a:pt x="2482593" y="1559625"/>
                </a:lnTo>
                <a:lnTo>
                  <a:pt x="2428648" y="1567630"/>
                </a:lnTo>
                <a:lnTo>
                  <a:pt x="2374527" y="1574301"/>
                </a:lnTo>
                <a:lnTo>
                  <a:pt x="2320244" y="1579651"/>
                </a:lnTo>
                <a:lnTo>
                  <a:pt x="2265858" y="1583664"/>
                </a:lnTo>
                <a:lnTo>
                  <a:pt x="2211387" y="1586340"/>
                </a:lnTo>
                <a:lnTo>
                  <a:pt x="2156872" y="1587678"/>
                </a:lnTo>
                <a:lnTo>
                  <a:pt x="2129601" y="1587845"/>
                </a:lnTo>
                <a:close/>
              </a:path>
            </a:pathLst>
          </a:custGeom>
          <a:solidFill>
            <a:srgbClr val="ECD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91427-DAD7-47CF-C1AE-AE692579C2E6}"/>
              </a:ext>
            </a:extLst>
          </p:cNvPr>
          <p:cNvSpPr txBox="1"/>
          <p:nvPr/>
        </p:nvSpPr>
        <p:spPr>
          <a:xfrm>
            <a:off x="974443" y="1006088"/>
            <a:ext cx="5569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Pirmieji rezultatai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endParaRPr lang="lt-LT" sz="3600" b="1" dirty="0"/>
          </a:p>
        </p:txBody>
      </p:sp>
      <p:pic>
        <p:nvPicPr>
          <p:cNvPr id="2" name="Paveikslėlis 1" descr="\\kaupiklis.kretinga.lt\ruf$\inga.rusinske\Desktop\Sostines_logo\Patvirtinti_logo\S5 (3).jpg">
            <a:extLst>
              <a:ext uri="{FF2B5EF4-FFF2-40B4-BE49-F238E27FC236}">
                <a16:creationId xmlns:a16="http://schemas.microsoft.com/office/drawing/2014/main" id="{D00FA541-2239-5736-965D-7E52301C75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21" y="5005854"/>
            <a:ext cx="2209800" cy="223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aveikslėlis 4" descr="\\kaupiklis.kretinga.lt\ruf$\inga.rusinske\Desktop\Sostines_logo\Patvirtinti_logo\6cb20ccc-18b4-423d-9b71-06e2f0f26ba7.jfif">
            <a:extLst>
              <a:ext uri="{FF2B5EF4-FFF2-40B4-BE49-F238E27FC236}">
                <a16:creationId xmlns:a16="http://schemas.microsoft.com/office/drawing/2014/main" id="{EB6D420B-CEDD-E1A2-4BDE-FCA74D801C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9" y="4114800"/>
            <a:ext cx="2438400" cy="230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aveikslėlis 6" descr="\\kaupiklis.kretinga.lt\ruf$\inga.rusinske\Desktop\Sostines_logo\Patvirtinti_logo\D2.jpg">
            <a:extLst>
              <a:ext uri="{FF2B5EF4-FFF2-40B4-BE49-F238E27FC236}">
                <a16:creationId xmlns:a16="http://schemas.microsoft.com/office/drawing/2014/main" id="{E87C6357-D1E8-1DC4-3792-7F958A88153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82499"/>
            <a:ext cx="2438400" cy="222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aveikslėlis 7" descr="\\kaupiklis.kretinga.lt\ruf$\inga.rusinske\Desktop\Sostines_logo\Patvirtinti_logo\Liucija2.jfif">
            <a:extLst>
              <a:ext uri="{FF2B5EF4-FFF2-40B4-BE49-F238E27FC236}">
                <a16:creationId xmlns:a16="http://schemas.microsoft.com/office/drawing/2014/main" id="{6A94524A-03D9-2124-DFAE-E05A5EABCD5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95862"/>
            <a:ext cx="2590800" cy="2110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1" y="749080"/>
            <a:ext cx="74536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lt-L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Pirmieji rezultatai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br>
              <a:rPr lang="lt-LT" sz="3600" b="1" dirty="0"/>
            </a:br>
            <a:r>
              <a:rPr lang="lt-LT" sz="3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Patvirtintas programos biudžetas:</a:t>
            </a:r>
            <a:endParaRPr sz="3600" b="0" spc="409" dirty="0"/>
          </a:p>
        </p:txBody>
      </p:sp>
      <p:sp>
        <p:nvSpPr>
          <p:cNvPr id="12" name="object 12"/>
          <p:cNvSpPr/>
          <p:nvPr/>
        </p:nvSpPr>
        <p:spPr>
          <a:xfrm>
            <a:off x="6240648" y="0"/>
            <a:ext cx="3513454" cy="1059815"/>
          </a:xfrm>
          <a:custGeom>
            <a:avLst/>
            <a:gdLst/>
            <a:ahLst/>
            <a:cxnLst/>
            <a:rect l="l" t="t" r="r" b="b"/>
            <a:pathLst>
              <a:path w="3513454" h="1059815">
                <a:moveTo>
                  <a:pt x="1893758" y="1059660"/>
                </a:moveTo>
                <a:lnTo>
                  <a:pt x="1839225" y="1058992"/>
                </a:lnTo>
                <a:lnTo>
                  <a:pt x="1784728" y="1056981"/>
                </a:lnTo>
                <a:lnTo>
                  <a:pt x="1730296" y="1053640"/>
                </a:lnTo>
                <a:lnTo>
                  <a:pt x="1675957" y="1048957"/>
                </a:lnTo>
                <a:lnTo>
                  <a:pt x="1621749" y="1042946"/>
                </a:lnTo>
                <a:lnTo>
                  <a:pt x="1567717" y="1035612"/>
                </a:lnTo>
                <a:lnTo>
                  <a:pt x="1513870" y="1026943"/>
                </a:lnTo>
                <a:lnTo>
                  <a:pt x="1460255" y="1016959"/>
                </a:lnTo>
                <a:lnTo>
                  <a:pt x="1406900" y="1005668"/>
                </a:lnTo>
                <a:lnTo>
                  <a:pt x="1353842" y="993071"/>
                </a:lnTo>
                <a:lnTo>
                  <a:pt x="1301103" y="979166"/>
                </a:lnTo>
                <a:lnTo>
                  <a:pt x="1248725" y="963975"/>
                </a:lnTo>
                <a:lnTo>
                  <a:pt x="1196732" y="947505"/>
                </a:lnTo>
                <a:lnTo>
                  <a:pt x="1145164" y="929767"/>
                </a:lnTo>
                <a:lnTo>
                  <a:pt x="1094044" y="910763"/>
                </a:lnTo>
                <a:lnTo>
                  <a:pt x="1043405" y="890510"/>
                </a:lnTo>
                <a:lnTo>
                  <a:pt x="993277" y="869028"/>
                </a:lnTo>
                <a:lnTo>
                  <a:pt x="943696" y="846315"/>
                </a:lnTo>
                <a:lnTo>
                  <a:pt x="894685" y="822396"/>
                </a:lnTo>
                <a:lnTo>
                  <a:pt x="846277" y="797281"/>
                </a:lnTo>
                <a:lnTo>
                  <a:pt x="798499" y="770984"/>
                </a:lnTo>
                <a:lnTo>
                  <a:pt x="751381" y="743520"/>
                </a:lnTo>
                <a:lnTo>
                  <a:pt x="704950" y="714913"/>
                </a:lnTo>
                <a:lnTo>
                  <a:pt x="659236" y="685178"/>
                </a:lnTo>
                <a:lnTo>
                  <a:pt x="614266" y="654318"/>
                </a:lnTo>
                <a:lnTo>
                  <a:pt x="570066" y="622367"/>
                </a:lnTo>
                <a:lnTo>
                  <a:pt x="526664" y="589347"/>
                </a:lnTo>
                <a:lnTo>
                  <a:pt x="484085" y="555272"/>
                </a:lnTo>
                <a:lnTo>
                  <a:pt x="442356" y="520156"/>
                </a:lnTo>
                <a:lnTo>
                  <a:pt x="401501" y="484030"/>
                </a:lnTo>
                <a:lnTo>
                  <a:pt x="361544" y="446914"/>
                </a:lnTo>
                <a:lnTo>
                  <a:pt x="322511" y="408825"/>
                </a:lnTo>
                <a:lnTo>
                  <a:pt x="284423" y="369792"/>
                </a:lnTo>
                <a:lnTo>
                  <a:pt x="247306" y="329842"/>
                </a:lnTo>
                <a:lnTo>
                  <a:pt x="211179" y="288984"/>
                </a:lnTo>
                <a:lnTo>
                  <a:pt x="176067" y="247255"/>
                </a:lnTo>
                <a:lnTo>
                  <a:pt x="141989" y="204676"/>
                </a:lnTo>
                <a:lnTo>
                  <a:pt x="108966" y="161273"/>
                </a:lnTo>
                <a:lnTo>
                  <a:pt x="77019" y="117074"/>
                </a:lnTo>
                <a:lnTo>
                  <a:pt x="46167" y="72106"/>
                </a:lnTo>
                <a:lnTo>
                  <a:pt x="16426" y="26385"/>
                </a:lnTo>
                <a:lnTo>
                  <a:pt x="0" y="0"/>
                </a:lnTo>
                <a:lnTo>
                  <a:pt x="3512951" y="0"/>
                </a:lnTo>
                <a:lnTo>
                  <a:pt x="3512951" y="359310"/>
                </a:lnTo>
                <a:lnTo>
                  <a:pt x="3503092" y="369792"/>
                </a:lnTo>
                <a:lnTo>
                  <a:pt x="3465003" y="408825"/>
                </a:lnTo>
                <a:lnTo>
                  <a:pt x="3425970" y="446914"/>
                </a:lnTo>
                <a:lnTo>
                  <a:pt x="3386020" y="484030"/>
                </a:lnTo>
                <a:lnTo>
                  <a:pt x="3345162" y="520156"/>
                </a:lnTo>
                <a:lnTo>
                  <a:pt x="3303433" y="555272"/>
                </a:lnTo>
                <a:lnTo>
                  <a:pt x="3260854" y="589347"/>
                </a:lnTo>
                <a:lnTo>
                  <a:pt x="3217451" y="622367"/>
                </a:lnTo>
                <a:lnTo>
                  <a:pt x="3173252" y="654318"/>
                </a:lnTo>
                <a:lnTo>
                  <a:pt x="3128284" y="685178"/>
                </a:lnTo>
                <a:lnTo>
                  <a:pt x="3082563" y="714913"/>
                </a:lnTo>
                <a:lnTo>
                  <a:pt x="3036129" y="743520"/>
                </a:lnTo>
                <a:lnTo>
                  <a:pt x="2989015" y="770984"/>
                </a:lnTo>
                <a:lnTo>
                  <a:pt x="2941234" y="797281"/>
                </a:lnTo>
                <a:lnTo>
                  <a:pt x="2892828" y="822396"/>
                </a:lnTo>
                <a:lnTo>
                  <a:pt x="2843821" y="846315"/>
                </a:lnTo>
                <a:lnTo>
                  <a:pt x="2794239" y="869028"/>
                </a:lnTo>
                <a:lnTo>
                  <a:pt x="2744111" y="890510"/>
                </a:lnTo>
                <a:lnTo>
                  <a:pt x="2693472" y="910763"/>
                </a:lnTo>
                <a:lnTo>
                  <a:pt x="2642352" y="929767"/>
                </a:lnTo>
                <a:lnTo>
                  <a:pt x="2590784" y="947505"/>
                </a:lnTo>
                <a:lnTo>
                  <a:pt x="2538791" y="963975"/>
                </a:lnTo>
                <a:lnTo>
                  <a:pt x="2486413" y="979166"/>
                </a:lnTo>
                <a:lnTo>
                  <a:pt x="2433674" y="993071"/>
                </a:lnTo>
                <a:lnTo>
                  <a:pt x="2380616" y="1005668"/>
                </a:lnTo>
                <a:lnTo>
                  <a:pt x="2327261" y="1016959"/>
                </a:lnTo>
                <a:lnTo>
                  <a:pt x="2273646" y="1026943"/>
                </a:lnTo>
                <a:lnTo>
                  <a:pt x="2219799" y="1035612"/>
                </a:lnTo>
                <a:lnTo>
                  <a:pt x="2165767" y="1042946"/>
                </a:lnTo>
                <a:lnTo>
                  <a:pt x="2111559" y="1048957"/>
                </a:lnTo>
                <a:lnTo>
                  <a:pt x="2057220" y="1053640"/>
                </a:lnTo>
                <a:lnTo>
                  <a:pt x="2002788" y="1056981"/>
                </a:lnTo>
                <a:lnTo>
                  <a:pt x="1948292" y="1058992"/>
                </a:lnTo>
                <a:lnTo>
                  <a:pt x="1893758" y="1059660"/>
                </a:lnTo>
                <a:close/>
              </a:path>
            </a:pathLst>
          </a:custGeom>
          <a:solidFill>
            <a:srgbClr val="ECD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488DC-0E44-C30E-A99A-494892B6639A}"/>
              </a:ext>
            </a:extLst>
          </p:cNvPr>
          <p:cNvSpPr txBox="1"/>
          <p:nvPr/>
        </p:nvSpPr>
        <p:spPr>
          <a:xfrm>
            <a:off x="457201" y="2133600"/>
            <a:ext cx="75939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lt-LT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Programos įgyvendinimui: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30 000 Eur – valstybės biudžeto lėšos;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40 000 Eur – tikslinės Savivaldybės biudžeto lėšos;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virš 40 000 Eur – kitų finansavimo šaltinių lėšos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virš 5 000 Eur – rėmėjų lėšos.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53C3F-8804-7341-8037-182E5FDB81EE}"/>
              </a:ext>
            </a:extLst>
          </p:cNvPr>
          <p:cNvSpPr txBox="1"/>
          <p:nvPr/>
        </p:nvSpPr>
        <p:spPr>
          <a:xfrm>
            <a:off x="457201" y="4332748"/>
            <a:ext cx="8484235" cy="1460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Naujos infrastruktūros įrengimui: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120 000 Eur – Savivaldybės biudžeto lėšos (didžiausiam Lietuvoje Kalnų dviračių parko įrengimui).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40648" y="0"/>
            <a:ext cx="3513454" cy="1059815"/>
          </a:xfrm>
          <a:custGeom>
            <a:avLst/>
            <a:gdLst/>
            <a:ahLst/>
            <a:cxnLst/>
            <a:rect l="l" t="t" r="r" b="b"/>
            <a:pathLst>
              <a:path w="3513454" h="1059815">
                <a:moveTo>
                  <a:pt x="1893758" y="1059660"/>
                </a:moveTo>
                <a:lnTo>
                  <a:pt x="1839225" y="1058992"/>
                </a:lnTo>
                <a:lnTo>
                  <a:pt x="1784728" y="1056981"/>
                </a:lnTo>
                <a:lnTo>
                  <a:pt x="1730296" y="1053640"/>
                </a:lnTo>
                <a:lnTo>
                  <a:pt x="1675957" y="1048957"/>
                </a:lnTo>
                <a:lnTo>
                  <a:pt x="1621749" y="1042946"/>
                </a:lnTo>
                <a:lnTo>
                  <a:pt x="1567717" y="1035612"/>
                </a:lnTo>
                <a:lnTo>
                  <a:pt x="1513870" y="1026943"/>
                </a:lnTo>
                <a:lnTo>
                  <a:pt x="1460255" y="1016959"/>
                </a:lnTo>
                <a:lnTo>
                  <a:pt x="1406900" y="1005668"/>
                </a:lnTo>
                <a:lnTo>
                  <a:pt x="1353842" y="993071"/>
                </a:lnTo>
                <a:lnTo>
                  <a:pt x="1301103" y="979166"/>
                </a:lnTo>
                <a:lnTo>
                  <a:pt x="1248725" y="963975"/>
                </a:lnTo>
                <a:lnTo>
                  <a:pt x="1196732" y="947505"/>
                </a:lnTo>
                <a:lnTo>
                  <a:pt x="1145164" y="929767"/>
                </a:lnTo>
                <a:lnTo>
                  <a:pt x="1094044" y="910763"/>
                </a:lnTo>
                <a:lnTo>
                  <a:pt x="1043405" y="890510"/>
                </a:lnTo>
                <a:lnTo>
                  <a:pt x="993277" y="869028"/>
                </a:lnTo>
                <a:lnTo>
                  <a:pt x="943696" y="846315"/>
                </a:lnTo>
                <a:lnTo>
                  <a:pt x="894685" y="822396"/>
                </a:lnTo>
                <a:lnTo>
                  <a:pt x="846277" y="797281"/>
                </a:lnTo>
                <a:lnTo>
                  <a:pt x="798499" y="770984"/>
                </a:lnTo>
                <a:lnTo>
                  <a:pt x="751381" y="743520"/>
                </a:lnTo>
                <a:lnTo>
                  <a:pt x="704950" y="714913"/>
                </a:lnTo>
                <a:lnTo>
                  <a:pt x="659236" y="685178"/>
                </a:lnTo>
                <a:lnTo>
                  <a:pt x="614266" y="654318"/>
                </a:lnTo>
                <a:lnTo>
                  <a:pt x="570066" y="622367"/>
                </a:lnTo>
                <a:lnTo>
                  <a:pt x="526664" y="589347"/>
                </a:lnTo>
                <a:lnTo>
                  <a:pt x="484085" y="555272"/>
                </a:lnTo>
                <a:lnTo>
                  <a:pt x="442356" y="520156"/>
                </a:lnTo>
                <a:lnTo>
                  <a:pt x="401501" y="484030"/>
                </a:lnTo>
                <a:lnTo>
                  <a:pt x="361544" y="446914"/>
                </a:lnTo>
                <a:lnTo>
                  <a:pt x="322511" y="408825"/>
                </a:lnTo>
                <a:lnTo>
                  <a:pt x="284423" y="369792"/>
                </a:lnTo>
                <a:lnTo>
                  <a:pt x="247306" y="329842"/>
                </a:lnTo>
                <a:lnTo>
                  <a:pt x="211179" y="288984"/>
                </a:lnTo>
                <a:lnTo>
                  <a:pt x="176067" y="247255"/>
                </a:lnTo>
                <a:lnTo>
                  <a:pt x="141989" y="204676"/>
                </a:lnTo>
                <a:lnTo>
                  <a:pt x="108966" y="161273"/>
                </a:lnTo>
                <a:lnTo>
                  <a:pt x="77019" y="117074"/>
                </a:lnTo>
                <a:lnTo>
                  <a:pt x="46167" y="72106"/>
                </a:lnTo>
                <a:lnTo>
                  <a:pt x="16426" y="26385"/>
                </a:lnTo>
                <a:lnTo>
                  <a:pt x="0" y="0"/>
                </a:lnTo>
                <a:lnTo>
                  <a:pt x="3512951" y="0"/>
                </a:lnTo>
                <a:lnTo>
                  <a:pt x="3512951" y="359310"/>
                </a:lnTo>
                <a:lnTo>
                  <a:pt x="3503092" y="369792"/>
                </a:lnTo>
                <a:lnTo>
                  <a:pt x="3465003" y="408825"/>
                </a:lnTo>
                <a:lnTo>
                  <a:pt x="3425970" y="446914"/>
                </a:lnTo>
                <a:lnTo>
                  <a:pt x="3386020" y="484030"/>
                </a:lnTo>
                <a:lnTo>
                  <a:pt x="3345162" y="520156"/>
                </a:lnTo>
                <a:lnTo>
                  <a:pt x="3303433" y="555272"/>
                </a:lnTo>
                <a:lnTo>
                  <a:pt x="3260854" y="589347"/>
                </a:lnTo>
                <a:lnTo>
                  <a:pt x="3217451" y="622367"/>
                </a:lnTo>
                <a:lnTo>
                  <a:pt x="3173252" y="654318"/>
                </a:lnTo>
                <a:lnTo>
                  <a:pt x="3128284" y="685178"/>
                </a:lnTo>
                <a:lnTo>
                  <a:pt x="3082563" y="714913"/>
                </a:lnTo>
                <a:lnTo>
                  <a:pt x="3036129" y="743520"/>
                </a:lnTo>
                <a:lnTo>
                  <a:pt x="2989015" y="770984"/>
                </a:lnTo>
                <a:lnTo>
                  <a:pt x="2941234" y="797281"/>
                </a:lnTo>
                <a:lnTo>
                  <a:pt x="2892828" y="822396"/>
                </a:lnTo>
                <a:lnTo>
                  <a:pt x="2843821" y="846315"/>
                </a:lnTo>
                <a:lnTo>
                  <a:pt x="2794239" y="869028"/>
                </a:lnTo>
                <a:lnTo>
                  <a:pt x="2744111" y="890510"/>
                </a:lnTo>
                <a:lnTo>
                  <a:pt x="2693472" y="910763"/>
                </a:lnTo>
                <a:lnTo>
                  <a:pt x="2642352" y="929767"/>
                </a:lnTo>
                <a:lnTo>
                  <a:pt x="2590784" y="947505"/>
                </a:lnTo>
                <a:lnTo>
                  <a:pt x="2538791" y="963975"/>
                </a:lnTo>
                <a:lnTo>
                  <a:pt x="2486413" y="979166"/>
                </a:lnTo>
                <a:lnTo>
                  <a:pt x="2433674" y="993071"/>
                </a:lnTo>
                <a:lnTo>
                  <a:pt x="2380616" y="1005668"/>
                </a:lnTo>
                <a:lnTo>
                  <a:pt x="2327261" y="1016959"/>
                </a:lnTo>
                <a:lnTo>
                  <a:pt x="2273646" y="1026943"/>
                </a:lnTo>
                <a:lnTo>
                  <a:pt x="2219799" y="1035612"/>
                </a:lnTo>
                <a:lnTo>
                  <a:pt x="2165767" y="1042946"/>
                </a:lnTo>
                <a:lnTo>
                  <a:pt x="2111559" y="1048957"/>
                </a:lnTo>
                <a:lnTo>
                  <a:pt x="2057220" y="1053640"/>
                </a:lnTo>
                <a:lnTo>
                  <a:pt x="2002788" y="1056981"/>
                </a:lnTo>
                <a:lnTo>
                  <a:pt x="1948292" y="1058992"/>
                </a:lnTo>
                <a:lnTo>
                  <a:pt x="1893758" y="1059660"/>
                </a:lnTo>
                <a:close/>
              </a:path>
            </a:pathLst>
          </a:custGeom>
          <a:solidFill>
            <a:srgbClr val="ECD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294DAE-2615-ED33-59C3-2B21FE0BA154}"/>
              </a:ext>
            </a:extLst>
          </p:cNvPr>
          <p:cNvSpPr txBox="1"/>
          <p:nvPr/>
        </p:nvSpPr>
        <p:spPr>
          <a:xfrm>
            <a:off x="457200" y="529907"/>
            <a:ext cx="693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Pirmieji rezultatai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endParaRPr lang="lt-LT" sz="3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F71F9E-05E3-76EB-2DCE-DC035D1A1BC0}"/>
              </a:ext>
            </a:extLst>
          </p:cNvPr>
          <p:cNvSpPr txBox="1"/>
          <p:nvPr/>
        </p:nvSpPr>
        <p:spPr>
          <a:xfrm>
            <a:off x="457200" y="1706145"/>
            <a:ext cx="6172200" cy="2141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Suburta savanorių komanda: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60 savanorių;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auniausiajam – 13 metų;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yriausiajai – 26 metai.</a:t>
            </a:r>
          </a:p>
        </p:txBody>
      </p:sp>
      <p:pic>
        <p:nvPicPr>
          <p:cNvPr id="17" name="Paveikslėlis 16" descr="Paveikslėlis, kuriame yra apranga, asmuo, vyras, šypsena">
            <a:extLst>
              <a:ext uri="{FF2B5EF4-FFF2-40B4-BE49-F238E27FC236}">
                <a16:creationId xmlns:a16="http://schemas.microsoft.com/office/drawing/2014/main" id="{9F3E401A-C3D9-9D8D-D637-14C3FC238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67378"/>
            <a:ext cx="5175069" cy="3018255"/>
          </a:xfrm>
          <a:prstGeom prst="rect">
            <a:avLst/>
          </a:prstGeom>
        </p:spPr>
      </p:pic>
      <p:pic>
        <p:nvPicPr>
          <p:cNvPr id="19" name="Paveikslėlis 18" descr="Paveikslėlis, kuriame yra tekstas, apranga, asmuo, animacija">
            <a:extLst>
              <a:ext uri="{FF2B5EF4-FFF2-40B4-BE49-F238E27FC236}">
                <a16:creationId xmlns:a16="http://schemas.microsoft.com/office/drawing/2014/main" id="{9261F131-BF4E-BD68-CA21-6EC744E15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7410"/>
            <a:ext cx="4572000" cy="2867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49FEAA0-ADA6-9143-1A3C-D2F6E22F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65" y="1104138"/>
            <a:ext cx="7403465" cy="1015663"/>
          </a:xfrm>
        </p:spPr>
        <p:txBody>
          <a:bodyPr/>
          <a:lstStyle/>
          <a:p>
            <a:r>
              <a:rPr lang="lt-L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Pirmieji rezultatai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br>
              <a:rPr lang="lt-LT" sz="3200" b="1" dirty="0"/>
            </a:b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099795C-8FF1-910E-733E-F562FC22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365" y="1828799"/>
            <a:ext cx="7958444" cy="369332"/>
          </a:xfrm>
        </p:spPr>
        <p:txBody>
          <a:bodyPr/>
          <a:lstStyle/>
          <a:p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ketvirtį surengta 14 renginių, veiklų, mokymų:</a:t>
            </a:r>
            <a:endParaRPr lang="lt-L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A8B05-C948-3819-0745-1F05A90FB725}"/>
              </a:ext>
            </a:extLst>
          </p:cNvPr>
          <p:cNvSpPr txBox="1"/>
          <p:nvPr/>
        </p:nvSpPr>
        <p:spPr>
          <a:xfrm>
            <a:off x="507365" y="2362200"/>
            <a:ext cx="8712835" cy="4316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1-asis Kretingos – Lietuvos jaunimo sostinės 2025 atidarymo renginys: masiškiausios kvadrato varžybos;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šokių ir vandens fiesta „</a:t>
            </a:r>
            <a:r>
              <a:rPr lang="lt-LT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Splash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lt-LT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Dance</a:t>
            </a: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Kretingos sporto centro baseine;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jaunimo vakarai bibliotekoje – savanorių susitikimo vakaras ir Kretingos jaunimo problemų sprendimo </a:t>
            </a:r>
            <a:r>
              <a:rPr lang="lt-LT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hakatonas</a:t>
            </a: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informacinis renginys „Nuo starto iki finišo: jaunimo ir su jaunimu dirbančių organizacijų galimybės Baltijos ir Šiaurės šalyse“;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žygis „16 kilometrų Lietuvai“ Salantuose;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mokymai Jaunimo reikalų tarybos nariams;</a:t>
            </a:r>
            <a:endParaRPr lang="lt-LT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jaunimo rankų lenkimo varžybos;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jaunimo plaukimo varžybos „Ateities čempionai LTU11“;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kovo 11-ajai skirtas renginys „Mes laisvės karta“;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žygis „Pasimatuok </a:t>
            </a:r>
            <a:r>
              <a:rPr lang="lt-LT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skautiškus</a:t>
            </a: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batus su šeima“;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Kretingos rajono mokinių  (8-9 klasių) estafečių žaidynės;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„Aklas pasimatymas: atspėk – kas?“.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4D58C02-DA9E-2D95-ADCB-C5AA58570BFA}"/>
              </a:ext>
            </a:extLst>
          </p:cNvPr>
          <p:cNvSpPr/>
          <p:nvPr/>
        </p:nvSpPr>
        <p:spPr>
          <a:xfrm>
            <a:off x="6240648" y="0"/>
            <a:ext cx="3513454" cy="1059815"/>
          </a:xfrm>
          <a:custGeom>
            <a:avLst/>
            <a:gdLst/>
            <a:ahLst/>
            <a:cxnLst/>
            <a:rect l="l" t="t" r="r" b="b"/>
            <a:pathLst>
              <a:path w="3513454" h="1059815">
                <a:moveTo>
                  <a:pt x="1893758" y="1059660"/>
                </a:moveTo>
                <a:lnTo>
                  <a:pt x="1839225" y="1058992"/>
                </a:lnTo>
                <a:lnTo>
                  <a:pt x="1784728" y="1056981"/>
                </a:lnTo>
                <a:lnTo>
                  <a:pt x="1730296" y="1053640"/>
                </a:lnTo>
                <a:lnTo>
                  <a:pt x="1675957" y="1048957"/>
                </a:lnTo>
                <a:lnTo>
                  <a:pt x="1621749" y="1042946"/>
                </a:lnTo>
                <a:lnTo>
                  <a:pt x="1567717" y="1035612"/>
                </a:lnTo>
                <a:lnTo>
                  <a:pt x="1513870" y="1026943"/>
                </a:lnTo>
                <a:lnTo>
                  <a:pt x="1460255" y="1016959"/>
                </a:lnTo>
                <a:lnTo>
                  <a:pt x="1406900" y="1005668"/>
                </a:lnTo>
                <a:lnTo>
                  <a:pt x="1353842" y="993071"/>
                </a:lnTo>
                <a:lnTo>
                  <a:pt x="1301103" y="979166"/>
                </a:lnTo>
                <a:lnTo>
                  <a:pt x="1248725" y="963975"/>
                </a:lnTo>
                <a:lnTo>
                  <a:pt x="1196732" y="947505"/>
                </a:lnTo>
                <a:lnTo>
                  <a:pt x="1145164" y="929767"/>
                </a:lnTo>
                <a:lnTo>
                  <a:pt x="1094044" y="910763"/>
                </a:lnTo>
                <a:lnTo>
                  <a:pt x="1043405" y="890510"/>
                </a:lnTo>
                <a:lnTo>
                  <a:pt x="993277" y="869028"/>
                </a:lnTo>
                <a:lnTo>
                  <a:pt x="943696" y="846315"/>
                </a:lnTo>
                <a:lnTo>
                  <a:pt x="894685" y="822396"/>
                </a:lnTo>
                <a:lnTo>
                  <a:pt x="846277" y="797281"/>
                </a:lnTo>
                <a:lnTo>
                  <a:pt x="798499" y="770984"/>
                </a:lnTo>
                <a:lnTo>
                  <a:pt x="751381" y="743520"/>
                </a:lnTo>
                <a:lnTo>
                  <a:pt x="704950" y="714913"/>
                </a:lnTo>
                <a:lnTo>
                  <a:pt x="659236" y="685178"/>
                </a:lnTo>
                <a:lnTo>
                  <a:pt x="614266" y="654318"/>
                </a:lnTo>
                <a:lnTo>
                  <a:pt x="570066" y="622367"/>
                </a:lnTo>
                <a:lnTo>
                  <a:pt x="526664" y="589347"/>
                </a:lnTo>
                <a:lnTo>
                  <a:pt x="484085" y="555272"/>
                </a:lnTo>
                <a:lnTo>
                  <a:pt x="442356" y="520156"/>
                </a:lnTo>
                <a:lnTo>
                  <a:pt x="401501" y="484030"/>
                </a:lnTo>
                <a:lnTo>
                  <a:pt x="361544" y="446914"/>
                </a:lnTo>
                <a:lnTo>
                  <a:pt x="322511" y="408825"/>
                </a:lnTo>
                <a:lnTo>
                  <a:pt x="284423" y="369792"/>
                </a:lnTo>
                <a:lnTo>
                  <a:pt x="247306" y="329842"/>
                </a:lnTo>
                <a:lnTo>
                  <a:pt x="211179" y="288984"/>
                </a:lnTo>
                <a:lnTo>
                  <a:pt x="176067" y="247255"/>
                </a:lnTo>
                <a:lnTo>
                  <a:pt x="141989" y="204676"/>
                </a:lnTo>
                <a:lnTo>
                  <a:pt x="108966" y="161273"/>
                </a:lnTo>
                <a:lnTo>
                  <a:pt x="77019" y="117074"/>
                </a:lnTo>
                <a:lnTo>
                  <a:pt x="46167" y="72106"/>
                </a:lnTo>
                <a:lnTo>
                  <a:pt x="16426" y="26385"/>
                </a:lnTo>
                <a:lnTo>
                  <a:pt x="0" y="0"/>
                </a:lnTo>
                <a:lnTo>
                  <a:pt x="3512951" y="0"/>
                </a:lnTo>
                <a:lnTo>
                  <a:pt x="3512951" y="359310"/>
                </a:lnTo>
                <a:lnTo>
                  <a:pt x="3503092" y="369792"/>
                </a:lnTo>
                <a:lnTo>
                  <a:pt x="3465003" y="408825"/>
                </a:lnTo>
                <a:lnTo>
                  <a:pt x="3425970" y="446914"/>
                </a:lnTo>
                <a:lnTo>
                  <a:pt x="3386020" y="484030"/>
                </a:lnTo>
                <a:lnTo>
                  <a:pt x="3345162" y="520156"/>
                </a:lnTo>
                <a:lnTo>
                  <a:pt x="3303433" y="555272"/>
                </a:lnTo>
                <a:lnTo>
                  <a:pt x="3260854" y="589347"/>
                </a:lnTo>
                <a:lnTo>
                  <a:pt x="3217451" y="622367"/>
                </a:lnTo>
                <a:lnTo>
                  <a:pt x="3173252" y="654318"/>
                </a:lnTo>
                <a:lnTo>
                  <a:pt x="3128284" y="685178"/>
                </a:lnTo>
                <a:lnTo>
                  <a:pt x="3082563" y="714913"/>
                </a:lnTo>
                <a:lnTo>
                  <a:pt x="3036129" y="743520"/>
                </a:lnTo>
                <a:lnTo>
                  <a:pt x="2989015" y="770984"/>
                </a:lnTo>
                <a:lnTo>
                  <a:pt x="2941234" y="797281"/>
                </a:lnTo>
                <a:lnTo>
                  <a:pt x="2892828" y="822396"/>
                </a:lnTo>
                <a:lnTo>
                  <a:pt x="2843821" y="846315"/>
                </a:lnTo>
                <a:lnTo>
                  <a:pt x="2794239" y="869028"/>
                </a:lnTo>
                <a:lnTo>
                  <a:pt x="2744111" y="890510"/>
                </a:lnTo>
                <a:lnTo>
                  <a:pt x="2693472" y="910763"/>
                </a:lnTo>
                <a:lnTo>
                  <a:pt x="2642352" y="929767"/>
                </a:lnTo>
                <a:lnTo>
                  <a:pt x="2590784" y="947505"/>
                </a:lnTo>
                <a:lnTo>
                  <a:pt x="2538791" y="963975"/>
                </a:lnTo>
                <a:lnTo>
                  <a:pt x="2486413" y="979166"/>
                </a:lnTo>
                <a:lnTo>
                  <a:pt x="2433674" y="993071"/>
                </a:lnTo>
                <a:lnTo>
                  <a:pt x="2380616" y="1005668"/>
                </a:lnTo>
                <a:lnTo>
                  <a:pt x="2327261" y="1016959"/>
                </a:lnTo>
                <a:lnTo>
                  <a:pt x="2273646" y="1026943"/>
                </a:lnTo>
                <a:lnTo>
                  <a:pt x="2219799" y="1035612"/>
                </a:lnTo>
                <a:lnTo>
                  <a:pt x="2165767" y="1042946"/>
                </a:lnTo>
                <a:lnTo>
                  <a:pt x="2111559" y="1048957"/>
                </a:lnTo>
                <a:lnTo>
                  <a:pt x="2057220" y="1053640"/>
                </a:lnTo>
                <a:lnTo>
                  <a:pt x="2002788" y="1056981"/>
                </a:lnTo>
                <a:lnTo>
                  <a:pt x="1948292" y="1058992"/>
                </a:lnTo>
                <a:lnTo>
                  <a:pt x="1893758" y="1059660"/>
                </a:lnTo>
                <a:close/>
              </a:path>
            </a:pathLst>
          </a:custGeom>
          <a:solidFill>
            <a:srgbClr val="ECD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aveikslėlis 3" descr="Paveikslėlis, kuriame yra sportinis žaidimas, asmuo, sportas, apranga">
            <a:extLst>
              <a:ext uri="{FF2B5EF4-FFF2-40B4-BE49-F238E27FC236}">
                <a16:creationId xmlns:a16="http://schemas.microsoft.com/office/drawing/2014/main" id="{D01E2933-00FA-E9CD-59B9-A76260144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67200"/>
            <a:ext cx="3810000" cy="2936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225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988</Words>
  <Application>Microsoft Office PowerPoint</Application>
  <PresentationFormat>Pasirinktinai</PresentationFormat>
  <Paragraphs>119</Paragraphs>
  <Slides>18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Symbol</vt:lpstr>
      <vt:lpstr>Times New Roman</vt:lpstr>
      <vt:lpstr>Trebuchet MS</vt:lpstr>
      <vt:lpstr>Office Theme</vt:lpstr>
      <vt:lpstr>Kretinga – Lietuvos Jaunimo sostinė 2025 m.    Pranešėja: Jaunimo reikalų koordinatorė (patarėja) Inga Biliūnaitė-Rušinskė</vt:lpstr>
      <vt:lpstr>  Kodėl Kretinga? </vt:lpstr>
      <vt:lpstr>Pagrindiniai projekto „Kretinga – Lietuvos jaunimo sostinė 2025“ tikslai:</vt:lpstr>
      <vt:lpstr>Pirmieji rezultatai!</vt:lpstr>
      <vt:lpstr>Pirmieji rezultatai !</vt:lpstr>
      <vt:lpstr>„PowerPoint“ pateiktis</vt:lpstr>
      <vt:lpstr>Pirmieji rezultatai ! Patvirtintas programos biudžetas:</vt:lpstr>
      <vt:lpstr>„PowerPoint“ pateiktis</vt:lpstr>
      <vt:lpstr>Pirmieji rezultatai ! </vt:lpstr>
      <vt:lpstr>Pirmieji rezultatai ! </vt:lpstr>
      <vt:lpstr>Pirmieji rezultatai !</vt:lpstr>
      <vt:lpstr>II ketvirtį surengti 2 renginiai: </vt:lpstr>
      <vt:lpstr>II ketvirtį surengti 2 renginiai:</vt:lpstr>
      <vt:lpstr>Pirmieji rezultatai !</vt:lpstr>
      <vt:lpstr>Kas toliau?</vt:lpstr>
      <vt:lpstr>Kas toliau?</vt:lpstr>
      <vt:lpstr>Kas toliau?</vt:lpstr>
      <vt:lpstr>Iki susitikimų Kretingoje – 2025 m. Lietuvos jaunimo sostinėje!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Varšuvos pristatymui</dc:title>
  <dc:creator>TIC</dc:creator>
  <cp:keywords>DAGXGP1QHPU,BAEZHY6tHXo</cp:keywords>
  <cp:lastModifiedBy>Inga Rušinskė</cp:lastModifiedBy>
  <cp:revision>101</cp:revision>
  <dcterms:created xsi:type="dcterms:W3CDTF">2025-03-18T11:33:10Z</dcterms:created>
  <dcterms:modified xsi:type="dcterms:W3CDTF">2025-05-13T07:40:47Z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2024-11-26T00:00:00Z</vt:filetime>
  </property>
  <property fmtid="{D5CDD505-2E9C-101B-9397-08002B2CF9AE}" pid="3" name="Creator">
    <vt:lpwstr>Canva</vt:lpwstr>
  </property>
  <property fmtid="{D5CDD505-2E9C-101B-9397-08002B2CF9AE}" pid="4" name="LastSaved">
    <vt:filetime>2025-03-18T00:00:00Z</vt:filetime>
  </property>
  <property fmtid="{D5CDD505-2E9C-101B-9397-08002B2CF9AE}" pid="5" name="Producer">
    <vt:lpwstr>3-Heights(TM) PDF Security Shell 4.8.25.2 (http://www.pdf-tools.com)</vt:lpwstr>
  </property>
</Properties>
</file>