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75" r:id="rId4"/>
    <p:sldId id="258" r:id="rId5"/>
    <p:sldId id="260" r:id="rId6"/>
    <p:sldId id="261" r:id="rId7"/>
    <p:sldId id="262" r:id="rId8"/>
    <p:sldId id="263" r:id="rId9"/>
    <p:sldId id="264" r:id="rId10"/>
    <p:sldId id="259" r:id="rId11"/>
    <p:sldId id="266" r:id="rId12"/>
    <p:sldId id="265" r:id="rId13"/>
    <p:sldId id="267" r:id="rId14"/>
    <p:sldId id="268" r:id="rId15"/>
    <p:sldId id="269" r:id="rId16"/>
    <p:sldId id="270" r:id="rId17"/>
    <p:sldId id="271" r:id="rId18"/>
    <p:sldId id="272" r:id="rId19"/>
    <p:sldId id="273" r:id="rId20"/>
    <p:sldId id="274"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KnSBjiUrkM6G6FfMCoO/Otpn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bf771b0d3a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 name="Google Shape;252;g3bf771b0d3a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3" name="Google Shape;24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bf771b0d3a_0_1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5" name="Google Shape;285;g3bf771b0d3a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bf771b0d3a_0_1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3" name="Google Shape;293;g3bf771b0d3a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bf771b0d3a_0_1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0" name="Google Shape;300;g3bf771b0d3a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bf771b0d3a_0_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7" name="Google Shape;307;g3bf771b0d3a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bf771b0d3a_0_1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4" name="Google Shape;314;g3bf771b0d3a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bf771b0d3a_0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1" name="Google Shape;321;g3bf771b0d3a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bf771b0d3a_0_2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8" name="Google Shape;328;g3bf771b0d3a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5" name="Google Shape;33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bf771b0d3a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bf771b0d3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bf771b0d3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bf771b0d3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bf771b0d3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bf771b0d3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bf771b0d3a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bf771b0d3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bf771b0d3a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bf771b0d3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Pavadinimo skaidrė" type="title">
  <p:cSld name="TITLE">
    <p:spTree>
      <p:nvGrpSpPr>
        <p:cNvPr id="1" name="Shape 22"/>
        <p:cNvGrpSpPr/>
        <p:nvPr/>
      </p:nvGrpSpPr>
      <p:grpSpPr>
        <a:xfrm>
          <a:off x="0" y="0"/>
          <a:ext cx="0" cy="0"/>
          <a:chOff x="0" y="0"/>
          <a:chExt cx="0" cy="0"/>
        </a:xfrm>
      </p:grpSpPr>
      <p:grpSp>
        <p:nvGrpSpPr>
          <p:cNvPr id="23" name="Google Shape;23;p18"/>
          <p:cNvGrpSpPr/>
          <p:nvPr/>
        </p:nvGrpSpPr>
        <p:grpSpPr>
          <a:xfrm>
            <a:off x="0" y="-8467"/>
            <a:ext cx="12192000" cy="6866467"/>
            <a:chOff x="0" y="-8467"/>
            <a:chExt cx="12192000" cy="6866467"/>
          </a:xfrm>
        </p:grpSpPr>
        <p:cxnSp>
          <p:nvCxnSpPr>
            <p:cNvPr id="24" name="Google Shape;24;p18"/>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5" name="Google Shape;25;p18"/>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26" name="Google Shape;26;p1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27" name="Google Shape;27;p18"/>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18"/>
            <p:cNvSpPr/>
            <p:nvPr/>
          </p:nvSpPr>
          <p:spPr>
            <a:xfrm>
              <a:off x="8932333" y="3048000"/>
              <a:ext cx="3259667" cy="3810000"/>
            </a:xfrm>
            <a:prstGeom prst="triangle">
              <a:avLst>
                <a:gd name="adj" fmla="val 100000"/>
              </a:avLst>
            </a:prstGeom>
            <a:solidFill>
              <a:schemeClr val="accent2">
                <a:alpha val="7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8"/>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B4A3A">
                <a:alpha val="69411"/>
              </a:srgbClr>
            </a:solidFill>
            <a:ln>
              <a:noFill/>
            </a:ln>
          </p:spPr>
        </p:sp>
        <p:sp>
          <p:nvSpPr>
            <p:cNvPr id="30" name="Google Shape;30;p18"/>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F6C680">
                <a:alpha val="69411"/>
              </a:srgbClr>
            </a:solidFill>
            <a:ln>
              <a:noFill/>
            </a:ln>
          </p:spPr>
        </p:sp>
        <p:sp>
          <p:nvSpPr>
            <p:cNvPr id="31" name="Google Shape;31;p18"/>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32" name="Google Shape;32;p18"/>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8"/>
            <p:cNvSpPr/>
            <p:nvPr/>
          </p:nvSpPr>
          <p:spPr>
            <a:xfrm rot="10800000">
              <a:off x="0" y="0"/>
              <a:ext cx="842596" cy="5666154"/>
            </a:xfrm>
            <a:prstGeom prst="triangle">
              <a:avLst>
                <a:gd name="adj" fmla="val 100000"/>
              </a:avLst>
            </a:prstGeom>
            <a:solidFill>
              <a:schemeClr val="accent1">
                <a:alpha val="8431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 name="Google Shape;34;p18"/>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8"/>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36" name="Google Shape;36;p1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vadinimas ir antraštė">
  <p:cSld name="Pavadinimas ir antraštė">
    <p:spTree>
      <p:nvGrpSpPr>
        <p:cNvPr id="1" name="Shape 90"/>
        <p:cNvGrpSpPr/>
        <p:nvPr/>
      </p:nvGrpSpPr>
      <p:grpSpPr>
        <a:xfrm>
          <a:off x="0" y="0"/>
          <a:ext cx="0" cy="0"/>
          <a:chOff x="0" y="0"/>
          <a:chExt cx="0" cy="0"/>
        </a:xfrm>
      </p:grpSpPr>
      <p:sp>
        <p:nvSpPr>
          <p:cNvPr id="91" name="Google Shape;91;p27"/>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7"/>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93" name="Google Shape;93;p2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siūlymas su antrašte">
  <p:cSld name="Pasiūlymas su antrašte">
    <p:spTree>
      <p:nvGrpSpPr>
        <p:cNvPr id="1" name="Shape 96"/>
        <p:cNvGrpSpPr/>
        <p:nvPr/>
      </p:nvGrpSpPr>
      <p:grpSpPr>
        <a:xfrm>
          <a:off x="0" y="0"/>
          <a:ext cx="0" cy="0"/>
          <a:chOff x="0" y="0"/>
          <a:chExt cx="0" cy="0"/>
        </a:xfrm>
      </p:grpSpPr>
      <p:sp>
        <p:nvSpPr>
          <p:cNvPr id="97" name="Google Shape;97;p28"/>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8"/>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280"/>
              <a:buFont typeface="Trebuchet MS"/>
              <a:buNone/>
              <a:defRPr sz="1600">
                <a:solidFill>
                  <a:srgbClr val="7F7F7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99" name="Google Shape;99;p28"/>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0" name="Google Shape;100;p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lt-LT"/>
              <a:t>‹#›</a:t>
            </a:fld>
            <a:endParaRPr/>
          </a:p>
        </p:txBody>
      </p:sp>
      <p:sp>
        <p:nvSpPr>
          <p:cNvPr id="103" name="Google Shape;103;p28"/>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lt-LT" sz="8000" b="0" i="0" u="none" strike="noStrike" cap="none">
                <a:solidFill>
                  <a:srgbClr val="F6C68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4" name="Google Shape;104;p28"/>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lt-LT" sz="8000" b="0" i="0" u="none" strike="noStrike" cap="none">
                <a:solidFill>
                  <a:srgbClr val="F6C680"/>
                </a:solidFill>
                <a:latin typeface="Arial"/>
                <a:ea typeface="Arial"/>
                <a:cs typeface="Arial"/>
                <a:sym typeface="Arial"/>
              </a:rPr>
              <a:t>”</a:t>
            </a:r>
            <a:endParaRPr sz="1800" b="0" i="0" u="none" strike="noStrike" cap="none">
              <a:solidFill>
                <a:srgbClr val="F6C68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Kortelės pavadinimas">
  <p:cSld name="Kortelės pavadinimas">
    <p:spTree>
      <p:nvGrpSpPr>
        <p:cNvPr id="1" name="Shape 105"/>
        <p:cNvGrpSpPr/>
        <p:nvPr/>
      </p:nvGrpSpPr>
      <p:grpSpPr>
        <a:xfrm>
          <a:off x="0" y="0"/>
          <a:ext cx="0" cy="0"/>
          <a:chOff x="0" y="0"/>
          <a:chExt cx="0" cy="0"/>
        </a:xfrm>
      </p:grpSpPr>
      <p:sp>
        <p:nvSpPr>
          <p:cNvPr id="106" name="Google Shape;106;p29"/>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9"/>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8" name="Google Shape;108;p2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asiūlymo pavadinimas kortelės">
  <p:cSld name="Pasiūlymo pavadinimas kortelės">
    <p:spTree>
      <p:nvGrpSpPr>
        <p:cNvPr id="1" name="Shape 111"/>
        <p:cNvGrpSpPr/>
        <p:nvPr/>
      </p:nvGrpSpPr>
      <p:grpSpPr>
        <a:xfrm>
          <a:off x="0" y="0"/>
          <a:ext cx="0" cy="0"/>
          <a:chOff x="0" y="0"/>
          <a:chExt cx="0" cy="0"/>
        </a:xfrm>
      </p:grpSpPr>
      <p:sp>
        <p:nvSpPr>
          <p:cNvPr id="112" name="Google Shape;112;p30"/>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0"/>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rgbClr val="3F3F3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14" name="Google Shape;114;p30"/>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5" name="Google Shape;115;p3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lt-LT"/>
              <a:t>‹#›</a:t>
            </a:fld>
            <a:endParaRPr/>
          </a:p>
        </p:txBody>
      </p:sp>
      <p:sp>
        <p:nvSpPr>
          <p:cNvPr id="118" name="Google Shape;118;p30"/>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lt-LT" sz="8000" b="0" i="0" u="none" strike="noStrike" cap="none">
                <a:solidFill>
                  <a:srgbClr val="F6C68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19" name="Google Shape;119;p30"/>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lt-LT" sz="8000" b="0" i="0" u="none" strike="noStrike" cap="none">
                <a:solidFill>
                  <a:srgbClr val="F6C68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arba False">
  <p:cSld name="True arba False">
    <p:spTree>
      <p:nvGrpSpPr>
        <p:cNvPr id="1" name="Shape 120"/>
        <p:cNvGrpSpPr/>
        <p:nvPr/>
      </p:nvGrpSpPr>
      <p:grpSpPr>
        <a:xfrm>
          <a:off x="0" y="0"/>
          <a:ext cx="0" cy="0"/>
          <a:chOff x="0" y="0"/>
          <a:chExt cx="0" cy="0"/>
        </a:xfrm>
      </p:grpSpPr>
      <p:sp>
        <p:nvSpPr>
          <p:cNvPr id="121" name="Google Shape;121;p31"/>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1"/>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chemeClr val="accent1"/>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23" name="Google Shape;123;p31"/>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24" name="Google Shape;124;p3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avadinimas ir vertikalus tekstas" type="vertTx">
  <p:cSld name="VERTICAL_TEXT">
    <p:spTree>
      <p:nvGrpSpPr>
        <p:cNvPr id="1" name="Shape 127"/>
        <p:cNvGrpSpPr/>
        <p:nvPr/>
      </p:nvGrpSpPr>
      <p:grpSpPr>
        <a:xfrm>
          <a:off x="0" y="0"/>
          <a:ext cx="0" cy="0"/>
          <a:chOff x="0" y="0"/>
          <a:chExt cx="0" cy="0"/>
        </a:xfrm>
      </p:grpSpPr>
      <p:sp>
        <p:nvSpPr>
          <p:cNvPr id="128" name="Google Shape;128;p3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2"/>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0" name="Google Shape;130;p3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kalus pavadinimas ir tekstas" type="vertTitleAndTx">
  <p:cSld name="VERTICAL_TITLE_AND_VERTICAL_TEXT">
    <p:spTree>
      <p:nvGrpSpPr>
        <p:cNvPr id="1" name="Shape 133"/>
        <p:cNvGrpSpPr/>
        <p:nvPr/>
      </p:nvGrpSpPr>
      <p:grpSpPr>
        <a:xfrm>
          <a:off x="0" y="0"/>
          <a:ext cx="0" cy="0"/>
          <a:chOff x="0" y="0"/>
          <a:chExt cx="0" cy="0"/>
        </a:xfrm>
      </p:grpSpPr>
      <p:sp>
        <p:nvSpPr>
          <p:cNvPr id="134" name="Google Shape;134;p33"/>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3"/>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6" name="Google Shape;136;p3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vadinimas ir turinys" type="obj">
  <p:cSld name="OBJECT">
    <p:spTree>
      <p:nvGrpSpPr>
        <p:cNvPr id="1" name="Shape 39"/>
        <p:cNvGrpSpPr/>
        <p:nvPr/>
      </p:nvGrpSpPr>
      <p:grpSpPr>
        <a:xfrm>
          <a:off x="0" y="0"/>
          <a:ext cx="0" cy="0"/>
          <a:chOff x="0" y="0"/>
          <a:chExt cx="0" cy="0"/>
        </a:xfrm>
      </p:grpSpPr>
      <p:sp>
        <p:nvSpPr>
          <p:cNvPr id="40" name="Google Shape;40;p1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9"/>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42" name="Google Shape;42;p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kcijos antraštė" type="secHead">
  <p:cSld name="SECTION_HEADER">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000"/>
              <a:buFont typeface="Trebuchet MS"/>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0"/>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48" name="Google Shape;48;p2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 turiniai" type="twoObj">
  <p:cSld name="TWO_OBJECTS">
    <p:spTree>
      <p:nvGrpSpPr>
        <p:cNvPr id="1" name="Shape 51"/>
        <p:cNvGrpSpPr/>
        <p:nvPr/>
      </p:nvGrpSpPr>
      <p:grpSpPr>
        <a:xfrm>
          <a:off x="0" y="0"/>
          <a:ext cx="0" cy="0"/>
          <a:chOff x="0" y="0"/>
          <a:chExt cx="0" cy="0"/>
        </a:xfrm>
      </p:grpSpPr>
      <p:sp>
        <p:nvSpPr>
          <p:cNvPr id="52" name="Google Shape;52;p2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4" name="Google Shape;54;p21"/>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5" name="Google Shape;55;p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yginimas" type="twoTxTwoObj">
  <p:cSld name="TWO_OBJECTS_WITH_TEXT">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61" name="Google Shape;61;p22"/>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2" name="Google Shape;62;p22"/>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63" name="Google Shape;63;p22"/>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4" name="Google Shape;64;p2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k pavadinimas" type="titleOnly">
  <p:cSld name="TITLE_ONLY">
    <p:spTree>
      <p:nvGrpSpPr>
        <p:cNvPr id="1" name="Shape 67"/>
        <p:cNvGrpSpPr/>
        <p:nvPr/>
      </p:nvGrpSpPr>
      <p:grpSpPr>
        <a:xfrm>
          <a:off x="0" y="0"/>
          <a:ext cx="0" cy="0"/>
          <a:chOff x="0" y="0"/>
          <a:chExt cx="0" cy="0"/>
        </a:xfrm>
      </p:grpSpPr>
      <p:sp>
        <p:nvSpPr>
          <p:cNvPr id="68" name="Google Shape;68;p2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uščia" type="blank">
  <p:cSld name="BLANK">
    <p:spTree>
      <p:nvGrpSpPr>
        <p:cNvPr id="1" name="Shape 72"/>
        <p:cNvGrpSpPr/>
        <p:nvPr/>
      </p:nvGrpSpPr>
      <p:grpSpPr>
        <a:xfrm>
          <a:off x="0" y="0"/>
          <a:ext cx="0" cy="0"/>
          <a:chOff x="0" y="0"/>
          <a:chExt cx="0" cy="0"/>
        </a:xfrm>
      </p:grpSpPr>
      <p:sp>
        <p:nvSpPr>
          <p:cNvPr id="73" name="Google Shape;73;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rinys ir antraštė" type="objTx">
  <p:cSld name="OBJECT_WITH_CAPTION_TEXT">
    <p:spTree>
      <p:nvGrpSpPr>
        <p:cNvPr id="1" name="Shape 76"/>
        <p:cNvGrpSpPr/>
        <p:nvPr/>
      </p:nvGrpSpPr>
      <p:grpSpPr>
        <a:xfrm>
          <a:off x="0" y="0"/>
          <a:ext cx="0" cy="0"/>
          <a:chOff x="0" y="0"/>
          <a:chExt cx="0" cy="0"/>
        </a:xfrm>
      </p:grpSpPr>
      <p:sp>
        <p:nvSpPr>
          <p:cNvPr id="77" name="Google Shape;77;p25"/>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5"/>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9" name="Google Shape;79;p25"/>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1120"/>
              <a:buNone/>
              <a:defRPr sz="1400"/>
            </a:lvl2pPr>
            <a:lvl3pPr marL="1371600" lvl="2" indent="-228600" algn="l">
              <a:lnSpc>
                <a:spcPct val="100000"/>
              </a:lnSpc>
              <a:spcBef>
                <a:spcPts val="1000"/>
              </a:spcBef>
              <a:spcAft>
                <a:spcPts val="0"/>
              </a:spcAft>
              <a:buSzPts val="960"/>
              <a:buNone/>
              <a:defRPr sz="1200"/>
            </a:lvl3pPr>
            <a:lvl4pPr marL="1828800" lvl="3" indent="-228600" algn="l">
              <a:lnSpc>
                <a:spcPct val="100000"/>
              </a:lnSpc>
              <a:spcBef>
                <a:spcPts val="1000"/>
              </a:spcBef>
              <a:spcAft>
                <a:spcPts val="0"/>
              </a:spcAft>
              <a:buSzPts val="800"/>
              <a:buNone/>
              <a:defRPr sz="1000"/>
            </a:lvl4pPr>
            <a:lvl5pPr marL="2286000" lvl="4" indent="-228600" algn="l">
              <a:lnSpc>
                <a:spcPct val="100000"/>
              </a:lnSpc>
              <a:spcBef>
                <a:spcPts val="1000"/>
              </a:spcBef>
              <a:spcAft>
                <a:spcPts val="0"/>
              </a:spcAft>
              <a:buSzPts val="800"/>
              <a:buNone/>
              <a:defRPr sz="1000"/>
            </a:lvl5pPr>
            <a:lvl6pPr marL="2743200" lvl="5" indent="-228600" algn="l">
              <a:lnSpc>
                <a:spcPct val="100000"/>
              </a:lnSpc>
              <a:spcBef>
                <a:spcPts val="1000"/>
              </a:spcBef>
              <a:spcAft>
                <a:spcPts val="0"/>
              </a:spcAft>
              <a:buSzPts val="800"/>
              <a:buNone/>
              <a:defRPr sz="1000"/>
            </a:lvl6pPr>
            <a:lvl7pPr marL="3200400" lvl="6" indent="-228600" algn="l">
              <a:lnSpc>
                <a:spcPct val="100000"/>
              </a:lnSpc>
              <a:spcBef>
                <a:spcPts val="1000"/>
              </a:spcBef>
              <a:spcAft>
                <a:spcPts val="0"/>
              </a:spcAft>
              <a:buSzPts val="800"/>
              <a:buNone/>
              <a:defRPr sz="1000"/>
            </a:lvl7pPr>
            <a:lvl8pPr marL="3657600" lvl="7" indent="-228600" algn="l">
              <a:lnSpc>
                <a:spcPct val="100000"/>
              </a:lnSpc>
              <a:spcBef>
                <a:spcPts val="1000"/>
              </a:spcBef>
              <a:spcAft>
                <a:spcPts val="0"/>
              </a:spcAft>
              <a:buSzPts val="800"/>
              <a:buNone/>
              <a:defRPr sz="1000"/>
            </a:lvl8pPr>
            <a:lvl9pPr marL="4114800" lvl="8" indent="-228600" algn="l">
              <a:lnSpc>
                <a:spcPct val="100000"/>
              </a:lnSpc>
              <a:spcBef>
                <a:spcPts val="1000"/>
              </a:spcBef>
              <a:spcAft>
                <a:spcPts val="0"/>
              </a:spcAft>
              <a:buSzPts val="800"/>
              <a:buNone/>
              <a:defRPr sz="1000"/>
            </a:lvl9pPr>
          </a:lstStyle>
          <a:p>
            <a:endParaRPr/>
          </a:p>
        </p:txBody>
      </p:sp>
      <p:sp>
        <p:nvSpPr>
          <p:cNvPr id="80" name="Google Shape;80;p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veikslėlis ir antraštė" type="picTx">
  <p:cSld name="PICTURE_WITH_CAPTION_TEXT">
    <p:spTree>
      <p:nvGrpSpPr>
        <p:cNvPr id="1" name="Shape 83"/>
        <p:cNvGrpSpPr/>
        <p:nvPr/>
      </p:nvGrpSpPr>
      <p:grpSpPr>
        <a:xfrm>
          <a:off x="0" y="0"/>
          <a:ext cx="0" cy="0"/>
          <a:chOff x="0" y="0"/>
          <a:chExt cx="0" cy="0"/>
        </a:xfrm>
      </p:grpSpPr>
      <p:sp>
        <p:nvSpPr>
          <p:cNvPr id="84" name="Google Shape;84;p26"/>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Trebuchet MS"/>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6"/>
          <p:cNvSpPr>
            <a:spLocks noGrp="1"/>
          </p:cNvSpPr>
          <p:nvPr>
            <p:ph type="pic" idx="2"/>
          </p:nvPr>
        </p:nvSpPr>
        <p:spPr>
          <a:xfrm>
            <a:off x="677334" y="609600"/>
            <a:ext cx="8596668" cy="3845718"/>
          </a:xfrm>
          <a:prstGeom prst="rect">
            <a:avLst/>
          </a:prstGeom>
          <a:noFill/>
          <a:ln>
            <a:noFill/>
          </a:ln>
        </p:spPr>
      </p:sp>
      <p:sp>
        <p:nvSpPr>
          <p:cNvPr id="86" name="Google Shape;86;p26"/>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87" name="Google Shape;87;p2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7"/>
          <p:cNvGrpSpPr/>
          <p:nvPr/>
        </p:nvGrpSpPr>
        <p:grpSpPr>
          <a:xfrm>
            <a:off x="0" y="-8467"/>
            <a:ext cx="12192000" cy="6866467"/>
            <a:chOff x="0" y="-8467"/>
            <a:chExt cx="12192000" cy="6866467"/>
          </a:xfrm>
        </p:grpSpPr>
        <p:cxnSp>
          <p:nvCxnSpPr>
            <p:cNvPr id="7" name="Google Shape;7;p17"/>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8" name="Google Shape;8;p17"/>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9" name="Google Shape;9;p17"/>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10" name="Google Shape;10;p17"/>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7"/>
            <p:cNvSpPr/>
            <p:nvPr/>
          </p:nvSpPr>
          <p:spPr>
            <a:xfrm>
              <a:off x="8932333" y="3048000"/>
              <a:ext cx="3259667" cy="3810000"/>
            </a:xfrm>
            <a:prstGeom prst="triangle">
              <a:avLst>
                <a:gd name="adj" fmla="val 100000"/>
              </a:avLst>
            </a:prstGeom>
            <a:solidFill>
              <a:schemeClr val="accent2">
                <a:alpha val="7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7"/>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B4A3A">
                <a:alpha val="69411"/>
              </a:srgbClr>
            </a:solidFill>
            <a:ln>
              <a:noFill/>
            </a:ln>
          </p:spPr>
        </p:sp>
        <p:sp>
          <p:nvSpPr>
            <p:cNvPr id="13" name="Google Shape;13;p17"/>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F6C680">
                <a:alpha val="69411"/>
              </a:srgbClr>
            </a:solidFill>
            <a:ln>
              <a:noFill/>
            </a:ln>
          </p:spPr>
        </p:sp>
        <p:sp>
          <p:nvSpPr>
            <p:cNvPr id="14" name="Google Shape;14;p17"/>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15" name="Google Shape;15;p17"/>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7"/>
            <p:cNvSpPr/>
            <p:nvPr/>
          </p:nvSpPr>
          <p:spPr>
            <a:xfrm>
              <a:off x="0" y="4013200"/>
              <a:ext cx="448733" cy="2844800"/>
            </a:xfrm>
            <a:prstGeom prst="triangle">
              <a:avLst>
                <a:gd name="adj" fmla="val 0"/>
              </a:avLst>
            </a:prstGeom>
            <a:solidFill>
              <a:schemeClr val="accent1">
                <a:alpha val="8431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1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8" name="Google Shape;18;p17"/>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
          <p:cNvSpPr txBox="1">
            <a:spLocks noGrp="1"/>
          </p:cNvSpPr>
          <p:nvPr>
            <p:ph type="ctrTitle"/>
          </p:nvPr>
        </p:nvSpPr>
        <p:spPr>
          <a:xfrm>
            <a:off x="1046920" y="1859743"/>
            <a:ext cx="8839200" cy="1942921"/>
          </a:xfrm>
          <a:prstGeom prst="rect">
            <a:avLst/>
          </a:prstGeom>
          <a:noFill/>
          <a:ln>
            <a:noFill/>
          </a:ln>
        </p:spPr>
        <p:txBody>
          <a:bodyPr spcFirstLastPara="1" wrap="square" lIns="91425" tIns="45700" rIns="91425" bIns="45700" anchor="b" anchorCtr="0">
            <a:noAutofit/>
          </a:bodyPr>
          <a:lstStyle/>
          <a:p>
            <a:pPr lvl="0" algn="ctr">
              <a:buClr>
                <a:schemeClr val="dk1"/>
              </a:buClr>
              <a:buSzPts val="1100"/>
            </a:pPr>
            <a:r>
              <a:rPr lang="lt-LT" sz="3200" b="1" dirty="0">
                <a:solidFill>
                  <a:srgbClr val="222222"/>
                </a:solidFill>
                <a:highlight>
                  <a:schemeClr val="lt1"/>
                </a:highlight>
              </a:rPr>
              <a:t>2025 M</a:t>
            </a:r>
            <a:r>
              <a:rPr lang="en-US" sz="3200" b="1" dirty="0">
                <a:solidFill>
                  <a:srgbClr val="222222"/>
                </a:solidFill>
                <a:highlight>
                  <a:schemeClr val="lt1"/>
                </a:highlight>
              </a:rPr>
              <a:t>. </a:t>
            </a:r>
            <a:r>
              <a:rPr lang="lt-LT" sz="3200" b="1" dirty="0">
                <a:solidFill>
                  <a:srgbClr val="222222"/>
                </a:solidFill>
                <a:highlight>
                  <a:schemeClr val="lt1"/>
                </a:highlight>
              </a:rPr>
              <a:t>DARBO SU JAUNIMU GATVĖJE ĮGYVENDINIMO ATASKAITA</a:t>
            </a:r>
            <a:r>
              <a:rPr lang="en-US" sz="3200" b="1" dirty="0">
                <a:solidFill>
                  <a:srgbClr val="222222"/>
                </a:solidFill>
                <a:highlight>
                  <a:schemeClr val="lt1"/>
                </a:highlight>
              </a:rPr>
              <a:t> IR</a:t>
            </a:r>
            <a:br>
              <a:rPr lang="en-US" sz="3200" b="1" dirty="0">
                <a:solidFill>
                  <a:srgbClr val="222222"/>
                </a:solidFill>
                <a:highlight>
                  <a:schemeClr val="lt1"/>
                </a:highlight>
              </a:rPr>
            </a:br>
            <a:r>
              <a:rPr lang="lt-LT" sz="3200" b="1" dirty="0">
                <a:solidFill>
                  <a:srgbClr val="222222"/>
                </a:solidFill>
                <a:highlight>
                  <a:schemeClr val="lt1"/>
                </a:highlight>
              </a:rPr>
              <a:t>2026 M.</a:t>
            </a:r>
            <a:r>
              <a:rPr lang="en-US" sz="3200" b="1" dirty="0">
                <a:solidFill>
                  <a:srgbClr val="222222"/>
                </a:solidFill>
                <a:highlight>
                  <a:schemeClr val="lt1"/>
                </a:highlight>
              </a:rPr>
              <a:t> </a:t>
            </a:r>
            <a:r>
              <a:rPr lang="lt-LT" sz="3200" b="1" dirty="0">
                <a:solidFill>
                  <a:srgbClr val="222222"/>
                </a:solidFill>
                <a:highlight>
                  <a:schemeClr val="lt1"/>
                </a:highlight>
              </a:rPr>
              <a:t>VYKDYMO TIKSLAI</a:t>
            </a:r>
            <a:endParaRPr lang="lt-LT" sz="4000" b="1" dirty="0"/>
          </a:p>
        </p:txBody>
      </p:sp>
      <p:pic>
        <p:nvPicPr>
          <p:cNvPr id="144" name="Google Shape;144;p1"/>
          <p:cNvPicPr preferRelativeResize="0"/>
          <p:nvPr/>
        </p:nvPicPr>
        <p:blipFill rotWithShape="1">
          <a:blip r:embed="rId3">
            <a:alphaModFix/>
          </a:blip>
          <a:srcRect/>
          <a:stretch/>
        </p:blipFill>
        <p:spPr>
          <a:xfrm>
            <a:off x="898783" y="283559"/>
            <a:ext cx="3317663" cy="1134030"/>
          </a:xfrm>
          <a:prstGeom prst="rect">
            <a:avLst/>
          </a:prstGeom>
          <a:noFill/>
          <a:ln>
            <a:noFill/>
          </a:ln>
        </p:spPr>
      </p:pic>
      <p:sp>
        <p:nvSpPr>
          <p:cNvPr id="146" name="Google Shape;146;p1"/>
          <p:cNvSpPr txBox="1"/>
          <p:nvPr/>
        </p:nvSpPr>
        <p:spPr>
          <a:xfrm>
            <a:off x="4240695" y="6260005"/>
            <a:ext cx="1656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
          <p:cNvSpPr txBox="1"/>
          <p:nvPr/>
        </p:nvSpPr>
        <p:spPr>
          <a:xfrm>
            <a:off x="4358936" y="4546623"/>
            <a:ext cx="6947617" cy="64629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dirty="0">
                <a:solidFill>
                  <a:schemeClr val="dk1"/>
                </a:solidFill>
                <a:latin typeface="Trebuchet MS"/>
                <a:ea typeface="Trebuchet MS"/>
                <a:cs typeface="Trebuchet MS"/>
                <a:sym typeface="Trebuchet MS"/>
              </a:rPr>
              <a:t>LPF </a:t>
            </a:r>
            <a:r>
              <a:rPr lang="en-US" sz="1800" dirty="0" err="1">
                <a:solidFill>
                  <a:schemeClr val="dk1"/>
                </a:solidFill>
                <a:latin typeface="Trebuchet MS"/>
                <a:ea typeface="Trebuchet MS"/>
                <a:cs typeface="Trebuchet MS"/>
                <a:sym typeface="Trebuchet MS"/>
              </a:rPr>
              <a:t>Dvasin</a:t>
            </a:r>
            <a:r>
              <a:rPr lang="lt-LT" sz="1800" dirty="0">
                <a:solidFill>
                  <a:schemeClr val="dk1"/>
                </a:solidFill>
                <a:latin typeface="Trebuchet MS"/>
                <a:ea typeface="Trebuchet MS"/>
                <a:cs typeface="Trebuchet MS"/>
                <a:sym typeface="Trebuchet MS"/>
              </a:rPr>
              <a:t>ės pagalbos jaunimui centro vadovė Kristina Rutienė,</a:t>
            </a:r>
            <a:br>
              <a:rPr lang="lt-LT" sz="1800" dirty="0">
                <a:solidFill>
                  <a:schemeClr val="dk1"/>
                </a:solidFill>
                <a:latin typeface="Trebuchet MS"/>
                <a:ea typeface="Trebuchet MS"/>
                <a:cs typeface="Trebuchet MS"/>
                <a:sym typeface="Trebuchet MS"/>
              </a:rPr>
            </a:br>
            <a:r>
              <a:rPr lang="lt-LT" sz="1800" dirty="0">
                <a:solidFill>
                  <a:schemeClr val="dk1"/>
                </a:solidFill>
                <a:latin typeface="Trebuchet MS"/>
                <a:ea typeface="Trebuchet MS"/>
                <a:cs typeface="Trebuchet MS"/>
                <a:sym typeface="Trebuchet MS"/>
              </a:rPr>
              <a:t>Jaunimo darbuotojos Marija </a:t>
            </a:r>
            <a:r>
              <a:rPr lang="lt-LT" sz="1800" dirty="0" err="1">
                <a:solidFill>
                  <a:schemeClr val="dk1"/>
                </a:solidFill>
                <a:latin typeface="Trebuchet MS"/>
                <a:ea typeface="Trebuchet MS"/>
                <a:cs typeface="Trebuchet MS"/>
                <a:sym typeface="Trebuchet MS"/>
              </a:rPr>
              <a:t>Pečiūrienė</a:t>
            </a:r>
            <a:r>
              <a:rPr lang="lt-LT" sz="1800" dirty="0">
                <a:solidFill>
                  <a:schemeClr val="dk1"/>
                </a:solidFill>
                <a:latin typeface="Trebuchet MS"/>
                <a:ea typeface="Trebuchet MS"/>
                <a:cs typeface="Trebuchet MS"/>
                <a:sym typeface="Trebuchet MS"/>
              </a:rPr>
              <a:t> ir Živilė </a:t>
            </a:r>
            <a:r>
              <a:rPr lang="lt-LT" sz="1800" dirty="0" err="1">
                <a:solidFill>
                  <a:schemeClr val="dk1"/>
                </a:solidFill>
                <a:latin typeface="Trebuchet MS"/>
                <a:ea typeface="Trebuchet MS"/>
                <a:cs typeface="Trebuchet MS"/>
                <a:sym typeface="Trebuchet MS"/>
              </a:rPr>
              <a:t>Jurkuvėnė</a:t>
            </a:r>
            <a:endParaRPr sz="1800" i="0" u="none" strike="noStrike" cap="none" dirty="0">
              <a:solidFill>
                <a:schemeClr val="dk1"/>
              </a:solidFill>
              <a:latin typeface="Trebuchet MS"/>
              <a:ea typeface="Trebuchet MS"/>
              <a:cs typeface="Trebuchet MS"/>
              <a:sym typeface="Trebuchet MS"/>
            </a:endParaRPr>
          </a:p>
        </p:txBody>
      </p:sp>
      <p:pic>
        <p:nvPicPr>
          <p:cNvPr id="148" name="Google Shape;148;p1"/>
          <p:cNvPicPr preferRelativeResize="0"/>
          <p:nvPr/>
        </p:nvPicPr>
        <p:blipFill>
          <a:blip r:embed="rId4">
            <a:alphaModFix/>
          </a:blip>
          <a:stretch>
            <a:fillRect/>
          </a:stretch>
        </p:blipFill>
        <p:spPr>
          <a:xfrm>
            <a:off x="4571745" y="361036"/>
            <a:ext cx="1484859" cy="979075"/>
          </a:xfrm>
          <a:prstGeom prst="rect">
            <a:avLst/>
          </a:prstGeom>
          <a:noFill/>
          <a:ln>
            <a:noFill/>
          </a:ln>
        </p:spPr>
      </p:pic>
      <p:pic>
        <p:nvPicPr>
          <p:cNvPr id="149" name="Google Shape;149;p1"/>
          <p:cNvPicPr preferRelativeResize="0"/>
          <p:nvPr/>
        </p:nvPicPr>
        <p:blipFill>
          <a:blip r:embed="rId5">
            <a:alphaModFix/>
          </a:blip>
          <a:stretch>
            <a:fillRect/>
          </a:stretch>
        </p:blipFill>
        <p:spPr>
          <a:xfrm>
            <a:off x="6789051" y="565761"/>
            <a:ext cx="2266174" cy="550023"/>
          </a:xfrm>
          <a:prstGeom prst="rect">
            <a:avLst/>
          </a:prstGeom>
          <a:noFill/>
          <a:ln>
            <a:noFill/>
          </a:ln>
        </p:spPr>
      </p:pic>
      <p:pic>
        <p:nvPicPr>
          <p:cNvPr id="3" name="Paveikslėlis 2">
            <a:extLst>
              <a:ext uri="{FF2B5EF4-FFF2-40B4-BE49-F238E27FC236}">
                <a16:creationId xmlns:a16="http://schemas.microsoft.com/office/drawing/2014/main" id="{A55598E6-9D4C-7B37-6A8B-5ABD5DD4BFE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9614" y1="71385" x2="77986" y2="68615"/>
                        <a14:foregroundMark x1="77986" y1="68615" x2="78571" y2="68615"/>
                        <a14:foregroundMark x1="61300" y1="71692" x2="63759" y2="71692"/>
                        <a14:foregroundMark x1="66628" y1="65692" x2="66628" y2="65692"/>
                        <a14:foregroundMark x1="66159" y1="76000" x2="66159" y2="76000"/>
                        <a14:foregroundMark x1="69028" y1="76769" x2="69028" y2="76769"/>
                        <a14:foregroundMark x1="72307" y1="84615" x2="72307" y2="84615"/>
                        <a14:foregroundMark x1="71780" y1="82000" x2="71780" y2="82000"/>
                        <a14:foregroundMark x1="86417" y1="22615" x2="86417" y2="22615"/>
                        <a14:foregroundMark x1="82319" y1="18615" x2="82319" y2="18615"/>
                      </a14:backgroundRemoval>
                    </a14:imgEffect>
                  </a14:imgLayer>
                </a14:imgProps>
              </a:ext>
            </a:extLst>
          </a:blip>
          <a:srcRect l="54690" r="8181"/>
          <a:stretch>
            <a:fillRect/>
          </a:stretch>
        </p:blipFill>
        <p:spPr>
          <a:xfrm flipH="1">
            <a:off x="0" y="2998125"/>
            <a:ext cx="3865831" cy="3962400"/>
          </a:xfrm>
          <a:prstGeom prst="rect">
            <a:avLst/>
          </a:prstGeom>
        </p:spPr>
      </p:pic>
      <p:pic>
        <p:nvPicPr>
          <p:cNvPr id="4" name="Paveikslėlis 3">
            <a:extLst>
              <a:ext uri="{FF2B5EF4-FFF2-40B4-BE49-F238E27FC236}">
                <a16:creationId xmlns:a16="http://schemas.microsoft.com/office/drawing/2014/main" id="{13E90884-1699-A6A3-741C-4D50C8FA6E7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9614" y1="71385" x2="77986" y2="68615"/>
                        <a14:foregroundMark x1="77986" y1="68615" x2="78571" y2="68615"/>
                        <a14:foregroundMark x1="61300" y1="71692" x2="63759" y2="71692"/>
                        <a14:foregroundMark x1="66628" y1="65692" x2="66628" y2="65692"/>
                        <a14:foregroundMark x1="66159" y1="76000" x2="66159" y2="76000"/>
                        <a14:foregroundMark x1="69028" y1="76769" x2="69028" y2="76769"/>
                        <a14:foregroundMark x1="72307" y1="84615" x2="72307" y2="84615"/>
                        <a14:foregroundMark x1="71780" y1="82000" x2="71780" y2="82000"/>
                        <a14:foregroundMark x1="86417" y1="22615" x2="86417" y2="22615"/>
                        <a14:foregroundMark x1="82319" y1="18615" x2="82319" y2="18615"/>
                      </a14:backgroundRemoval>
                    </a14:imgEffect>
                  </a14:imgLayer>
                </a14:imgProps>
              </a:ext>
            </a:extLst>
          </a:blip>
          <a:srcRect l="54690" r="8181"/>
          <a:stretch>
            <a:fillRect/>
          </a:stretch>
        </p:blipFill>
        <p:spPr>
          <a:xfrm>
            <a:off x="7922138" y="686411"/>
            <a:ext cx="3865831" cy="3962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6"/>
          <p:cNvSpPr txBox="1">
            <a:spLocks noGrp="1"/>
          </p:cNvSpPr>
          <p:nvPr>
            <p:ph type="title"/>
          </p:nvPr>
        </p:nvSpPr>
        <p:spPr>
          <a:xfrm>
            <a:off x="1956812" y="797201"/>
            <a:ext cx="7294715"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2800"/>
              <a:buFont typeface="Trebuchet MS"/>
              <a:buNone/>
            </a:pPr>
            <a:r>
              <a:rPr lang="lt-LT" sz="2800" b="1" dirty="0"/>
              <a:t>KIEKYBIN</a:t>
            </a:r>
            <a:r>
              <a:rPr lang="en-US" sz="2800" b="1" dirty="0"/>
              <a:t>IAI REZULTATAI</a:t>
            </a:r>
            <a:endParaRPr dirty="0"/>
          </a:p>
        </p:txBody>
      </p:sp>
      <p:grpSp>
        <p:nvGrpSpPr>
          <p:cNvPr id="170" name="Google Shape;170;p6"/>
          <p:cNvGrpSpPr/>
          <p:nvPr/>
        </p:nvGrpSpPr>
        <p:grpSpPr>
          <a:xfrm>
            <a:off x="654444" y="1674529"/>
            <a:ext cx="6511841" cy="1656022"/>
            <a:chOff x="0" y="0"/>
            <a:chExt cx="6511841" cy="1656022"/>
          </a:xfrm>
        </p:grpSpPr>
        <p:sp>
          <p:nvSpPr>
            <p:cNvPr id="171" name="Google Shape;171;p6"/>
            <p:cNvSpPr/>
            <p:nvPr/>
          </p:nvSpPr>
          <p:spPr>
            <a:xfrm>
              <a:off x="2604736" y="0"/>
              <a:ext cx="3907105" cy="517507"/>
            </a:xfrm>
            <a:prstGeom prst="rightArrow">
              <a:avLst>
                <a:gd name="adj1" fmla="val 75000"/>
                <a:gd name="adj2" fmla="val 50000"/>
              </a:avLst>
            </a:prstGeom>
            <a:solidFill>
              <a:srgbClr val="F9DFCC">
                <a:alpha val="89411"/>
              </a:srgbClr>
            </a:solidFill>
            <a:ln w="19050" cap="rnd" cmpd="sng">
              <a:solidFill>
                <a:srgbClr val="F9DFCC">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6"/>
            <p:cNvSpPr txBox="1"/>
            <p:nvPr/>
          </p:nvSpPr>
          <p:spPr>
            <a:xfrm>
              <a:off x="2604736" y="64688"/>
              <a:ext cx="3713040" cy="388131"/>
            </a:xfrm>
            <a:prstGeom prst="rect">
              <a:avLst/>
            </a:prstGeom>
            <a:noFill/>
            <a:ln>
              <a:noFill/>
            </a:ln>
          </p:spPr>
          <p:txBody>
            <a:bodyPr spcFirstLastPara="1" wrap="square" lIns="16500" tIns="16500" rIns="16500" bIns="16500" anchor="t" anchorCtr="0">
              <a:noAutofit/>
            </a:bodyPr>
            <a:lstStyle/>
            <a:p>
              <a:pPr marL="228600" marR="0" lvl="1" indent="-228600" algn="l" rtl="0">
                <a:lnSpc>
                  <a:spcPct val="90000"/>
                </a:lnSpc>
                <a:spcBef>
                  <a:spcPts val="0"/>
                </a:spcBef>
                <a:spcAft>
                  <a:spcPts val="0"/>
                </a:spcAft>
                <a:buClr>
                  <a:schemeClr val="dk1"/>
                </a:buClr>
                <a:buSzPts val="2600"/>
                <a:buFont typeface="Trebuchet MS"/>
                <a:buNone/>
              </a:pPr>
              <a:r>
                <a:rPr lang="lt-LT" sz="2600" b="0" i="0" u="none" strike="noStrike" cap="none">
                  <a:solidFill>
                    <a:schemeClr val="dk1"/>
                  </a:solidFill>
                  <a:latin typeface="Trebuchet MS"/>
                  <a:ea typeface="Trebuchet MS"/>
                  <a:cs typeface="Trebuchet MS"/>
                  <a:sym typeface="Trebuchet MS"/>
                </a:rPr>
                <a:t> </a:t>
              </a:r>
              <a:r>
                <a:rPr lang="lt-LT" sz="2400">
                  <a:solidFill>
                    <a:schemeClr val="dk1"/>
                  </a:solidFill>
                  <a:latin typeface="Trebuchet MS"/>
                  <a:ea typeface="Trebuchet MS"/>
                  <a:cs typeface="Trebuchet MS"/>
                  <a:sym typeface="Trebuchet MS"/>
                </a:rPr>
                <a:t>166</a:t>
              </a:r>
              <a:endParaRPr sz="2600" b="0" i="0" u="none" strike="noStrike" cap="none">
                <a:solidFill>
                  <a:schemeClr val="dk1"/>
                </a:solidFill>
                <a:latin typeface="Trebuchet MS"/>
                <a:ea typeface="Trebuchet MS"/>
                <a:cs typeface="Trebuchet MS"/>
                <a:sym typeface="Trebuchet MS"/>
              </a:endParaRPr>
            </a:p>
          </p:txBody>
        </p:sp>
        <p:sp>
          <p:nvSpPr>
            <p:cNvPr id="173" name="Google Shape;173;p6"/>
            <p:cNvSpPr/>
            <p:nvPr/>
          </p:nvSpPr>
          <p:spPr>
            <a:xfrm>
              <a:off x="0" y="0"/>
              <a:ext cx="2604736" cy="517507"/>
            </a:xfrm>
            <a:prstGeom prst="roundRect">
              <a:avLst>
                <a:gd name="adj" fmla="val 16667"/>
              </a:avLst>
            </a:prstGeom>
            <a:solidFill>
              <a:srgbClr val="EFA22D"/>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6"/>
            <p:cNvSpPr txBox="1"/>
            <p:nvPr/>
          </p:nvSpPr>
          <p:spPr>
            <a:xfrm>
              <a:off x="25263" y="25263"/>
              <a:ext cx="2554210" cy="466981"/>
            </a:xfrm>
            <a:prstGeom prst="rect">
              <a:avLst/>
            </a:prstGeom>
            <a:noFill/>
            <a:ln>
              <a:noFill/>
            </a:ln>
          </p:spPr>
          <p:txBody>
            <a:bodyPr spcFirstLastPara="1" wrap="square" lIns="57150" tIns="28575" rIns="57150" bIns="28575" anchor="ctr" anchorCtr="0">
              <a:noAutofit/>
            </a:bodyPr>
            <a:lstStyle/>
            <a:p>
              <a:pPr marL="0" marR="0" lvl="0" indent="0" algn="ctr" rtl="0">
                <a:lnSpc>
                  <a:spcPct val="90000"/>
                </a:lnSpc>
                <a:spcBef>
                  <a:spcPts val="0"/>
                </a:spcBef>
                <a:spcAft>
                  <a:spcPts val="0"/>
                </a:spcAft>
                <a:buClr>
                  <a:schemeClr val="lt1"/>
                </a:buClr>
                <a:buSzPts val="1500"/>
                <a:buFont typeface="Trebuchet MS"/>
                <a:buNone/>
              </a:pPr>
              <a:r>
                <a:rPr lang="lt-LT" sz="1500" b="0" i="0" u="none" strike="noStrike" cap="none">
                  <a:solidFill>
                    <a:schemeClr val="lt1"/>
                  </a:solidFill>
                  <a:latin typeface="Trebuchet MS"/>
                  <a:ea typeface="Trebuchet MS"/>
                  <a:cs typeface="Trebuchet MS"/>
                  <a:sym typeface="Trebuchet MS"/>
                </a:rPr>
                <a:t>Praleistų valandų skaičius gatvėje per metus</a:t>
              </a:r>
              <a:endParaRPr sz="1400" b="0" i="0" u="none" strike="noStrike" cap="none">
                <a:solidFill>
                  <a:srgbClr val="000000"/>
                </a:solidFill>
                <a:latin typeface="Arial"/>
                <a:ea typeface="Arial"/>
                <a:cs typeface="Arial"/>
                <a:sym typeface="Arial"/>
              </a:endParaRPr>
            </a:p>
          </p:txBody>
        </p:sp>
        <p:sp>
          <p:nvSpPr>
            <p:cNvPr id="175" name="Google Shape;175;p6"/>
            <p:cNvSpPr/>
            <p:nvPr/>
          </p:nvSpPr>
          <p:spPr>
            <a:xfrm>
              <a:off x="2604736" y="569257"/>
              <a:ext cx="3907105" cy="517507"/>
            </a:xfrm>
            <a:prstGeom prst="rightArrow">
              <a:avLst>
                <a:gd name="adj1" fmla="val 75000"/>
                <a:gd name="adj2" fmla="val 50000"/>
              </a:avLst>
            </a:prstGeom>
            <a:solidFill>
              <a:srgbClr val="F9DFCC">
                <a:alpha val="89411"/>
              </a:srgbClr>
            </a:solidFill>
            <a:ln w="19050" cap="rnd" cmpd="sng">
              <a:solidFill>
                <a:srgbClr val="F9DFCC">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6"/>
            <p:cNvSpPr txBox="1"/>
            <p:nvPr/>
          </p:nvSpPr>
          <p:spPr>
            <a:xfrm>
              <a:off x="2604736" y="633945"/>
              <a:ext cx="3713040" cy="388131"/>
            </a:xfrm>
            <a:prstGeom prst="rect">
              <a:avLst/>
            </a:prstGeom>
            <a:noFill/>
            <a:ln>
              <a:noFill/>
            </a:ln>
          </p:spPr>
          <p:txBody>
            <a:bodyPr spcFirstLastPara="1" wrap="square" lIns="16500" tIns="16500" rIns="16500" bIns="16500" anchor="t" anchorCtr="0">
              <a:noAutofit/>
            </a:bodyPr>
            <a:lstStyle/>
            <a:p>
              <a:pPr marL="228600" marR="0" lvl="1" indent="-228600" algn="l" rtl="0">
                <a:lnSpc>
                  <a:spcPct val="90000"/>
                </a:lnSpc>
                <a:spcBef>
                  <a:spcPts val="0"/>
                </a:spcBef>
                <a:spcAft>
                  <a:spcPts val="0"/>
                </a:spcAft>
                <a:buClr>
                  <a:schemeClr val="dk1"/>
                </a:buClr>
                <a:buSzPts val="2600"/>
                <a:buFont typeface="Trebuchet MS"/>
                <a:buNone/>
              </a:pPr>
              <a:r>
                <a:rPr lang="lt-LT" sz="2600" b="0" i="0" u="none" strike="noStrike" cap="none">
                  <a:solidFill>
                    <a:schemeClr val="dk1"/>
                  </a:solidFill>
                  <a:latin typeface="Trebuchet MS"/>
                  <a:ea typeface="Trebuchet MS"/>
                  <a:cs typeface="Trebuchet MS"/>
                  <a:sym typeface="Trebuchet MS"/>
                </a:rPr>
                <a:t> </a:t>
              </a:r>
              <a:r>
                <a:rPr lang="lt-LT" sz="2600">
                  <a:solidFill>
                    <a:schemeClr val="dk1"/>
                  </a:solidFill>
                  <a:latin typeface="Trebuchet MS"/>
                  <a:ea typeface="Trebuchet MS"/>
                  <a:cs typeface="Trebuchet MS"/>
                  <a:sym typeface="Trebuchet MS"/>
                </a:rPr>
                <a:t>88</a:t>
              </a:r>
              <a:endParaRPr sz="1400" b="0" i="0" u="none" strike="noStrike" cap="none">
                <a:solidFill>
                  <a:srgbClr val="000000"/>
                </a:solidFill>
                <a:latin typeface="Arial"/>
                <a:ea typeface="Arial"/>
                <a:cs typeface="Arial"/>
                <a:sym typeface="Arial"/>
              </a:endParaRPr>
            </a:p>
          </p:txBody>
        </p:sp>
        <p:sp>
          <p:nvSpPr>
            <p:cNvPr id="177" name="Google Shape;177;p6"/>
            <p:cNvSpPr/>
            <p:nvPr/>
          </p:nvSpPr>
          <p:spPr>
            <a:xfrm>
              <a:off x="0" y="569257"/>
              <a:ext cx="2604736" cy="517507"/>
            </a:xfrm>
            <a:prstGeom prst="roundRect">
              <a:avLst>
                <a:gd name="adj" fmla="val 16667"/>
              </a:avLst>
            </a:prstGeom>
            <a:solidFill>
              <a:srgbClr val="EFA22D"/>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6"/>
            <p:cNvSpPr txBox="1"/>
            <p:nvPr/>
          </p:nvSpPr>
          <p:spPr>
            <a:xfrm>
              <a:off x="25263" y="594520"/>
              <a:ext cx="2554210" cy="466981"/>
            </a:xfrm>
            <a:prstGeom prst="rect">
              <a:avLst/>
            </a:prstGeom>
            <a:noFill/>
            <a:ln>
              <a:noFill/>
            </a:ln>
          </p:spPr>
          <p:txBody>
            <a:bodyPr spcFirstLastPara="1" wrap="square" lIns="57150" tIns="28575" rIns="57150" bIns="28575" anchor="ctr" anchorCtr="0">
              <a:noAutofit/>
            </a:bodyPr>
            <a:lstStyle/>
            <a:p>
              <a:pPr marL="0" marR="0" lvl="0" indent="0" algn="ctr" rtl="0">
                <a:lnSpc>
                  <a:spcPct val="90000"/>
                </a:lnSpc>
                <a:spcBef>
                  <a:spcPts val="0"/>
                </a:spcBef>
                <a:spcAft>
                  <a:spcPts val="0"/>
                </a:spcAft>
                <a:buClr>
                  <a:schemeClr val="lt1"/>
                </a:buClr>
                <a:buSzPts val="1500"/>
                <a:buFont typeface="Trebuchet MS"/>
                <a:buNone/>
              </a:pPr>
              <a:r>
                <a:rPr lang="lt-LT" sz="1500" b="0" i="0" u="none" strike="noStrike" cap="none">
                  <a:solidFill>
                    <a:schemeClr val="lt1"/>
                  </a:solidFill>
                  <a:latin typeface="Trebuchet MS"/>
                  <a:ea typeface="Trebuchet MS"/>
                  <a:cs typeface="Trebuchet MS"/>
                  <a:sym typeface="Trebuchet MS"/>
                </a:rPr>
                <a:t>Išėjimai į gatvę</a:t>
              </a:r>
              <a:endParaRPr sz="1500" b="0" i="0" u="none" strike="noStrike" cap="none">
                <a:solidFill>
                  <a:schemeClr val="lt1"/>
                </a:solidFill>
                <a:latin typeface="Trebuchet MS"/>
                <a:ea typeface="Trebuchet MS"/>
                <a:cs typeface="Trebuchet MS"/>
                <a:sym typeface="Trebuchet MS"/>
              </a:endParaRPr>
            </a:p>
          </p:txBody>
        </p:sp>
        <p:sp>
          <p:nvSpPr>
            <p:cNvPr id="179" name="Google Shape;179;p6"/>
            <p:cNvSpPr/>
            <p:nvPr/>
          </p:nvSpPr>
          <p:spPr>
            <a:xfrm>
              <a:off x="2594708" y="1138231"/>
              <a:ext cx="3907105" cy="517507"/>
            </a:xfrm>
            <a:prstGeom prst="rightArrow">
              <a:avLst>
                <a:gd name="adj1" fmla="val 75000"/>
                <a:gd name="adj2" fmla="val 50000"/>
              </a:avLst>
            </a:prstGeom>
            <a:solidFill>
              <a:srgbClr val="F9DFCC">
                <a:alpha val="89411"/>
              </a:srgbClr>
            </a:solidFill>
            <a:ln w="19050" cap="rnd" cmpd="sng">
              <a:solidFill>
                <a:srgbClr val="F9DFCC">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6"/>
            <p:cNvSpPr txBox="1"/>
            <p:nvPr/>
          </p:nvSpPr>
          <p:spPr>
            <a:xfrm>
              <a:off x="2594708" y="1202919"/>
              <a:ext cx="3713040" cy="388131"/>
            </a:xfrm>
            <a:prstGeom prst="rect">
              <a:avLst/>
            </a:prstGeom>
            <a:noFill/>
            <a:ln>
              <a:noFill/>
            </a:ln>
          </p:spPr>
          <p:txBody>
            <a:bodyPr spcFirstLastPara="1" wrap="square" lIns="16500" tIns="16500" rIns="16500" bIns="16500" anchor="t" anchorCtr="0">
              <a:noAutofit/>
            </a:bodyPr>
            <a:lstStyle/>
            <a:p>
              <a:pPr marL="228600" marR="0" lvl="1" indent="-228600" algn="l" rtl="0">
                <a:lnSpc>
                  <a:spcPct val="90000"/>
                </a:lnSpc>
                <a:spcBef>
                  <a:spcPts val="0"/>
                </a:spcBef>
                <a:spcAft>
                  <a:spcPts val="0"/>
                </a:spcAft>
                <a:buClr>
                  <a:schemeClr val="dk1"/>
                </a:buClr>
                <a:buSzPts val="2600"/>
                <a:buFont typeface="Trebuchet MS"/>
                <a:buNone/>
              </a:pPr>
              <a:r>
                <a:rPr lang="lt-LT" sz="2600" b="0" i="0" u="none" strike="noStrike" cap="none">
                  <a:solidFill>
                    <a:schemeClr val="dk1"/>
                  </a:solidFill>
                  <a:latin typeface="Trebuchet MS"/>
                  <a:ea typeface="Trebuchet MS"/>
                  <a:cs typeface="Trebuchet MS"/>
                  <a:sym typeface="Trebuchet MS"/>
                </a:rPr>
                <a:t> </a:t>
              </a:r>
              <a:r>
                <a:rPr lang="lt-LT" sz="2600">
                  <a:solidFill>
                    <a:schemeClr val="dk1"/>
                  </a:solidFill>
                  <a:latin typeface="Trebuchet MS"/>
                  <a:ea typeface="Trebuchet MS"/>
                  <a:cs typeface="Trebuchet MS"/>
                  <a:sym typeface="Trebuchet MS"/>
                </a:rPr>
                <a:t>352</a:t>
              </a:r>
              <a:endParaRPr sz="2600" b="0" i="0" u="none" strike="noStrike" cap="none">
                <a:solidFill>
                  <a:schemeClr val="dk1"/>
                </a:solidFill>
                <a:latin typeface="Trebuchet MS"/>
                <a:ea typeface="Trebuchet MS"/>
                <a:cs typeface="Trebuchet MS"/>
                <a:sym typeface="Trebuchet MS"/>
              </a:endParaRPr>
            </a:p>
            <a:p>
              <a:pPr marL="228600" marR="0" lvl="1" indent="-228600" algn="l" rtl="0">
                <a:lnSpc>
                  <a:spcPct val="90000"/>
                </a:lnSpc>
                <a:spcBef>
                  <a:spcPts val="0"/>
                </a:spcBef>
                <a:spcAft>
                  <a:spcPts val="0"/>
                </a:spcAft>
                <a:buClr>
                  <a:schemeClr val="dk1"/>
                </a:buClr>
                <a:buSzPts val="2600"/>
                <a:buFont typeface="Trebuchet MS"/>
                <a:buNone/>
              </a:pPr>
              <a:endParaRPr sz="2600">
                <a:solidFill>
                  <a:schemeClr val="dk1"/>
                </a:solidFill>
                <a:latin typeface="Trebuchet MS"/>
                <a:ea typeface="Trebuchet MS"/>
                <a:cs typeface="Trebuchet MS"/>
                <a:sym typeface="Trebuchet MS"/>
              </a:endParaRPr>
            </a:p>
          </p:txBody>
        </p:sp>
        <p:sp>
          <p:nvSpPr>
            <p:cNvPr id="181" name="Google Shape;181;p6"/>
            <p:cNvSpPr/>
            <p:nvPr/>
          </p:nvSpPr>
          <p:spPr>
            <a:xfrm>
              <a:off x="0" y="1138515"/>
              <a:ext cx="2604736" cy="517507"/>
            </a:xfrm>
            <a:prstGeom prst="roundRect">
              <a:avLst>
                <a:gd name="adj" fmla="val 16667"/>
              </a:avLst>
            </a:prstGeom>
            <a:solidFill>
              <a:srgbClr val="EFA22D"/>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6"/>
            <p:cNvSpPr txBox="1"/>
            <p:nvPr/>
          </p:nvSpPr>
          <p:spPr>
            <a:xfrm>
              <a:off x="25263" y="1163778"/>
              <a:ext cx="2554210" cy="466981"/>
            </a:xfrm>
            <a:prstGeom prst="rect">
              <a:avLst/>
            </a:prstGeom>
            <a:noFill/>
            <a:ln>
              <a:noFill/>
            </a:ln>
          </p:spPr>
          <p:txBody>
            <a:bodyPr spcFirstLastPara="1" wrap="square" lIns="57150" tIns="28575" rIns="57150" bIns="28575" anchor="ctr" anchorCtr="0">
              <a:noAutofit/>
            </a:bodyPr>
            <a:lstStyle/>
            <a:p>
              <a:pPr marL="0" marR="0" lvl="0" indent="0" algn="ctr" rtl="0">
                <a:lnSpc>
                  <a:spcPct val="90000"/>
                </a:lnSpc>
                <a:spcBef>
                  <a:spcPts val="0"/>
                </a:spcBef>
                <a:spcAft>
                  <a:spcPts val="0"/>
                </a:spcAft>
                <a:buClr>
                  <a:schemeClr val="lt1"/>
                </a:buClr>
                <a:buSzPts val="1500"/>
                <a:buFont typeface="Trebuchet MS"/>
                <a:buNone/>
              </a:pPr>
              <a:r>
                <a:rPr lang="lt-LT" sz="1500" b="0" i="0" u="none" strike="noStrike" cap="none">
                  <a:solidFill>
                    <a:schemeClr val="lt1"/>
                  </a:solidFill>
                  <a:latin typeface="Trebuchet MS"/>
                  <a:ea typeface="Trebuchet MS"/>
                  <a:cs typeface="Trebuchet MS"/>
                  <a:sym typeface="Trebuchet MS"/>
                </a:rPr>
                <a:t>Konsultuotų jaunuolių skaičius</a:t>
              </a:r>
              <a:endParaRPr sz="1400" b="0" i="0" u="none" strike="noStrike" cap="none">
                <a:solidFill>
                  <a:srgbClr val="000000"/>
                </a:solidFill>
                <a:latin typeface="Arial"/>
                <a:ea typeface="Arial"/>
                <a:cs typeface="Arial"/>
                <a:sym typeface="Arial"/>
              </a:endParaRPr>
            </a:p>
          </p:txBody>
        </p:sp>
      </p:grpSp>
      <p:pic>
        <p:nvPicPr>
          <p:cNvPr id="183" name="Google Shape;183;p6"/>
          <p:cNvPicPr preferRelativeResize="0"/>
          <p:nvPr/>
        </p:nvPicPr>
        <p:blipFill rotWithShape="1">
          <a:blip r:embed="rId3">
            <a:alphaModFix/>
          </a:blip>
          <a:srcRect/>
          <a:stretch/>
        </p:blipFill>
        <p:spPr>
          <a:xfrm>
            <a:off x="94435" y="79898"/>
            <a:ext cx="1414769" cy="1320799"/>
          </a:xfrm>
          <a:prstGeom prst="rect">
            <a:avLst/>
          </a:prstGeom>
          <a:noFill/>
          <a:ln>
            <a:noFill/>
          </a:ln>
        </p:spPr>
      </p:pic>
      <p:grpSp>
        <p:nvGrpSpPr>
          <p:cNvPr id="184" name="Google Shape;184;p6"/>
          <p:cNvGrpSpPr/>
          <p:nvPr/>
        </p:nvGrpSpPr>
        <p:grpSpPr>
          <a:xfrm>
            <a:off x="654444" y="3376504"/>
            <a:ext cx="6567360" cy="1470478"/>
            <a:chOff x="0" y="0"/>
            <a:chExt cx="6567360" cy="1470478"/>
          </a:xfrm>
        </p:grpSpPr>
        <p:sp>
          <p:nvSpPr>
            <p:cNvPr id="185" name="Google Shape;185;p6"/>
            <p:cNvSpPr/>
            <p:nvPr/>
          </p:nvSpPr>
          <p:spPr>
            <a:xfrm>
              <a:off x="2626944" y="0"/>
              <a:ext cx="3940416" cy="459524"/>
            </a:xfrm>
            <a:prstGeom prst="rightArrow">
              <a:avLst>
                <a:gd name="adj1" fmla="val 75000"/>
                <a:gd name="adj2" fmla="val 50000"/>
              </a:avLst>
            </a:prstGeom>
            <a:solidFill>
              <a:srgbClr val="F9DFCC">
                <a:alpha val="89411"/>
              </a:srgbClr>
            </a:solidFill>
            <a:ln w="19050" cap="rnd" cmpd="sng">
              <a:solidFill>
                <a:srgbClr val="F9DFCC">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6"/>
            <p:cNvSpPr txBox="1"/>
            <p:nvPr/>
          </p:nvSpPr>
          <p:spPr>
            <a:xfrm>
              <a:off x="2626944" y="57441"/>
              <a:ext cx="3768095" cy="344643"/>
            </a:xfrm>
            <a:prstGeom prst="rect">
              <a:avLst/>
            </a:prstGeom>
            <a:noFill/>
            <a:ln>
              <a:noFill/>
            </a:ln>
          </p:spPr>
          <p:txBody>
            <a:bodyPr spcFirstLastPara="1" wrap="square" lIns="14600" tIns="14600" rIns="14600" bIns="14600" anchor="t" anchorCtr="0">
              <a:noAutofit/>
            </a:bodyPr>
            <a:lstStyle/>
            <a:p>
              <a:pPr marL="228600" marR="0" lvl="1" indent="-228600" algn="l" rtl="0">
                <a:lnSpc>
                  <a:spcPct val="90000"/>
                </a:lnSpc>
                <a:spcBef>
                  <a:spcPts val="0"/>
                </a:spcBef>
                <a:spcAft>
                  <a:spcPts val="0"/>
                </a:spcAft>
                <a:buClr>
                  <a:schemeClr val="dk1"/>
                </a:buClr>
                <a:buSzPts val="2300"/>
                <a:buFont typeface="Trebuchet MS"/>
                <a:buNone/>
              </a:pPr>
              <a:r>
                <a:rPr lang="lt-LT" sz="2300" b="0" i="0" u="none" strike="noStrike" cap="none">
                  <a:solidFill>
                    <a:schemeClr val="dk1"/>
                  </a:solidFill>
                  <a:latin typeface="Trebuchet MS"/>
                  <a:ea typeface="Trebuchet MS"/>
                  <a:cs typeface="Trebuchet MS"/>
                  <a:sym typeface="Trebuchet MS"/>
                </a:rPr>
                <a:t> </a:t>
              </a:r>
              <a:r>
                <a:rPr lang="lt-LT" sz="2300">
                  <a:solidFill>
                    <a:schemeClr val="dk1"/>
                  </a:solidFill>
                  <a:latin typeface="Trebuchet MS"/>
                  <a:ea typeface="Trebuchet MS"/>
                  <a:cs typeface="Trebuchet MS"/>
                  <a:sym typeface="Trebuchet MS"/>
                </a:rPr>
                <a:t>356</a:t>
              </a:r>
              <a:endParaRPr sz="1400" b="0" i="0" u="none" strike="noStrike" cap="none">
                <a:solidFill>
                  <a:srgbClr val="000000"/>
                </a:solidFill>
                <a:latin typeface="Arial"/>
                <a:ea typeface="Arial"/>
                <a:cs typeface="Arial"/>
                <a:sym typeface="Arial"/>
              </a:endParaRPr>
            </a:p>
          </p:txBody>
        </p:sp>
        <p:sp>
          <p:nvSpPr>
            <p:cNvPr id="187" name="Google Shape;187;p6"/>
            <p:cNvSpPr/>
            <p:nvPr/>
          </p:nvSpPr>
          <p:spPr>
            <a:xfrm>
              <a:off x="0" y="0"/>
              <a:ext cx="2626944" cy="459524"/>
            </a:xfrm>
            <a:prstGeom prst="roundRect">
              <a:avLst>
                <a:gd name="adj" fmla="val 16667"/>
              </a:avLst>
            </a:prstGeom>
            <a:solidFill>
              <a:srgbClr val="EFA22D"/>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6"/>
            <p:cNvSpPr txBox="1"/>
            <p:nvPr/>
          </p:nvSpPr>
          <p:spPr>
            <a:xfrm>
              <a:off x="22432" y="22432"/>
              <a:ext cx="2582080" cy="414660"/>
            </a:xfrm>
            <a:prstGeom prst="rect">
              <a:avLst/>
            </a:prstGeom>
            <a:noFill/>
            <a:ln>
              <a:noFill/>
            </a:ln>
          </p:spPr>
          <p:txBody>
            <a:bodyPr spcFirstLastPara="1" wrap="square" lIns="53325" tIns="26650" rIns="53325" bIns="26650" anchor="ctr" anchorCtr="0">
              <a:noAutofit/>
            </a:bodyPr>
            <a:lstStyle/>
            <a:p>
              <a:pPr marL="0" marR="0" lvl="0" indent="0" algn="ctr" rtl="0">
                <a:lnSpc>
                  <a:spcPct val="90000"/>
                </a:lnSpc>
                <a:spcBef>
                  <a:spcPts val="0"/>
                </a:spcBef>
                <a:spcAft>
                  <a:spcPts val="0"/>
                </a:spcAft>
                <a:buClr>
                  <a:schemeClr val="lt1"/>
                </a:buClr>
                <a:buSzPts val="1400"/>
                <a:buFont typeface="Trebuchet MS"/>
                <a:buNone/>
              </a:pPr>
              <a:r>
                <a:rPr lang="lt-LT" sz="1400" b="0" i="0" u="none" strike="noStrike" cap="none">
                  <a:solidFill>
                    <a:schemeClr val="lt1"/>
                  </a:solidFill>
                  <a:latin typeface="Trebuchet MS"/>
                  <a:ea typeface="Trebuchet MS"/>
                  <a:cs typeface="Trebuchet MS"/>
                  <a:sym typeface="Trebuchet MS"/>
                </a:rPr>
                <a:t>Pasiektų unikalių jaunuolių skaičius</a:t>
              </a:r>
              <a:endParaRPr sz="1400" b="0" i="0" u="none" strike="noStrike" cap="none">
                <a:solidFill>
                  <a:schemeClr val="lt1"/>
                </a:solidFill>
                <a:latin typeface="Trebuchet MS"/>
                <a:ea typeface="Trebuchet MS"/>
                <a:cs typeface="Trebuchet MS"/>
                <a:sym typeface="Trebuchet MS"/>
              </a:endParaRPr>
            </a:p>
          </p:txBody>
        </p:sp>
        <p:sp>
          <p:nvSpPr>
            <p:cNvPr id="189" name="Google Shape;189;p6"/>
            <p:cNvSpPr/>
            <p:nvPr/>
          </p:nvSpPr>
          <p:spPr>
            <a:xfrm>
              <a:off x="2609159" y="505477"/>
              <a:ext cx="3940416" cy="459524"/>
            </a:xfrm>
            <a:prstGeom prst="rightArrow">
              <a:avLst>
                <a:gd name="adj1" fmla="val 75000"/>
                <a:gd name="adj2" fmla="val 50000"/>
              </a:avLst>
            </a:prstGeom>
            <a:solidFill>
              <a:srgbClr val="F9DFCC">
                <a:alpha val="89411"/>
              </a:srgbClr>
            </a:solidFill>
            <a:ln w="19050" cap="rnd" cmpd="sng">
              <a:solidFill>
                <a:srgbClr val="F9DFCC">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6"/>
            <p:cNvSpPr txBox="1"/>
            <p:nvPr/>
          </p:nvSpPr>
          <p:spPr>
            <a:xfrm>
              <a:off x="2609159" y="562918"/>
              <a:ext cx="3768095" cy="344643"/>
            </a:xfrm>
            <a:prstGeom prst="rect">
              <a:avLst/>
            </a:prstGeom>
            <a:noFill/>
            <a:ln>
              <a:noFill/>
            </a:ln>
          </p:spPr>
          <p:txBody>
            <a:bodyPr spcFirstLastPara="1" wrap="square" lIns="14600" tIns="14600" rIns="14600" bIns="14600" anchor="t" anchorCtr="0">
              <a:noAutofit/>
            </a:bodyPr>
            <a:lstStyle/>
            <a:p>
              <a:pPr marL="228600" marR="0" lvl="1" indent="-228600" algn="l" rtl="0">
                <a:lnSpc>
                  <a:spcPct val="90000"/>
                </a:lnSpc>
                <a:spcBef>
                  <a:spcPts val="0"/>
                </a:spcBef>
                <a:spcAft>
                  <a:spcPts val="0"/>
                </a:spcAft>
                <a:buClr>
                  <a:schemeClr val="dk1"/>
                </a:buClr>
                <a:buSzPts val="2300"/>
                <a:buFont typeface="Trebuchet MS"/>
                <a:buNone/>
              </a:pPr>
              <a:r>
                <a:rPr lang="lt-LT" sz="2300" b="0" i="0" u="none" strike="noStrike" cap="none">
                  <a:solidFill>
                    <a:schemeClr val="dk1"/>
                  </a:solidFill>
                  <a:latin typeface="Trebuchet MS"/>
                  <a:ea typeface="Trebuchet MS"/>
                  <a:cs typeface="Trebuchet MS"/>
                  <a:sym typeface="Trebuchet MS"/>
                </a:rPr>
                <a:t> </a:t>
              </a:r>
              <a:r>
                <a:rPr lang="lt-LT" sz="2300">
                  <a:solidFill>
                    <a:schemeClr val="dk1"/>
                  </a:solidFill>
                  <a:latin typeface="Trebuchet MS"/>
                  <a:ea typeface="Trebuchet MS"/>
                  <a:cs typeface="Trebuchet MS"/>
                  <a:sym typeface="Trebuchet MS"/>
                </a:rPr>
                <a:t>1695</a:t>
              </a:r>
              <a:endParaRPr sz="1400" b="0" i="0" u="none" strike="noStrike" cap="none">
                <a:solidFill>
                  <a:srgbClr val="000000"/>
                </a:solidFill>
                <a:latin typeface="Arial"/>
                <a:ea typeface="Arial"/>
                <a:cs typeface="Arial"/>
                <a:sym typeface="Arial"/>
              </a:endParaRPr>
            </a:p>
          </p:txBody>
        </p:sp>
        <p:sp>
          <p:nvSpPr>
            <p:cNvPr id="191" name="Google Shape;191;p6"/>
            <p:cNvSpPr/>
            <p:nvPr/>
          </p:nvSpPr>
          <p:spPr>
            <a:xfrm>
              <a:off x="0" y="505477"/>
              <a:ext cx="2626944" cy="459524"/>
            </a:xfrm>
            <a:prstGeom prst="roundRect">
              <a:avLst>
                <a:gd name="adj" fmla="val 16667"/>
              </a:avLst>
            </a:prstGeom>
            <a:solidFill>
              <a:srgbClr val="EFA22D"/>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6"/>
            <p:cNvSpPr txBox="1"/>
            <p:nvPr/>
          </p:nvSpPr>
          <p:spPr>
            <a:xfrm>
              <a:off x="22432" y="527909"/>
              <a:ext cx="2582080" cy="414660"/>
            </a:xfrm>
            <a:prstGeom prst="rect">
              <a:avLst/>
            </a:prstGeom>
            <a:noFill/>
            <a:ln>
              <a:noFill/>
            </a:ln>
          </p:spPr>
          <p:txBody>
            <a:bodyPr spcFirstLastPara="1" wrap="square" lIns="53325" tIns="26650" rIns="53325" bIns="26650" anchor="ctr" anchorCtr="0">
              <a:noAutofit/>
            </a:bodyPr>
            <a:lstStyle/>
            <a:p>
              <a:pPr marL="0" marR="0" lvl="0" indent="0" algn="ctr" rtl="0">
                <a:lnSpc>
                  <a:spcPct val="90000"/>
                </a:lnSpc>
                <a:spcBef>
                  <a:spcPts val="0"/>
                </a:spcBef>
                <a:spcAft>
                  <a:spcPts val="0"/>
                </a:spcAft>
                <a:buClr>
                  <a:schemeClr val="lt1"/>
                </a:buClr>
                <a:buSzPts val="1400"/>
                <a:buFont typeface="Trebuchet MS"/>
                <a:buNone/>
              </a:pPr>
              <a:r>
                <a:rPr lang="lt-LT" sz="1400" b="0" i="0" u="none" strike="noStrike" cap="none">
                  <a:solidFill>
                    <a:schemeClr val="lt1"/>
                  </a:solidFill>
                  <a:latin typeface="Trebuchet MS"/>
                  <a:ea typeface="Trebuchet MS"/>
                  <a:cs typeface="Trebuchet MS"/>
                  <a:sym typeface="Trebuchet MS"/>
                </a:rPr>
                <a:t>Jaunuolių per visą laikotarpį sutikta</a:t>
              </a:r>
              <a:endParaRPr sz="1400" b="0" i="0" u="none" strike="noStrike" cap="none">
                <a:solidFill>
                  <a:srgbClr val="000000"/>
                </a:solidFill>
                <a:latin typeface="Arial"/>
                <a:ea typeface="Arial"/>
                <a:cs typeface="Arial"/>
                <a:sym typeface="Arial"/>
              </a:endParaRPr>
            </a:p>
          </p:txBody>
        </p:sp>
        <p:sp>
          <p:nvSpPr>
            <p:cNvPr id="193" name="Google Shape;193;p6"/>
            <p:cNvSpPr/>
            <p:nvPr/>
          </p:nvSpPr>
          <p:spPr>
            <a:xfrm>
              <a:off x="2616830" y="1010701"/>
              <a:ext cx="3940416" cy="459524"/>
            </a:xfrm>
            <a:prstGeom prst="rightArrow">
              <a:avLst>
                <a:gd name="adj1" fmla="val 75000"/>
                <a:gd name="adj2" fmla="val 50000"/>
              </a:avLst>
            </a:prstGeom>
            <a:solidFill>
              <a:srgbClr val="F9DFCC">
                <a:alpha val="89411"/>
              </a:srgbClr>
            </a:solidFill>
            <a:ln w="19050" cap="rnd" cmpd="sng">
              <a:solidFill>
                <a:srgbClr val="F9DFCC">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6"/>
            <p:cNvSpPr txBox="1"/>
            <p:nvPr/>
          </p:nvSpPr>
          <p:spPr>
            <a:xfrm>
              <a:off x="2616830" y="1068142"/>
              <a:ext cx="3768095" cy="344643"/>
            </a:xfrm>
            <a:prstGeom prst="rect">
              <a:avLst/>
            </a:prstGeom>
            <a:noFill/>
            <a:ln>
              <a:noFill/>
            </a:ln>
          </p:spPr>
          <p:txBody>
            <a:bodyPr spcFirstLastPara="1" wrap="square" lIns="14600" tIns="14600" rIns="14600" bIns="14600" anchor="t" anchorCtr="0">
              <a:noAutofit/>
            </a:bodyPr>
            <a:lstStyle/>
            <a:p>
              <a:pPr marL="228600" marR="0" lvl="1" indent="-228600" algn="l" rtl="0">
                <a:lnSpc>
                  <a:spcPct val="90000"/>
                </a:lnSpc>
                <a:spcBef>
                  <a:spcPts val="0"/>
                </a:spcBef>
                <a:spcAft>
                  <a:spcPts val="0"/>
                </a:spcAft>
                <a:buClr>
                  <a:schemeClr val="dk1"/>
                </a:buClr>
                <a:buSzPts val="2300"/>
                <a:buFont typeface="Trebuchet MS"/>
                <a:buNone/>
              </a:pPr>
              <a:r>
                <a:rPr lang="lt-LT" sz="2300" b="0" i="0" u="none" strike="noStrike" cap="none">
                  <a:solidFill>
                    <a:schemeClr val="dk1"/>
                  </a:solidFill>
                  <a:latin typeface="Trebuchet MS"/>
                  <a:ea typeface="Trebuchet MS"/>
                  <a:cs typeface="Trebuchet MS"/>
                  <a:sym typeface="Trebuchet MS"/>
                </a:rPr>
                <a:t> </a:t>
              </a:r>
              <a:r>
                <a:rPr lang="lt-LT" sz="2300">
                  <a:solidFill>
                    <a:schemeClr val="dk1"/>
                  </a:solidFill>
                  <a:latin typeface="Trebuchet MS"/>
                  <a:ea typeface="Trebuchet MS"/>
                  <a:cs typeface="Trebuchet MS"/>
                  <a:sym typeface="Trebuchet MS"/>
                </a:rPr>
                <a:t>65</a:t>
              </a:r>
              <a:endParaRPr sz="1400" b="0" i="0" u="none" strike="noStrike" cap="none">
                <a:solidFill>
                  <a:srgbClr val="000000"/>
                </a:solidFill>
                <a:latin typeface="Arial"/>
                <a:ea typeface="Arial"/>
                <a:cs typeface="Arial"/>
                <a:sym typeface="Arial"/>
              </a:endParaRPr>
            </a:p>
          </p:txBody>
        </p:sp>
        <p:sp>
          <p:nvSpPr>
            <p:cNvPr id="195" name="Google Shape;195;p6"/>
            <p:cNvSpPr/>
            <p:nvPr/>
          </p:nvSpPr>
          <p:spPr>
            <a:xfrm>
              <a:off x="0" y="1010954"/>
              <a:ext cx="2626944" cy="459524"/>
            </a:xfrm>
            <a:prstGeom prst="roundRect">
              <a:avLst>
                <a:gd name="adj" fmla="val 16667"/>
              </a:avLst>
            </a:prstGeom>
            <a:solidFill>
              <a:srgbClr val="EFA22D"/>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6"/>
            <p:cNvSpPr txBox="1"/>
            <p:nvPr/>
          </p:nvSpPr>
          <p:spPr>
            <a:xfrm>
              <a:off x="22432" y="1033386"/>
              <a:ext cx="2582080" cy="414660"/>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chemeClr val="lt1"/>
                </a:buClr>
                <a:buSzPts val="1600"/>
                <a:buFont typeface="Trebuchet MS"/>
                <a:buNone/>
              </a:pPr>
              <a:r>
                <a:rPr lang="lt-LT" sz="1600" b="0" i="0" u="none" strike="noStrike" cap="none">
                  <a:solidFill>
                    <a:schemeClr val="lt1"/>
                  </a:solidFill>
                  <a:latin typeface="Trebuchet MS"/>
                  <a:ea typeface="Trebuchet MS"/>
                  <a:cs typeface="Trebuchet MS"/>
                  <a:sym typeface="Trebuchet MS"/>
                </a:rPr>
                <a:t>Neformalūs pokalbiai</a:t>
              </a:r>
              <a:endParaRPr sz="1400" b="0" i="0" u="none" strike="noStrike" cap="none">
                <a:solidFill>
                  <a:srgbClr val="000000"/>
                </a:solidFill>
                <a:latin typeface="Arial"/>
                <a:ea typeface="Arial"/>
                <a:cs typeface="Arial"/>
                <a:sym typeface="Arial"/>
              </a:endParaRPr>
            </a:p>
          </p:txBody>
        </p:sp>
      </p:grpSp>
      <p:grpSp>
        <p:nvGrpSpPr>
          <p:cNvPr id="197" name="Google Shape;197;p6"/>
          <p:cNvGrpSpPr/>
          <p:nvPr/>
        </p:nvGrpSpPr>
        <p:grpSpPr>
          <a:xfrm>
            <a:off x="654444" y="4891192"/>
            <a:ext cx="6511841" cy="943165"/>
            <a:chOff x="0" y="115"/>
            <a:chExt cx="6511841" cy="943165"/>
          </a:xfrm>
        </p:grpSpPr>
        <p:sp>
          <p:nvSpPr>
            <p:cNvPr id="198" name="Google Shape;198;p6"/>
            <p:cNvSpPr/>
            <p:nvPr/>
          </p:nvSpPr>
          <p:spPr>
            <a:xfrm>
              <a:off x="2604736" y="115"/>
              <a:ext cx="3907105" cy="449126"/>
            </a:xfrm>
            <a:prstGeom prst="rightArrow">
              <a:avLst>
                <a:gd name="adj1" fmla="val 75000"/>
                <a:gd name="adj2" fmla="val 50000"/>
              </a:avLst>
            </a:prstGeom>
            <a:solidFill>
              <a:srgbClr val="F9DFCC">
                <a:alpha val="89411"/>
              </a:srgbClr>
            </a:solidFill>
            <a:ln w="19050" cap="rnd" cmpd="sng">
              <a:solidFill>
                <a:srgbClr val="F9DFCC">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6"/>
            <p:cNvSpPr txBox="1"/>
            <p:nvPr/>
          </p:nvSpPr>
          <p:spPr>
            <a:xfrm>
              <a:off x="2604736" y="56256"/>
              <a:ext cx="3738683" cy="336844"/>
            </a:xfrm>
            <a:prstGeom prst="rect">
              <a:avLst/>
            </a:prstGeom>
            <a:noFill/>
            <a:ln>
              <a:noFill/>
            </a:ln>
          </p:spPr>
          <p:txBody>
            <a:bodyPr spcFirstLastPara="1" wrap="square" lIns="14600" tIns="14600" rIns="14600" bIns="14600" anchor="t" anchorCtr="0">
              <a:noAutofit/>
            </a:bodyPr>
            <a:lstStyle/>
            <a:p>
              <a:pPr marL="228600" marR="0" lvl="1" indent="-228600" algn="l" rtl="0">
                <a:lnSpc>
                  <a:spcPct val="90000"/>
                </a:lnSpc>
                <a:spcBef>
                  <a:spcPts val="0"/>
                </a:spcBef>
                <a:spcAft>
                  <a:spcPts val="0"/>
                </a:spcAft>
                <a:buClr>
                  <a:schemeClr val="dk1"/>
                </a:buClr>
                <a:buSzPts val="2300"/>
                <a:buFont typeface="Trebuchet MS"/>
                <a:buNone/>
              </a:pPr>
              <a:r>
                <a:rPr lang="lt-LT" sz="2300" b="0" i="0" u="none" strike="noStrike" cap="none">
                  <a:solidFill>
                    <a:schemeClr val="dk1"/>
                  </a:solidFill>
                  <a:latin typeface="Trebuchet MS"/>
                  <a:ea typeface="Trebuchet MS"/>
                  <a:cs typeface="Trebuchet MS"/>
                  <a:sym typeface="Trebuchet MS"/>
                </a:rPr>
                <a:t> </a:t>
              </a:r>
              <a:r>
                <a:rPr lang="lt-LT" sz="2300">
                  <a:solidFill>
                    <a:schemeClr val="dk1"/>
                  </a:solidFill>
                  <a:latin typeface="Trebuchet MS"/>
                  <a:ea typeface="Trebuchet MS"/>
                  <a:cs typeface="Trebuchet MS"/>
                  <a:sym typeface="Trebuchet MS"/>
                </a:rPr>
                <a:t>26</a:t>
              </a:r>
              <a:endParaRPr sz="1400" b="0" i="0" u="none" strike="noStrike" cap="none">
                <a:solidFill>
                  <a:srgbClr val="000000"/>
                </a:solidFill>
                <a:latin typeface="Arial"/>
                <a:ea typeface="Arial"/>
                <a:cs typeface="Arial"/>
                <a:sym typeface="Arial"/>
              </a:endParaRPr>
            </a:p>
          </p:txBody>
        </p:sp>
        <p:sp>
          <p:nvSpPr>
            <p:cNvPr id="200" name="Google Shape;200;p6"/>
            <p:cNvSpPr/>
            <p:nvPr/>
          </p:nvSpPr>
          <p:spPr>
            <a:xfrm>
              <a:off x="0" y="115"/>
              <a:ext cx="2604736" cy="449126"/>
            </a:xfrm>
            <a:prstGeom prst="roundRect">
              <a:avLst>
                <a:gd name="adj" fmla="val 16667"/>
              </a:avLst>
            </a:prstGeom>
            <a:solidFill>
              <a:srgbClr val="EFA22D"/>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6"/>
            <p:cNvSpPr txBox="1"/>
            <p:nvPr/>
          </p:nvSpPr>
          <p:spPr>
            <a:xfrm>
              <a:off x="21925" y="22040"/>
              <a:ext cx="2560886" cy="405276"/>
            </a:xfrm>
            <a:prstGeom prst="rect">
              <a:avLst/>
            </a:prstGeom>
            <a:noFill/>
            <a:ln>
              <a:noFill/>
            </a:ln>
          </p:spPr>
          <p:txBody>
            <a:bodyPr spcFirstLastPara="1" wrap="square" lIns="53325" tIns="26650" rIns="53325" bIns="26650" anchor="ctr" anchorCtr="0">
              <a:noAutofit/>
            </a:bodyPr>
            <a:lstStyle/>
            <a:p>
              <a:pPr marL="0" marR="0" lvl="0" indent="0" algn="ctr" rtl="0">
                <a:lnSpc>
                  <a:spcPct val="90000"/>
                </a:lnSpc>
                <a:spcBef>
                  <a:spcPts val="0"/>
                </a:spcBef>
                <a:spcAft>
                  <a:spcPts val="0"/>
                </a:spcAft>
                <a:buClr>
                  <a:schemeClr val="lt1"/>
                </a:buClr>
                <a:buSzPts val="1400"/>
                <a:buFont typeface="Trebuchet MS"/>
                <a:buNone/>
              </a:pPr>
              <a:r>
                <a:rPr lang="lt-LT" sz="1400" b="0" i="0" u="none" strike="noStrike" cap="none">
                  <a:solidFill>
                    <a:schemeClr val="lt1"/>
                  </a:solidFill>
                  <a:latin typeface="Trebuchet MS"/>
                  <a:ea typeface="Trebuchet MS"/>
                  <a:cs typeface="Trebuchet MS"/>
                  <a:sym typeface="Trebuchet MS"/>
                </a:rPr>
                <a:t>Iš viso įkeltų postų skaičius</a:t>
              </a:r>
              <a:endParaRPr sz="1400" b="0" i="0" u="none" strike="noStrike" cap="none">
                <a:solidFill>
                  <a:srgbClr val="000000"/>
                </a:solidFill>
                <a:latin typeface="Arial"/>
                <a:ea typeface="Arial"/>
                <a:cs typeface="Arial"/>
                <a:sym typeface="Arial"/>
              </a:endParaRPr>
            </a:p>
          </p:txBody>
        </p:sp>
        <p:sp>
          <p:nvSpPr>
            <p:cNvPr id="202" name="Google Shape;202;p6"/>
            <p:cNvSpPr/>
            <p:nvPr/>
          </p:nvSpPr>
          <p:spPr>
            <a:xfrm>
              <a:off x="2587102" y="494154"/>
              <a:ext cx="3907105" cy="449126"/>
            </a:xfrm>
            <a:prstGeom prst="rightArrow">
              <a:avLst>
                <a:gd name="adj1" fmla="val 75000"/>
                <a:gd name="adj2" fmla="val 50000"/>
              </a:avLst>
            </a:prstGeom>
            <a:solidFill>
              <a:srgbClr val="F9DFCC">
                <a:alpha val="89411"/>
              </a:srgbClr>
            </a:solidFill>
            <a:ln w="19050" cap="rnd" cmpd="sng">
              <a:solidFill>
                <a:srgbClr val="F9DFCC">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6"/>
            <p:cNvSpPr txBox="1"/>
            <p:nvPr/>
          </p:nvSpPr>
          <p:spPr>
            <a:xfrm>
              <a:off x="2587102" y="550295"/>
              <a:ext cx="3738683" cy="336844"/>
            </a:xfrm>
            <a:prstGeom prst="rect">
              <a:avLst/>
            </a:prstGeom>
            <a:noFill/>
            <a:ln>
              <a:noFill/>
            </a:ln>
          </p:spPr>
          <p:txBody>
            <a:bodyPr spcFirstLastPara="1" wrap="square" lIns="14600" tIns="14600" rIns="14600" bIns="14600" anchor="t" anchorCtr="0">
              <a:noAutofit/>
            </a:bodyPr>
            <a:lstStyle/>
            <a:p>
              <a:pPr marL="228600" marR="0" lvl="1" indent="-228600" algn="l" rtl="0">
                <a:lnSpc>
                  <a:spcPct val="90000"/>
                </a:lnSpc>
                <a:spcBef>
                  <a:spcPts val="0"/>
                </a:spcBef>
                <a:spcAft>
                  <a:spcPts val="0"/>
                </a:spcAft>
                <a:buClr>
                  <a:schemeClr val="dk1"/>
                </a:buClr>
                <a:buSzPts val="2300"/>
                <a:buFont typeface="Trebuchet MS"/>
                <a:buNone/>
              </a:pPr>
              <a:r>
                <a:rPr lang="lt-LT" sz="2300" b="0" i="0" u="none" strike="noStrike" cap="none">
                  <a:solidFill>
                    <a:schemeClr val="dk1"/>
                  </a:solidFill>
                  <a:latin typeface="Trebuchet MS"/>
                  <a:ea typeface="Trebuchet MS"/>
                  <a:cs typeface="Trebuchet MS"/>
                  <a:sym typeface="Trebuchet MS"/>
                </a:rPr>
                <a:t> </a:t>
              </a:r>
              <a:r>
                <a:rPr lang="lt-LT" sz="2300">
                  <a:solidFill>
                    <a:schemeClr val="dk1"/>
                  </a:solidFill>
                  <a:latin typeface="Trebuchet MS"/>
                  <a:ea typeface="Trebuchet MS"/>
                  <a:cs typeface="Trebuchet MS"/>
                  <a:sym typeface="Trebuchet MS"/>
                </a:rPr>
                <a:t>11413</a:t>
              </a:r>
              <a:endParaRPr sz="1400" b="0" i="0" u="none" strike="noStrike" cap="none">
                <a:solidFill>
                  <a:srgbClr val="000000"/>
                </a:solidFill>
                <a:latin typeface="Arial"/>
                <a:ea typeface="Arial"/>
                <a:cs typeface="Arial"/>
                <a:sym typeface="Arial"/>
              </a:endParaRPr>
            </a:p>
          </p:txBody>
        </p:sp>
        <p:sp>
          <p:nvSpPr>
            <p:cNvPr id="204" name="Google Shape;204;p6"/>
            <p:cNvSpPr/>
            <p:nvPr/>
          </p:nvSpPr>
          <p:spPr>
            <a:xfrm>
              <a:off x="0" y="494154"/>
              <a:ext cx="2604736" cy="449126"/>
            </a:xfrm>
            <a:prstGeom prst="roundRect">
              <a:avLst>
                <a:gd name="adj" fmla="val 16667"/>
              </a:avLst>
            </a:prstGeom>
            <a:solidFill>
              <a:srgbClr val="EFA22D"/>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6"/>
            <p:cNvSpPr txBox="1"/>
            <p:nvPr/>
          </p:nvSpPr>
          <p:spPr>
            <a:xfrm>
              <a:off x="21925" y="516079"/>
              <a:ext cx="2560886" cy="405276"/>
            </a:xfrm>
            <a:prstGeom prst="rect">
              <a:avLst/>
            </a:prstGeom>
            <a:noFill/>
            <a:ln>
              <a:noFill/>
            </a:ln>
          </p:spPr>
          <p:txBody>
            <a:bodyPr spcFirstLastPara="1" wrap="square" lIns="53325" tIns="26650" rIns="53325" bIns="26650" anchor="ctr" anchorCtr="0">
              <a:noAutofit/>
            </a:bodyPr>
            <a:lstStyle/>
            <a:p>
              <a:pPr marL="0" marR="0" lvl="0" indent="0" algn="ctr" rtl="0">
                <a:lnSpc>
                  <a:spcPct val="90000"/>
                </a:lnSpc>
                <a:spcBef>
                  <a:spcPts val="0"/>
                </a:spcBef>
                <a:spcAft>
                  <a:spcPts val="0"/>
                </a:spcAft>
                <a:buClr>
                  <a:schemeClr val="lt1"/>
                </a:buClr>
                <a:buSzPts val="1400"/>
                <a:buFont typeface="Trebuchet MS"/>
                <a:buNone/>
              </a:pPr>
              <a:r>
                <a:rPr lang="lt-LT" sz="1400" b="0" i="0" u="none" strike="noStrike" cap="none">
                  <a:solidFill>
                    <a:schemeClr val="lt1"/>
                  </a:solidFill>
                  <a:latin typeface="Trebuchet MS"/>
                  <a:ea typeface="Trebuchet MS"/>
                  <a:cs typeface="Trebuchet MS"/>
                  <a:sym typeface="Trebuchet MS"/>
                </a:rPr>
                <a:t>Peržiūrų skaičius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3bf771b0d3a_0_43"/>
          <p:cNvSpPr txBox="1">
            <a:spLocks noGrp="1"/>
          </p:cNvSpPr>
          <p:nvPr>
            <p:ph type="title"/>
          </p:nvPr>
        </p:nvSpPr>
        <p:spPr>
          <a:xfrm>
            <a:off x="1604238" y="661579"/>
            <a:ext cx="7294800" cy="132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2800"/>
              <a:buFont typeface="Trebuchet MS"/>
              <a:buNone/>
            </a:pPr>
            <a:r>
              <a:rPr lang="lt-LT" sz="2800" b="1" dirty="0"/>
              <a:t>VYKDYTOS VEIKLOS SANTYKIO UŽMEZGIMUI SU JAUNIMU:</a:t>
            </a:r>
            <a:endParaRPr dirty="0"/>
          </a:p>
        </p:txBody>
      </p:sp>
      <p:grpSp>
        <p:nvGrpSpPr>
          <p:cNvPr id="255" name="Google Shape;255;g3bf771b0d3a_0_43"/>
          <p:cNvGrpSpPr/>
          <p:nvPr/>
        </p:nvGrpSpPr>
        <p:grpSpPr>
          <a:xfrm>
            <a:off x="682207" y="2053912"/>
            <a:ext cx="6511936" cy="1656015"/>
            <a:chOff x="0" y="0"/>
            <a:chExt cx="6511936" cy="1656015"/>
          </a:xfrm>
        </p:grpSpPr>
        <p:sp>
          <p:nvSpPr>
            <p:cNvPr id="256" name="Google Shape;256;g3bf771b0d3a_0_43"/>
            <p:cNvSpPr/>
            <p:nvPr/>
          </p:nvSpPr>
          <p:spPr>
            <a:xfrm>
              <a:off x="2604736" y="0"/>
              <a:ext cx="3907200" cy="517500"/>
            </a:xfrm>
            <a:prstGeom prst="rightArrow">
              <a:avLst>
                <a:gd name="adj1" fmla="val 75000"/>
                <a:gd name="adj2" fmla="val 50000"/>
              </a:avLst>
            </a:prstGeom>
            <a:solidFill>
              <a:srgbClr val="F9DFCC">
                <a:alpha val="89410"/>
              </a:srgbClr>
            </a:solidFill>
            <a:ln w="19050" cap="rnd" cmpd="sng">
              <a:solidFill>
                <a:srgbClr val="F9DFCC">
                  <a:alpha val="8941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g3bf771b0d3a_0_43"/>
            <p:cNvSpPr txBox="1"/>
            <p:nvPr/>
          </p:nvSpPr>
          <p:spPr>
            <a:xfrm>
              <a:off x="2604736" y="64688"/>
              <a:ext cx="3713100" cy="388200"/>
            </a:xfrm>
            <a:prstGeom prst="rect">
              <a:avLst/>
            </a:prstGeom>
            <a:noFill/>
            <a:ln>
              <a:noFill/>
            </a:ln>
          </p:spPr>
          <p:txBody>
            <a:bodyPr spcFirstLastPara="1" wrap="square" lIns="16500" tIns="16500" rIns="16500" bIns="16500" anchor="t" anchorCtr="0">
              <a:noAutofit/>
            </a:bodyPr>
            <a:lstStyle/>
            <a:p>
              <a:pPr marL="228600" marR="0" lvl="1" indent="-228600" algn="l" rtl="0">
                <a:lnSpc>
                  <a:spcPct val="90000"/>
                </a:lnSpc>
                <a:spcBef>
                  <a:spcPts val="0"/>
                </a:spcBef>
                <a:spcAft>
                  <a:spcPts val="0"/>
                </a:spcAft>
                <a:buClr>
                  <a:schemeClr val="dk1"/>
                </a:buClr>
                <a:buSzPts val="2600"/>
                <a:buFont typeface="Trebuchet MS"/>
                <a:buNone/>
              </a:pPr>
              <a:r>
                <a:rPr lang="lt-LT" sz="2600" b="0" i="0" u="none" strike="noStrike" cap="none">
                  <a:solidFill>
                    <a:schemeClr val="dk1"/>
                  </a:solidFill>
                  <a:latin typeface="Trebuchet MS"/>
                  <a:ea typeface="Trebuchet MS"/>
                  <a:cs typeface="Trebuchet MS"/>
                  <a:sym typeface="Trebuchet MS"/>
                </a:rPr>
                <a:t> </a:t>
              </a:r>
              <a:r>
                <a:rPr lang="lt-LT" sz="2400">
                  <a:solidFill>
                    <a:schemeClr val="dk1"/>
                  </a:solidFill>
                  <a:latin typeface="Trebuchet MS"/>
                  <a:ea typeface="Trebuchet MS"/>
                  <a:cs typeface="Trebuchet MS"/>
                  <a:sym typeface="Trebuchet MS"/>
                </a:rPr>
                <a:t>18</a:t>
              </a:r>
              <a:endParaRPr sz="2600" b="0" i="0" u="none" strike="noStrike" cap="none">
                <a:solidFill>
                  <a:schemeClr val="dk1"/>
                </a:solidFill>
                <a:latin typeface="Trebuchet MS"/>
                <a:ea typeface="Trebuchet MS"/>
                <a:cs typeface="Trebuchet MS"/>
                <a:sym typeface="Trebuchet MS"/>
              </a:endParaRPr>
            </a:p>
          </p:txBody>
        </p:sp>
        <p:sp>
          <p:nvSpPr>
            <p:cNvPr id="258" name="Google Shape;258;g3bf771b0d3a_0_43"/>
            <p:cNvSpPr/>
            <p:nvPr/>
          </p:nvSpPr>
          <p:spPr>
            <a:xfrm>
              <a:off x="0" y="0"/>
              <a:ext cx="2604600" cy="517500"/>
            </a:xfrm>
            <a:prstGeom prst="roundRect">
              <a:avLst>
                <a:gd name="adj" fmla="val 16667"/>
              </a:avLst>
            </a:prstGeom>
            <a:solidFill>
              <a:srgbClr val="EFA22D"/>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g3bf771b0d3a_0_43"/>
            <p:cNvSpPr txBox="1"/>
            <p:nvPr/>
          </p:nvSpPr>
          <p:spPr>
            <a:xfrm>
              <a:off x="25263" y="25263"/>
              <a:ext cx="2554200" cy="467100"/>
            </a:xfrm>
            <a:prstGeom prst="rect">
              <a:avLst/>
            </a:prstGeom>
            <a:noFill/>
            <a:ln>
              <a:noFill/>
            </a:ln>
          </p:spPr>
          <p:txBody>
            <a:bodyPr spcFirstLastPara="1" wrap="square" lIns="57150" tIns="28575" rIns="57150" bIns="28575" anchor="ctr" anchorCtr="0">
              <a:noAutofit/>
            </a:bodyPr>
            <a:lstStyle/>
            <a:p>
              <a:pPr marL="0" marR="0" lvl="0" indent="0" algn="ctr" rtl="0">
                <a:lnSpc>
                  <a:spcPct val="90000"/>
                </a:lnSpc>
                <a:spcBef>
                  <a:spcPts val="0"/>
                </a:spcBef>
                <a:spcAft>
                  <a:spcPts val="0"/>
                </a:spcAft>
                <a:buClr>
                  <a:schemeClr val="lt1"/>
                </a:buClr>
                <a:buSzPts val="1500"/>
                <a:buFont typeface="Trebuchet MS"/>
                <a:buNone/>
              </a:pPr>
              <a:r>
                <a:rPr lang="lt-LT" sz="1500">
                  <a:solidFill>
                    <a:schemeClr val="lt1"/>
                  </a:solidFill>
                  <a:latin typeface="Trebuchet MS"/>
                  <a:ea typeface="Trebuchet MS"/>
                  <a:cs typeface="Trebuchet MS"/>
                  <a:sym typeface="Trebuchet MS"/>
                </a:rPr>
                <a:t>Tinklinis</a:t>
              </a:r>
              <a:endParaRPr sz="1400" b="0" i="0" u="none" strike="noStrike" cap="none">
                <a:solidFill>
                  <a:srgbClr val="000000"/>
                </a:solidFill>
                <a:latin typeface="Arial"/>
                <a:ea typeface="Arial"/>
                <a:cs typeface="Arial"/>
                <a:sym typeface="Arial"/>
              </a:endParaRPr>
            </a:p>
          </p:txBody>
        </p:sp>
        <p:sp>
          <p:nvSpPr>
            <p:cNvPr id="260" name="Google Shape;260;g3bf771b0d3a_0_43"/>
            <p:cNvSpPr/>
            <p:nvPr/>
          </p:nvSpPr>
          <p:spPr>
            <a:xfrm>
              <a:off x="2604736" y="569257"/>
              <a:ext cx="3907200" cy="517500"/>
            </a:xfrm>
            <a:prstGeom prst="rightArrow">
              <a:avLst>
                <a:gd name="adj1" fmla="val 75000"/>
                <a:gd name="adj2" fmla="val 50000"/>
              </a:avLst>
            </a:prstGeom>
            <a:solidFill>
              <a:srgbClr val="F9DFCC">
                <a:alpha val="89410"/>
              </a:srgbClr>
            </a:solidFill>
            <a:ln w="19050" cap="rnd" cmpd="sng">
              <a:solidFill>
                <a:srgbClr val="F9DFCC">
                  <a:alpha val="8941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g3bf771b0d3a_0_43"/>
            <p:cNvSpPr txBox="1"/>
            <p:nvPr/>
          </p:nvSpPr>
          <p:spPr>
            <a:xfrm>
              <a:off x="2604736" y="633945"/>
              <a:ext cx="3713100" cy="388200"/>
            </a:xfrm>
            <a:prstGeom prst="rect">
              <a:avLst/>
            </a:prstGeom>
            <a:noFill/>
            <a:ln>
              <a:noFill/>
            </a:ln>
          </p:spPr>
          <p:txBody>
            <a:bodyPr spcFirstLastPara="1" wrap="square" lIns="16500" tIns="16500" rIns="16500" bIns="16500" anchor="t" anchorCtr="0">
              <a:noAutofit/>
            </a:bodyPr>
            <a:lstStyle/>
            <a:p>
              <a:pPr marL="228600" marR="0" lvl="1" indent="-228600" algn="l" rtl="0">
                <a:lnSpc>
                  <a:spcPct val="90000"/>
                </a:lnSpc>
                <a:spcBef>
                  <a:spcPts val="0"/>
                </a:spcBef>
                <a:spcAft>
                  <a:spcPts val="0"/>
                </a:spcAft>
                <a:buClr>
                  <a:schemeClr val="dk1"/>
                </a:buClr>
                <a:buSzPts val="2600"/>
                <a:buFont typeface="Trebuchet MS"/>
                <a:buNone/>
              </a:pPr>
              <a:r>
                <a:rPr lang="lt-LT" sz="2600" b="0" i="0" u="none" strike="noStrike" cap="none">
                  <a:solidFill>
                    <a:schemeClr val="dk1"/>
                  </a:solidFill>
                  <a:latin typeface="Trebuchet MS"/>
                  <a:ea typeface="Trebuchet MS"/>
                  <a:cs typeface="Trebuchet MS"/>
                  <a:sym typeface="Trebuchet MS"/>
                </a:rPr>
                <a:t> </a:t>
              </a:r>
              <a:r>
                <a:rPr lang="lt-LT" sz="2600">
                  <a:solidFill>
                    <a:schemeClr val="dk1"/>
                  </a:solidFill>
                  <a:latin typeface="Trebuchet MS"/>
                  <a:ea typeface="Trebuchet MS"/>
                  <a:cs typeface="Trebuchet MS"/>
                  <a:sym typeface="Trebuchet MS"/>
                </a:rPr>
                <a:t>15</a:t>
              </a:r>
              <a:endParaRPr sz="1400" b="0" i="0" u="none" strike="noStrike" cap="none">
                <a:solidFill>
                  <a:srgbClr val="000000"/>
                </a:solidFill>
                <a:latin typeface="Arial"/>
                <a:ea typeface="Arial"/>
                <a:cs typeface="Arial"/>
                <a:sym typeface="Arial"/>
              </a:endParaRPr>
            </a:p>
          </p:txBody>
        </p:sp>
        <p:sp>
          <p:nvSpPr>
            <p:cNvPr id="262" name="Google Shape;262;g3bf771b0d3a_0_43"/>
            <p:cNvSpPr/>
            <p:nvPr/>
          </p:nvSpPr>
          <p:spPr>
            <a:xfrm>
              <a:off x="0" y="569257"/>
              <a:ext cx="2604600" cy="517500"/>
            </a:xfrm>
            <a:prstGeom prst="roundRect">
              <a:avLst>
                <a:gd name="adj" fmla="val 16667"/>
              </a:avLst>
            </a:prstGeom>
            <a:solidFill>
              <a:srgbClr val="EFA22D"/>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g3bf771b0d3a_0_43"/>
            <p:cNvSpPr txBox="1"/>
            <p:nvPr/>
          </p:nvSpPr>
          <p:spPr>
            <a:xfrm>
              <a:off x="25263" y="594520"/>
              <a:ext cx="2554200" cy="467100"/>
            </a:xfrm>
            <a:prstGeom prst="rect">
              <a:avLst/>
            </a:prstGeom>
            <a:noFill/>
            <a:ln>
              <a:noFill/>
            </a:ln>
          </p:spPr>
          <p:txBody>
            <a:bodyPr spcFirstLastPara="1" wrap="square" lIns="57150" tIns="28575" rIns="57150" bIns="28575" anchor="ctr" anchorCtr="0">
              <a:noAutofit/>
            </a:bodyPr>
            <a:lstStyle/>
            <a:p>
              <a:pPr marL="0" marR="0" lvl="0" indent="0" algn="ctr" rtl="0">
                <a:lnSpc>
                  <a:spcPct val="90000"/>
                </a:lnSpc>
                <a:spcBef>
                  <a:spcPts val="0"/>
                </a:spcBef>
                <a:spcAft>
                  <a:spcPts val="0"/>
                </a:spcAft>
                <a:buClr>
                  <a:schemeClr val="lt1"/>
                </a:buClr>
                <a:buSzPts val="1500"/>
                <a:buFont typeface="Trebuchet MS"/>
                <a:buNone/>
              </a:pPr>
              <a:r>
                <a:rPr lang="lt-LT" sz="1500">
                  <a:solidFill>
                    <a:schemeClr val="lt1"/>
                  </a:solidFill>
                  <a:latin typeface="Trebuchet MS"/>
                  <a:ea typeface="Trebuchet MS"/>
                  <a:cs typeface="Trebuchet MS"/>
                  <a:sym typeface="Trebuchet MS"/>
                </a:rPr>
                <a:t>Krepšinis</a:t>
              </a:r>
              <a:endParaRPr sz="1500" b="0" i="0" u="none" strike="noStrike" cap="none">
                <a:solidFill>
                  <a:schemeClr val="lt1"/>
                </a:solidFill>
                <a:latin typeface="Trebuchet MS"/>
                <a:ea typeface="Trebuchet MS"/>
                <a:cs typeface="Trebuchet MS"/>
                <a:sym typeface="Trebuchet MS"/>
              </a:endParaRPr>
            </a:p>
          </p:txBody>
        </p:sp>
        <p:sp>
          <p:nvSpPr>
            <p:cNvPr id="264" name="Google Shape;264;g3bf771b0d3a_0_43"/>
            <p:cNvSpPr/>
            <p:nvPr/>
          </p:nvSpPr>
          <p:spPr>
            <a:xfrm>
              <a:off x="2594708" y="1138231"/>
              <a:ext cx="3907200" cy="517500"/>
            </a:xfrm>
            <a:prstGeom prst="rightArrow">
              <a:avLst>
                <a:gd name="adj1" fmla="val 75000"/>
                <a:gd name="adj2" fmla="val 50000"/>
              </a:avLst>
            </a:prstGeom>
            <a:solidFill>
              <a:srgbClr val="F9DFCC">
                <a:alpha val="89410"/>
              </a:srgbClr>
            </a:solidFill>
            <a:ln w="19050" cap="rnd" cmpd="sng">
              <a:solidFill>
                <a:srgbClr val="F9DFCC">
                  <a:alpha val="8941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g3bf771b0d3a_0_43"/>
            <p:cNvSpPr txBox="1"/>
            <p:nvPr/>
          </p:nvSpPr>
          <p:spPr>
            <a:xfrm>
              <a:off x="2594708" y="1202919"/>
              <a:ext cx="3713100" cy="388200"/>
            </a:xfrm>
            <a:prstGeom prst="rect">
              <a:avLst/>
            </a:prstGeom>
            <a:noFill/>
            <a:ln>
              <a:noFill/>
            </a:ln>
          </p:spPr>
          <p:txBody>
            <a:bodyPr spcFirstLastPara="1" wrap="square" lIns="16500" tIns="16500" rIns="16500" bIns="16500" anchor="t" anchorCtr="0">
              <a:noAutofit/>
            </a:bodyPr>
            <a:lstStyle/>
            <a:p>
              <a:pPr marL="228600" marR="0" lvl="1" indent="-228600" algn="l" rtl="0">
                <a:lnSpc>
                  <a:spcPct val="90000"/>
                </a:lnSpc>
                <a:spcBef>
                  <a:spcPts val="0"/>
                </a:spcBef>
                <a:spcAft>
                  <a:spcPts val="0"/>
                </a:spcAft>
                <a:buClr>
                  <a:schemeClr val="dk1"/>
                </a:buClr>
                <a:buSzPts val="2600"/>
                <a:buFont typeface="Trebuchet MS"/>
                <a:buNone/>
              </a:pPr>
              <a:r>
                <a:rPr lang="lt-LT" sz="2600">
                  <a:solidFill>
                    <a:schemeClr val="dk1"/>
                  </a:solidFill>
                  <a:latin typeface="Trebuchet MS"/>
                  <a:ea typeface="Trebuchet MS"/>
                  <a:cs typeface="Trebuchet MS"/>
                  <a:sym typeface="Trebuchet MS"/>
                </a:rPr>
                <a:t> 16</a:t>
              </a:r>
              <a:endParaRPr sz="2600" b="0" i="0" u="none" strike="noStrike" cap="none">
                <a:solidFill>
                  <a:schemeClr val="dk1"/>
                </a:solidFill>
                <a:latin typeface="Trebuchet MS"/>
                <a:ea typeface="Trebuchet MS"/>
                <a:cs typeface="Trebuchet MS"/>
                <a:sym typeface="Trebuchet MS"/>
              </a:endParaRPr>
            </a:p>
            <a:p>
              <a:pPr marL="228600" marR="0" lvl="1" indent="-228600" algn="l" rtl="0">
                <a:lnSpc>
                  <a:spcPct val="90000"/>
                </a:lnSpc>
                <a:spcBef>
                  <a:spcPts val="0"/>
                </a:spcBef>
                <a:spcAft>
                  <a:spcPts val="0"/>
                </a:spcAft>
                <a:buClr>
                  <a:schemeClr val="dk1"/>
                </a:buClr>
                <a:buSzPts val="2600"/>
                <a:buFont typeface="Trebuchet MS"/>
                <a:buNone/>
              </a:pPr>
              <a:endParaRPr sz="2600">
                <a:solidFill>
                  <a:schemeClr val="dk1"/>
                </a:solidFill>
                <a:latin typeface="Trebuchet MS"/>
                <a:ea typeface="Trebuchet MS"/>
                <a:cs typeface="Trebuchet MS"/>
                <a:sym typeface="Trebuchet MS"/>
              </a:endParaRPr>
            </a:p>
          </p:txBody>
        </p:sp>
        <p:sp>
          <p:nvSpPr>
            <p:cNvPr id="266" name="Google Shape;266;g3bf771b0d3a_0_43"/>
            <p:cNvSpPr/>
            <p:nvPr/>
          </p:nvSpPr>
          <p:spPr>
            <a:xfrm>
              <a:off x="0" y="1138515"/>
              <a:ext cx="2604600" cy="517500"/>
            </a:xfrm>
            <a:prstGeom prst="roundRect">
              <a:avLst>
                <a:gd name="adj" fmla="val 16667"/>
              </a:avLst>
            </a:prstGeom>
            <a:solidFill>
              <a:srgbClr val="EFA22D"/>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g3bf771b0d3a_0_43"/>
            <p:cNvSpPr txBox="1"/>
            <p:nvPr/>
          </p:nvSpPr>
          <p:spPr>
            <a:xfrm>
              <a:off x="25263" y="1163778"/>
              <a:ext cx="2554200" cy="467100"/>
            </a:xfrm>
            <a:prstGeom prst="rect">
              <a:avLst/>
            </a:prstGeom>
            <a:noFill/>
            <a:ln>
              <a:noFill/>
            </a:ln>
          </p:spPr>
          <p:txBody>
            <a:bodyPr spcFirstLastPara="1" wrap="square" lIns="57150" tIns="28575" rIns="57150" bIns="28575" anchor="ctr" anchorCtr="0">
              <a:noAutofit/>
            </a:bodyPr>
            <a:lstStyle/>
            <a:p>
              <a:pPr marL="0" marR="0" lvl="0" indent="0" algn="ctr" rtl="0">
                <a:lnSpc>
                  <a:spcPct val="90000"/>
                </a:lnSpc>
                <a:spcBef>
                  <a:spcPts val="0"/>
                </a:spcBef>
                <a:spcAft>
                  <a:spcPts val="0"/>
                </a:spcAft>
                <a:buClr>
                  <a:schemeClr val="lt1"/>
                </a:buClr>
                <a:buSzPts val="1500"/>
                <a:buFont typeface="Trebuchet MS"/>
                <a:buNone/>
              </a:pPr>
              <a:r>
                <a:rPr lang="lt-LT" sz="1500">
                  <a:solidFill>
                    <a:schemeClr val="lt1"/>
                  </a:solidFill>
                  <a:latin typeface="Trebuchet MS"/>
                  <a:ea typeface="Trebuchet MS"/>
                  <a:cs typeface="Trebuchet MS"/>
                  <a:sym typeface="Trebuchet MS"/>
                </a:rPr>
                <a:t>Stalo žaidimų ir diskusijų vakarai (3)</a:t>
              </a:r>
              <a:endParaRPr sz="1400" b="0" i="0" u="none" strike="noStrike" cap="none">
                <a:solidFill>
                  <a:srgbClr val="000000"/>
                </a:solidFill>
                <a:latin typeface="Arial"/>
                <a:ea typeface="Arial"/>
                <a:cs typeface="Arial"/>
                <a:sym typeface="Arial"/>
              </a:endParaRPr>
            </a:p>
          </p:txBody>
        </p:sp>
      </p:grpSp>
      <p:grpSp>
        <p:nvGrpSpPr>
          <p:cNvPr id="268" name="Google Shape;268;g3bf771b0d3a_0_43"/>
          <p:cNvGrpSpPr/>
          <p:nvPr/>
        </p:nvGrpSpPr>
        <p:grpSpPr>
          <a:xfrm>
            <a:off x="654444" y="3845879"/>
            <a:ext cx="6567444" cy="1470554"/>
            <a:chOff x="0" y="0"/>
            <a:chExt cx="6567444" cy="1470554"/>
          </a:xfrm>
        </p:grpSpPr>
        <p:sp>
          <p:nvSpPr>
            <p:cNvPr id="269" name="Google Shape;269;g3bf771b0d3a_0_43"/>
            <p:cNvSpPr/>
            <p:nvPr/>
          </p:nvSpPr>
          <p:spPr>
            <a:xfrm>
              <a:off x="2626944" y="0"/>
              <a:ext cx="3940500" cy="459600"/>
            </a:xfrm>
            <a:prstGeom prst="rightArrow">
              <a:avLst>
                <a:gd name="adj1" fmla="val 75000"/>
                <a:gd name="adj2" fmla="val 50000"/>
              </a:avLst>
            </a:prstGeom>
            <a:solidFill>
              <a:srgbClr val="F9DFCC">
                <a:alpha val="89410"/>
              </a:srgbClr>
            </a:solidFill>
            <a:ln w="19050" cap="rnd" cmpd="sng">
              <a:solidFill>
                <a:srgbClr val="F9DFCC">
                  <a:alpha val="8941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g3bf771b0d3a_0_43"/>
            <p:cNvSpPr txBox="1"/>
            <p:nvPr/>
          </p:nvSpPr>
          <p:spPr>
            <a:xfrm>
              <a:off x="2626944" y="57441"/>
              <a:ext cx="3768000" cy="344700"/>
            </a:xfrm>
            <a:prstGeom prst="rect">
              <a:avLst/>
            </a:prstGeom>
            <a:noFill/>
            <a:ln>
              <a:noFill/>
            </a:ln>
          </p:spPr>
          <p:txBody>
            <a:bodyPr spcFirstLastPara="1" wrap="square" lIns="14600" tIns="14600" rIns="14600" bIns="14600" anchor="t" anchorCtr="0">
              <a:noAutofit/>
            </a:bodyPr>
            <a:lstStyle/>
            <a:p>
              <a:pPr marL="228600" marR="0" lvl="1" indent="-228600" algn="l" rtl="0">
                <a:lnSpc>
                  <a:spcPct val="90000"/>
                </a:lnSpc>
                <a:spcBef>
                  <a:spcPts val="0"/>
                </a:spcBef>
                <a:spcAft>
                  <a:spcPts val="0"/>
                </a:spcAft>
                <a:buClr>
                  <a:schemeClr val="dk1"/>
                </a:buClr>
                <a:buSzPts val="2300"/>
                <a:buFont typeface="Trebuchet MS"/>
                <a:buNone/>
              </a:pPr>
              <a:r>
                <a:rPr lang="lt-LT" sz="2300" b="0" i="0" u="none" strike="noStrike" cap="none">
                  <a:solidFill>
                    <a:schemeClr val="dk1"/>
                  </a:solidFill>
                  <a:latin typeface="Trebuchet MS"/>
                  <a:ea typeface="Trebuchet MS"/>
                  <a:cs typeface="Trebuchet MS"/>
                  <a:sym typeface="Trebuchet MS"/>
                </a:rPr>
                <a:t> </a:t>
              </a:r>
              <a:r>
                <a:rPr lang="lt-LT" sz="2300">
                  <a:solidFill>
                    <a:schemeClr val="dk1"/>
                  </a:solidFill>
                  <a:latin typeface="Trebuchet MS"/>
                  <a:ea typeface="Trebuchet MS"/>
                  <a:cs typeface="Trebuchet MS"/>
                  <a:sym typeface="Trebuchet MS"/>
                </a:rPr>
                <a:t>10</a:t>
              </a:r>
              <a:endParaRPr sz="1400" b="0" i="0" u="none" strike="noStrike" cap="none">
                <a:solidFill>
                  <a:srgbClr val="000000"/>
                </a:solidFill>
                <a:latin typeface="Arial"/>
                <a:ea typeface="Arial"/>
                <a:cs typeface="Arial"/>
                <a:sym typeface="Arial"/>
              </a:endParaRPr>
            </a:p>
          </p:txBody>
        </p:sp>
        <p:sp>
          <p:nvSpPr>
            <p:cNvPr id="271" name="Google Shape;271;g3bf771b0d3a_0_43"/>
            <p:cNvSpPr/>
            <p:nvPr/>
          </p:nvSpPr>
          <p:spPr>
            <a:xfrm>
              <a:off x="0" y="0"/>
              <a:ext cx="2626800" cy="459600"/>
            </a:xfrm>
            <a:prstGeom prst="roundRect">
              <a:avLst>
                <a:gd name="adj" fmla="val 16667"/>
              </a:avLst>
            </a:prstGeom>
            <a:solidFill>
              <a:srgbClr val="EFA22D"/>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g3bf771b0d3a_0_43"/>
            <p:cNvSpPr txBox="1"/>
            <p:nvPr/>
          </p:nvSpPr>
          <p:spPr>
            <a:xfrm>
              <a:off x="22432" y="22432"/>
              <a:ext cx="2582100" cy="414600"/>
            </a:xfrm>
            <a:prstGeom prst="rect">
              <a:avLst/>
            </a:prstGeom>
            <a:noFill/>
            <a:ln>
              <a:noFill/>
            </a:ln>
          </p:spPr>
          <p:txBody>
            <a:bodyPr spcFirstLastPara="1" wrap="square" lIns="53325" tIns="26650" rIns="53325" bIns="26650" anchor="ctr" anchorCtr="0">
              <a:noAutofit/>
            </a:bodyPr>
            <a:lstStyle/>
            <a:p>
              <a:pPr marL="0" marR="0" lvl="0" indent="0" algn="ctr" rtl="0">
                <a:lnSpc>
                  <a:spcPct val="90000"/>
                </a:lnSpc>
                <a:spcBef>
                  <a:spcPts val="0"/>
                </a:spcBef>
                <a:spcAft>
                  <a:spcPts val="0"/>
                </a:spcAft>
                <a:buClr>
                  <a:schemeClr val="lt1"/>
                </a:buClr>
                <a:buSzPts val="1400"/>
                <a:buFont typeface="Trebuchet MS"/>
                <a:buNone/>
              </a:pPr>
              <a:r>
                <a:rPr lang="lt-LT">
                  <a:solidFill>
                    <a:schemeClr val="lt1"/>
                  </a:solidFill>
                  <a:latin typeface="Trebuchet MS"/>
                  <a:ea typeface="Trebuchet MS"/>
                  <a:cs typeface="Trebuchet MS"/>
                  <a:sym typeface="Trebuchet MS"/>
                </a:rPr>
                <a:t>Kakavos dalinimas ir bendravimas</a:t>
              </a:r>
              <a:endParaRPr sz="1400" b="0" i="0" u="none" strike="noStrike" cap="none">
                <a:solidFill>
                  <a:schemeClr val="lt1"/>
                </a:solidFill>
                <a:latin typeface="Trebuchet MS"/>
                <a:ea typeface="Trebuchet MS"/>
                <a:cs typeface="Trebuchet MS"/>
                <a:sym typeface="Trebuchet MS"/>
              </a:endParaRPr>
            </a:p>
          </p:txBody>
        </p:sp>
        <p:sp>
          <p:nvSpPr>
            <p:cNvPr id="273" name="Google Shape;273;g3bf771b0d3a_0_43"/>
            <p:cNvSpPr/>
            <p:nvPr/>
          </p:nvSpPr>
          <p:spPr>
            <a:xfrm>
              <a:off x="2609159" y="505477"/>
              <a:ext cx="3940500" cy="459600"/>
            </a:xfrm>
            <a:prstGeom prst="rightArrow">
              <a:avLst>
                <a:gd name="adj1" fmla="val 75000"/>
                <a:gd name="adj2" fmla="val 50000"/>
              </a:avLst>
            </a:prstGeom>
            <a:solidFill>
              <a:srgbClr val="F9DFCC">
                <a:alpha val="89410"/>
              </a:srgbClr>
            </a:solidFill>
            <a:ln w="19050" cap="rnd" cmpd="sng">
              <a:solidFill>
                <a:srgbClr val="F9DFCC">
                  <a:alpha val="8941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g3bf771b0d3a_0_43"/>
            <p:cNvSpPr txBox="1"/>
            <p:nvPr/>
          </p:nvSpPr>
          <p:spPr>
            <a:xfrm>
              <a:off x="2609159" y="562918"/>
              <a:ext cx="3768000" cy="344700"/>
            </a:xfrm>
            <a:prstGeom prst="rect">
              <a:avLst/>
            </a:prstGeom>
            <a:noFill/>
            <a:ln>
              <a:noFill/>
            </a:ln>
          </p:spPr>
          <p:txBody>
            <a:bodyPr spcFirstLastPara="1" wrap="square" lIns="14600" tIns="14600" rIns="14600" bIns="14600" anchor="t" anchorCtr="0">
              <a:noAutofit/>
            </a:bodyPr>
            <a:lstStyle/>
            <a:p>
              <a:pPr marL="228600" marR="0" lvl="1" indent="-228600" algn="l" rtl="0">
                <a:lnSpc>
                  <a:spcPct val="90000"/>
                </a:lnSpc>
                <a:spcBef>
                  <a:spcPts val="0"/>
                </a:spcBef>
                <a:spcAft>
                  <a:spcPts val="0"/>
                </a:spcAft>
                <a:buClr>
                  <a:schemeClr val="dk1"/>
                </a:buClr>
                <a:buSzPts val="2300"/>
                <a:buFont typeface="Trebuchet MS"/>
                <a:buNone/>
              </a:pPr>
              <a:r>
                <a:rPr lang="lt-LT" sz="2300" b="0" i="0" u="none" strike="noStrike" cap="none">
                  <a:solidFill>
                    <a:schemeClr val="dk1"/>
                  </a:solidFill>
                  <a:latin typeface="Trebuchet MS"/>
                  <a:ea typeface="Trebuchet MS"/>
                  <a:cs typeface="Trebuchet MS"/>
                  <a:sym typeface="Trebuchet MS"/>
                </a:rPr>
                <a:t> </a:t>
              </a:r>
              <a:r>
                <a:rPr lang="lt-LT" sz="2300">
                  <a:solidFill>
                    <a:schemeClr val="dk1"/>
                  </a:solidFill>
                  <a:latin typeface="Trebuchet MS"/>
                  <a:ea typeface="Trebuchet MS"/>
                  <a:cs typeface="Trebuchet MS"/>
                  <a:sym typeface="Trebuchet MS"/>
                </a:rPr>
                <a:t>16</a:t>
              </a:r>
              <a:endParaRPr sz="1400" b="0" i="0" u="none" strike="noStrike" cap="none">
                <a:solidFill>
                  <a:srgbClr val="000000"/>
                </a:solidFill>
                <a:latin typeface="Arial"/>
                <a:ea typeface="Arial"/>
                <a:cs typeface="Arial"/>
                <a:sym typeface="Arial"/>
              </a:endParaRPr>
            </a:p>
          </p:txBody>
        </p:sp>
        <p:sp>
          <p:nvSpPr>
            <p:cNvPr id="275" name="Google Shape;275;g3bf771b0d3a_0_43"/>
            <p:cNvSpPr/>
            <p:nvPr/>
          </p:nvSpPr>
          <p:spPr>
            <a:xfrm>
              <a:off x="0" y="505477"/>
              <a:ext cx="2626800" cy="459600"/>
            </a:xfrm>
            <a:prstGeom prst="roundRect">
              <a:avLst>
                <a:gd name="adj" fmla="val 16667"/>
              </a:avLst>
            </a:prstGeom>
            <a:solidFill>
              <a:srgbClr val="EFA22D"/>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g3bf771b0d3a_0_43"/>
            <p:cNvSpPr txBox="1"/>
            <p:nvPr/>
          </p:nvSpPr>
          <p:spPr>
            <a:xfrm>
              <a:off x="22432" y="527909"/>
              <a:ext cx="2582100" cy="414600"/>
            </a:xfrm>
            <a:prstGeom prst="rect">
              <a:avLst/>
            </a:prstGeom>
            <a:noFill/>
            <a:ln>
              <a:noFill/>
            </a:ln>
          </p:spPr>
          <p:txBody>
            <a:bodyPr spcFirstLastPara="1" wrap="square" lIns="53325" tIns="26650" rIns="53325" bIns="26650" anchor="ctr" anchorCtr="0">
              <a:noAutofit/>
            </a:bodyPr>
            <a:lstStyle/>
            <a:p>
              <a:pPr marL="0" marR="0" lvl="0" indent="0" algn="ctr" rtl="0">
                <a:lnSpc>
                  <a:spcPct val="90000"/>
                </a:lnSpc>
                <a:spcBef>
                  <a:spcPts val="0"/>
                </a:spcBef>
                <a:spcAft>
                  <a:spcPts val="0"/>
                </a:spcAft>
                <a:buClr>
                  <a:schemeClr val="lt1"/>
                </a:buClr>
                <a:buSzPts val="1400"/>
                <a:buFont typeface="Trebuchet MS"/>
                <a:buNone/>
              </a:pPr>
              <a:r>
                <a:rPr lang="lt-LT">
                  <a:solidFill>
                    <a:schemeClr val="lt1"/>
                  </a:solidFill>
                  <a:latin typeface="Trebuchet MS"/>
                  <a:ea typeface="Trebuchet MS"/>
                  <a:cs typeface="Trebuchet MS"/>
                  <a:sym typeface="Trebuchet MS"/>
                </a:rPr>
                <a:t>Kalėdinė veika</a:t>
              </a:r>
              <a:endParaRPr sz="1400" b="0" i="0" u="none" strike="noStrike" cap="none">
                <a:solidFill>
                  <a:srgbClr val="000000"/>
                </a:solidFill>
                <a:latin typeface="Arial"/>
                <a:ea typeface="Arial"/>
                <a:cs typeface="Arial"/>
                <a:sym typeface="Arial"/>
              </a:endParaRPr>
            </a:p>
          </p:txBody>
        </p:sp>
        <p:sp>
          <p:nvSpPr>
            <p:cNvPr id="277" name="Google Shape;277;g3bf771b0d3a_0_43"/>
            <p:cNvSpPr/>
            <p:nvPr/>
          </p:nvSpPr>
          <p:spPr>
            <a:xfrm>
              <a:off x="2616830" y="1010701"/>
              <a:ext cx="3940500" cy="459600"/>
            </a:xfrm>
            <a:prstGeom prst="rightArrow">
              <a:avLst>
                <a:gd name="adj1" fmla="val 75000"/>
                <a:gd name="adj2" fmla="val 50000"/>
              </a:avLst>
            </a:prstGeom>
            <a:solidFill>
              <a:srgbClr val="F9DFCC">
                <a:alpha val="89410"/>
              </a:srgbClr>
            </a:solidFill>
            <a:ln w="19050" cap="rnd" cmpd="sng">
              <a:solidFill>
                <a:srgbClr val="F9DFCC">
                  <a:alpha val="8941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g3bf771b0d3a_0_43"/>
            <p:cNvSpPr txBox="1"/>
            <p:nvPr/>
          </p:nvSpPr>
          <p:spPr>
            <a:xfrm>
              <a:off x="2616830" y="1068142"/>
              <a:ext cx="3768000" cy="344700"/>
            </a:xfrm>
            <a:prstGeom prst="rect">
              <a:avLst/>
            </a:prstGeom>
            <a:noFill/>
            <a:ln>
              <a:noFill/>
            </a:ln>
          </p:spPr>
          <p:txBody>
            <a:bodyPr spcFirstLastPara="1" wrap="square" lIns="14600" tIns="14600" rIns="14600" bIns="14600" anchor="t" anchorCtr="0">
              <a:noAutofit/>
            </a:bodyPr>
            <a:lstStyle/>
            <a:p>
              <a:pPr marL="228600" marR="0" lvl="1" indent="-228600" algn="l" rtl="0">
                <a:lnSpc>
                  <a:spcPct val="90000"/>
                </a:lnSpc>
                <a:spcBef>
                  <a:spcPts val="0"/>
                </a:spcBef>
                <a:spcAft>
                  <a:spcPts val="0"/>
                </a:spcAft>
                <a:buClr>
                  <a:schemeClr val="dk1"/>
                </a:buClr>
                <a:buSzPts val="2300"/>
                <a:buFont typeface="Trebuchet MS"/>
                <a:buNone/>
              </a:pPr>
              <a:r>
                <a:rPr lang="lt-LT" sz="2300" b="0" i="0" u="none" strike="noStrike" cap="none">
                  <a:solidFill>
                    <a:schemeClr val="dk1"/>
                  </a:solidFill>
                  <a:latin typeface="Trebuchet MS"/>
                  <a:ea typeface="Trebuchet MS"/>
                  <a:cs typeface="Trebuchet MS"/>
                  <a:sym typeface="Trebuchet MS"/>
                </a:rPr>
                <a:t> </a:t>
              </a:r>
              <a:r>
                <a:rPr lang="lt-LT" sz="2300">
                  <a:solidFill>
                    <a:schemeClr val="dk1"/>
                  </a:solidFill>
                  <a:latin typeface="Trebuchet MS"/>
                  <a:ea typeface="Trebuchet MS"/>
                  <a:cs typeface="Trebuchet MS"/>
                  <a:sym typeface="Trebuchet MS"/>
                </a:rPr>
                <a:t>75</a:t>
              </a:r>
              <a:endParaRPr sz="1400" b="0" i="0" u="none" strike="noStrike" cap="none">
                <a:solidFill>
                  <a:srgbClr val="000000"/>
                </a:solidFill>
                <a:latin typeface="Arial"/>
                <a:ea typeface="Arial"/>
                <a:cs typeface="Arial"/>
                <a:sym typeface="Arial"/>
              </a:endParaRPr>
            </a:p>
          </p:txBody>
        </p:sp>
        <p:sp>
          <p:nvSpPr>
            <p:cNvPr id="279" name="Google Shape;279;g3bf771b0d3a_0_43"/>
            <p:cNvSpPr/>
            <p:nvPr/>
          </p:nvSpPr>
          <p:spPr>
            <a:xfrm>
              <a:off x="0" y="1010954"/>
              <a:ext cx="2626800" cy="459600"/>
            </a:xfrm>
            <a:prstGeom prst="roundRect">
              <a:avLst>
                <a:gd name="adj" fmla="val 16667"/>
              </a:avLst>
            </a:prstGeom>
            <a:solidFill>
              <a:srgbClr val="EFA22D"/>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g3bf771b0d3a_0_43"/>
            <p:cNvSpPr txBox="1"/>
            <p:nvPr/>
          </p:nvSpPr>
          <p:spPr>
            <a:xfrm>
              <a:off x="22432" y="1033386"/>
              <a:ext cx="2582100" cy="414600"/>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chemeClr val="lt1"/>
                </a:buClr>
                <a:buSzPts val="1600"/>
                <a:buFont typeface="Trebuchet MS"/>
                <a:buNone/>
              </a:pPr>
              <a:r>
                <a:rPr lang="lt-LT" sz="1600">
                  <a:solidFill>
                    <a:schemeClr val="lt1"/>
                  </a:solidFill>
                  <a:latin typeface="Trebuchet MS"/>
                  <a:ea typeface="Trebuchet MS"/>
                  <a:cs typeface="Trebuchet MS"/>
                  <a:sym typeface="Trebuchet MS"/>
                </a:rPr>
                <a:t>ViSO:</a:t>
              </a:r>
              <a:endParaRPr sz="1400" b="0" i="0" u="none" strike="noStrike" cap="none">
                <a:solidFill>
                  <a:srgbClr val="000000"/>
                </a:solidFill>
                <a:latin typeface="Arial"/>
                <a:ea typeface="Arial"/>
                <a:cs typeface="Arial"/>
                <a:sym typeface="Arial"/>
              </a:endParaRPr>
            </a:p>
          </p:txBody>
        </p:sp>
      </p:grpSp>
      <p:pic>
        <p:nvPicPr>
          <p:cNvPr id="281" name="Google Shape;281;g3bf771b0d3a_0_43"/>
          <p:cNvPicPr preferRelativeResize="0"/>
          <p:nvPr/>
        </p:nvPicPr>
        <p:blipFill>
          <a:blip r:embed="rId3">
            <a:alphaModFix/>
          </a:blip>
          <a:stretch>
            <a:fillRect/>
          </a:stretch>
        </p:blipFill>
        <p:spPr>
          <a:xfrm>
            <a:off x="7625750" y="3420726"/>
            <a:ext cx="4522424" cy="3391824"/>
          </a:xfrm>
          <a:prstGeom prst="rect">
            <a:avLst/>
          </a:prstGeom>
          <a:noFill/>
          <a:ln>
            <a:noFill/>
          </a:ln>
        </p:spPr>
      </p:pic>
      <p:pic>
        <p:nvPicPr>
          <p:cNvPr id="282" name="Google Shape;282;g3bf771b0d3a_0_43"/>
          <p:cNvPicPr preferRelativeResize="0"/>
          <p:nvPr/>
        </p:nvPicPr>
        <p:blipFill>
          <a:blip r:embed="rId4">
            <a:alphaModFix/>
          </a:blip>
          <a:stretch>
            <a:fillRect/>
          </a:stretch>
        </p:blipFill>
        <p:spPr>
          <a:xfrm>
            <a:off x="8700725" y="0"/>
            <a:ext cx="3400074" cy="4172175"/>
          </a:xfrm>
          <a:prstGeom prst="rect">
            <a:avLst/>
          </a:prstGeom>
          <a:noFill/>
          <a:ln>
            <a:noFill/>
          </a:ln>
        </p:spPr>
      </p:pic>
      <p:pic>
        <p:nvPicPr>
          <p:cNvPr id="2" name="Google Shape;183;p6">
            <a:extLst>
              <a:ext uri="{FF2B5EF4-FFF2-40B4-BE49-F238E27FC236}">
                <a16:creationId xmlns:a16="http://schemas.microsoft.com/office/drawing/2014/main" id="{75B21340-A0F6-3BFB-6934-0CB8F35AB20A}"/>
              </a:ext>
            </a:extLst>
          </p:cNvPr>
          <p:cNvPicPr preferRelativeResize="0"/>
          <p:nvPr/>
        </p:nvPicPr>
        <p:blipFill rotWithShape="1">
          <a:blip r:embed="rId5">
            <a:alphaModFix/>
          </a:blip>
          <a:srcRect/>
          <a:stretch/>
        </p:blipFill>
        <p:spPr>
          <a:xfrm>
            <a:off x="94435" y="79898"/>
            <a:ext cx="1414769" cy="13207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7"/>
          <p:cNvSpPr txBox="1">
            <a:spLocks noGrp="1"/>
          </p:cNvSpPr>
          <p:nvPr>
            <p:ph type="title"/>
          </p:nvPr>
        </p:nvSpPr>
        <p:spPr>
          <a:xfrm>
            <a:off x="1509204" y="61445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lt-LT" b="1" dirty="0"/>
              <a:t>VYKDYTAS PR</a:t>
            </a:r>
            <a:r>
              <a:rPr lang="lt-LT" b="1" dirty="0">
                <a:highlight>
                  <a:srgbClr val="FFFFFF"/>
                </a:highlight>
              </a:rPr>
              <a:t>IS</a:t>
            </a:r>
            <a:r>
              <a:rPr lang="en-US" b="1" dirty="0">
                <a:highlight>
                  <a:srgbClr val="FFFFFF"/>
                </a:highlight>
              </a:rPr>
              <a:t>IS</a:t>
            </a:r>
            <a:r>
              <a:rPr lang="lt-LT" b="1" dirty="0">
                <a:highlight>
                  <a:srgbClr val="FFFFFF"/>
                </a:highlight>
              </a:rPr>
              <a:t>TATYMAS</a:t>
            </a:r>
            <a:r>
              <a:rPr lang="lt-LT" b="1" dirty="0"/>
              <a:t> MOKYKLOSE</a:t>
            </a:r>
            <a:endParaRPr dirty="0"/>
          </a:p>
        </p:txBody>
      </p:sp>
      <p:sp>
        <p:nvSpPr>
          <p:cNvPr id="246" name="Google Shape;246;p7"/>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1440"/>
              <a:buNone/>
            </a:pPr>
            <a:endParaRPr/>
          </a:p>
          <a:p>
            <a:pPr marL="342900" lvl="0" indent="-251459" algn="l" rtl="0">
              <a:lnSpc>
                <a:spcPct val="100000"/>
              </a:lnSpc>
              <a:spcBef>
                <a:spcPts val="1000"/>
              </a:spcBef>
              <a:spcAft>
                <a:spcPts val="0"/>
              </a:spcAft>
              <a:buSzPts val="1440"/>
              <a:buNone/>
            </a:pPr>
            <a:endParaRPr/>
          </a:p>
        </p:txBody>
      </p:sp>
      <p:pic>
        <p:nvPicPr>
          <p:cNvPr id="247" name="Google Shape;247;p7"/>
          <p:cNvPicPr preferRelativeResize="0"/>
          <p:nvPr/>
        </p:nvPicPr>
        <p:blipFill>
          <a:blip r:embed="rId3">
            <a:alphaModFix/>
          </a:blip>
          <a:stretch>
            <a:fillRect/>
          </a:stretch>
        </p:blipFill>
        <p:spPr>
          <a:xfrm>
            <a:off x="2232950" y="3316100"/>
            <a:ext cx="4618252" cy="3463674"/>
          </a:xfrm>
          <a:prstGeom prst="rect">
            <a:avLst/>
          </a:prstGeom>
          <a:noFill/>
          <a:ln>
            <a:noFill/>
          </a:ln>
        </p:spPr>
      </p:pic>
      <p:pic>
        <p:nvPicPr>
          <p:cNvPr id="248" name="Google Shape;248;p7"/>
          <p:cNvPicPr preferRelativeResize="0"/>
          <p:nvPr/>
        </p:nvPicPr>
        <p:blipFill>
          <a:blip r:embed="rId4">
            <a:alphaModFix/>
          </a:blip>
          <a:stretch>
            <a:fillRect/>
          </a:stretch>
        </p:blipFill>
        <p:spPr>
          <a:xfrm>
            <a:off x="6793600" y="1646350"/>
            <a:ext cx="5018849" cy="3769027"/>
          </a:xfrm>
          <a:prstGeom prst="rect">
            <a:avLst/>
          </a:prstGeom>
          <a:noFill/>
          <a:ln>
            <a:noFill/>
          </a:ln>
        </p:spPr>
      </p:pic>
      <p:sp>
        <p:nvSpPr>
          <p:cNvPr id="249" name="Google Shape;249;p7"/>
          <p:cNvSpPr txBox="1"/>
          <p:nvPr/>
        </p:nvSpPr>
        <p:spPr>
          <a:xfrm>
            <a:off x="538250" y="1851375"/>
            <a:ext cx="5563500" cy="1236600"/>
          </a:xfrm>
          <a:prstGeom prst="rect">
            <a:avLst/>
          </a:prstGeom>
          <a:noFill/>
          <a:ln>
            <a:noFill/>
          </a:ln>
        </p:spPr>
        <p:txBody>
          <a:bodyPr spcFirstLastPara="1" wrap="square" lIns="91425" tIns="91425" rIns="91425" bIns="91425" anchor="t" anchorCtr="0">
            <a:spAutoFit/>
          </a:bodyPr>
          <a:lstStyle/>
          <a:p>
            <a:pPr marL="342900" lvl="0" indent="-385319" algn="l" rtl="0">
              <a:spcBef>
                <a:spcPts val="0"/>
              </a:spcBef>
              <a:spcAft>
                <a:spcPts val="0"/>
              </a:spcAft>
              <a:buClr>
                <a:schemeClr val="accent1"/>
              </a:buClr>
              <a:buSzPts val="2000"/>
              <a:buFont typeface="Noto Sans Symbols"/>
              <a:buChar char="❖"/>
            </a:pPr>
            <a:r>
              <a:rPr lang="lt-LT" sz="2000">
                <a:solidFill>
                  <a:srgbClr val="3F3F3F"/>
                </a:solidFill>
                <a:latin typeface="Times New Roman"/>
                <a:ea typeface="Times New Roman"/>
                <a:cs typeface="Times New Roman"/>
                <a:sym typeface="Times New Roman"/>
              </a:rPr>
              <a:t>Klaipėdos r. Priekulės </a:t>
            </a:r>
            <a:r>
              <a:rPr lang="lt-LT" sz="2000">
                <a:solidFill>
                  <a:srgbClr val="202124"/>
                </a:solidFill>
                <a:highlight>
                  <a:srgbClr val="FFFFFF"/>
                </a:highlight>
                <a:latin typeface="Times New Roman"/>
                <a:ea typeface="Times New Roman"/>
                <a:cs typeface="Times New Roman"/>
                <a:sym typeface="Times New Roman"/>
              </a:rPr>
              <a:t>Ievos Simonaitytės gimnazijoje - 460 jaunuolių</a:t>
            </a:r>
            <a:endParaRPr sz="2000">
              <a:solidFill>
                <a:srgbClr val="3F3F3F"/>
              </a:solidFill>
              <a:latin typeface="Times New Roman"/>
              <a:ea typeface="Times New Roman"/>
              <a:cs typeface="Times New Roman"/>
              <a:sym typeface="Times New Roman"/>
            </a:endParaRPr>
          </a:p>
          <a:p>
            <a:pPr marL="342900" lvl="0" indent="-362458" algn="l" rtl="0">
              <a:spcBef>
                <a:spcPts val="1000"/>
              </a:spcBef>
              <a:spcAft>
                <a:spcPts val="0"/>
              </a:spcAft>
              <a:buClr>
                <a:schemeClr val="accent1"/>
              </a:buClr>
              <a:buSzPts val="1640"/>
              <a:buFont typeface="Noto Sans Symbols"/>
              <a:buChar char="❖"/>
            </a:pPr>
            <a:r>
              <a:rPr lang="lt-LT" sz="2000">
                <a:solidFill>
                  <a:srgbClr val="3F3F3F"/>
                </a:solidFill>
                <a:latin typeface="Times New Roman"/>
                <a:ea typeface="Times New Roman"/>
                <a:cs typeface="Times New Roman"/>
                <a:sym typeface="Times New Roman"/>
              </a:rPr>
              <a:t>Gargždų Kranto progimnazijoje - 132 jaunuoliai</a:t>
            </a:r>
            <a:endParaRPr sz="1600"/>
          </a:p>
        </p:txBody>
      </p:sp>
      <p:pic>
        <p:nvPicPr>
          <p:cNvPr id="2" name="Google Shape;183;p6">
            <a:extLst>
              <a:ext uri="{FF2B5EF4-FFF2-40B4-BE49-F238E27FC236}">
                <a16:creationId xmlns:a16="http://schemas.microsoft.com/office/drawing/2014/main" id="{6DABCD71-0FF7-9394-5EE1-5365FE8F8900}"/>
              </a:ext>
            </a:extLst>
          </p:cNvPr>
          <p:cNvPicPr preferRelativeResize="0"/>
          <p:nvPr/>
        </p:nvPicPr>
        <p:blipFill rotWithShape="1">
          <a:blip r:embed="rId5">
            <a:alphaModFix/>
          </a:blip>
          <a:srcRect/>
          <a:stretch/>
        </p:blipFill>
        <p:spPr>
          <a:xfrm>
            <a:off x="94435" y="79898"/>
            <a:ext cx="1414769" cy="13207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3bf771b0d3a_0_165"/>
          <p:cNvSpPr txBox="1">
            <a:spLocks noGrp="1"/>
          </p:cNvSpPr>
          <p:nvPr>
            <p:ph type="title"/>
          </p:nvPr>
        </p:nvSpPr>
        <p:spPr>
          <a:xfrm>
            <a:off x="1797600" y="782335"/>
            <a:ext cx="8596800" cy="132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4400"/>
              <a:buFont typeface="Trebuchet MS"/>
              <a:buNone/>
            </a:pPr>
            <a:r>
              <a:rPr lang="lt-LT" sz="3300" b="1" dirty="0"/>
              <a:t>KOKYBINAI REZULTATAI:</a:t>
            </a:r>
            <a:endParaRPr sz="3300" b="1" dirty="0"/>
          </a:p>
        </p:txBody>
      </p:sp>
      <p:sp>
        <p:nvSpPr>
          <p:cNvPr id="288" name="Google Shape;288;g3bf771b0d3a_0_165"/>
          <p:cNvSpPr txBox="1">
            <a:spLocks noGrp="1"/>
          </p:cNvSpPr>
          <p:nvPr>
            <p:ph type="body" idx="1"/>
          </p:nvPr>
        </p:nvSpPr>
        <p:spPr>
          <a:xfrm>
            <a:off x="736175" y="1678115"/>
            <a:ext cx="8596800" cy="3737100"/>
          </a:xfrm>
          <a:prstGeom prst="rect">
            <a:avLst/>
          </a:prstGeom>
          <a:noFill/>
          <a:ln>
            <a:noFill/>
          </a:ln>
        </p:spPr>
        <p:txBody>
          <a:bodyPr spcFirstLastPara="1" wrap="square" lIns="91425" tIns="45700" rIns="91425" bIns="45700" anchor="t" anchorCtr="0">
            <a:noAutofit/>
          </a:bodyPr>
          <a:lstStyle/>
          <a:p>
            <a:pPr marL="457200" lvl="0" indent="-368300" algn="just" rtl="0">
              <a:lnSpc>
                <a:spcPct val="150000"/>
              </a:lnSpc>
              <a:spcBef>
                <a:spcPts val="1200"/>
              </a:spcBef>
              <a:spcAft>
                <a:spcPts val="0"/>
              </a:spcAft>
              <a:buClr>
                <a:schemeClr val="dk1"/>
              </a:buClr>
              <a:buSzPts val="2200"/>
              <a:buAutoNum type="arabicParenR"/>
            </a:pPr>
            <a:r>
              <a:rPr lang="lt-LT" sz="2200" b="1" dirty="0">
                <a:solidFill>
                  <a:schemeClr val="dk1"/>
                </a:solidFill>
              </a:rPr>
              <a:t>Užmegztas pasitikėjimu grįstas ryšys su jaunimu. </a:t>
            </a:r>
            <a:r>
              <a:rPr lang="lt-LT" sz="2200" dirty="0">
                <a:solidFill>
                  <a:schemeClr val="dk1"/>
                </a:solidFill>
              </a:rPr>
              <a:t>Reguliarūs išėjimai į gatvę ir nuoseklus darbuotojų buvimas jaunimo susibūrimo vietose sudarė sąlygas užmegzti ir palaikyti tvarius, pasitikėjimu grįstus santykius su jaunuoliais. Jauni žmonės vis drąsiau inicijavo pokalbius, dalinosi asmeninėmis patirtimis, išsakė rūpesčius, lūkesčius bei poreikius.</a:t>
            </a:r>
            <a:endParaRPr sz="2800" dirty="0"/>
          </a:p>
        </p:txBody>
      </p:sp>
      <p:pic>
        <p:nvPicPr>
          <p:cNvPr id="289" name="Google Shape;289;g3bf771b0d3a_0_165"/>
          <p:cNvPicPr preferRelativeResize="0"/>
          <p:nvPr/>
        </p:nvPicPr>
        <p:blipFill rotWithShape="1">
          <a:blip r:embed="rId3">
            <a:alphaModFix/>
          </a:blip>
          <a:srcRect/>
          <a:stretch/>
        </p:blipFill>
        <p:spPr>
          <a:xfrm>
            <a:off x="0" y="183263"/>
            <a:ext cx="1658256" cy="1658256"/>
          </a:xfrm>
          <a:prstGeom prst="rect">
            <a:avLst/>
          </a:prstGeom>
          <a:noFill/>
          <a:ln>
            <a:noFill/>
          </a:ln>
        </p:spPr>
      </p:pic>
      <p:pic>
        <p:nvPicPr>
          <p:cNvPr id="290" name="Google Shape;290;g3bf771b0d3a_0_165"/>
          <p:cNvPicPr preferRelativeResize="0"/>
          <p:nvPr/>
        </p:nvPicPr>
        <p:blipFill>
          <a:blip r:embed="rId4">
            <a:alphaModFix/>
          </a:blip>
          <a:stretch>
            <a:fillRect/>
          </a:stretch>
        </p:blipFill>
        <p:spPr>
          <a:xfrm>
            <a:off x="8364650" y="4293850"/>
            <a:ext cx="1750352" cy="233075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3bf771b0d3a_0_178"/>
          <p:cNvSpPr txBox="1">
            <a:spLocks noGrp="1"/>
          </p:cNvSpPr>
          <p:nvPr>
            <p:ph type="title"/>
          </p:nvPr>
        </p:nvSpPr>
        <p:spPr>
          <a:xfrm>
            <a:off x="2001787" y="782335"/>
            <a:ext cx="8596800" cy="98432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4400"/>
              <a:buFont typeface="Trebuchet MS"/>
              <a:buNone/>
            </a:pPr>
            <a:r>
              <a:rPr lang="lt-LT" sz="3300" b="1" dirty="0"/>
              <a:t>KOKYBINAI REZULTATAI:</a:t>
            </a:r>
            <a:endParaRPr sz="3300" b="1" dirty="0"/>
          </a:p>
        </p:txBody>
      </p:sp>
      <p:sp>
        <p:nvSpPr>
          <p:cNvPr id="296" name="Google Shape;296;g3bf771b0d3a_0_178"/>
          <p:cNvSpPr txBox="1">
            <a:spLocks noGrp="1"/>
          </p:cNvSpPr>
          <p:nvPr>
            <p:ph type="body" idx="1"/>
          </p:nvPr>
        </p:nvSpPr>
        <p:spPr>
          <a:xfrm>
            <a:off x="745053" y="1971078"/>
            <a:ext cx="8596800" cy="37371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1200"/>
              </a:spcBef>
              <a:spcAft>
                <a:spcPts val="1200"/>
              </a:spcAft>
              <a:buNone/>
            </a:pPr>
            <a:r>
              <a:rPr lang="lt-LT" sz="2200" dirty="0">
                <a:solidFill>
                  <a:schemeClr val="dk1"/>
                </a:solidFill>
              </a:rPr>
              <a:t>2) </a:t>
            </a:r>
            <a:r>
              <a:rPr lang="lt-LT" sz="2200" b="1" dirty="0">
                <a:solidFill>
                  <a:schemeClr val="dk1"/>
                </a:solidFill>
              </a:rPr>
              <a:t>Stiprėjo jaunimo socialiniai ir emociniai įgūdžiai. </a:t>
            </a:r>
            <a:r>
              <a:rPr lang="lt-LT" sz="2200" dirty="0">
                <a:solidFill>
                  <a:schemeClr val="dk1"/>
                </a:solidFill>
              </a:rPr>
              <a:t>Neformalūs     pokalbiai, individualios konsultacijos bei grupinės veiklos padėjo jaunuoliams lavinti bendravimo, konfliktų sprendimo, saviraiškos, savivertės bei atsakomybės už savo sprendimus įgūdžius. </a:t>
            </a:r>
            <a:endParaRPr sz="2800" dirty="0"/>
          </a:p>
        </p:txBody>
      </p:sp>
      <p:pic>
        <p:nvPicPr>
          <p:cNvPr id="297" name="Google Shape;297;g3bf771b0d3a_0_178"/>
          <p:cNvPicPr preferRelativeResize="0"/>
          <p:nvPr/>
        </p:nvPicPr>
        <p:blipFill rotWithShape="1">
          <a:blip r:embed="rId3">
            <a:alphaModFix/>
          </a:blip>
          <a:srcRect/>
          <a:stretch/>
        </p:blipFill>
        <p:spPr>
          <a:xfrm>
            <a:off x="0" y="177543"/>
            <a:ext cx="1658256" cy="165825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3bf771b0d3a_0_184"/>
          <p:cNvSpPr txBox="1">
            <a:spLocks noGrp="1"/>
          </p:cNvSpPr>
          <p:nvPr>
            <p:ph type="title"/>
          </p:nvPr>
        </p:nvSpPr>
        <p:spPr>
          <a:xfrm>
            <a:off x="2083737" y="997795"/>
            <a:ext cx="8596800" cy="132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4400"/>
              <a:buFont typeface="Trebuchet MS"/>
              <a:buNone/>
            </a:pPr>
            <a:r>
              <a:rPr lang="lt-LT" sz="3300" b="1" dirty="0"/>
              <a:t>KOKYBINAI REZULTATAI:</a:t>
            </a:r>
            <a:endParaRPr sz="3300" b="1" dirty="0"/>
          </a:p>
        </p:txBody>
      </p:sp>
      <p:sp>
        <p:nvSpPr>
          <p:cNvPr id="303" name="Google Shape;303;g3bf771b0d3a_0_184"/>
          <p:cNvSpPr txBox="1">
            <a:spLocks noGrp="1"/>
          </p:cNvSpPr>
          <p:nvPr>
            <p:ph type="body" idx="1"/>
          </p:nvPr>
        </p:nvSpPr>
        <p:spPr>
          <a:xfrm>
            <a:off x="736175" y="1678115"/>
            <a:ext cx="8596800" cy="37371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1200"/>
              </a:spcBef>
              <a:spcAft>
                <a:spcPts val="1200"/>
              </a:spcAft>
              <a:buNone/>
            </a:pPr>
            <a:r>
              <a:rPr lang="lt-LT" sz="2200" dirty="0">
                <a:solidFill>
                  <a:schemeClr val="dk1"/>
                </a:solidFill>
              </a:rPr>
              <a:t>3) </a:t>
            </a:r>
            <a:r>
              <a:rPr lang="lt-LT" sz="2200" b="1" dirty="0">
                <a:solidFill>
                  <a:schemeClr val="dk1"/>
                </a:solidFill>
              </a:rPr>
              <a:t>Pasiekta pažeidžiamų jaunuolių grupė. </a:t>
            </a:r>
            <a:r>
              <a:rPr lang="lt-LT" sz="2200" dirty="0">
                <a:solidFill>
                  <a:schemeClr val="dk1"/>
                </a:solidFill>
              </a:rPr>
              <a:t>Gatvės darbo metodai sudarė galimybę pasiekti labiau pažeidžiamus jaunuolius, kurie įprastai vengia institucijų (psichotropines medžiagas vartojantys jaunuoliai, socialines rizikas patiriantys jaunuoliai, specialiųjų poreikių turintys jaunuoliai). </a:t>
            </a:r>
            <a:endParaRPr sz="2200" dirty="0"/>
          </a:p>
        </p:txBody>
      </p:sp>
      <p:pic>
        <p:nvPicPr>
          <p:cNvPr id="304" name="Google Shape;304;g3bf771b0d3a_0_184"/>
          <p:cNvPicPr preferRelativeResize="0"/>
          <p:nvPr/>
        </p:nvPicPr>
        <p:blipFill rotWithShape="1">
          <a:blip r:embed="rId3">
            <a:alphaModFix/>
          </a:blip>
          <a:srcRect/>
          <a:stretch/>
        </p:blipFill>
        <p:spPr>
          <a:xfrm>
            <a:off x="134236" y="168667"/>
            <a:ext cx="1658256" cy="165825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3bf771b0d3a_0_190"/>
          <p:cNvSpPr txBox="1">
            <a:spLocks noGrp="1"/>
          </p:cNvSpPr>
          <p:nvPr>
            <p:ph type="title"/>
          </p:nvPr>
        </p:nvSpPr>
        <p:spPr>
          <a:xfrm>
            <a:off x="2101492" y="829117"/>
            <a:ext cx="8596800" cy="132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4400"/>
              <a:buFont typeface="Trebuchet MS"/>
              <a:buNone/>
            </a:pPr>
            <a:r>
              <a:rPr lang="lt-LT" sz="3300" b="1" dirty="0"/>
              <a:t>KOKYBINAI REZULTATAI:</a:t>
            </a:r>
            <a:endParaRPr sz="3300" b="1" dirty="0"/>
          </a:p>
        </p:txBody>
      </p:sp>
      <p:sp>
        <p:nvSpPr>
          <p:cNvPr id="310" name="Google Shape;310;g3bf771b0d3a_0_190"/>
          <p:cNvSpPr txBox="1">
            <a:spLocks noGrp="1"/>
          </p:cNvSpPr>
          <p:nvPr>
            <p:ph type="body" idx="1"/>
          </p:nvPr>
        </p:nvSpPr>
        <p:spPr>
          <a:xfrm>
            <a:off x="736175" y="1678115"/>
            <a:ext cx="8596800" cy="37371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1200"/>
              </a:spcBef>
              <a:spcAft>
                <a:spcPts val="1200"/>
              </a:spcAft>
              <a:buNone/>
            </a:pPr>
            <a:r>
              <a:rPr lang="lt-LT" sz="2200" dirty="0">
                <a:solidFill>
                  <a:schemeClr val="dk1"/>
                </a:solidFill>
              </a:rPr>
              <a:t>4) </a:t>
            </a:r>
            <a:r>
              <a:rPr lang="lt-LT" sz="2200" b="1" dirty="0">
                <a:solidFill>
                  <a:schemeClr val="dk1"/>
                </a:solidFill>
              </a:rPr>
              <a:t>Stiprėjo bendruomeninis ryšys ir tarpinstitucinis bendradarbiavimas. </a:t>
            </a:r>
            <a:r>
              <a:rPr lang="lt-LT" sz="2200" dirty="0">
                <a:solidFill>
                  <a:schemeClr val="dk1"/>
                </a:solidFill>
              </a:rPr>
              <a:t>Vykdant veiklas mokyklose, susitinkant su bibliotekų, bendruomenių ir jaunimo organizacijų atstovais, sustiprėjo tarpinstituciniai ryšiai, pagerėjo informacijos mainai apie jaunimo poreikius ir galimybes jiems padėti. </a:t>
            </a:r>
            <a:endParaRPr sz="2200" dirty="0"/>
          </a:p>
        </p:txBody>
      </p:sp>
      <p:pic>
        <p:nvPicPr>
          <p:cNvPr id="311" name="Google Shape;311;g3bf771b0d3a_0_190"/>
          <p:cNvPicPr preferRelativeResize="0"/>
          <p:nvPr/>
        </p:nvPicPr>
        <p:blipFill rotWithShape="1">
          <a:blip r:embed="rId3">
            <a:alphaModFix/>
          </a:blip>
          <a:srcRect/>
          <a:stretch/>
        </p:blipFill>
        <p:spPr>
          <a:xfrm>
            <a:off x="151991" y="257441"/>
            <a:ext cx="1658256" cy="165825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3bf771b0d3a_0_172"/>
          <p:cNvSpPr txBox="1">
            <a:spLocks noGrp="1"/>
          </p:cNvSpPr>
          <p:nvPr>
            <p:ph type="title"/>
          </p:nvPr>
        </p:nvSpPr>
        <p:spPr>
          <a:xfrm>
            <a:off x="2225780" y="669928"/>
            <a:ext cx="8596800" cy="132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4400"/>
              <a:buFont typeface="Trebuchet MS"/>
              <a:buNone/>
            </a:pPr>
            <a:r>
              <a:rPr lang="lt-LT" b="1" dirty="0"/>
              <a:t>ĮŽVALGOS:</a:t>
            </a:r>
            <a:endParaRPr b="1" dirty="0"/>
          </a:p>
        </p:txBody>
      </p:sp>
      <p:sp>
        <p:nvSpPr>
          <p:cNvPr id="317" name="Google Shape;317;g3bf771b0d3a_0_172"/>
          <p:cNvSpPr txBox="1">
            <a:spLocks noGrp="1"/>
          </p:cNvSpPr>
          <p:nvPr>
            <p:ph type="body" idx="1"/>
          </p:nvPr>
        </p:nvSpPr>
        <p:spPr>
          <a:xfrm>
            <a:off x="736175" y="1678115"/>
            <a:ext cx="8596800" cy="3737100"/>
          </a:xfrm>
          <a:prstGeom prst="rect">
            <a:avLst/>
          </a:prstGeom>
          <a:noFill/>
          <a:ln>
            <a:noFill/>
          </a:ln>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Clr>
                <a:srgbClr val="1A1A1A"/>
              </a:buClr>
              <a:buSzPts val="2200"/>
              <a:buFont typeface="Trebuchet MS"/>
              <a:buChar char="●"/>
            </a:pPr>
            <a:r>
              <a:rPr lang="lt-LT" sz="2200" dirty="0">
                <a:solidFill>
                  <a:srgbClr val="1A1A1A"/>
                </a:solidFill>
              </a:rPr>
              <a:t>Sumažėjęs jaunimo skaičius, leidžiančio laiką gatvėje, šaltuoju sezono metu;</a:t>
            </a:r>
            <a:endParaRPr sz="2200" dirty="0">
              <a:solidFill>
                <a:srgbClr val="1A1A1A"/>
              </a:solidFill>
            </a:endParaRPr>
          </a:p>
          <a:p>
            <a:pPr marL="457200" lvl="0" indent="-368300" algn="l" rtl="0">
              <a:lnSpc>
                <a:spcPct val="115000"/>
              </a:lnSpc>
              <a:spcBef>
                <a:spcPts val="0"/>
              </a:spcBef>
              <a:spcAft>
                <a:spcPts val="0"/>
              </a:spcAft>
              <a:buClr>
                <a:srgbClr val="1A1A1A"/>
              </a:buClr>
              <a:buSzPts val="2200"/>
              <a:buFont typeface="Trebuchet MS"/>
              <a:buChar char="●"/>
            </a:pPr>
            <a:r>
              <a:rPr lang="lt-LT" sz="2200" dirty="0">
                <a:solidFill>
                  <a:srgbClr val="1A1A1A"/>
                </a:solidFill>
              </a:rPr>
              <a:t>Šaltuoju metų laiku veiklų perkėlimas iš gatvės į patalpas pasiteisino nepakankamai;</a:t>
            </a:r>
            <a:endParaRPr sz="2200" dirty="0">
              <a:solidFill>
                <a:srgbClr val="1A1A1A"/>
              </a:solidFill>
            </a:endParaRPr>
          </a:p>
          <a:p>
            <a:pPr marL="457200" lvl="0" indent="-368300" algn="l" rtl="0">
              <a:lnSpc>
                <a:spcPct val="115000"/>
              </a:lnSpc>
              <a:spcBef>
                <a:spcPts val="0"/>
              </a:spcBef>
              <a:spcAft>
                <a:spcPts val="0"/>
              </a:spcAft>
              <a:buClr>
                <a:srgbClr val="1A1A1A"/>
              </a:buClr>
              <a:buSzPts val="2200"/>
              <a:buFont typeface="Trebuchet MS"/>
              <a:buChar char="●"/>
            </a:pPr>
            <a:r>
              <a:rPr lang="lt-LT" sz="2200" dirty="0">
                <a:solidFill>
                  <a:srgbClr val="1A1A1A"/>
                </a:solidFill>
              </a:rPr>
              <a:t>Sunku prognozuoti konsultacijas; produktyviausios konsultacijos vyko tada, kai mažiausiai jų tikėjomės;</a:t>
            </a:r>
            <a:endParaRPr sz="2200" dirty="0">
              <a:solidFill>
                <a:srgbClr val="1A1A1A"/>
              </a:solidFill>
            </a:endParaRPr>
          </a:p>
          <a:p>
            <a:pPr marL="457200" lvl="0" indent="-368300" algn="l" rtl="0">
              <a:lnSpc>
                <a:spcPct val="115000"/>
              </a:lnSpc>
              <a:spcBef>
                <a:spcPts val="0"/>
              </a:spcBef>
              <a:spcAft>
                <a:spcPts val="0"/>
              </a:spcAft>
              <a:buClr>
                <a:srgbClr val="1A1A1A"/>
              </a:buClr>
              <a:buSzPts val="2200"/>
              <a:buFont typeface="Trebuchet MS"/>
              <a:buChar char="●"/>
            </a:pPr>
            <a:r>
              <a:rPr lang="lt-LT" sz="2200" dirty="0">
                <a:solidFill>
                  <a:srgbClr val="1A1A1A"/>
                </a:solidFill>
              </a:rPr>
              <a:t>Pagerėjęs juntamas ryšys su jaunimu po susitikimų mokyklose;</a:t>
            </a:r>
            <a:endParaRPr sz="2200" dirty="0">
              <a:solidFill>
                <a:srgbClr val="1A1A1A"/>
              </a:solidFill>
            </a:endParaRPr>
          </a:p>
          <a:p>
            <a:pPr marL="457200" lvl="0" indent="-368300" algn="l" rtl="0">
              <a:lnSpc>
                <a:spcPct val="115000"/>
              </a:lnSpc>
              <a:spcBef>
                <a:spcPts val="0"/>
              </a:spcBef>
              <a:spcAft>
                <a:spcPts val="0"/>
              </a:spcAft>
              <a:buClr>
                <a:srgbClr val="1A1A1A"/>
              </a:buClr>
              <a:buSzPts val="2200"/>
              <a:buFont typeface="Trebuchet MS"/>
              <a:buChar char="●"/>
            </a:pPr>
            <a:r>
              <a:rPr lang="lt-LT" sz="2200" dirty="0">
                <a:solidFill>
                  <a:srgbClr val="1A1A1A"/>
                </a:solidFill>
              </a:rPr>
              <a:t>Kai kurių tėvų įsitraukimas į mūsų veiklą, domėjimasis ir pagalbos prašymas.</a:t>
            </a:r>
            <a:endParaRPr sz="2200" dirty="0"/>
          </a:p>
        </p:txBody>
      </p:sp>
      <p:pic>
        <p:nvPicPr>
          <p:cNvPr id="318" name="Google Shape;318;g3bf771b0d3a_0_172"/>
          <p:cNvPicPr preferRelativeResize="0"/>
          <p:nvPr/>
        </p:nvPicPr>
        <p:blipFill rotWithShape="1">
          <a:blip r:embed="rId3">
            <a:alphaModFix/>
          </a:blip>
          <a:srcRect/>
          <a:stretch/>
        </p:blipFill>
        <p:spPr>
          <a:xfrm>
            <a:off x="0" y="19859"/>
            <a:ext cx="1658256" cy="165825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3bf771b0d3a_0_196"/>
          <p:cNvSpPr txBox="1">
            <a:spLocks noGrp="1"/>
          </p:cNvSpPr>
          <p:nvPr>
            <p:ph type="title"/>
          </p:nvPr>
        </p:nvSpPr>
        <p:spPr>
          <a:xfrm>
            <a:off x="2403333" y="829117"/>
            <a:ext cx="8596800" cy="132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4400"/>
              <a:buFont typeface="Trebuchet MS"/>
              <a:buNone/>
            </a:pPr>
            <a:r>
              <a:rPr lang="lt-LT" sz="3300" b="1" dirty="0"/>
              <a:t>VEIKLŲ PLANAI 2026M.:</a:t>
            </a:r>
            <a:endParaRPr sz="3300" b="1" dirty="0"/>
          </a:p>
        </p:txBody>
      </p:sp>
      <p:sp>
        <p:nvSpPr>
          <p:cNvPr id="324" name="Google Shape;324;g3bf771b0d3a_0_196"/>
          <p:cNvSpPr txBox="1">
            <a:spLocks noGrp="1"/>
          </p:cNvSpPr>
          <p:nvPr>
            <p:ph type="body" idx="1"/>
          </p:nvPr>
        </p:nvSpPr>
        <p:spPr>
          <a:xfrm>
            <a:off x="736175" y="1678127"/>
            <a:ext cx="8596800" cy="4545300"/>
          </a:xfrm>
          <a:prstGeom prst="rect">
            <a:avLst/>
          </a:prstGeom>
          <a:noFill/>
          <a:ln>
            <a:noFill/>
          </a:ln>
        </p:spPr>
        <p:txBody>
          <a:bodyPr spcFirstLastPara="1" wrap="square" lIns="91425" tIns="45700" rIns="91425" bIns="45700" anchor="t" anchorCtr="0">
            <a:noAutofit/>
          </a:bodyPr>
          <a:lstStyle/>
          <a:p>
            <a:pPr marL="457200" lvl="0" indent="-336550" algn="l" rtl="0">
              <a:lnSpc>
                <a:spcPct val="115000"/>
              </a:lnSpc>
              <a:spcBef>
                <a:spcPts val="0"/>
              </a:spcBef>
              <a:spcAft>
                <a:spcPts val="0"/>
              </a:spcAft>
              <a:buClr>
                <a:srgbClr val="1A1A1A"/>
              </a:buClr>
              <a:buSzPts val="1700"/>
              <a:buFont typeface="Lato"/>
              <a:buChar char="●"/>
            </a:pPr>
            <a:r>
              <a:rPr lang="lt-LT" sz="1700" b="1">
                <a:solidFill>
                  <a:srgbClr val="1A1A1A"/>
                </a:solidFill>
              </a:rPr>
              <a:t>Sausis</a:t>
            </a:r>
            <a:r>
              <a:rPr lang="lt-LT" sz="1700">
                <a:solidFill>
                  <a:srgbClr val="1A1A1A"/>
                </a:solidFill>
              </a:rPr>
              <a:t> - susitikimas su jaunimu Priekulės mokykloje;</a:t>
            </a:r>
            <a:endParaRPr sz="1700">
              <a:solidFill>
                <a:srgbClr val="1A1A1A"/>
              </a:solidFill>
            </a:endParaRPr>
          </a:p>
          <a:p>
            <a:pPr marL="457200" lvl="0" indent="-336550" algn="l" rtl="0">
              <a:lnSpc>
                <a:spcPct val="115000"/>
              </a:lnSpc>
              <a:spcBef>
                <a:spcPts val="0"/>
              </a:spcBef>
              <a:spcAft>
                <a:spcPts val="0"/>
              </a:spcAft>
              <a:buClr>
                <a:srgbClr val="1A1A1A"/>
              </a:buClr>
              <a:buSzPts val="1700"/>
              <a:buFont typeface="Lato"/>
              <a:buChar char="●"/>
            </a:pPr>
            <a:r>
              <a:rPr lang="lt-LT" sz="1700" b="1">
                <a:solidFill>
                  <a:srgbClr val="1A1A1A"/>
                </a:solidFill>
              </a:rPr>
              <a:t>Vasaris </a:t>
            </a:r>
            <a:r>
              <a:rPr lang="lt-LT" sz="1700">
                <a:solidFill>
                  <a:srgbClr val="1A1A1A"/>
                </a:solidFill>
              </a:rPr>
              <a:t>- laimės ratas Gargždų sporto centre, diskusija patyčių tema, prisistatymas Gargždų ,,Kranto” progimnazijoje; žaidimų vakaras  ,,Ainių” bendruomenėje;</a:t>
            </a:r>
            <a:endParaRPr sz="1700">
              <a:solidFill>
                <a:srgbClr val="1A1A1A"/>
              </a:solidFill>
            </a:endParaRPr>
          </a:p>
          <a:p>
            <a:pPr marL="457200" lvl="0" indent="-336550" algn="l" rtl="0">
              <a:lnSpc>
                <a:spcPct val="115000"/>
              </a:lnSpc>
              <a:spcBef>
                <a:spcPts val="0"/>
              </a:spcBef>
              <a:spcAft>
                <a:spcPts val="0"/>
              </a:spcAft>
              <a:buClr>
                <a:srgbClr val="1A1A1A"/>
              </a:buClr>
              <a:buSzPts val="1700"/>
              <a:buFont typeface="Lato"/>
              <a:buChar char="●"/>
            </a:pPr>
            <a:r>
              <a:rPr lang="lt-LT" sz="1700" b="1">
                <a:solidFill>
                  <a:srgbClr val="1A1A1A"/>
                </a:solidFill>
              </a:rPr>
              <a:t>Kovas</a:t>
            </a:r>
            <a:r>
              <a:rPr lang="lt-LT" sz="1700">
                <a:solidFill>
                  <a:srgbClr val="1A1A1A"/>
                </a:solidFill>
              </a:rPr>
              <a:t> - stalo žaidimai, diskusija apie savęs pažinimą kavinėje ,,Minė”; prisistatymas Gargždų ,,Minijos” progimnazijoje;</a:t>
            </a:r>
            <a:endParaRPr sz="1700">
              <a:solidFill>
                <a:srgbClr val="1A1A1A"/>
              </a:solidFill>
            </a:endParaRPr>
          </a:p>
          <a:p>
            <a:pPr marL="457200" lvl="0" indent="-336550" algn="l" rtl="0">
              <a:lnSpc>
                <a:spcPct val="115000"/>
              </a:lnSpc>
              <a:spcBef>
                <a:spcPts val="0"/>
              </a:spcBef>
              <a:spcAft>
                <a:spcPts val="0"/>
              </a:spcAft>
              <a:buClr>
                <a:srgbClr val="1A1A1A"/>
              </a:buClr>
              <a:buSzPts val="1700"/>
              <a:buFont typeface="Lato"/>
              <a:buChar char="●"/>
            </a:pPr>
            <a:r>
              <a:rPr lang="lt-LT" sz="1700" b="1">
                <a:solidFill>
                  <a:srgbClr val="1A1A1A"/>
                </a:solidFill>
              </a:rPr>
              <a:t>Balandis</a:t>
            </a:r>
            <a:r>
              <a:rPr lang="lt-LT" sz="1700">
                <a:solidFill>
                  <a:srgbClr val="1A1A1A"/>
                </a:solidFill>
              </a:rPr>
              <a:t> - renginys sveikos gyvensenos tema;</a:t>
            </a:r>
            <a:endParaRPr sz="1700">
              <a:solidFill>
                <a:srgbClr val="1A1A1A"/>
              </a:solidFill>
            </a:endParaRPr>
          </a:p>
          <a:p>
            <a:pPr marL="457200" lvl="0" indent="-336550" algn="l" rtl="0">
              <a:lnSpc>
                <a:spcPct val="115000"/>
              </a:lnSpc>
              <a:spcBef>
                <a:spcPts val="0"/>
              </a:spcBef>
              <a:spcAft>
                <a:spcPts val="0"/>
              </a:spcAft>
              <a:buClr>
                <a:srgbClr val="1A1A1A"/>
              </a:buClr>
              <a:buSzPts val="1700"/>
              <a:buFont typeface="Lato"/>
              <a:buChar char="●"/>
            </a:pPr>
            <a:r>
              <a:rPr lang="lt-LT" sz="1700" b="1">
                <a:solidFill>
                  <a:srgbClr val="1A1A1A"/>
                </a:solidFill>
              </a:rPr>
              <a:t>Gegužė</a:t>
            </a:r>
            <a:r>
              <a:rPr lang="lt-LT" sz="1700">
                <a:solidFill>
                  <a:srgbClr val="1A1A1A"/>
                </a:solidFill>
              </a:rPr>
              <a:t> - orientaciniai žaidimai Gargždų miesto parke ir Priekulės Vingio parke;</a:t>
            </a:r>
            <a:endParaRPr sz="1700">
              <a:solidFill>
                <a:srgbClr val="1A1A1A"/>
              </a:solidFill>
            </a:endParaRPr>
          </a:p>
          <a:p>
            <a:pPr marL="457200" lvl="0" indent="-336550" algn="l" rtl="0">
              <a:lnSpc>
                <a:spcPct val="115000"/>
              </a:lnSpc>
              <a:spcBef>
                <a:spcPts val="0"/>
              </a:spcBef>
              <a:spcAft>
                <a:spcPts val="0"/>
              </a:spcAft>
              <a:buClr>
                <a:srgbClr val="1A1A1A"/>
              </a:buClr>
              <a:buSzPts val="1700"/>
              <a:buFont typeface="Lato"/>
              <a:buChar char="●"/>
            </a:pPr>
            <a:r>
              <a:rPr lang="lt-LT" sz="1700" b="1">
                <a:solidFill>
                  <a:srgbClr val="1A1A1A"/>
                </a:solidFill>
              </a:rPr>
              <a:t>Birželis</a:t>
            </a:r>
            <a:r>
              <a:rPr lang="lt-LT" sz="1700">
                <a:solidFill>
                  <a:srgbClr val="1A1A1A"/>
                </a:solidFill>
              </a:rPr>
              <a:t> - tinklinio veikla Gargžduose ir Priekulėje;</a:t>
            </a:r>
            <a:endParaRPr sz="1700">
              <a:solidFill>
                <a:srgbClr val="1A1A1A"/>
              </a:solidFill>
            </a:endParaRPr>
          </a:p>
          <a:p>
            <a:pPr marL="457200" lvl="0" indent="-336550" algn="l" rtl="0">
              <a:lnSpc>
                <a:spcPct val="115000"/>
              </a:lnSpc>
              <a:spcBef>
                <a:spcPts val="0"/>
              </a:spcBef>
              <a:spcAft>
                <a:spcPts val="0"/>
              </a:spcAft>
              <a:buClr>
                <a:srgbClr val="1A1A1A"/>
              </a:buClr>
              <a:buSzPts val="1700"/>
              <a:buFont typeface="Lato"/>
              <a:buChar char="●"/>
            </a:pPr>
            <a:r>
              <a:rPr lang="lt-LT" sz="1700" b="1">
                <a:solidFill>
                  <a:srgbClr val="1A1A1A"/>
                </a:solidFill>
              </a:rPr>
              <a:t>Liepa</a:t>
            </a:r>
            <a:r>
              <a:rPr lang="lt-LT" sz="1700">
                <a:solidFill>
                  <a:srgbClr val="1A1A1A"/>
                </a:solidFill>
              </a:rPr>
              <a:t> - futbolo žaidimas Gargžduose ir Priekulėje;</a:t>
            </a:r>
            <a:endParaRPr sz="1700">
              <a:solidFill>
                <a:srgbClr val="1A1A1A"/>
              </a:solidFill>
            </a:endParaRPr>
          </a:p>
          <a:p>
            <a:pPr marL="457200" lvl="0" indent="-336550" algn="l" rtl="0">
              <a:lnSpc>
                <a:spcPct val="115000"/>
              </a:lnSpc>
              <a:spcBef>
                <a:spcPts val="0"/>
              </a:spcBef>
              <a:spcAft>
                <a:spcPts val="0"/>
              </a:spcAft>
              <a:buClr>
                <a:srgbClr val="1A1A1A"/>
              </a:buClr>
              <a:buSzPts val="1700"/>
              <a:buFont typeface="Lato"/>
              <a:buChar char="●"/>
            </a:pPr>
            <a:r>
              <a:rPr lang="lt-LT" sz="1700" b="1">
                <a:solidFill>
                  <a:srgbClr val="1A1A1A"/>
                </a:solidFill>
              </a:rPr>
              <a:t>Rugsėjis</a:t>
            </a:r>
            <a:r>
              <a:rPr lang="lt-LT" sz="1700">
                <a:solidFill>
                  <a:srgbClr val="1A1A1A"/>
                </a:solidFill>
              </a:rPr>
              <a:t> - žaidimas su kamuoliu krepšinio aikštelėje;</a:t>
            </a:r>
            <a:endParaRPr sz="1700">
              <a:solidFill>
                <a:srgbClr val="1A1A1A"/>
              </a:solidFill>
            </a:endParaRPr>
          </a:p>
          <a:p>
            <a:pPr marL="457200" lvl="0" indent="-336550" algn="l" rtl="0">
              <a:lnSpc>
                <a:spcPct val="115000"/>
              </a:lnSpc>
              <a:spcBef>
                <a:spcPts val="0"/>
              </a:spcBef>
              <a:spcAft>
                <a:spcPts val="0"/>
              </a:spcAft>
              <a:buClr>
                <a:srgbClr val="1A1A1A"/>
              </a:buClr>
              <a:buSzPts val="1700"/>
              <a:buFont typeface="Lato"/>
              <a:buChar char="●"/>
            </a:pPr>
            <a:r>
              <a:rPr lang="lt-LT" sz="1700" b="1">
                <a:solidFill>
                  <a:srgbClr val="1A1A1A"/>
                </a:solidFill>
              </a:rPr>
              <a:t>Spalis</a:t>
            </a:r>
            <a:r>
              <a:rPr lang="lt-LT" sz="1700">
                <a:solidFill>
                  <a:srgbClr val="1A1A1A"/>
                </a:solidFill>
              </a:rPr>
              <a:t> - prisistatymas Gargždų ,,Vaivorykštės” gimnazijoje;</a:t>
            </a:r>
            <a:endParaRPr sz="1700">
              <a:solidFill>
                <a:srgbClr val="1A1A1A"/>
              </a:solidFill>
            </a:endParaRPr>
          </a:p>
          <a:p>
            <a:pPr marL="457200" lvl="0" indent="-336550" algn="l" rtl="0">
              <a:lnSpc>
                <a:spcPct val="115000"/>
              </a:lnSpc>
              <a:spcBef>
                <a:spcPts val="0"/>
              </a:spcBef>
              <a:spcAft>
                <a:spcPts val="0"/>
              </a:spcAft>
              <a:buClr>
                <a:srgbClr val="1A1A1A"/>
              </a:buClr>
              <a:buSzPts val="1700"/>
              <a:buFont typeface="Lato"/>
              <a:buChar char="●"/>
            </a:pPr>
            <a:r>
              <a:rPr lang="lt-LT" sz="1700" b="1">
                <a:solidFill>
                  <a:srgbClr val="1A1A1A"/>
                </a:solidFill>
              </a:rPr>
              <a:t>Lapkritis </a:t>
            </a:r>
            <a:r>
              <a:rPr lang="lt-LT" sz="1700">
                <a:solidFill>
                  <a:srgbClr val="1A1A1A"/>
                </a:solidFill>
              </a:rPr>
              <a:t>- protmūšis ir priklausomybių prevencinis renginys;</a:t>
            </a:r>
            <a:endParaRPr sz="1700">
              <a:solidFill>
                <a:srgbClr val="1A1A1A"/>
              </a:solidFill>
            </a:endParaRPr>
          </a:p>
          <a:p>
            <a:pPr marL="457200" lvl="0" indent="-336550" algn="l" rtl="0">
              <a:lnSpc>
                <a:spcPct val="115000"/>
              </a:lnSpc>
              <a:spcBef>
                <a:spcPts val="0"/>
              </a:spcBef>
              <a:spcAft>
                <a:spcPts val="0"/>
              </a:spcAft>
              <a:buClr>
                <a:srgbClr val="1A1A1A"/>
              </a:buClr>
              <a:buSzPts val="1700"/>
              <a:buFont typeface="Lato"/>
              <a:buChar char="●"/>
            </a:pPr>
            <a:r>
              <a:rPr lang="lt-LT" sz="1700" b="1">
                <a:solidFill>
                  <a:srgbClr val="1A1A1A"/>
                </a:solidFill>
              </a:rPr>
              <a:t>Gruodis</a:t>
            </a:r>
            <a:r>
              <a:rPr lang="lt-LT" sz="1700">
                <a:solidFill>
                  <a:srgbClr val="1A1A1A"/>
                </a:solidFill>
              </a:rPr>
              <a:t> - Kalėdinis renginys.</a:t>
            </a:r>
            <a:endParaRPr sz="2200">
              <a:solidFill>
                <a:srgbClr val="1A1A1A"/>
              </a:solidFill>
            </a:endParaRPr>
          </a:p>
        </p:txBody>
      </p:sp>
      <p:pic>
        <p:nvPicPr>
          <p:cNvPr id="325" name="Google Shape;325;g3bf771b0d3a_0_196"/>
          <p:cNvPicPr preferRelativeResize="0"/>
          <p:nvPr/>
        </p:nvPicPr>
        <p:blipFill rotWithShape="1">
          <a:blip r:embed="rId3">
            <a:alphaModFix/>
          </a:blip>
          <a:srcRect/>
          <a:stretch/>
        </p:blipFill>
        <p:spPr>
          <a:xfrm>
            <a:off x="205257" y="52192"/>
            <a:ext cx="1490378" cy="1553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3bf771b0d3a_0_202"/>
          <p:cNvSpPr txBox="1">
            <a:spLocks noGrp="1"/>
          </p:cNvSpPr>
          <p:nvPr>
            <p:ph type="title"/>
          </p:nvPr>
        </p:nvSpPr>
        <p:spPr>
          <a:xfrm>
            <a:off x="2305679" y="782335"/>
            <a:ext cx="8596800" cy="132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4400"/>
              <a:buFont typeface="Trebuchet MS"/>
              <a:buNone/>
            </a:pPr>
            <a:r>
              <a:rPr lang="lt-LT" sz="3300" b="1" dirty="0"/>
              <a:t>2026M. TIKSLAI:</a:t>
            </a:r>
            <a:endParaRPr sz="3300" b="1" dirty="0"/>
          </a:p>
        </p:txBody>
      </p:sp>
      <p:sp>
        <p:nvSpPr>
          <p:cNvPr id="331" name="Google Shape;331;g3bf771b0d3a_0_202"/>
          <p:cNvSpPr txBox="1">
            <a:spLocks noGrp="1"/>
          </p:cNvSpPr>
          <p:nvPr>
            <p:ph type="body" idx="1"/>
          </p:nvPr>
        </p:nvSpPr>
        <p:spPr>
          <a:xfrm>
            <a:off x="736175" y="1678115"/>
            <a:ext cx="8596800" cy="37371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Clr>
                <a:srgbClr val="1A1A1A"/>
              </a:buClr>
              <a:buSzPts val="2000"/>
              <a:buFont typeface="Trebuchet MS"/>
              <a:buChar char="●"/>
            </a:pPr>
            <a:r>
              <a:rPr lang="lt-LT" dirty="0">
                <a:solidFill>
                  <a:srgbClr val="1A1A1A"/>
                </a:solidFill>
              </a:rPr>
              <a:t>Stiprinti jau sukurtus santykius bei tarpusavio pasitikėjimo ryšį su jaunimu, bendruomenėmis ir organizacijomis, bei užmegzti naujus tarpsektorinius ryšius;</a:t>
            </a:r>
            <a:endParaRPr dirty="0">
              <a:solidFill>
                <a:srgbClr val="1A1A1A"/>
              </a:solidFill>
            </a:endParaRPr>
          </a:p>
          <a:p>
            <a:pPr marL="457200" lvl="0" indent="-355600" algn="l" rtl="0">
              <a:lnSpc>
                <a:spcPct val="115000"/>
              </a:lnSpc>
              <a:spcBef>
                <a:spcPts val="0"/>
              </a:spcBef>
              <a:spcAft>
                <a:spcPts val="0"/>
              </a:spcAft>
              <a:buClr>
                <a:srgbClr val="1A1A1A"/>
              </a:buClr>
              <a:buSzPts val="2000"/>
              <a:buFont typeface="Trebuchet MS"/>
              <a:buChar char="●"/>
            </a:pPr>
            <a:r>
              <a:rPr lang="lt-LT" dirty="0">
                <a:solidFill>
                  <a:srgbClr val="1A1A1A"/>
                </a:solidFill>
              </a:rPr>
              <a:t>Mažinti socialinę atskirtį jaunimo, leidžiančio laiką gatvėje, atskirtį;</a:t>
            </a:r>
            <a:endParaRPr dirty="0">
              <a:solidFill>
                <a:srgbClr val="1A1A1A"/>
              </a:solidFill>
            </a:endParaRPr>
          </a:p>
          <a:p>
            <a:pPr marL="457200" lvl="0" indent="-355600" algn="l" rtl="0">
              <a:lnSpc>
                <a:spcPct val="115000"/>
              </a:lnSpc>
              <a:spcBef>
                <a:spcPts val="0"/>
              </a:spcBef>
              <a:spcAft>
                <a:spcPts val="0"/>
              </a:spcAft>
              <a:buClr>
                <a:srgbClr val="1A1A1A"/>
              </a:buClr>
              <a:buSzPts val="2000"/>
              <a:buFont typeface="Trebuchet MS"/>
              <a:buChar char="●"/>
            </a:pPr>
            <a:r>
              <a:rPr lang="lt-LT" dirty="0">
                <a:solidFill>
                  <a:srgbClr val="1A1A1A"/>
                </a:solidFill>
              </a:rPr>
              <a:t>Sudaryti sąlygas jauniems žmonėms aktyviai dalyvauti vietos bendruomenių veiklose ir </a:t>
            </a:r>
            <a:r>
              <a:rPr lang="lt-LT" dirty="0" err="1">
                <a:solidFill>
                  <a:srgbClr val="1A1A1A"/>
                </a:solidFill>
              </a:rPr>
              <a:t>soc</a:t>
            </a:r>
            <a:r>
              <a:rPr lang="lt-LT" dirty="0">
                <a:solidFill>
                  <a:srgbClr val="1A1A1A"/>
                </a:solidFill>
              </a:rPr>
              <a:t>. iniciatyvose;</a:t>
            </a:r>
            <a:endParaRPr dirty="0">
              <a:solidFill>
                <a:srgbClr val="1A1A1A"/>
              </a:solidFill>
            </a:endParaRPr>
          </a:p>
          <a:p>
            <a:pPr marL="457200" lvl="0" indent="-355600" algn="l" rtl="0">
              <a:lnSpc>
                <a:spcPct val="115000"/>
              </a:lnSpc>
              <a:spcBef>
                <a:spcPts val="0"/>
              </a:spcBef>
              <a:spcAft>
                <a:spcPts val="0"/>
              </a:spcAft>
              <a:buClr>
                <a:srgbClr val="1A1A1A"/>
              </a:buClr>
              <a:buSzPts val="2000"/>
              <a:buFont typeface="Trebuchet MS"/>
              <a:buChar char="●"/>
            </a:pPr>
            <a:r>
              <a:rPr lang="lt-LT" dirty="0">
                <a:solidFill>
                  <a:srgbClr val="1A1A1A"/>
                </a:solidFill>
              </a:rPr>
              <a:t>Įtraukti jaunimą, leidžiantį laiką gatvėje, į mūsų organizuojamas veiklas;</a:t>
            </a:r>
            <a:endParaRPr dirty="0">
              <a:solidFill>
                <a:srgbClr val="1A1A1A"/>
              </a:solidFill>
            </a:endParaRPr>
          </a:p>
          <a:p>
            <a:pPr marL="457200" lvl="0" indent="-355600" algn="l" rtl="0">
              <a:lnSpc>
                <a:spcPct val="115000"/>
              </a:lnSpc>
              <a:spcBef>
                <a:spcPts val="0"/>
              </a:spcBef>
              <a:spcAft>
                <a:spcPts val="0"/>
              </a:spcAft>
              <a:buClr>
                <a:srgbClr val="1A1A1A"/>
              </a:buClr>
              <a:buSzPts val="2000"/>
              <a:buFont typeface="Trebuchet MS"/>
              <a:buChar char="●"/>
            </a:pPr>
            <a:r>
              <a:rPr lang="lt-LT" dirty="0">
                <a:solidFill>
                  <a:srgbClr val="1A1A1A"/>
                </a:solidFill>
              </a:rPr>
              <a:t>Būti matomoms jaunimo kasdieninėje aplinkoje ir kurti pasitikėjimo grįstą santykį su jaunimu ir jų šeimomis;</a:t>
            </a:r>
            <a:endParaRPr dirty="0">
              <a:solidFill>
                <a:srgbClr val="1A1A1A"/>
              </a:solidFill>
            </a:endParaRPr>
          </a:p>
          <a:p>
            <a:pPr marL="457200" lvl="0" indent="-355600" algn="l" rtl="0">
              <a:lnSpc>
                <a:spcPct val="115000"/>
              </a:lnSpc>
              <a:spcBef>
                <a:spcPts val="0"/>
              </a:spcBef>
              <a:spcAft>
                <a:spcPts val="0"/>
              </a:spcAft>
              <a:buClr>
                <a:srgbClr val="1A1A1A"/>
              </a:buClr>
              <a:buSzPts val="2000"/>
              <a:buFont typeface="Trebuchet MS"/>
              <a:buChar char="●"/>
            </a:pPr>
            <a:r>
              <a:rPr lang="lt-LT" dirty="0">
                <a:solidFill>
                  <a:srgbClr val="1A1A1A"/>
                </a:solidFill>
              </a:rPr>
              <a:t>Vykdyti prevencines iniciatyvas: mažinti rizikingą elgseną (narkotikai, </a:t>
            </a:r>
            <a:r>
              <a:rPr lang="lt-LT" dirty="0" err="1">
                <a:solidFill>
                  <a:srgbClr val="1A1A1A"/>
                </a:solidFill>
              </a:rPr>
              <a:t>aloholio</a:t>
            </a:r>
            <a:r>
              <a:rPr lang="lt-LT" dirty="0">
                <a:solidFill>
                  <a:srgbClr val="1A1A1A"/>
                </a:solidFill>
              </a:rPr>
              <a:t> vartojimas, smurtas, ir kt.), skatinti saugų laisvalaikį;</a:t>
            </a:r>
            <a:endParaRPr dirty="0">
              <a:solidFill>
                <a:srgbClr val="1A1A1A"/>
              </a:solidFill>
            </a:endParaRPr>
          </a:p>
          <a:p>
            <a:pPr marL="457200" lvl="0" indent="-355600" algn="l" rtl="0">
              <a:lnSpc>
                <a:spcPct val="115000"/>
              </a:lnSpc>
              <a:spcBef>
                <a:spcPts val="0"/>
              </a:spcBef>
              <a:spcAft>
                <a:spcPts val="0"/>
              </a:spcAft>
              <a:buClr>
                <a:srgbClr val="1A1A1A"/>
              </a:buClr>
              <a:buSzPts val="2000"/>
              <a:buFont typeface="Trebuchet MS"/>
              <a:buChar char="●"/>
            </a:pPr>
            <a:r>
              <a:rPr lang="lt-LT" dirty="0">
                <a:solidFill>
                  <a:srgbClr val="1A1A1A"/>
                </a:solidFill>
              </a:rPr>
              <a:t>Per veiklas gatvėje, edukaciniu būdu, didinti jaunuolių supratimą apie rizikas ir galimybes.</a:t>
            </a:r>
            <a:endParaRPr sz="2400" dirty="0">
              <a:solidFill>
                <a:srgbClr val="1A1A1A"/>
              </a:solidFill>
            </a:endParaRPr>
          </a:p>
        </p:txBody>
      </p:sp>
      <p:pic>
        <p:nvPicPr>
          <p:cNvPr id="332" name="Google Shape;332;g3bf771b0d3a_0_202"/>
          <p:cNvPicPr preferRelativeResize="0"/>
          <p:nvPr/>
        </p:nvPicPr>
        <p:blipFill rotWithShape="1">
          <a:blip r:embed="rId3">
            <a:alphaModFix/>
          </a:blip>
          <a:srcRect/>
          <a:stretch/>
        </p:blipFill>
        <p:spPr>
          <a:xfrm>
            <a:off x="0" y="19859"/>
            <a:ext cx="1658256" cy="16582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2092615" y="844327"/>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4400"/>
              <a:buFont typeface="Trebuchet MS"/>
              <a:buNone/>
            </a:pPr>
            <a:r>
              <a:rPr lang="lt-LT" sz="4400" b="1" dirty="0"/>
              <a:t>TIKSLAS</a:t>
            </a:r>
            <a:endParaRPr sz="4400" b="1" dirty="0"/>
          </a:p>
        </p:txBody>
      </p:sp>
      <p:sp>
        <p:nvSpPr>
          <p:cNvPr id="155" name="Google Shape;155;p2"/>
          <p:cNvSpPr txBox="1">
            <a:spLocks noGrp="1"/>
          </p:cNvSpPr>
          <p:nvPr>
            <p:ph type="body" idx="1"/>
          </p:nvPr>
        </p:nvSpPr>
        <p:spPr>
          <a:xfrm>
            <a:off x="823108" y="2373536"/>
            <a:ext cx="8596668" cy="193342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240"/>
              <a:buNone/>
            </a:pPr>
            <a:r>
              <a:rPr lang="lt-LT" sz="2800"/>
              <a:t>Vykdyti tiesioginį socialinį darbą su gatvės jaunimu ir pasitelkiant reikalingus metodus mažinti socialinę atskirtį ir didinti galimybes visaverčiai dalyvauti visuomenės gyvenime.</a:t>
            </a:r>
            <a:endParaRPr/>
          </a:p>
        </p:txBody>
      </p:sp>
      <p:pic>
        <p:nvPicPr>
          <p:cNvPr id="157" name="Google Shape;157;p2"/>
          <p:cNvPicPr preferRelativeResize="0"/>
          <p:nvPr/>
        </p:nvPicPr>
        <p:blipFill rotWithShape="1">
          <a:blip r:embed="rId3">
            <a:alphaModFix/>
          </a:blip>
          <a:srcRect/>
          <a:stretch/>
        </p:blipFill>
        <p:spPr>
          <a:xfrm>
            <a:off x="3091758" y="4428243"/>
            <a:ext cx="2884972" cy="2169098"/>
          </a:xfrm>
          <a:prstGeom prst="rect">
            <a:avLst/>
          </a:prstGeom>
          <a:noFill/>
          <a:ln>
            <a:noFill/>
          </a:ln>
        </p:spPr>
      </p:pic>
      <p:pic>
        <p:nvPicPr>
          <p:cNvPr id="2" name="Google Shape;164;p4">
            <a:extLst>
              <a:ext uri="{FF2B5EF4-FFF2-40B4-BE49-F238E27FC236}">
                <a16:creationId xmlns:a16="http://schemas.microsoft.com/office/drawing/2014/main" id="{8C9D0135-CB3B-0A73-B7A7-3C88E54067A4}"/>
              </a:ext>
            </a:extLst>
          </p:cNvPr>
          <p:cNvPicPr preferRelativeResize="0"/>
          <p:nvPr/>
        </p:nvPicPr>
        <p:blipFill rotWithShape="1">
          <a:blip r:embed="rId4">
            <a:alphaModFix/>
          </a:blip>
          <a:srcRect/>
          <a:stretch/>
        </p:blipFill>
        <p:spPr>
          <a:xfrm>
            <a:off x="122713" y="85756"/>
            <a:ext cx="1658256" cy="165825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6"/>
          <p:cNvSpPr txBox="1">
            <a:spLocks noGrp="1"/>
          </p:cNvSpPr>
          <p:nvPr>
            <p:ph type="body" idx="1"/>
          </p:nvPr>
        </p:nvSpPr>
        <p:spPr>
          <a:xfrm>
            <a:off x="1936933" y="3223062"/>
            <a:ext cx="8596668" cy="19403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4800"/>
              <a:buNone/>
            </a:pPr>
            <a:r>
              <a:rPr lang="lt-LT" sz="5400" b="1" dirty="0">
                <a:solidFill>
                  <a:schemeClr val="accent6"/>
                </a:solidFill>
              </a:rPr>
              <a:t>DĖKOJAME UŽ DĖMESĮ!</a:t>
            </a:r>
            <a:endParaRPr sz="5400" b="1" dirty="0">
              <a:solidFill>
                <a:schemeClr val="accent6"/>
              </a:solidFill>
            </a:endParaRPr>
          </a:p>
        </p:txBody>
      </p:sp>
      <p:pic>
        <p:nvPicPr>
          <p:cNvPr id="338" name="Google Shape;338;p16"/>
          <p:cNvPicPr preferRelativeResize="0"/>
          <p:nvPr/>
        </p:nvPicPr>
        <p:blipFill rotWithShape="1">
          <a:blip r:embed="rId3">
            <a:alphaModFix/>
          </a:blip>
          <a:srcRect/>
          <a:stretch/>
        </p:blipFill>
        <p:spPr>
          <a:xfrm>
            <a:off x="3334102" y="1046061"/>
            <a:ext cx="4263202" cy="1618684"/>
          </a:xfrm>
          <a:prstGeom prst="rect">
            <a:avLst/>
          </a:prstGeom>
          <a:noFill/>
          <a:ln>
            <a:noFill/>
          </a:ln>
        </p:spPr>
      </p:pic>
      <p:pic>
        <p:nvPicPr>
          <p:cNvPr id="2" name="Paveikslėlis 1">
            <a:extLst>
              <a:ext uri="{FF2B5EF4-FFF2-40B4-BE49-F238E27FC236}">
                <a16:creationId xmlns:a16="http://schemas.microsoft.com/office/drawing/2014/main" id="{AC47782C-99A6-C819-DB5A-5252DD79CC0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69614" y1="71385" x2="77986" y2="68615"/>
                        <a14:foregroundMark x1="77986" y1="68615" x2="78571" y2="68615"/>
                        <a14:foregroundMark x1="61300" y1="71692" x2="63759" y2="71692"/>
                        <a14:foregroundMark x1="66628" y1="65692" x2="66628" y2="65692"/>
                        <a14:foregroundMark x1="66159" y1="76000" x2="66159" y2="76000"/>
                        <a14:foregroundMark x1="69028" y1="76769" x2="69028" y2="76769"/>
                        <a14:foregroundMark x1="72307" y1="84615" x2="72307" y2="84615"/>
                        <a14:foregroundMark x1="71780" y1="82000" x2="71780" y2="82000"/>
                        <a14:foregroundMark x1="86417" y1="22615" x2="86417" y2="22615"/>
                        <a14:foregroundMark x1="82319" y1="18615" x2="82319" y2="18615"/>
                      </a14:backgroundRemoval>
                    </a14:imgEffect>
                  </a14:imgLayer>
                </a14:imgProps>
              </a:ext>
            </a:extLst>
          </a:blip>
          <a:srcRect l="54690" r="8181"/>
          <a:stretch>
            <a:fillRect/>
          </a:stretch>
        </p:blipFill>
        <p:spPr>
          <a:xfrm flipH="1">
            <a:off x="-230819" y="2321078"/>
            <a:ext cx="3023219" cy="3098739"/>
          </a:xfrm>
          <a:prstGeom prst="rect">
            <a:avLst/>
          </a:prstGeom>
        </p:spPr>
      </p:pic>
      <p:pic>
        <p:nvPicPr>
          <p:cNvPr id="3" name="Paveikslėlis 2">
            <a:extLst>
              <a:ext uri="{FF2B5EF4-FFF2-40B4-BE49-F238E27FC236}">
                <a16:creationId xmlns:a16="http://schemas.microsoft.com/office/drawing/2014/main" id="{7C5E2FBE-D234-3A79-6064-79347343B7B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69614" y1="71385" x2="77986" y2="68615"/>
                        <a14:foregroundMark x1="77986" y1="68615" x2="78571" y2="68615"/>
                        <a14:foregroundMark x1="61300" y1="71692" x2="63759" y2="71692"/>
                        <a14:foregroundMark x1="66628" y1="65692" x2="66628" y2="65692"/>
                        <a14:foregroundMark x1="66159" y1="76000" x2="66159" y2="76000"/>
                        <a14:foregroundMark x1="69028" y1="76769" x2="69028" y2="76769"/>
                        <a14:foregroundMark x1="72307" y1="84615" x2="72307" y2="84615"/>
                        <a14:foregroundMark x1="71780" y1="82000" x2="71780" y2="82000"/>
                        <a14:foregroundMark x1="86417" y1="22615" x2="86417" y2="22615"/>
                        <a14:foregroundMark x1="82319" y1="18615" x2="82319" y2="18615"/>
                      </a14:backgroundRemoval>
                    </a14:imgEffect>
                  </a14:imgLayer>
                </a14:imgProps>
              </a:ext>
            </a:extLst>
          </a:blip>
          <a:srcRect l="54690" r="8181"/>
          <a:stretch>
            <a:fillRect/>
          </a:stretch>
        </p:blipFill>
        <p:spPr>
          <a:xfrm>
            <a:off x="8206224" y="1889248"/>
            <a:ext cx="3865831" cy="3962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64;p4">
            <a:extLst>
              <a:ext uri="{FF2B5EF4-FFF2-40B4-BE49-F238E27FC236}">
                <a16:creationId xmlns:a16="http://schemas.microsoft.com/office/drawing/2014/main" id="{39F447D6-0F63-A2B6-4597-7ECB979A06AC}"/>
              </a:ext>
            </a:extLst>
          </p:cNvPr>
          <p:cNvPicPr preferRelativeResize="0"/>
          <p:nvPr/>
        </p:nvPicPr>
        <p:blipFill rotWithShape="1">
          <a:blip r:embed="rId2">
            <a:alphaModFix/>
          </a:blip>
          <a:srcRect/>
          <a:stretch/>
        </p:blipFill>
        <p:spPr>
          <a:xfrm>
            <a:off x="4526037" y="831480"/>
            <a:ext cx="1658256" cy="1658256"/>
          </a:xfrm>
          <a:prstGeom prst="rect">
            <a:avLst/>
          </a:prstGeom>
          <a:noFill/>
          <a:ln>
            <a:noFill/>
          </a:ln>
        </p:spPr>
      </p:pic>
      <p:sp>
        <p:nvSpPr>
          <p:cNvPr id="5" name="Google Shape;154;p2">
            <a:extLst>
              <a:ext uri="{FF2B5EF4-FFF2-40B4-BE49-F238E27FC236}">
                <a16:creationId xmlns:a16="http://schemas.microsoft.com/office/drawing/2014/main" id="{F5B06418-BF29-6404-3B1B-AAA66B90228F}"/>
              </a:ext>
            </a:extLst>
          </p:cNvPr>
          <p:cNvSpPr txBox="1">
            <a:spLocks/>
          </p:cNvSpPr>
          <p:nvPr/>
        </p:nvSpPr>
        <p:spPr>
          <a:xfrm>
            <a:off x="1338013" y="2963909"/>
            <a:ext cx="8596668" cy="13208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a:buSzPts val="4400"/>
            </a:pPr>
            <a:r>
              <a:rPr lang="en-US" sz="4400" b="1" dirty="0"/>
              <a:t>2025 M. PASIEKTI REZULTATAI</a:t>
            </a:r>
            <a:endParaRPr lang="lt-LT" sz="4400" b="1" dirty="0"/>
          </a:p>
        </p:txBody>
      </p:sp>
    </p:spTree>
    <p:extLst>
      <p:ext uri="{BB962C8B-B14F-4D97-AF65-F5344CB8AC3E}">
        <p14:creationId xmlns:p14="http://schemas.microsoft.com/office/powerpoint/2010/main" val="4181287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4"/>
          <p:cNvSpPr txBox="1">
            <a:spLocks noGrp="1"/>
          </p:cNvSpPr>
          <p:nvPr>
            <p:ph type="title"/>
          </p:nvPr>
        </p:nvSpPr>
        <p:spPr>
          <a:xfrm>
            <a:off x="2017862" y="825516"/>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4400"/>
              <a:buFont typeface="Trebuchet MS"/>
              <a:buNone/>
            </a:pPr>
            <a:r>
              <a:rPr lang="lt-LT" sz="4400" b="1" dirty="0"/>
              <a:t>ĮVYKDYTOS VEIKLOS:</a:t>
            </a:r>
            <a:r>
              <a:rPr lang="en-US" sz="4400" b="1" dirty="0"/>
              <a:t> </a:t>
            </a:r>
            <a:endParaRPr dirty="0"/>
          </a:p>
        </p:txBody>
      </p:sp>
      <p:sp>
        <p:nvSpPr>
          <p:cNvPr id="163" name="Google Shape;163;p4"/>
          <p:cNvSpPr txBox="1">
            <a:spLocks noGrp="1"/>
          </p:cNvSpPr>
          <p:nvPr>
            <p:ph type="body" idx="1"/>
          </p:nvPr>
        </p:nvSpPr>
        <p:spPr>
          <a:xfrm>
            <a:off x="650692" y="2383853"/>
            <a:ext cx="8596800" cy="3782400"/>
          </a:xfrm>
          <a:prstGeom prst="rect">
            <a:avLst/>
          </a:prstGeom>
          <a:noFill/>
          <a:ln>
            <a:noFill/>
          </a:ln>
        </p:spPr>
        <p:txBody>
          <a:bodyPr spcFirstLastPara="1" wrap="square" lIns="91425" tIns="45700" rIns="91425" bIns="45700" anchor="t" anchorCtr="0">
            <a:noAutofit/>
          </a:bodyPr>
          <a:lstStyle/>
          <a:p>
            <a:pPr marL="342900" lvl="0" indent="-362457" algn="l" rtl="0">
              <a:lnSpc>
                <a:spcPct val="100000"/>
              </a:lnSpc>
              <a:spcBef>
                <a:spcPts val="0"/>
              </a:spcBef>
              <a:spcAft>
                <a:spcPts val="0"/>
              </a:spcAft>
              <a:buSzPts val="1640"/>
              <a:buFont typeface="Noto Sans Symbols"/>
              <a:buChar char="❖"/>
            </a:pPr>
            <a:r>
              <a:rPr lang="lt-LT" sz="2000" dirty="0">
                <a:latin typeface="Times New Roman"/>
                <a:ea typeface="Times New Roman"/>
                <a:cs typeface="Times New Roman"/>
                <a:sym typeface="Times New Roman"/>
              </a:rPr>
              <a:t>Atlikta teritorijos analizė;</a:t>
            </a:r>
            <a:endParaRPr sz="2000" dirty="0"/>
          </a:p>
          <a:p>
            <a:pPr marL="342900" lvl="0" indent="-362457" algn="l" rtl="0">
              <a:lnSpc>
                <a:spcPct val="100000"/>
              </a:lnSpc>
              <a:spcBef>
                <a:spcPts val="1000"/>
              </a:spcBef>
              <a:spcAft>
                <a:spcPts val="0"/>
              </a:spcAft>
              <a:buSzPts val="1640"/>
              <a:buFont typeface="Noto Sans Symbols"/>
              <a:buChar char="❖"/>
            </a:pPr>
            <a:r>
              <a:rPr lang="lt-LT" sz="2000" dirty="0">
                <a:latin typeface="Times New Roman"/>
                <a:ea typeface="Times New Roman"/>
                <a:cs typeface="Times New Roman"/>
                <a:sym typeface="Times New Roman"/>
              </a:rPr>
              <a:t>Atlikta jaunų žmonių žvalgyba;</a:t>
            </a:r>
            <a:endParaRPr sz="2000" dirty="0"/>
          </a:p>
          <a:p>
            <a:pPr marL="342900" lvl="0" indent="-362457" algn="l" rtl="0">
              <a:lnSpc>
                <a:spcPct val="100000"/>
              </a:lnSpc>
              <a:spcBef>
                <a:spcPts val="1000"/>
              </a:spcBef>
              <a:spcAft>
                <a:spcPts val="0"/>
              </a:spcAft>
              <a:buSzPts val="1640"/>
              <a:buFont typeface="Noto Sans Symbols"/>
              <a:buChar char="❖"/>
            </a:pPr>
            <a:r>
              <a:rPr lang="lt-LT" sz="2000" dirty="0">
                <a:latin typeface="Times New Roman"/>
                <a:ea typeface="Times New Roman"/>
                <a:cs typeface="Times New Roman"/>
                <a:sym typeface="Times New Roman"/>
              </a:rPr>
              <a:t>Sudarytas darbo gatvėje lankymosi grafikas ir nuoseklus lankymasis jaunimo susibūrimo vietose;</a:t>
            </a:r>
            <a:endParaRPr sz="2000" dirty="0"/>
          </a:p>
          <a:p>
            <a:pPr marL="342900" lvl="0" indent="-362457" algn="l" rtl="0">
              <a:lnSpc>
                <a:spcPct val="100000"/>
              </a:lnSpc>
              <a:spcBef>
                <a:spcPts val="1000"/>
              </a:spcBef>
              <a:spcAft>
                <a:spcPts val="0"/>
              </a:spcAft>
              <a:buSzPts val="1640"/>
              <a:buFont typeface="Noto Sans Symbols"/>
              <a:buChar char="❖"/>
            </a:pPr>
            <a:r>
              <a:rPr lang="lt-LT" sz="2000" dirty="0">
                <a:latin typeface="Times New Roman"/>
                <a:ea typeface="Times New Roman"/>
                <a:cs typeface="Times New Roman"/>
                <a:sym typeface="Times New Roman"/>
              </a:rPr>
              <a:t>Ryšio su jaunuoliais užmezgimas;</a:t>
            </a:r>
            <a:endParaRPr sz="2000" dirty="0"/>
          </a:p>
          <a:p>
            <a:pPr marL="342900" lvl="0" indent="-362457" algn="l" rtl="0">
              <a:lnSpc>
                <a:spcPct val="100000"/>
              </a:lnSpc>
              <a:spcBef>
                <a:spcPts val="1000"/>
              </a:spcBef>
              <a:spcAft>
                <a:spcPts val="0"/>
              </a:spcAft>
              <a:buSzPts val="1640"/>
              <a:buFont typeface="Noto Sans Symbols"/>
              <a:buChar char="❖"/>
            </a:pPr>
            <a:r>
              <a:rPr lang="lt-LT" sz="2000" dirty="0">
                <a:latin typeface="Times New Roman"/>
                <a:ea typeface="Times New Roman"/>
                <a:cs typeface="Times New Roman"/>
                <a:sym typeface="Times New Roman"/>
              </a:rPr>
              <a:t>Individualus konsultavimas (</a:t>
            </a:r>
            <a:r>
              <a:rPr lang="lt-LT" sz="2000" dirty="0" err="1">
                <a:latin typeface="Times New Roman"/>
                <a:ea typeface="Times New Roman"/>
                <a:cs typeface="Times New Roman"/>
                <a:sym typeface="Times New Roman"/>
              </a:rPr>
              <a:t>įv</a:t>
            </a:r>
            <a:r>
              <a:rPr lang="lt-LT" sz="2000" dirty="0">
                <a:latin typeface="Times New Roman"/>
                <a:ea typeface="Times New Roman"/>
                <a:cs typeface="Times New Roman"/>
                <a:sym typeface="Times New Roman"/>
              </a:rPr>
              <a:t>. temomis: gatvės darbuotojų ir jaunuolių santykiai, santykiai šeimoje, situacija mokykloje, santykiai su bendraamžiais, </a:t>
            </a:r>
            <a:r>
              <a:rPr lang="lt-LT" sz="2000" dirty="0" err="1">
                <a:latin typeface="Times New Roman"/>
                <a:ea typeface="Times New Roman"/>
                <a:cs typeface="Times New Roman"/>
                <a:sym typeface="Times New Roman"/>
              </a:rPr>
              <a:t>suicidinės</a:t>
            </a:r>
            <a:r>
              <a:rPr lang="lt-LT" sz="2000" dirty="0">
                <a:latin typeface="Times New Roman"/>
                <a:ea typeface="Times New Roman"/>
                <a:cs typeface="Times New Roman"/>
                <a:sym typeface="Times New Roman"/>
              </a:rPr>
              <a:t> mintys, vartojamas (alkoholis ar narkotikai)</a:t>
            </a:r>
            <a:endParaRPr sz="2000" dirty="0">
              <a:latin typeface="Times New Roman"/>
              <a:ea typeface="Times New Roman"/>
              <a:cs typeface="Times New Roman"/>
              <a:sym typeface="Times New Roman"/>
            </a:endParaRPr>
          </a:p>
          <a:p>
            <a:pPr marL="342900" lvl="0" indent="-362458" algn="l" rtl="0">
              <a:lnSpc>
                <a:spcPct val="100000"/>
              </a:lnSpc>
              <a:spcBef>
                <a:spcPts val="1000"/>
              </a:spcBef>
              <a:spcAft>
                <a:spcPts val="0"/>
              </a:spcAft>
              <a:buSzPts val="1640"/>
              <a:buFont typeface="Noto Sans Symbols"/>
              <a:buChar char="❖"/>
            </a:pPr>
            <a:r>
              <a:rPr lang="lt-LT" sz="2000" dirty="0">
                <a:latin typeface="Times New Roman"/>
                <a:ea typeface="Times New Roman"/>
                <a:cs typeface="Times New Roman"/>
                <a:sym typeface="Times New Roman"/>
              </a:rPr>
              <a:t>Supažindinta bendruomenė;</a:t>
            </a:r>
            <a:endParaRPr sz="2000" dirty="0"/>
          </a:p>
          <a:p>
            <a:pPr marL="342900" lvl="0" indent="-362458" algn="l" rtl="0">
              <a:lnSpc>
                <a:spcPct val="100000"/>
              </a:lnSpc>
              <a:spcBef>
                <a:spcPts val="1000"/>
              </a:spcBef>
              <a:spcAft>
                <a:spcPts val="0"/>
              </a:spcAft>
              <a:buSzPts val="1640"/>
              <a:buFont typeface="Noto Sans Symbols"/>
              <a:buChar char="❖"/>
            </a:pPr>
            <a:r>
              <a:rPr lang="lt-LT" sz="2000" dirty="0">
                <a:latin typeface="Times New Roman"/>
                <a:ea typeface="Times New Roman"/>
                <a:cs typeface="Times New Roman"/>
                <a:sym typeface="Times New Roman"/>
              </a:rPr>
              <a:t>Tikslingas, prasmingas ir nemokamas užimtumas jaunimui.</a:t>
            </a:r>
            <a:endParaRPr sz="2000" dirty="0">
              <a:latin typeface="Times New Roman"/>
              <a:ea typeface="Times New Roman"/>
              <a:cs typeface="Times New Roman"/>
              <a:sym typeface="Times New Roman"/>
            </a:endParaRPr>
          </a:p>
        </p:txBody>
      </p:sp>
      <p:pic>
        <p:nvPicPr>
          <p:cNvPr id="2" name="Google Shape;164;p4">
            <a:extLst>
              <a:ext uri="{FF2B5EF4-FFF2-40B4-BE49-F238E27FC236}">
                <a16:creationId xmlns:a16="http://schemas.microsoft.com/office/drawing/2014/main" id="{16311C84-4D31-8A48-64C7-6B60431B5C48}"/>
              </a:ext>
            </a:extLst>
          </p:cNvPr>
          <p:cNvPicPr preferRelativeResize="0"/>
          <p:nvPr/>
        </p:nvPicPr>
        <p:blipFill rotWithShape="1">
          <a:blip r:embed="rId3">
            <a:alphaModFix/>
          </a:blip>
          <a:srcRect/>
          <a:stretch/>
        </p:blipFill>
        <p:spPr>
          <a:xfrm>
            <a:off x="159703" y="130793"/>
            <a:ext cx="1658256" cy="165825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3bf771b0d3a_0_9"/>
          <p:cNvSpPr txBox="1">
            <a:spLocks noGrp="1"/>
          </p:cNvSpPr>
          <p:nvPr>
            <p:ph type="title"/>
          </p:nvPr>
        </p:nvSpPr>
        <p:spPr>
          <a:xfrm>
            <a:off x="1582847" y="904723"/>
            <a:ext cx="8596800" cy="5550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2800"/>
              <a:buFont typeface="Trebuchet MS"/>
              <a:buNone/>
            </a:pPr>
            <a:r>
              <a:rPr lang="lt-LT" sz="2800" b="1" dirty="0"/>
              <a:t>KIEKYBIN</a:t>
            </a:r>
            <a:r>
              <a:rPr lang="en-US" sz="2800" b="1" dirty="0"/>
              <a:t>IAI</a:t>
            </a:r>
            <a:r>
              <a:rPr lang="lt-LT" sz="2800" b="1" dirty="0"/>
              <a:t> </a:t>
            </a:r>
            <a:r>
              <a:rPr lang="en-US" sz="2800" b="1" dirty="0"/>
              <a:t>REZULTATAI </a:t>
            </a:r>
            <a:endParaRPr dirty="0"/>
          </a:p>
        </p:txBody>
      </p:sp>
      <p:sp>
        <p:nvSpPr>
          <p:cNvPr id="211" name="Google Shape;211;g3bf771b0d3a_0_9"/>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12" name="Google Shape;212;g3bf771b0d3a_0_9"/>
          <p:cNvPicPr preferRelativeResize="0"/>
          <p:nvPr/>
        </p:nvPicPr>
        <p:blipFill rotWithShape="1">
          <a:blip r:embed="rId3">
            <a:alphaModFix/>
          </a:blip>
          <a:srcRect t="1273" r="576"/>
          <a:stretch/>
        </p:blipFill>
        <p:spPr>
          <a:xfrm>
            <a:off x="974395" y="1890944"/>
            <a:ext cx="10033916" cy="4581666"/>
          </a:xfrm>
          <a:prstGeom prst="rect">
            <a:avLst/>
          </a:prstGeom>
          <a:noFill/>
          <a:ln>
            <a:noFill/>
          </a:ln>
        </p:spPr>
      </p:pic>
      <p:pic>
        <p:nvPicPr>
          <p:cNvPr id="2" name="Google Shape;183;p6">
            <a:extLst>
              <a:ext uri="{FF2B5EF4-FFF2-40B4-BE49-F238E27FC236}">
                <a16:creationId xmlns:a16="http://schemas.microsoft.com/office/drawing/2014/main" id="{DDAB873F-EABC-2162-C11A-FB57024B6FD3}"/>
              </a:ext>
            </a:extLst>
          </p:cNvPr>
          <p:cNvPicPr preferRelativeResize="0"/>
          <p:nvPr/>
        </p:nvPicPr>
        <p:blipFill rotWithShape="1">
          <a:blip r:embed="rId4">
            <a:alphaModFix/>
          </a:blip>
          <a:srcRect/>
          <a:stretch/>
        </p:blipFill>
        <p:spPr>
          <a:xfrm>
            <a:off x="94435" y="79898"/>
            <a:ext cx="1414769" cy="13207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3bf771b0d3a_0_15"/>
          <p:cNvSpPr txBox="1">
            <a:spLocks noGrp="1"/>
          </p:cNvSpPr>
          <p:nvPr>
            <p:ph type="title"/>
          </p:nvPr>
        </p:nvSpPr>
        <p:spPr>
          <a:xfrm>
            <a:off x="1797600" y="1123197"/>
            <a:ext cx="8596800" cy="5550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lt-LT" sz="2800" b="1" dirty="0"/>
              <a:t>KIEKYBIN</a:t>
            </a:r>
            <a:r>
              <a:rPr lang="en-US" sz="2800" b="1" dirty="0"/>
              <a:t>IAI REZULTATAI</a:t>
            </a:r>
            <a:endParaRPr dirty="0"/>
          </a:p>
        </p:txBody>
      </p:sp>
      <p:sp>
        <p:nvSpPr>
          <p:cNvPr id="218" name="Google Shape;218;g3bf771b0d3a_0_15"/>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dirty="0"/>
          </a:p>
        </p:txBody>
      </p:sp>
      <p:pic>
        <p:nvPicPr>
          <p:cNvPr id="219" name="Google Shape;219;g3bf771b0d3a_0_15"/>
          <p:cNvPicPr preferRelativeResize="0"/>
          <p:nvPr/>
        </p:nvPicPr>
        <p:blipFill rotWithShape="1">
          <a:blip r:embed="rId3">
            <a:alphaModFix/>
          </a:blip>
          <a:srcRect t="6583" r="626" b="4448"/>
          <a:stretch/>
        </p:blipFill>
        <p:spPr>
          <a:xfrm>
            <a:off x="336091" y="2948327"/>
            <a:ext cx="11178575" cy="1216875"/>
          </a:xfrm>
          <a:prstGeom prst="rect">
            <a:avLst/>
          </a:prstGeom>
          <a:noFill/>
          <a:ln>
            <a:noFill/>
          </a:ln>
        </p:spPr>
      </p:pic>
      <p:pic>
        <p:nvPicPr>
          <p:cNvPr id="2" name="Google Shape;183;p6">
            <a:extLst>
              <a:ext uri="{FF2B5EF4-FFF2-40B4-BE49-F238E27FC236}">
                <a16:creationId xmlns:a16="http://schemas.microsoft.com/office/drawing/2014/main" id="{9C1409E0-4829-92BD-FE73-A291EDEAFBE3}"/>
              </a:ext>
            </a:extLst>
          </p:cNvPr>
          <p:cNvPicPr preferRelativeResize="0"/>
          <p:nvPr/>
        </p:nvPicPr>
        <p:blipFill rotWithShape="1">
          <a:blip r:embed="rId4">
            <a:alphaModFix/>
          </a:blip>
          <a:srcRect/>
          <a:stretch/>
        </p:blipFill>
        <p:spPr>
          <a:xfrm>
            <a:off x="94435" y="79898"/>
            <a:ext cx="1414769" cy="13207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bf771b0d3a_0_22"/>
          <p:cNvSpPr txBox="1">
            <a:spLocks noGrp="1"/>
          </p:cNvSpPr>
          <p:nvPr>
            <p:ph type="title"/>
          </p:nvPr>
        </p:nvSpPr>
        <p:spPr>
          <a:xfrm>
            <a:off x="1893566" y="798671"/>
            <a:ext cx="8596800" cy="5550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lt-LT" sz="2800" b="1" dirty="0"/>
              <a:t>KIEKYBIN</a:t>
            </a:r>
            <a:r>
              <a:rPr lang="en-US" sz="2800" b="1" dirty="0"/>
              <a:t>IAI REZULTATAI</a:t>
            </a:r>
            <a:endParaRPr dirty="0"/>
          </a:p>
        </p:txBody>
      </p:sp>
      <p:sp>
        <p:nvSpPr>
          <p:cNvPr id="225" name="Google Shape;225;g3bf771b0d3a_0_22"/>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26" name="Google Shape;226;g3bf771b0d3a_0_22"/>
          <p:cNvPicPr preferRelativeResize="0"/>
          <p:nvPr/>
        </p:nvPicPr>
        <p:blipFill rotWithShape="1">
          <a:blip r:embed="rId3">
            <a:alphaModFix/>
          </a:blip>
          <a:srcRect l="646" t="1652" r="1448"/>
          <a:stretch/>
        </p:blipFill>
        <p:spPr>
          <a:xfrm>
            <a:off x="677325" y="2160589"/>
            <a:ext cx="10181039" cy="3621240"/>
          </a:xfrm>
          <a:prstGeom prst="rect">
            <a:avLst/>
          </a:prstGeom>
          <a:noFill/>
          <a:ln>
            <a:noFill/>
          </a:ln>
        </p:spPr>
      </p:pic>
      <p:pic>
        <p:nvPicPr>
          <p:cNvPr id="2" name="Google Shape;183;p6">
            <a:extLst>
              <a:ext uri="{FF2B5EF4-FFF2-40B4-BE49-F238E27FC236}">
                <a16:creationId xmlns:a16="http://schemas.microsoft.com/office/drawing/2014/main" id="{4D10D9D4-B6F0-4E51-28D2-859B7292142F}"/>
              </a:ext>
            </a:extLst>
          </p:cNvPr>
          <p:cNvPicPr preferRelativeResize="0"/>
          <p:nvPr/>
        </p:nvPicPr>
        <p:blipFill rotWithShape="1">
          <a:blip r:embed="rId4">
            <a:alphaModFix/>
          </a:blip>
          <a:srcRect/>
          <a:stretch/>
        </p:blipFill>
        <p:spPr>
          <a:xfrm>
            <a:off x="94435" y="79898"/>
            <a:ext cx="1414769" cy="13207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bf771b0d3a_0_29"/>
          <p:cNvSpPr txBox="1">
            <a:spLocks noGrp="1"/>
          </p:cNvSpPr>
          <p:nvPr>
            <p:ph type="title"/>
          </p:nvPr>
        </p:nvSpPr>
        <p:spPr>
          <a:xfrm>
            <a:off x="1893565" y="609600"/>
            <a:ext cx="8596800" cy="5550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lt-LT" sz="2800" b="1" dirty="0"/>
              <a:t>KIEKYBIN</a:t>
            </a:r>
            <a:r>
              <a:rPr lang="en-US" sz="2800" b="1" dirty="0"/>
              <a:t>IAI REZULTATAI</a:t>
            </a:r>
            <a:endParaRPr dirty="0"/>
          </a:p>
        </p:txBody>
      </p:sp>
      <p:sp>
        <p:nvSpPr>
          <p:cNvPr id="232" name="Google Shape;232;g3bf771b0d3a_0_29"/>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33" name="Google Shape;233;g3bf771b0d3a_0_29"/>
          <p:cNvPicPr preferRelativeResize="0"/>
          <p:nvPr/>
        </p:nvPicPr>
        <p:blipFill rotWithShape="1">
          <a:blip r:embed="rId3">
            <a:alphaModFix/>
          </a:blip>
          <a:srcRect l="1734" t="2704" r="1347"/>
          <a:stretch/>
        </p:blipFill>
        <p:spPr>
          <a:xfrm>
            <a:off x="742901" y="1867612"/>
            <a:ext cx="10300920" cy="4380788"/>
          </a:xfrm>
          <a:prstGeom prst="rect">
            <a:avLst/>
          </a:prstGeom>
          <a:noFill/>
          <a:ln>
            <a:noFill/>
          </a:ln>
        </p:spPr>
      </p:pic>
      <p:pic>
        <p:nvPicPr>
          <p:cNvPr id="2" name="Google Shape;183;p6">
            <a:extLst>
              <a:ext uri="{FF2B5EF4-FFF2-40B4-BE49-F238E27FC236}">
                <a16:creationId xmlns:a16="http://schemas.microsoft.com/office/drawing/2014/main" id="{6BE39459-8AFC-3ACE-ACA7-6D18B61C67FD}"/>
              </a:ext>
            </a:extLst>
          </p:cNvPr>
          <p:cNvPicPr preferRelativeResize="0"/>
          <p:nvPr/>
        </p:nvPicPr>
        <p:blipFill rotWithShape="1">
          <a:blip r:embed="rId4">
            <a:alphaModFix/>
          </a:blip>
          <a:srcRect/>
          <a:stretch/>
        </p:blipFill>
        <p:spPr>
          <a:xfrm>
            <a:off x="94435" y="79898"/>
            <a:ext cx="1414769" cy="13207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3bf771b0d3a_0_36"/>
          <p:cNvSpPr txBox="1">
            <a:spLocks noGrp="1"/>
          </p:cNvSpPr>
          <p:nvPr>
            <p:ph type="title"/>
          </p:nvPr>
        </p:nvSpPr>
        <p:spPr>
          <a:xfrm>
            <a:off x="2142140" y="816611"/>
            <a:ext cx="8596800" cy="5550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lt-LT" sz="2800" b="1" dirty="0"/>
              <a:t>KIEKYBIN</a:t>
            </a:r>
            <a:r>
              <a:rPr lang="en-US" sz="2800" b="1" dirty="0"/>
              <a:t>IAI REZULTATAI</a:t>
            </a:r>
            <a:endParaRPr dirty="0"/>
          </a:p>
        </p:txBody>
      </p:sp>
      <p:sp>
        <p:nvSpPr>
          <p:cNvPr id="239" name="Google Shape;239;g3bf771b0d3a_0_36"/>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dirty="0"/>
          </a:p>
        </p:txBody>
      </p:sp>
      <p:pic>
        <p:nvPicPr>
          <p:cNvPr id="240" name="Google Shape;240;g3bf771b0d3a_0_36"/>
          <p:cNvPicPr preferRelativeResize="0"/>
          <p:nvPr/>
        </p:nvPicPr>
        <p:blipFill rotWithShape="1">
          <a:blip r:embed="rId3">
            <a:alphaModFix/>
          </a:blip>
          <a:srcRect l="607" t="5151" r="1362" b="2367"/>
          <a:stretch/>
        </p:blipFill>
        <p:spPr>
          <a:xfrm>
            <a:off x="320150" y="1990475"/>
            <a:ext cx="11551700" cy="2033925"/>
          </a:xfrm>
          <a:prstGeom prst="rect">
            <a:avLst/>
          </a:prstGeom>
          <a:noFill/>
          <a:ln>
            <a:noFill/>
          </a:ln>
        </p:spPr>
      </p:pic>
      <p:pic>
        <p:nvPicPr>
          <p:cNvPr id="2" name="Google Shape;183;p6">
            <a:extLst>
              <a:ext uri="{FF2B5EF4-FFF2-40B4-BE49-F238E27FC236}">
                <a16:creationId xmlns:a16="http://schemas.microsoft.com/office/drawing/2014/main" id="{DC4CCB4B-BBBA-B515-EF5E-3F9D0592C67D}"/>
              </a:ext>
            </a:extLst>
          </p:cNvPr>
          <p:cNvPicPr preferRelativeResize="0"/>
          <p:nvPr/>
        </p:nvPicPr>
        <p:blipFill rotWithShape="1">
          <a:blip r:embed="rId4">
            <a:alphaModFix/>
          </a:blip>
          <a:srcRect/>
          <a:stretch/>
        </p:blipFill>
        <p:spPr>
          <a:xfrm>
            <a:off x="94435" y="79898"/>
            <a:ext cx="1414769" cy="1320799"/>
          </a:xfrm>
          <a:prstGeom prst="rect">
            <a:avLst/>
          </a:prstGeom>
          <a:noFill/>
          <a:ln>
            <a:noFill/>
          </a:ln>
        </p:spPr>
      </p:pic>
    </p:spTree>
  </p:cSld>
  <p:clrMapOvr>
    <a:masterClrMapping/>
  </p:clrMapOvr>
</p:sld>
</file>

<file path=ppt/theme/theme1.xml><?xml version="1.0" encoding="utf-8"?>
<a:theme xmlns:a="http://schemas.openxmlformats.org/drawingml/2006/main" name="Briaunota">
  <a:themeElements>
    <a:clrScheme name="Geltonai oranžinė">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731</Words>
  <Application>Microsoft Office PowerPoint</Application>
  <PresentationFormat>Plačiaekranė</PresentationFormat>
  <Paragraphs>86</Paragraphs>
  <Slides>20</Slides>
  <Notes>19</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20</vt:i4>
      </vt:variant>
    </vt:vector>
  </HeadingPairs>
  <TitlesOfParts>
    <vt:vector size="26" baseType="lpstr">
      <vt:lpstr>Arial</vt:lpstr>
      <vt:lpstr>Lato</vt:lpstr>
      <vt:lpstr>Noto Sans Symbols</vt:lpstr>
      <vt:lpstr>Times New Roman</vt:lpstr>
      <vt:lpstr>Trebuchet MS</vt:lpstr>
      <vt:lpstr>Briaunota</vt:lpstr>
      <vt:lpstr>2025 M. DARBO SU JAUNIMU GATVĖJE ĮGYVENDINIMO ATASKAITA IR 2026 M. VYKDYMO TIKSLAI</vt:lpstr>
      <vt:lpstr>TIKSLAS</vt:lpstr>
      <vt:lpstr>„PowerPoint“ pateiktis</vt:lpstr>
      <vt:lpstr>ĮVYKDYTOS VEIKLOS: </vt:lpstr>
      <vt:lpstr>KIEKYBINIAI REZULTATAI </vt:lpstr>
      <vt:lpstr>KIEKYBINIAI REZULTATAI</vt:lpstr>
      <vt:lpstr>KIEKYBINIAI REZULTATAI</vt:lpstr>
      <vt:lpstr>KIEKYBINIAI REZULTATAI</vt:lpstr>
      <vt:lpstr>KIEKYBINIAI REZULTATAI</vt:lpstr>
      <vt:lpstr>KIEKYBINIAI REZULTATAI</vt:lpstr>
      <vt:lpstr>VYKDYTOS VEIKLOS SANTYKIO UŽMEZGIMUI SU JAUNIMU:</vt:lpstr>
      <vt:lpstr>VYKDYTAS PRISISTATYMAS MOKYKLOSE</vt:lpstr>
      <vt:lpstr>KOKYBINAI REZULTATAI:</vt:lpstr>
      <vt:lpstr>KOKYBINAI REZULTATAI:</vt:lpstr>
      <vt:lpstr>KOKYBINAI REZULTATAI:</vt:lpstr>
      <vt:lpstr>KOKYBINAI REZULTATAI:</vt:lpstr>
      <vt:lpstr>ĮŽVALGOS:</vt:lpstr>
      <vt:lpstr>VEIKLŲ PLANAI 2026M.:</vt:lpstr>
      <vt:lpstr>2026M. TIKSLAI:</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lastModifiedBy>Kristina Rutienė</cp:lastModifiedBy>
  <cp:revision>2</cp:revision>
  <dcterms:created xsi:type="dcterms:W3CDTF">2024-01-24T11:52:45Z</dcterms:created>
  <dcterms:modified xsi:type="dcterms:W3CDTF">2026-01-27T12:07:24Z</dcterms:modified>
</cp:coreProperties>
</file>