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Yeseva One" charset="1" panose="00000500000000000000"/>
      <p:regular r:id="rId11"/>
    </p:embeddedFont>
    <p:embeddedFont>
      <p:font typeface="Montserrat" charset="1" panose="00000500000000000000"/>
      <p:regular r:id="rId12"/>
    </p:embeddedFont>
    <p:embeddedFont>
      <p:font typeface="Montserrat Bold" charset="1" panose="000008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jpeg" Type="http://schemas.openxmlformats.org/officeDocument/2006/relationships/image"/><Relationship Id="rId7" Target="../media/image15.jpeg" Type="http://schemas.openxmlformats.org/officeDocument/2006/relationships/image"/><Relationship Id="rId8" Target="../media/image16.jpeg" Type="http://schemas.openxmlformats.org/officeDocument/2006/relationships/image"/><Relationship Id="rId9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7.jpeg" Type="http://schemas.openxmlformats.org/officeDocument/2006/relationships/image"/><Relationship Id="rId7" Target="../media/image18.jpeg" Type="http://schemas.openxmlformats.org/officeDocument/2006/relationships/image"/><Relationship Id="rId8" Target="../media/image3.png" Type="http://schemas.openxmlformats.org/officeDocument/2006/relationships/image"/><Relationship Id="rId9" Target="../media/image1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3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583105" y="-1246696"/>
            <a:ext cx="8371021" cy="4550791"/>
          </a:xfrm>
          <a:custGeom>
            <a:avLst/>
            <a:gdLst/>
            <a:ahLst/>
            <a:cxnLst/>
            <a:rect r="r" b="b" t="t" l="l"/>
            <a:pathLst>
              <a:path h="4550791" w="8371021">
                <a:moveTo>
                  <a:pt x="0" y="0"/>
                </a:moveTo>
                <a:lnTo>
                  <a:pt x="8371021" y="0"/>
                </a:lnTo>
                <a:lnTo>
                  <a:pt x="8371021" y="4550792"/>
                </a:lnTo>
                <a:lnTo>
                  <a:pt x="0" y="4550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34036" y="2868104"/>
            <a:ext cx="8371021" cy="4550791"/>
          </a:xfrm>
          <a:custGeom>
            <a:avLst/>
            <a:gdLst/>
            <a:ahLst/>
            <a:cxnLst/>
            <a:rect r="r" b="b" t="t" l="l"/>
            <a:pathLst>
              <a:path h="4550791" w="8371021">
                <a:moveTo>
                  <a:pt x="0" y="0"/>
                </a:moveTo>
                <a:lnTo>
                  <a:pt x="8371021" y="0"/>
                </a:lnTo>
                <a:lnTo>
                  <a:pt x="8371021" y="4550792"/>
                </a:lnTo>
                <a:lnTo>
                  <a:pt x="0" y="4550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245354" y="6982904"/>
            <a:ext cx="8371021" cy="4550791"/>
          </a:xfrm>
          <a:custGeom>
            <a:avLst/>
            <a:gdLst/>
            <a:ahLst/>
            <a:cxnLst/>
            <a:rect r="r" b="b" t="t" l="l"/>
            <a:pathLst>
              <a:path h="4550791" w="8371021">
                <a:moveTo>
                  <a:pt x="0" y="0"/>
                </a:moveTo>
                <a:lnTo>
                  <a:pt x="8371021" y="0"/>
                </a:lnTo>
                <a:lnTo>
                  <a:pt x="8371021" y="4550792"/>
                </a:lnTo>
                <a:lnTo>
                  <a:pt x="0" y="4550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51874" y="1536865"/>
            <a:ext cx="13682791" cy="7278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39"/>
              </a:lnSpc>
            </a:pPr>
            <a:r>
              <a:rPr lang="en-US" sz="10313">
                <a:solidFill>
                  <a:srgbClr val="FFF5DE"/>
                </a:solidFill>
                <a:latin typeface="Yeseva One"/>
                <a:ea typeface="Yeseva One"/>
                <a:cs typeface="Yeseva One"/>
                <a:sym typeface="Yeseva One"/>
              </a:rPr>
              <a:t>LIETUVOS MOKSLEIVIŲ SĄJUNGOS GARGŽDŲ PADALINYS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6349430" y="-52735"/>
            <a:ext cx="2162869" cy="2162869"/>
          </a:xfrm>
          <a:custGeom>
            <a:avLst/>
            <a:gdLst/>
            <a:ahLst/>
            <a:cxnLst/>
            <a:rect r="r" b="b" t="t" l="l"/>
            <a:pathLst>
              <a:path h="2162869" w="2162869">
                <a:moveTo>
                  <a:pt x="0" y="0"/>
                </a:moveTo>
                <a:lnTo>
                  <a:pt x="2162869" y="0"/>
                </a:lnTo>
                <a:lnTo>
                  <a:pt x="2162869" y="2162870"/>
                </a:lnTo>
                <a:lnTo>
                  <a:pt x="0" y="21628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3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54210">
            <a:off x="-1021164" y="-4895643"/>
            <a:ext cx="5430292" cy="8775838"/>
          </a:xfrm>
          <a:custGeom>
            <a:avLst/>
            <a:gdLst/>
            <a:ahLst/>
            <a:cxnLst/>
            <a:rect r="r" b="b" t="t" l="l"/>
            <a:pathLst>
              <a:path h="8775838" w="5430292">
                <a:moveTo>
                  <a:pt x="0" y="0"/>
                </a:moveTo>
                <a:lnTo>
                  <a:pt x="5430292" y="0"/>
                </a:lnTo>
                <a:lnTo>
                  <a:pt x="5430292" y="8775838"/>
                </a:lnTo>
                <a:lnTo>
                  <a:pt x="0" y="87758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876185" y="4429125"/>
            <a:ext cx="6325128" cy="7305368"/>
          </a:xfrm>
          <a:custGeom>
            <a:avLst/>
            <a:gdLst/>
            <a:ahLst/>
            <a:cxnLst/>
            <a:rect r="r" b="b" t="t" l="l"/>
            <a:pathLst>
              <a:path h="7305368" w="6325128">
                <a:moveTo>
                  <a:pt x="0" y="0"/>
                </a:moveTo>
                <a:lnTo>
                  <a:pt x="6325128" y="0"/>
                </a:lnTo>
                <a:lnTo>
                  <a:pt x="6325128" y="7305368"/>
                </a:lnTo>
                <a:lnTo>
                  <a:pt x="0" y="73053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536331" y="5143500"/>
            <a:ext cx="5384299" cy="975904"/>
          </a:xfrm>
          <a:custGeom>
            <a:avLst/>
            <a:gdLst/>
            <a:ahLst/>
            <a:cxnLst/>
            <a:rect r="r" b="b" t="t" l="l"/>
            <a:pathLst>
              <a:path h="975904" w="5384299">
                <a:moveTo>
                  <a:pt x="0" y="0"/>
                </a:moveTo>
                <a:lnTo>
                  <a:pt x="5384298" y="0"/>
                </a:lnTo>
                <a:lnTo>
                  <a:pt x="5384298" y="975904"/>
                </a:lnTo>
                <a:lnTo>
                  <a:pt x="0" y="9759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15523" y="1970321"/>
            <a:ext cx="17656954" cy="2715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04"/>
              </a:lnSpc>
            </a:pPr>
            <a:r>
              <a:rPr lang="en-US" sz="10616">
                <a:solidFill>
                  <a:srgbClr val="FFF5DE"/>
                </a:solidFill>
                <a:latin typeface="Yeseva One"/>
                <a:ea typeface="Yeseva One"/>
                <a:cs typeface="Yeseva One"/>
                <a:sym typeface="Yeseva One"/>
              </a:rPr>
              <a:t>LIETUVOS MOKSLEIVIŲ SĄJUNGA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735917" y="5076825"/>
            <a:ext cx="9514663" cy="423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1"/>
              </a:lnSpc>
            </a:pPr>
            <a:r>
              <a:rPr lang="en-US" sz="4043">
                <a:solidFill>
                  <a:srgbClr val="FFF5DE"/>
                </a:solidFill>
                <a:latin typeface="Montserrat"/>
                <a:ea typeface="Montserrat"/>
                <a:cs typeface="Montserrat"/>
                <a:sym typeface="Montserrat"/>
              </a:rPr>
              <a:t>Lietuvos moksleivių sąjunga (–toliau LMS) visuomeninė, savanoriška, pelno nesiekianti, vienintelė Lietuvos moksleivių interesams atstovaujanti bei Lietuvos mokinių tarybas vienijanti organizacija.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2536331" y="6399648"/>
            <a:ext cx="5384299" cy="975904"/>
          </a:xfrm>
          <a:custGeom>
            <a:avLst/>
            <a:gdLst/>
            <a:ahLst/>
            <a:cxnLst/>
            <a:rect r="r" b="b" t="t" l="l"/>
            <a:pathLst>
              <a:path h="975904" w="5384299">
                <a:moveTo>
                  <a:pt x="0" y="0"/>
                </a:moveTo>
                <a:lnTo>
                  <a:pt x="5384298" y="0"/>
                </a:lnTo>
                <a:lnTo>
                  <a:pt x="5384298" y="975904"/>
                </a:lnTo>
                <a:lnTo>
                  <a:pt x="0" y="9759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536331" y="7655796"/>
            <a:ext cx="5384299" cy="975904"/>
          </a:xfrm>
          <a:custGeom>
            <a:avLst/>
            <a:gdLst/>
            <a:ahLst/>
            <a:cxnLst/>
            <a:rect r="r" b="b" t="t" l="l"/>
            <a:pathLst>
              <a:path h="975904" w="5384299">
                <a:moveTo>
                  <a:pt x="0" y="0"/>
                </a:moveTo>
                <a:lnTo>
                  <a:pt x="5384298" y="0"/>
                </a:lnTo>
                <a:lnTo>
                  <a:pt x="5384298" y="975904"/>
                </a:lnTo>
                <a:lnTo>
                  <a:pt x="0" y="9759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536331" y="8907925"/>
            <a:ext cx="5384299" cy="975904"/>
          </a:xfrm>
          <a:custGeom>
            <a:avLst/>
            <a:gdLst/>
            <a:ahLst/>
            <a:cxnLst/>
            <a:rect r="r" b="b" t="t" l="l"/>
            <a:pathLst>
              <a:path h="975904" w="5384299">
                <a:moveTo>
                  <a:pt x="0" y="0"/>
                </a:moveTo>
                <a:lnTo>
                  <a:pt x="5384298" y="0"/>
                </a:lnTo>
                <a:lnTo>
                  <a:pt x="5384298" y="975904"/>
                </a:lnTo>
                <a:lnTo>
                  <a:pt x="0" y="9759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3042881" y="5258944"/>
            <a:ext cx="4371198" cy="678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1"/>
              </a:lnSpc>
            </a:pPr>
            <a:r>
              <a:rPr lang="en-US" sz="4043" b="true">
                <a:solidFill>
                  <a:srgbClr val="73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&gt;42 PADALINIAI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757131" y="6515092"/>
            <a:ext cx="5163498" cy="678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1"/>
              </a:lnSpc>
            </a:pPr>
            <a:r>
              <a:rPr lang="en-US" sz="4043" b="true">
                <a:solidFill>
                  <a:srgbClr val="73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&gt;1000 SAVANORIŲ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124502" y="7775602"/>
            <a:ext cx="5163498" cy="678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1"/>
              </a:lnSpc>
            </a:pPr>
            <a:r>
              <a:rPr lang="en-US" sz="4043" b="true">
                <a:solidFill>
                  <a:srgbClr val="73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ĮKURTA 1996M.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042881" y="9023369"/>
            <a:ext cx="4636097" cy="678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1"/>
              </a:lnSpc>
            </a:pPr>
            <a:r>
              <a:rPr lang="en-US" sz="4043" b="true">
                <a:solidFill>
                  <a:srgbClr val="73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&gt;550 MOK. TAR.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6349430" y="-52735"/>
            <a:ext cx="2162869" cy="2162869"/>
          </a:xfrm>
          <a:custGeom>
            <a:avLst/>
            <a:gdLst/>
            <a:ahLst/>
            <a:cxnLst/>
            <a:rect r="r" b="b" t="t" l="l"/>
            <a:pathLst>
              <a:path h="2162869" w="2162869">
                <a:moveTo>
                  <a:pt x="0" y="0"/>
                </a:moveTo>
                <a:lnTo>
                  <a:pt x="2162869" y="0"/>
                </a:lnTo>
                <a:lnTo>
                  <a:pt x="2162869" y="2162870"/>
                </a:lnTo>
                <a:lnTo>
                  <a:pt x="0" y="21628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3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101013">
            <a:off x="11805608" y="-3690903"/>
            <a:ext cx="8774361" cy="7655520"/>
          </a:xfrm>
          <a:custGeom>
            <a:avLst/>
            <a:gdLst/>
            <a:ahLst/>
            <a:cxnLst/>
            <a:rect r="r" b="b" t="t" l="l"/>
            <a:pathLst>
              <a:path h="7655520" w="8774361">
                <a:moveTo>
                  <a:pt x="0" y="0"/>
                </a:moveTo>
                <a:lnTo>
                  <a:pt x="8774361" y="0"/>
                </a:lnTo>
                <a:lnTo>
                  <a:pt x="8774361" y="7655520"/>
                </a:lnTo>
                <a:lnTo>
                  <a:pt x="0" y="7655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283986" y="4545682"/>
            <a:ext cx="5955782" cy="7232229"/>
          </a:xfrm>
          <a:custGeom>
            <a:avLst/>
            <a:gdLst/>
            <a:ahLst/>
            <a:cxnLst/>
            <a:rect r="r" b="b" t="t" l="l"/>
            <a:pathLst>
              <a:path h="7232229" w="5955782">
                <a:moveTo>
                  <a:pt x="0" y="0"/>
                </a:moveTo>
                <a:lnTo>
                  <a:pt x="5955781" y="0"/>
                </a:lnTo>
                <a:lnTo>
                  <a:pt x="5955781" y="7232229"/>
                </a:lnTo>
                <a:lnTo>
                  <a:pt x="0" y="72322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308312" y="4727811"/>
            <a:ext cx="5233302" cy="5246370"/>
            <a:chOff x="0" y="0"/>
            <a:chExt cx="5594350" cy="56083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91" y="474"/>
              <a:ext cx="5594679" cy="5608083"/>
            </a:xfrm>
            <a:custGeom>
              <a:avLst/>
              <a:gdLst/>
              <a:ahLst/>
              <a:cxnLst/>
              <a:rect r="r" b="b" t="t" l="l"/>
              <a:pathLst>
                <a:path h="5608083" w="5594679">
                  <a:moveTo>
                    <a:pt x="3495819" y="150656"/>
                  </a:moveTo>
                  <a:cubicBezTo>
                    <a:pt x="4688349" y="317026"/>
                    <a:pt x="6184409" y="779306"/>
                    <a:pt x="5355099" y="2868456"/>
                  </a:cubicBezTo>
                  <a:cubicBezTo>
                    <a:pt x="4525789" y="4957606"/>
                    <a:pt x="2808749" y="5328446"/>
                    <a:pt x="1979439" y="5557046"/>
                  </a:cubicBezTo>
                  <a:cubicBezTo>
                    <a:pt x="1150129" y="5785646"/>
                    <a:pt x="176039" y="5242086"/>
                    <a:pt x="520209" y="4011456"/>
                  </a:cubicBezTo>
                  <a:cubicBezTo>
                    <a:pt x="821199" y="2934496"/>
                    <a:pt x="-80501" y="1580676"/>
                    <a:pt x="5859" y="694216"/>
                  </a:cubicBezTo>
                  <a:cubicBezTo>
                    <a:pt x="92219" y="-192244"/>
                    <a:pt x="2064529" y="-50004"/>
                    <a:pt x="3495819" y="150656"/>
                  </a:cubicBezTo>
                  <a:close/>
                </a:path>
              </a:pathLst>
            </a:custGeom>
            <a:blipFill>
              <a:blip r:embed="rId6"/>
              <a:stretch>
                <a:fillRect l="-25316" t="0" r="-25316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5738771" y="4727811"/>
            <a:ext cx="5795010" cy="5246370"/>
            <a:chOff x="0" y="0"/>
            <a:chExt cx="5580380" cy="505206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705" y="-225"/>
              <a:ext cx="5580557" cy="5052325"/>
            </a:xfrm>
            <a:custGeom>
              <a:avLst/>
              <a:gdLst/>
              <a:ahLst/>
              <a:cxnLst/>
              <a:rect r="r" b="b" t="t" l="l"/>
              <a:pathLst>
                <a:path h="5052325" w="5580557">
                  <a:moveTo>
                    <a:pt x="4709865" y="382495"/>
                  </a:moveTo>
                  <a:cubicBezTo>
                    <a:pt x="3938975" y="-21365"/>
                    <a:pt x="3222695" y="439645"/>
                    <a:pt x="2649925" y="439645"/>
                  </a:cubicBezTo>
                  <a:cubicBezTo>
                    <a:pt x="2205425" y="439645"/>
                    <a:pt x="1367225" y="-672875"/>
                    <a:pt x="366465" y="641575"/>
                  </a:cubicBezTo>
                  <a:cubicBezTo>
                    <a:pt x="-634295" y="1956025"/>
                    <a:pt x="612845" y="3193005"/>
                    <a:pt x="1734255" y="4273775"/>
                  </a:cubicBezTo>
                  <a:cubicBezTo>
                    <a:pt x="2855665" y="5354545"/>
                    <a:pt x="4379665" y="5336765"/>
                    <a:pt x="5259775" y="4052795"/>
                  </a:cubicBezTo>
                  <a:cubicBezTo>
                    <a:pt x="5854135" y="3186655"/>
                    <a:pt x="5595055" y="847315"/>
                    <a:pt x="4709865" y="382495"/>
                  </a:cubicBezTo>
                  <a:close/>
                </a:path>
              </a:pathLst>
            </a:custGeom>
            <a:blipFill>
              <a:blip r:embed="rId7"/>
              <a:stretch>
                <a:fillRect l="-18024" t="0" r="-18024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4727811"/>
            <a:ext cx="6005881" cy="5246370"/>
            <a:chOff x="0" y="0"/>
            <a:chExt cx="5975350" cy="5219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6467" y="6412"/>
              <a:ext cx="5963222" cy="5207231"/>
            </a:xfrm>
            <a:custGeom>
              <a:avLst/>
              <a:gdLst/>
              <a:ahLst/>
              <a:cxnLst/>
              <a:rect r="r" b="b" t="t" l="l"/>
              <a:pathLst>
                <a:path h="5207231" w="5963222">
                  <a:moveTo>
                    <a:pt x="2335413" y="4117278"/>
                  </a:moveTo>
                  <a:cubicBezTo>
                    <a:pt x="3827663" y="4117278"/>
                    <a:pt x="3023753" y="5271708"/>
                    <a:pt x="4566803" y="5204398"/>
                  </a:cubicBezTo>
                  <a:cubicBezTo>
                    <a:pt x="5882523" y="5147248"/>
                    <a:pt x="6855343" y="2572958"/>
                    <a:pt x="4681103" y="1371538"/>
                  </a:cubicBezTo>
                  <a:cubicBezTo>
                    <a:pt x="2945013" y="411418"/>
                    <a:pt x="104023" y="-917002"/>
                    <a:pt x="504073" y="913068"/>
                  </a:cubicBezTo>
                  <a:cubicBezTo>
                    <a:pt x="904123" y="2743138"/>
                    <a:pt x="-525897" y="3315908"/>
                    <a:pt x="218323" y="4288728"/>
                  </a:cubicBezTo>
                  <a:cubicBezTo>
                    <a:pt x="962543" y="5261548"/>
                    <a:pt x="1018423" y="4117278"/>
                    <a:pt x="2335413" y="4117278"/>
                  </a:cubicBezTo>
                  <a:close/>
                </a:path>
              </a:pathLst>
            </a:custGeom>
            <a:blipFill>
              <a:blip r:embed="rId8"/>
              <a:stretch>
                <a:fillRect l="-15611" t="0" r="-15611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-2372968" y="1092923"/>
            <a:ext cx="17656954" cy="2715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04"/>
              </a:lnSpc>
            </a:pPr>
            <a:r>
              <a:rPr lang="en-US" sz="10616">
                <a:solidFill>
                  <a:srgbClr val="FFF5DE"/>
                </a:solidFill>
                <a:latin typeface="Yeseva One"/>
                <a:ea typeface="Yeseva One"/>
                <a:cs typeface="Yeseva One"/>
                <a:sym typeface="Yeseva One"/>
              </a:rPr>
              <a:t>LMS GARGŽDŲ PADALINYS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6349430" y="-52735"/>
            <a:ext cx="2162869" cy="2162869"/>
          </a:xfrm>
          <a:custGeom>
            <a:avLst/>
            <a:gdLst/>
            <a:ahLst/>
            <a:cxnLst/>
            <a:rect r="r" b="b" t="t" l="l"/>
            <a:pathLst>
              <a:path h="2162869" w="2162869">
                <a:moveTo>
                  <a:pt x="0" y="0"/>
                </a:moveTo>
                <a:lnTo>
                  <a:pt x="2162869" y="0"/>
                </a:lnTo>
                <a:lnTo>
                  <a:pt x="2162869" y="2162870"/>
                </a:lnTo>
                <a:lnTo>
                  <a:pt x="0" y="21628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3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101013">
            <a:off x="11805608" y="-3690903"/>
            <a:ext cx="8774361" cy="7655520"/>
          </a:xfrm>
          <a:custGeom>
            <a:avLst/>
            <a:gdLst/>
            <a:ahLst/>
            <a:cxnLst/>
            <a:rect r="r" b="b" t="t" l="l"/>
            <a:pathLst>
              <a:path h="7655520" w="8774361">
                <a:moveTo>
                  <a:pt x="0" y="0"/>
                </a:moveTo>
                <a:lnTo>
                  <a:pt x="8774361" y="0"/>
                </a:lnTo>
                <a:lnTo>
                  <a:pt x="8774361" y="7655520"/>
                </a:lnTo>
                <a:lnTo>
                  <a:pt x="0" y="7655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283986" y="4545682"/>
            <a:ext cx="5955782" cy="7232229"/>
          </a:xfrm>
          <a:custGeom>
            <a:avLst/>
            <a:gdLst/>
            <a:ahLst/>
            <a:cxnLst/>
            <a:rect r="r" b="b" t="t" l="l"/>
            <a:pathLst>
              <a:path h="7232229" w="5955782">
                <a:moveTo>
                  <a:pt x="0" y="0"/>
                </a:moveTo>
                <a:lnTo>
                  <a:pt x="5955781" y="0"/>
                </a:lnTo>
                <a:lnTo>
                  <a:pt x="5955781" y="7232229"/>
                </a:lnTo>
                <a:lnTo>
                  <a:pt x="0" y="72322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738771" y="4727811"/>
            <a:ext cx="5795010" cy="5246370"/>
            <a:chOff x="0" y="0"/>
            <a:chExt cx="5580380" cy="50520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705" y="-225"/>
              <a:ext cx="5580557" cy="5052325"/>
            </a:xfrm>
            <a:custGeom>
              <a:avLst/>
              <a:gdLst/>
              <a:ahLst/>
              <a:cxnLst/>
              <a:rect r="r" b="b" t="t" l="l"/>
              <a:pathLst>
                <a:path h="5052325" w="5580557">
                  <a:moveTo>
                    <a:pt x="4709865" y="382495"/>
                  </a:moveTo>
                  <a:cubicBezTo>
                    <a:pt x="3938975" y="-21365"/>
                    <a:pt x="3222695" y="439645"/>
                    <a:pt x="2649925" y="439645"/>
                  </a:cubicBezTo>
                  <a:cubicBezTo>
                    <a:pt x="2205425" y="439645"/>
                    <a:pt x="1367225" y="-672875"/>
                    <a:pt x="366465" y="641575"/>
                  </a:cubicBezTo>
                  <a:cubicBezTo>
                    <a:pt x="-634295" y="1956025"/>
                    <a:pt x="612845" y="3193005"/>
                    <a:pt x="1734255" y="4273775"/>
                  </a:cubicBezTo>
                  <a:cubicBezTo>
                    <a:pt x="2855665" y="5354545"/>
                    <a:pt x="4379665" y="5336765"/>
                    <a:pt x="5259775" y="4052795"/>
                  </a:cubicBezTo>
                  <a:cubicBezTo>
                    <a:pt x="5854135" y="3186655"/>
                    <a:pt x="5595055" y="847315"/>
                    <a:pt x="4709865" y="382495"/>
                  </a:cubicBezTo>
                  <a:close/>
                </a:path>
              </a:pathLst>
            </a:custGeom>
            <a:blipFill>
              <a:blip r:embed="rId6"/>
              <a:stretch>
                <a:fillRect l="-15615" t="-8091" r="-31174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0" y="4727811"/>
            <a:ext cx="6005881" cy="5246370"/>
            <a:chOff x="0" y="0"/>
            <a:chExt cx="5975350" cy="5219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467" y="6412"/>
              <a:ext cx="5963222" cy="5207231"/>
            </a:xfrm>
            <a:custGeom>
              <a:avLst/>
              <a:gdLst/>
              <a:ahLst/>
              <a:cxnLst/>
              <a:rect r="r" b="b" t="t" l="l"/>
              <a:pathLst>
                <a:path h="5207231" w="5963222">
                  <a:moveTo>
                    <a:pt x="2335413" y="4117278"/>
                  </a:moveTo>
                  <a:cubicBezTo>
                    <a:pt x="3827663" y="4117278"/>
                    <a:pt x="3023753" y="5271708"/>
                    <a:pt x="4566803" y="5204398"/>
                  </a:cubicBezTo>
                  <a:cubicBezTo>
                    <a:pt x="5882523" y="5147248"/>
                    <a:pt x="6855343" y="2572958"/>
                    <a:pt x="4681103" y="1371538"/>
                  </a:cubicBezTo>
                  <a:cubicBezTo>
                    <a:pt x="2945013" y="411418"/>
                    <a:pt x="104023" y="-917002"/>
                    <a:pt x="504073" y="913068"/>
                  </a:cubicBezTo>
                  <a:cubicBezTo>
                    <a:pt x="904123" y="2743138"/>
                    <a:pt x="-525897" y="3315908"/>
                    <a:pt x="218323" y="4288728"/>
                  </a:cubicBezTo>
                  <a:cubicBezTo>
                    <a:pt x="962543" y="5261548"/>
                    <a:pt x="1018423" y="4117278"/>
                    <a:pt x="2335413" y="4117278"/>
                  </a:cubicBezTo>
                  <a:close/>
                </a:path>
              </a:pathLst>
            </a:custGeom>
            <a:blipFill>
              <a:blip r:embed="rId7"/>
              <a:stretch>
                <a:fillRect l="-14726" t="0" r="-14726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-2372968" y="1092923"/>
            <a:ext cx="17656954" cy="2715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04"/>
              </a:lnSpc>
            </a:pPr>
            <a:r>
              <a:rPr lang="en-US" sz="10616">
                <a:solidFill>
                  <a:srgbClr val="FFF5DE"/>
                </a:solidFill>
                <a:latin typeface="Yeseva One"/>
                <a:ea typeface="Yeseva One"/>
                <a:cs typeface="Yeseva One"/>
                <a:sym typeface="Yeseva One"/>
              </a:rPr>
              <a:t>LMS GARGŽDŲ PADALINYS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6349430" y="-52735"/>
            <a:ext cx="2162869" cy="2162869"/>
          </a:xfrm>
          <a:custGeom>
            <a:avLst/>
            <a:gdLst/>
            <a:ahLst/>
            <a:cxnLst/>
            <a:rect r="r" b="b" t="t" l="l"/>
            <a:pathLst>
              <a:path h="2162869" w="2162869">
                <a:moveTo>
                  <a:pt x="0" y="0"/>
                </a:moveTo>
                <a:lnTo>
                  <a:pt x="2162869" y="0"/>
                </a:lnTo>
                <a:lnTo>
                  <a:pt x="2162869" y="2162870"/>
                </a:lnTo>
                <a:lnTo>
                  <a:pt x="0" y="21628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1547983" y="3546983"/>
            <a:ext cx="6740017" cy="6740017"/>
            <a:chOff x="0" y="0"/>
            <a:chExt cx="12700000" cy="1270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25908" y="857250"/>
              <a:ext cx="12396490" cy="11506076"/>
            </a:xfrm>
            <a:custGeom>
              <a:avLst/>
              <a:gdLst/>
              <a:ahLst/>
              <a:cxnLst/>
              <a:rect r="r" b="b" t="t" l="l"/>
              <a:pathLst>
                <a:path h="11506076" w="12396490">
                  <a:moveTo>
                    <a:pt x="10015042" y="938530"/>
                  </a:moveTo>
                  <a:cubicBezTo>
                    <a:pt x="8825052" y="189230"/>
                    <a:pt x="8506282" y="154940"/>
                    <a:pt x="7108012" y="0"/>
                  </a:cubicBezTo>
                  <a:cubicBezTo>
                    <a:pt x="3902532" y="38100"/>
                    <a:pt x="1304112" y="1889760"/>
                    <a:pt x="298272" y="4933950"/>
                  </a:cubicBezTo>
                  <a:cubicBezTo>
                    <a:pt x="-45898" y="5975350"/>
                    <a:pt x="-137338" y="7139940"/>
                    <a:pt x="266522" y="8159750"/>
                  </a:cubicBezTo>
                  <a:cubicBezTo>
                    <a:pt x="797382" y="9499600"/>
                    <a:pt x="2116912" y="10407650"/>
                    <a:pt x="3511372" y="10773410"/>
                  </a:cubicBezTo>
                  <a:cubicBezTo>
                    <a:pt x="4905832" y="11140440"/>
                    <a:pt x="6441262" y="11644630"/>
                    <a:pt x="7871282" y="11470640"/>
                  </a:cubicBezTo>
                  <a:cubicBezTo>
                    <a:pt x="8986342" y="11334750"/>
                    <a:pt x="10100132" y="10519410"/>
                    <a:pt x="10934522" y="9767570"/>
                  </a:cubicBezTo>
                  <a:cubicBezTo>
                    <a:pt x="11488242" y="9268460"/>
                    <a:pt x="11833682" y="8576310"/>
                    <a:pt x="12064822" y="7867650"/>
                  </a:cubicBezTo>
                  <a:cubicBezTo>
                    <a:pt x="12872542" y="5401310"/>
                    <a:pt x="12210872" y="2322830"/>
                    <a:pt x="10015042" y="938530"/>
                  </a:cubicBezTo>
                  <a:close/>
                </a:path>
              </a:pathLst>
            </a:custGeom>
            <a:blipFill>
              <a:blip r:embed="rId9"/>
              <a:stretch>
                <a:fillRect l="-32604" t="0" r="-32604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3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85160" y="-1246696"/>
            <a:ext cx="8371021" cy="4550791"/>
          </a:xfrm>
          <a:custGeom>
            <a:avLst/>
            <a:gdLst/>
            <a:ahLst/>
            <a:cxnLst/>
            <a:rect r="r" b="b" t="t" l="l"/>
            <a:pathLst>
              <a:path h="4550791" w="8371021">
                <a:moveTo>
                  <a:pt x="0" y="0"/>
                </a:moveTo>
                <a:lnTo>
                  <a:pt x="8371020" y="0"/>
                </a:lnTo>
                <a:lnTo>
                  <a:pt x="8371020" y="4550792"/>
                </a:lnTo>
                <a:lnTo>
                  <a:pt x="0" y="4550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97177" y="2868104"/>
            <a:ext cx="8371021" cy="4550791"/>
          </a:xfrm>
          <a:custGeom>
            <a:avLst/>
            <a:gdLst/>
            <a:ahLst/>
            <a:cxnLst/>
            <a:rect r="r" b="b" t="t" l="l"/>
            <a:pathLst>
              <a:path h="4550791" w="8371021">
                <a:moveTo>
                  <a:pt x="0" y="0"/>
                </a:moveTo>
                <a:lnTo>
                  <a:pt x="8371020" y="0"/>
                </a:lnTo>
                <a:lnTo>
                  <a:pt x="8371020" y="4550792"/>
                </a:lnTo>
                <a:lnTo>
                  <a:pt x="0" y="4550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185160" y="6982904"/>
            <a:ext cx="8371021" cy="4550791"/>
          </a:xfrm>
          <a:custGeom>
            <a:avLst/>
            <a:gdLst/>
            <a:ahLst/>
            <a:cxnLst/>
            <a:rect r="r" b="b" t="t" l="l"/>
            <a:pathLst>
              <a:path h="4550791" w="8371021">
                <a:moveTo>
                  <a:pt x="0" y="0"/>
                </a:moveTo>
                <a:lnTo>
                  <a:pt x="8371020" y="0"/>
                </a:lnTo>
                <a:lnTo>
                  <a:pt x="8371020" y="4550792"/>
                </a:lnTo>
                <a:lnTo>
                  <a:pt x="0" y="4550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393451" y="3411430"/>
            <a:ext cx="7814563" cy="3111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363"/>
              </a:lnSpc>
            </a:pPr>
            <a:r>
              <a:rPr lang="en-US" sz="18116">
                <a:solidFill>
                  <a:srgbClr val="FFF5DE"/>
                </a:solidFill>
                <a:latin typeface="Yeseva One"/>
                <a:ea typeface="Yeseva One"/>
                <a:cs typeface="Yeseva One"/>
                <a:sym typeface="Yeseva One"/>
              </a:rPr>
              <a:t>AČIŪ!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6349430" y="-52735"/>
            <a:ext cx="2162869" cy="2162869"/>
          </a:xfrm>
          <a:custGeom>
            <a:avLst/>
            <a:gdLst/>
            <a:ahLst/>
            <a:cxnLst/>
            <a:rect r="r" b="b" t="t" l="l"/>
            <a:pathLst>
              <a:path h="2162869" w="2162869">
                <a:moveTo>
                  <a:pt x="0" y="0"/>
                </a:moveTo>
                <a:lnTo>
                  <a:pt x="2162869" y="0"/>
                </a:lnTo>
                <a:lnTo>
                  <a:pt x="2162869" y="2162870"/>
                </a:lnTo>
                <a:lnTo>
                  <a:pt x="0" y="21628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DAHKOoxVcso</dc:identifier>
  <dcterms:modified xsi:type="dcterms:W3CDTF">2011-08-01T06:04:30Z</dcterms:modified>
  <cp:revision>1</cp:revision>
  <dc:title>JRT susirinkimas</dc:title>
</cp:coreProperties>
</file>