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491" r:id="rId5"/>
    <p:sldId id="508" r:id="rId6"/>
    <p:sldId id="546" r:id="rId7"/>
    <p:sldId id="543" r:id="rId8"/>
    <p:sldId id="519" r:id="rId9"/>
    <p:sldId id="547" r:id="rId10"/>
    <p:sldId id="521" r:id="rId11"/>
    <p:sldId id="548" r:id="rId12"/>
    <p:sldId id="549" r:id="rId13"/>
    <p:sldId id="550" r:id="rId14"/>
    <p:sldId id="520" r:id="rId15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618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EA6F27-7B5D-925D-28E1-4F5C3DE52430}" name="Gabrielė Pajėdaitė" initials="" userId="S::gabriele@superyou.lt::1b5cf912-66f8-4a67-8f61-c6939d113f42" providerId="AD"/>
  <p188:author id="{FE1BD73A-E352-A987-55A3-28133F816FFD}" name="mantas.virbauskas@klaipedos-r.lt" initials="ma" userId="S::urn:spo:guest#mantas.virbauskas@klaipedos-r.lt::" providerId="AD"/>
  <p188:author id="{AC91CA4E-704E-E397-0B8B-E7AF5AF2D74D}" name="Superyou Agency" initials="" userId="S::super@superyou.lt::65514b9e-73de-4e7e-ad7f-1097a1d0ac10" providerId="AD"/>
  <p188:author id="{9566A55B-5C83-55B6-E77F-2DBD041B3E65}" name="Ernesta Badalova" initials="EB" userId="S::ernesta.badalova@klaipedos-r.lt::c7c05151-9bf5-4cdf-999a-2f1deeeebd7a" providerId="AD"/>
  <p188:author id="{E2001886-DDA0-2073-250A-C6DDC8C24E3F}" name="Mindaugas Lataitis" initials="ML" userId="S::mindaugas@superyou.lt::e47c57be-1b31-4b83-9d50-1980e2f56260" providerId="AD"/>
  <p188:author id="{14FF9ADE-7AAC-800E-01A1-8A6274F942EF}" name="Mantas Virbauskas" initials="MV" userId="S::mantas.virbauskas@klaipedos-r.lt::25e21488-6b48-4fd1-8815-ab39b14748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0E6"/>
    <a:srgbClr val="041790"/>
    <a:srgbClr val="0036C5"/>
    <a:srgbClr val="04188F"/>
    <a:srgbClr val="9D91E2"/>
    <a:srgbClr val="03A7E8"/>
    <a:srgbClr val="CCECFF"/>
    <a:srgbClr val="254081"/>
    <a:srgbClr val="9AC27A"/>
    <a:srgbClr val="8F2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5" y="53"/>
      </p:cViewPr>
      <p:guideLst>
        <p:guide orient="horz" pos="618"/>
        <p:guide orient="horz" pos="12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tarė Plungienė" userId="c698dd1b-182f-4989-a065-a70b83ca45e1" providerId="ADAL" clId="{AA1B123C-A163-47BE-970E-3D48FE0F5612}"/>
    <pc:docChg chg="undo custSel addSld delSld modSld sldOrd">
      <pc:chgData name="Gintarė Plungienė" userId="c698dd1b-182f-4989-a065-a70b83ca45e1" providerId="ADAL" clId="{AA1B123C-A163-47BE-970E-3D48FE0F5612}" dt="2026-05-21T08:42:15.167" v="2143" actId="14100"/>
      <pc:docMkLst>
        <pc:docMk/>
      </pc:docMkLst>
      <pc:sldChg chg="del">
        <pc:chgData name="Gintarė Plungienė" userId="c698dd1b-182f-4989-a065-a70b83ca45e1" providerId="ADAL" clId="{AA1B123C-A163-47BE-970E-3D48FE0F5612}" dt="2026-05-21T07:27:45.807" v="62" actId="47"/>
        <pc:sldMkLst>
          <pc:docMk/>
          <pc:sldMk cId="2664850698" sldId="377"/>
        </pc:sldMkLst>
      </pc:sldChg>
      <pc:sldChg chg="del">
        <pc:chgData name="Gintarė Plungienė" userId="c698dd1b-182f-4989-a065-a70b83ca45e1" providerId="ADAL" clId="{AA1B123C-A163-47BE-970E-3D48FE0F5612}" dt="2026-05-21T07:27:48" v="64" actId="47"/>
        <pc:sldMkLst>
          <pc:docMk/>
          <pc:sldMk cId="1745603560" sldId="440"/>
        </pc:sldMkLst>
      </pc:sldChg>
      <pc:sldChg chg="del">
        <pc:chgData name="Gintarė Plungienė" userId="c698dd1b-182f-4989-a065-a70b83ca45e1" providerId="ADAL" clId="{AA1B123C-A163-47BE-970E-3D48FE0F5612}" dt="2026-05-21T07:27:44.333" v="61" actId="47"/>
        <pc:sldMkLst>
          <pc:docMk/>
          <pc:sldMk cId="1812628992" sldId="443"/>
        </pc:sldMkLst>
      </pc:sldChg>
      <pc:sldChg chg="modSp mod">
        <pc:chgData name="Gintarė Plungienė" userId="c698dd1b-182f-4989-a065-a70b83ca45e1" providerId="ADAL" clId="{AA1B123C-A163-47BE-970E-3D48FE0F5612}" dt="2026-05-21T07:21:35.595" v="26" actId="20577"/>
        <pc:sldMkLst>
          <pc:docMk/>
          <pc:sldMk cId="2152605677" sldId="491"/>
        </pc:sldMkLst>
        <pc:spChg chg="mod">
          <ac:chgData name="Gintarė Plungienė" userId="c698dd1b-182f-4989-a065-a70b83ca45e1" providerId="ADAL" clId="{AA1B123C-A163-47BE-970E-3D48FE0F5612}" dt="2026-05-21T07:21:35.595" v="26" actId="20577"/>
          <ac:spMkLst>
            <pc:docMk/>
            <pc:sldMk cId="2152605677" sldId="491"/>
            <ac:spMk id="12" creationId="{470DF439-982F-FED5-966B-EA62B21AAB50}"/>
          </ac:spMkLst>
        </pc:spChg>
      </pc:sldChg>
      <pc:sldChg chg="del">
        <pc:chgData name="Gintarė Plungienė" userId="c698dd1b-182f-4989-a065-a70b83ca45e1" providerId="ADAL" clId="{AA1B123C-A163-47BE-970E-3D48FE0F5612}" dt="2026-05-21T07:31:34.051" v="158" actId="47"/>
        <pc:sldMkLst>
          <pc:docMk/>
          <pc:sldMk cId="2788768113" sldId="501"/>
        </pc:sldMkLst>
      </pc:sldChg>
      <pc:sldChg chg="addSp delSp modSp mod">
        <pc:chgData name="Gintarė Plungienė" userId="c698dd1b-182f-4989-a065-a70b83ca45e1" providerId="ADAL" clId="{AA1B123C-A163-47BE-970E-3D48FE0F5612}" dt="2026-05-21T07:48:02.034" v="624" actId="1038"/>
        <pc:sldMkLst>
          <pc:docMk/>
          <pc:sldMk cId="2810904350" sldId="508"/>
        </pc:sldMkLst>
        <pc:spChg chg="mod">
          <ac:chgData name="Gintarė Plungienė" userId="c698dd1b-182f-4989-a065-a70b83ca45e1" providerId="ADAL" clId="{AA1B123C-A163-47BE-970E-3D48FE0F5612}" dt="2026-05-21T07:46:26.834" v="556" actId="14100"/>
          <ac:spMkLst>
            <pc:docMk/>
            <pc:sldMk cId="2810904350" sldId="508"/>
            <ac:spMk id="6" creationId="{5497E715-8D6B-7F06-86D3-EE424EC1CC92}"/>
          </ac:spMkLst>
        </pc:spChg>
        <pc:spChg chg="del mod">
          <ac:chgData name="Gintarė Plungienė" userId="c698dd1b-182f-4989-a065-a70b83ca45e1" providerId="ADAL" clId="{AA1B123C-A163-47BE-970E-3D48FE0F5612}" dt="2026-05-21T07:21:46.330" v="28" actId="21"/>
          <ac:spMkLst>
            <pc:docMk/>
            <pc:sldMk cId="2810904350" sldId="508"/>
            <ac:spMk id="7" creationId="{1652AFE5-BE02-8EF4-9401-04E7830ABBD4}"/>
          </ac:spMkLst>
        </pc:spChg>
        <pc:spChg chg="mod">
          <ac:chgData name="Gintarė Plungienė" userId="c698dd1b-182f-4989-a065-a70b83ca45e1" providerId="ADAL" clId="{AA1B123C-A163-47BE-970E-3D48FE0F5612}" dt="2026-05-21T07:48:02.034" v="624" actId="1038"/>
          <ac:spMkLst>
            <pc:docMk/>
            <pc:sldMk cId="2810904350" sldId="508"/>
            <ac:spMk id="12" creationId="{00122B70-785C-C3E2-F272-4C00080A60DA}"/>
          </ac:spMkLst>
        </pc:spChg>
        <pc:spChg chg="mod">
          <ac:chgData name="Gintarė Plungienė" userId="c698dd1b-182f-4989-a065-a70b83ca45e1" providerId="ADAL" clId="{AA1B123C-A163-47BE-970E-3D48FE0F5612}" dt="2026-05-21T07:46:47.720" v="578" actId="20577"/>
          <ac:spMkLst>
            <pc:docMk/>
            <pc:sldMk cId="2810904350" sldId="508"/>
            <ac:spMk id="13" creationId="{D135C2F7-8929-28F2-FD7B-479E91C4DE62}"/>
          </ac:spMkLst>
        </pc:spChg>
        <pc:spChg chg="mod">
          <ac:chgData name="Gintarė Plungienė" userId="c698dd1b-182f-4989-a065-a70b83ca45e1" providerId="ADAL" clId="{AA1B123C-A163-47BE-970E-3D48FE0F5612}" dt="2026-05-21T07:46:18.583" v="549" actId="14100"/>
          <ac:spMkLst>
            <pc:docMk/>
            <pc:sldMk cId="2810904350" sldId="508"/>
            <ac:spMk id="16" creationId="{14318822-D904-94D6-0A4B-D6F3603462DF}"/>
          </ac:spMkLst>
        </pc:spChg>
        <pc:picChg chg="add mod">
          <ac:chgData name="Gintarė Plungienė" userId="c698dd1b-182f-4989-a065-a70b83ca45e1" providerId="ADAL" clId="{AA1B123C-A163-47BE-970E-3D48FE0F5612}" dt="2026-05-21T07:27:10.317" v="59" actId="1076"/>
          <ac:picMkLst>
            <pc:docMk/>
            <pc:sldMk cId="2810904350" sldId="508"/>
            <ac:picMk id="3" creationId="{08F46DC7-A23A-63E9-7AFE-8AF2F31B3B39}"/>
          </ac:picMkLst>
        </pc:picChg>
        <pc:picChg chg="del">
          <ac:chgData name="Gintarė Plungienė" userId="c698dd1b-182f-4989-a065-a70b83ca45e1" providerId="ADAL" clId="{AA1B123C-A163-47BE-970E-3D48FE0F5612}" dt="2026-05-21T07:45:39.289" v="524" actId="478"/>
          <ac:picMkLst>
            <pc:docMk/>
            <pc:sldMk cId="2810904350" sldId="508"/>
            <ac:picMk id="35" creationId="{D0E7ADE8-F731-5EFB-FA9E-0D5DCA3A416B}"/>
          </ac:picMkLst>
        </pc:picChg>
        <pc:picChg chg="del">
          <ac:chgData name="Gintarė Plungienė" userId="c698dd1b-182f-4989-a065-a70b83ca45e1" providerId="ADAL" clId="{AA1B123C-A163-47BE-970E-3D48FE0F5612}" dt="2026-05-21T07:45:37.723" v="523" actId="478"/>
          <ac:picMkLst>
            <pc:docMk/>
            <pc:sldMk cId="2810904350" sldId="508"/>
            <ac:picMk id="36" creationId="{12EE379E-2485-BA46-CC27-13DF69ABB460}"/>
          </ac:picMkLst>
        </pc:picChg>
        <pc:picChg chg="del">
          <ac:chgData name="Gintarė Plungienė" userId="c698dd1b-182f-4989-a065-a70b83ca45e1" providerId="ADAL" clId="{AA1B123C-A163-47BE-970E-3D48FE0F5612}" dt="2026-05-21T07:45:41.272" v="526" actId="478"/>
          <ac:picMkLst>
            <pc:docMk/>
            <pc:sldMk cId="2810904350" sldId="508"/>
            <ac:picMk id="37" creationId="{2B2AD5F3-0601-6D06-7478-FF8203F4FD40}"/>
          </ac:picMkLst>
        </pc:picChg>
        <pc:picChg chg="del">
          <ac:chgData name="Gintarė Plungienė" userId="c698dd1b-182f-4989-a065-a70b83ca45e1" providerId="ADAL" clId="{AA1B123C-A163-47BE-970E-3D48FE0F5612}" dt="2026-05-21T07:45:40.394" v="525" actId="478"/>
          <ac:picMkLst>
            <pc:docMk/>
            <pc:sldMk cId="2810904350" sldId="508"/>
            <ac:picMk id="38" creationId="{6846EA47-6D7A-B2DD-9F77-F9567AD73916}"/>
          </ac:picMkLst>
        </pc:picChg>
      </pc:sldChg>
      <pc:sldChg chg="del">
        <pc:chgData name="Gintarė Plungienė" userId="c698dd1b-182f-4989-a065-a70b83ca45e1" providerId="ADAL" clId="{AA1B123C-A163-47BE-970E-3D48FE0F5612}" dt="2026-05-21T07:27:46.860" v="63" actId="47"/>
        <pc:sldMkLst>
          <pc:docMk/>
          <pc:sldMk cId="3787423175" sldId="510"/>
        </pc:sldMkLst>
      </pc:sldChg>
      <pc:sldChg chg="del">
        <pc:chgData name="Gintarė Plungienė" userId="c698dd1b-182f-4989-a065-a70b83ca45e1" providerId="ADAL" clId="{AA1B123C-A163-47BE-970E-3D48FE0F5612}" dt="2026-05-21T07:27:23.848" v="60" actId="47"/>
        <pc:sldMkLst>
          <pc:docMk/>
          <pc:sldMk cId="1626557653" sldId="516"/>
        </pc:sldMkLst>
      </pc:sldChg>
      <pc:sldChg chg="del">
        <pc:chgData name="Gintarė Plungienė" userId="c698dd1b-182f-4989-a065-a70b83ca45e1" providerId="ADAL" clId="{AA1B123C-A163-47BE-970E-3D48FE0F5612}" dt="2026-05-21T07:27:50.832" v="65" actId="47"/>
        <pc:sldMkLst>
          <pc:docMk/>
          <pc:sldMk cId="788188147" sldId="517"/>
        </pc:sldMkLst>
      </pc:sldChg>
      <pc:sldChg chg="addSp delSp modSp mod">
        <pc:chgData name="Gintarė Plungienė" userId="c698dd1b-182f-4989-a065-a70b83ca45e1" providerId="ADAL" clId="{AA1B123C-A163-47BE-970E-3D48FE0F5612}" dt="2026-05-21T08:00:49.396" v="1030" actId="1076"/>
        <pc:sldMkLst>
          <pc:docMk/>
          <pc:sldMk cId="2055697002" sldId="519"/>
        </pc:sldMkLst>
        <pc:spChg chg="del">
          <ac:chgData name="Gintarė Plungienė" userId="c698dd1b-182f-4989-a065-a70b83ca45e1" providerId="ADAL" clId="{AA1B123C-A163-47BE-970E-3D48FE0F5612}" dt="2026-05-21T07:53:29.578" v="825" actId="478"/>
          <ac:spMkLst>
            <pc:docMk/>
            <pc:sldMk cId="2055697002" sldId="519"/>
            <ac:spMk id="3" creationId="{FCB52A60-A0D8-CFD3-4EA7-D6F0BD32D534}"/>
          </ac:spMkLst>
        </pc:spChg>
        <pc:spChg chg="del mod">
          <ac:chgData name="Gintarė Plungienė" userId="c698dd1b-182f-4989-a065-a70b83ca45e1" providerId="ADAL" clId="{AA1B123C-A163-47BE-970E-3D48FE0F5612}" dt="2026-05-21T07:55:15.667" v="1019" actId="478"/>
          <ac:spMkLst>
            <pc:docMk/>
            <pc:sldMk cId="2055697002" sldId="519"/>
            <ac:spMk id="4" creationId="{6F6F310B-2479-B772-334A-1B8C61628451}"/>
          </ac:spMkLst>
        </pc:spChg>
        <pc:spChg chg="del mod">
          <ac:chgData name="Gintarė Plungienė" userId="c698dd1b-182f-4989-a065-a70b83ca45e1" providerId="ADAL" clId="{AA1B123C-A163-47BE-970E-3D48FE0F5612}" dt="2026-05-21T07:55:16.648" v="1020" actId="478"/>
          <ac:spMkLst>
            <pc:docMk/>
            <pc:sldMk cId="2055697002" sldId="519"/>
            <ac:spMk id="5" creationId="{565ED3F4-5609-FEE5-3DE2-DA1FFA4E6559}"/>
          </ac:spMkLst>
        </pc:spChg>
        <pc:spChg chg="mod">
          <ac:chgData name="Gintarė Plungienė" userId="c698dd1b-182f-4989-a065-a70b83ca45e1" providerId="ADAL" clId="{AA1B123C-A163-47BE-970E-3D48FE0F5612}" dt="2026-05-21T07:53:10.760" v="821" actId="20577"/>
          <ac:spMkLst>
            <pc:docMk/>
            <pc:sldMk cId="2055697002" sldId="519"/>
            <ac:spMk id="9" creationId="{DDA910FE-C9A9-4FB0-CC8E-FA700344EC25}"/>
          </ac:spMkLst>
        </pc:spChg>
        <pc:spChg chg="mod">
          <ac:chgData name="Gintarė Plungienė" userId="c698dd1b-182f-4989-a065-a70b83ca45e1" providerId="ADAL" clId="{AA1B123C-A163-47BE-970E-3D48FE0F5612}" dt="2026-05-21T08:00:49.396" v="1030" actId="1076"/>
          <ac:spMkLst>
            <pc:docMk/>
            <pc:sldMk cId="2055697002" sldId="519"/>
            <ac:spMk id="10" creationId="{9663C012-882E-83FF-B2C0-D119590F1234}"/>
          </ac:spMkLst>
        </pc:spChg>
        <pc:spChg chg="add mod">
          <ac:chgData name="Gintarė Plungienė" userId="c698dd1b-182f-4989-a065-a70b83ca45e1" providerId="ADAL" clId="{AA1B123C-A163-47BE-970E-3D48FE0F5612}" dt="2026-05-21T07:54:18.920" v="882"/>
          <ac:spMkLst>
            <pc:docMk/>
            <pc:sldMk cId="2055697002" sldId="519"/>
            <ac:spMk id="12" creationId="{823FFA13-091D-5ECA-1FD0-042983B20B27}"/>
          </ac:spMkLst>
        </pc:spChg>
        <pc:spChg chg="add mod">
          <ac:chgData name="Gintarė Plungienė" userId="c698dd1b-182f-4989-a065-a70b83ca45e1" providerId="ADAL" clId="{AA1B123C-A163-47BE-970E-3D48FE0F5612}" dt="2026-05-21T07:55:10.399" v="1018" actId="20577"/>
          <ac:spMkLst>
            <pc:docMk/>
            <pc:sldMk cId="2055697002" sldId="519"/>
            <ac:spMk id="14" creationId="{AF83D08C-EAEB-F3D3-6F03-289272D8A851}"/>
          </ac:spMkLst>
        </pc:spChg>
        <pc:picChg chg="del">
          <ac:chgData name="Gintarė Plungienė" userId="c698dd1b-182f-4989-a065-a70b83ca45e1" providerId="ADAL" clId="{AA1B123C-A163-47BE-970E-3D48FE0F5612}" dt="2026-05-21T07:53:30.903" v="826" actId="478"/>
          <ac:picMkLst>
            <pc:docMk/>
            <pc:sldMk cId="2055697002" sldId="519"/>
            <ac:picMk id="6" creationId="{89C5785E-ED73-BB2F-D6BE-B87FEB56959E}"/>
          </ac:picMkLst>
        </pc:picChg>
        <pc:picChg chg="del">
          <ac:chgData name="Gintarė Plungienė" userId="c698dd1b-182f-4989-a065-a70b83ca45e1" providerId="ADAL" clId="{AA1B123C-A163-47BE-970E-3D48FE0F5612}" dt="2026-05-21T07:53:24.330" v="824" actId="478"/>
          <ac:picMkLst>
            <pc:docMk/>
            <pc:sldMk cId="2055697002" sldId="519"/>
            <ac:picMk id="7" creationId="{82866EAB-F266-1E16-894D-1EC32FA8663D}"/>
          </ac:picMkLst>
        </pc:picChg>
        <pc:picChg chg="add mod">
          <ac:chgData name="Gintarė Plungienė" userId="c698dd1b-182f-4989-a065-a70b83ca45e1" providerId="ADAL" clId="{AA1B123C-A163-47BE-970E-3D48FE0F5612}" dt="2026-05-21T07:54:03.557" v="881" actId="14100"/>
          <ac:picMkLst>
            <pc:docMk/>
            <pc:sldMk cId="2055697002" sldId="519"/>
            <ac:picMk id="8" creationId="{0BE0582B-A5C0-4D64-822B-B4F15C7A070D}"/>
          </ac:picMkLst>
        </pc:picChg>
        <pc:picChg chg="del">
          <ac:chgData name="Gintarė Plungienė" userId="c698dd1b-182f-4989-a065-a70b83ca45e1" providerId="ADAL" clId="{AA1B123C-A163-47BE-970E-3D48FE0F5612}" dt="2026-05-21T07:55:18.856" v="1021" actId="478"/>
          <ac:picMkLst>
            <pc:docMk/>
            <pc:sldMk cId="2055697002" sldId="519"/>
            <ac:picMk id="11" creationId="{55131766-D6B0-B621-C7DE-9303054C1D40}"/>
          </ac:picMkLst>
        </pc:picChg>
        <pc:picChg chg="del">
          <ac:chgData name="Gintarė Plungienė" userId="c698dd1b-182f-4989-a065-a70b83ca45e1" providerId="ADAL" clId="{AA1B123C-A163-47BE-970E-3D48FE0F5612}" dt="2026-05-21T07:53:21.879" v="823" actId="478"/>
          <ac:picMkLst>
            <pc:docMk/>
            <pc:sldMk cId="2055697002" sldId="519"/>
            <ac:picMk id="13" creationId="{DBA21861-BF9C-C54C-BB99-18057BE0BF31}"/>
          </ac:picMkLst>
        </pc:picChg>
        <pc:picChg chg="add mod">
          <ac:chgData name="Gintarė Plungienė" userId="c698dd1b-182f-4989-a065-a70b83ca45e1" providerId="ADAL" clId="{AA1B123C-A163-47BE-970E-3D48FE0F5612}" dt="2026-05-21T08:00:21.264" v="1026" actId="1076"/>
          <ac:picMkLst>
            <pc:docMk/>
            <pc:sldMk cId="2055697002" sldId="519"/>
            <ac:picMk id="16" creationId="{E1C4281D-58DF-74CA-56B3-5D325E7D3725}"/>
          </ac:picMkLst>
        </pc:picChg>
      </pc:sldChg>
      <pc:sldChg chg="addSp delSp modSp mod">
        <pc:chgData name="Gintarė Plungienė" userId="c698dd1b-182f-4989-a065-a70b83ca45e1" providerId="ADAL" clId="{AA1B123C-A163-47BE-970E-3D48FE0F5612}" dt="2026-05-21T08:41:27.196" v="2138" actId="1076"/>
        <pc:sldMkLst>
          <pc:docMk/>
          <pc:sldMk cId="2206625904" sldId="520"/>
        </pc:sldMkLst>
        <pc:spChg chg="add mod ord">
          <ac:chgData name="Gintarė Plungienė" userId="c698dd1b-182f-4989-a065-a70b83ca45e1" providerId="ADAL" clId="{AA1B123C-A163-47BE-970E-3D48FE0F5612}" dt="2026-05-21T08:41:25.404" v="2137" actId="1076"/>
          <ac:spMkLst>
            <pc:docMk/>
            <pc:sldMk cId="2206625904" sldId="520"/>
            <ac:spMk id="9" creationId="{38B394C3-0FCB-092C-9A91-6B424A119E25}"/>
          </ac:spMkLst>
        </pc:spChg>
        <pc:spChg chg="add mod ord">
          <ac:chgData name="Gintarė Plungienė" userId="c698dd1b-182f-4989-a065-a70b83ca45e1" providerId="ADAL" clId="{AA1B123C-A163-47BE-970E-3D48FE0F5612}" dt="2026-05-21T08:41:27.196" v="2138" actId="1076"/>
          <ac:spMkLst>
            <pc:docMk/>
            <pc:sldMk cId="2206625904" sldId="520"/>
            <ac:spMk id="10" creationId="{04C868CB-1788-019A-947E-637FB4898737}"/>
          </ac:spMkLst>
        </pc:spChg>
        <pc:spChg chg="mod">
          <ac:chgData name="Gintarė Plungienė" userId="c698dd1b-182f-4989-a065-a70b83ca45e1" providerId="ADAL" clId="{AA1B123C-A163-47BE-970E-3D48FE0F5612}" dt="2026-05-21T07:29:34.062" v="112" actId="1076"/>
          <ac:spMkLst>
            <pc:docMk/>
            <pc:sldMk cId="2206625904" sldId="520"/>
            <ac:spMk id="12" creationId="{08410898-DACC-0EAC-0994-7D084B3CFBFB}"/>
          </ac:spMkLst>
        </pc:spChg>
        <pc:picChg chg="del">
          <ac:chgData name="Gintarė Plungienė" userId="c698dd1b-182f-4989-a065-a70b83ca45e1" providerId="ADAL" clId="{AA1B123C-A163-47BE-970E-3D48FE0F5612}" dt="2026-05-21T08:33:20.798" v="2021" actId="478"/>
          <ac:picMkLst>
            <pc:docMk/>
            <pc:sldMk cId="2206625904" sldId="520"/>
            <ac:picMk id="3" creationId="{8604DF6D-DD38-07A2-201D-E2608D4051D0}"/>
          </ac:picMkLst>
        </pc:picChg>
        <pc:picChg chg="mod">
          <ac:chgData name="Gintarė Plungienė" userId="c698dd1b-182f-4989-a065-a70b83ca45e1" providerId="ADAL" clId="{AA1B123C-A163-47BE-970E-3D48FE0F5612}" dt="2026-05-21T07:29:38.209" v="113" actId="1076"/>
          <ac:picMkLst>
            <pc:docMk/>
            <pc:sldMk cId="2206625904" sldId="520"/>
            <ac:picMk id="4" creationId="{CD482420-679D-4D6B-2248-EAFA59C6BC7E}"/>
          </ac:picMkLst>
        </pc:picChg>
        <pc:picChg chg="add mod">
          <ac:chgData name="Gintarė Plungienė" userId="c698dd1b-182f-4989-a065-a70b83ca45e1" providerId="ADAL" clId="{AA1B123C-A163-47BE-970E-3D48FE0F5612}" dt="2026-05-21T08:33:59.200" v="2023" actId="1076"/>
          <ac:picMkLst>
            <pc:docMk/>
            <pc:sldMk cId="2206625904" sldId="520"/>
            <ac:picMk id="6" creationId="{55EEEFE7-BC68-D1A5-0641-84CD8B06C7AC}"/>
          </ac:picMkLst>
        </pc:picChg>
        <pc:picChg chg="add mod">
          <ac:chgData name="Gintarė Plungienė" userId="c698dd1b-182f-4989-a065-a70b83ca45e1" providerId="ADAL" clId="{AA1B123C-A163-47BE-970E-3D48FE0F5612}" dt="2026-05-21T08:36:31.751" v="2027" actId="1076"/>
          <ac:picMkLst>
            <pc:docMk/>
            <pc:sldMk cId="2206625904" sldId="520"/>
            <ac:picMk id="8" creationId="{8A62ADD1-0634-B862-786F-C145E960FE11}"/>
          </ac:picMkLst>
        </pc:picChg>
        <pc:picChg chg="mod">
          <ac:chgData name="Gintarė Plungienė" userId="c698dd1b-182f-4989-a065-a70b83ca45e1" providerId="ADAL" clId="{AA1B123C-A163-47BE-970E-3D48FE0F5612}" dt="2026-05-21T08:36:59.256" v="2031" actId="1076"/>
          <ac:picMkLst>
            <pc:docMk/>
            <pc:sldMk cId="2206625904" sldId="520"/>
            <ac:picMk id="11" creationId="{C8681100-7CD2-E7AB-B88A-8DBFFC8674E8}"/>
          </ac:picMkLst>
        </pc:picChg>
      </pc:sldChg>
      <pc:sldChg chg="addSp delSp modSp mod">
        <pc:chgData name="Gintarė Plungienė" userId="c698dd1b-182f-4989-a065-a70b83ca45e1" providerId="ADAL" clId="{AA1B123C-A163-47BE-970E-3D48FE0F5612}" dt="2026-05-21T08:06:55.241" v="1267" actId="20577"/>
        <pc:sldMkLst>
          <pc:docMk/>
          <pc:sldMk cId="1388100914" sldId="521"/>
        </pc:sldMkLst>
        <pc:spChg chg="del mod">
          <ac:chgData name="Gintarė Plungienė" userId="c698dd1b-182f-4989-a065-a70b83ca45e1" providerId="ADAL" clId="{AA1B123C-A163-47BE-970E-3D48FE0F5612}" dt="2026-05-21T08:03:53.501" v="1113" actId="478"/>
          <ac:spMkLst>
            <pc:docMk/>
            <pc:sldMk cId="1388100914" sldId="521"/>
            <ac:spMk id="3" creationId="{CD54E396-A7DB-EAC5-B880-EAC64BDBE200}"/>
          </ac:spMkLst>
        </pc:spChg>
        <pc:spChg chg="del">
          <ac:chgData name="Gintarė Plungienė" userId="c698dd1b-182f-4989-a065-a70b83ca45e1" providerId="ADAL" clId="{AA1B123C-A163-47BE-970E-3D48FE0F5612}" dt="2026-05-21T08:03:49.036" v="1111" actId="478"/>
          <ac:spMkLst>
            <pc:docMk/>
            <pc:sldMk cId="1388100914" sldId="521"/>
            <ac:spMk id="4" creationId="{E657B869-8D1F-0FD2-CB33-EC6249DCDB0B}"/>
          </ac:spMkLst>
        </pc:spChg>
        <pc:spChg chg="del">
          <ac:chgData name="Gintarė Plungienė" userId="c698dd1b-182f-4989-a065-a70b83ca45e1" providerId="ADAL" clId="{AA1B123C-A163-47BE-970E-3D48FE0F5612}" dt="2026-05-21T08:03:54.458" v="1114" actId="478"/>
          <ac:spMkLst>
            <pc:docMk/>
            <pc:sldMk cId="1388100914" sldId="521"/>
            <ac:spMk id="5" creationId="{A35680A1-8130-7B58-9596-6AB3BBACCC5F}"/>
          </ac:spMkLst>
        </pc:spChg>
        <pc:spChg chg="mod">
          <ac:chgData name="Gintarė Plungienė" userId="c698dd1b-182f-4989-a065-a70b83ca45e1" providerId="ADAL" clId="{AA1B123C-A163-47BE-970E-3D48FE0F5612}" dt="2026-05-21T08:04:56.664" v="1130" actId="20577"/>
          <ac:spMkLst>
            <pc:docMk/>
            <pc:sldMk cId="1388100914" sldId="521"/>
            <ac:spMk id="9" creationId="{D70FF691-DDC7-F50B-B758-245F14DE9E5E}"/>
          </ac:spMkLst>
        </pc:spChg>
        <pc:spChg chg="mod">
          <ac:chgData name="Gintarė Plungienė" userId="c698dd1b-182f-4989-a065-a70b83ca45e1" providerId="ADAL" clId="{AA1B123C-A163-47BE-970E-3D48FE0F5612}" dt="2026-05-21T08:04:51.229" v="1123" actId="1076"/>
          <ac:spMkLst>
            <pc:docMk/>
            <pc:sldMk cId="1388100914" sldId="521"/>
            <ac:spMk id="10" creationId="{A4602E0F-1FED-EAD5-8790-376C2EA7F14A}"/>
          </ac:spMkLst>
        </pc:spChg>
        <pc:spChg chg="add mod">
          <ac:chgData name="Gintarė Plungienė" userId="c698dd1b-182f-4989-a065-a70b83ca45e1" providerId="ADAL" clId="{AA1B123C-A163-47BE-970E-3D48FE0F5612}" dt="2026-05-21T08:05:24.174" v="1131"/>
          <ac:spMkLst>
            <pc:docMk/>
            <pc:sldMk cId="1388100914" sldId="521"/>
            <ac:spMk id="12" creationId="{2259D964-2338-B404-EB95-2D7DFD3DD315}"/>
          </ac:spMkLst>
        </pc:spChg>
        <pc:spChg chg="add mod">
          <ac:chgData name="Gintarė Plungienė" userId="c698dd1b-182f-4989-a065-a70b83ca45e1" providerId="ADAL" clId="{AA1B123C-A163-47BE-970E-3D48FE0F5612}" dt="2026-05-21T08:06:55.241" v="1267" actId="20577"/>
          <ac:spMkLst>
            <pc:docMk/>
            <pc:sldMk cId="1388100914" sldId="521"/>
            <ac:spMk id="14" creationId="{2832D660-07D0-9350-DFA3-717596C9D001}"/>
          </ac:spMkLst>
        </pc:spChg>
        <pc:picChg chg="del">
          <ac:chgData name="Gintarė Plungienė" userId="c698dd1b-182f-4989-a065-a70b83ca45e1" providerId="ADAL" clId="{AA1B123C-A163-47BE-970E-3D48FE0F5612}" dt="2026-05-21T08:04:04.426" v="1117" actId="478"/>
          <ac:picMkLst>
            <pc:docMk/>
            <pc:sldMk cId="1388100914" sldId="521"/>
            <ac:picMk id="6" creationId="{8573ECE9-EC87-7D6A-A2AB-0073D1FC2B13}"/>
          </ac:picMkLst>
        </pc:picChg>
        <pc:picChg chg="del">
          <ac:chgData name="Gintarė Plungienė" userId="c698dd1b-182f-4989-a065-a70b83ca45e1" providerId="ADAL" clId="{AA1B123C-A163-47BE-970E-3D48FE0F5612}" dt="2026-05-21T08:04:02.779" v="1116" actId="478"/>
          <ac:picMkLst>
            <pc:docMk/>
            <pc:sldMk cId="1388100914" sldId="521"/>
            <ac:picMk id="7" creationId="{AB8A2E47-5F7B-6EA5-52F7-85C7711E272A}"/>
          </ac:picMkLst>
        </pc:picChg>
        <pc:picChg chg="add mod">
          <ac:chgData name="Gintarė Plungienė" userId="c698dd1b-182f-4989-a065-a70b83ca45e1" providerId="ADAL" clId="{AA1B123C-A163-47BE-970E-3D48FE0F5612}" dt="2026-05-21T08:04:35.752" v="1122" actId="14100"/>
          <ac:picMkLst>
            <pc:docMk/>
            <pc:sldMk cId="1388100914" sldId="521"/>
            <ac:picMk id="8" creationId="{419E2FE7-8F1A-89AF-CBB6-7F3CE8195E0D}"/>
          </ac:picMkLst>
        </pc:picChg>
        <pc:picChg chg="del">
          <ac:chgData name="Gintarė Plungienė" userId="c698dd1b-182f-4989-a065-a70b83ca45e1" providerId="ADAL" clId="{AA1B123C-A163-47BE-970E-3D48FE0F5612}" dt="2026-05-21T08:03:58.913" v="1115" actId="478"/>
          <ac:picMkLst>
            <pc:docMk/>
            <pc:sldMk cId="1388100914" sldId="521"/>
            <ac:picMk id="13" creationId="{60641E9D-D934-78F2-92E5-DFA03C5688F3}"/>
          </ac:picMkLst>
        </pc:picChg>
      </pc:sldChg>
      <pc:sldChg chg="del">
        <pc:chgData name="Gintarė Plungienė" userId="c698dd1b-182f-4989-a065-a70b83ca45e1" providerId="ADAL" clId="{AA1B123C-A163-47BE-970E-3D48FE0F5612}" dt="2026-05-21T07:27:58.230" v="66" actId="47"/>
        <pc:sldMkLst>
          <pc:docMk/>
          <pc:sldMk cId="3913437042" sldId="522"/>
        </pc:sldMkLst>
      </pc:sldChg>
      <pc:sldChg chg="del">
        <pc:chgData name="Gintarė Plungienė" userId="c698dd1b-182f-4989-a065-a70b83ca45e1" providerId="ADAL" clId="{AA1B123C-A163-47BE-970E-3D48FE0F5612}" dt="2026-05-21T07:29:00.417" v="76" actId="47"/>
        <pc:sldMkLst>
          <pc:docMk/>
          <pc:sldMk cId="4149206792" sldId="524"/>
        </pc:sldMkLst>
      </pc:sldChg>
      <pc:sldChg chg="del">
        <pc:chgData name="Gintarė Plungienė" userId="c698dd1b-182f-4989-a065-a70b83ca45e1" providerId="ADAL" clId="{AA1B123C-A163-47BE-970E-3D48FE0F5612}" dt="2026-05-21T07:28:49.814" v="73" actId="47"/>
        <pc:sldMkLst>
          <pc:docMk/>
          <pc:sldMk cId="1928412266" sldId="525"/>
        </pc:sldMkLst>
      </pc:sldChg>
      <pc:sldChg chg="del">
        <pc:chgData name="Gintarė Plungienė" userId="c698dd1b-182f-4989-a065-a70b83ca45e1" providerId="ADAL" clId="{AA1B123C-A163-47BE-970E-3D48FE0F5612}" dt="2026-05-21T07:28:54.258" v="74" actId="47"/>
        <pc:sldMkLst>
          <pc:docMk/>
          <pc:sldMk cId="1689798834" sldId="526"/>
        </pc:sldMkLst>
      </pc:sldChg>
      <pc:sldChg chg="del">
        <pc:chgData name="Gintarė Plungienė" userId="c698dd1b-182f-4989-a065-a70b83ca45e1" providerId="ADAL" clId="{AA1B123C-A163-47BE-970E-3D48FE0F5612}" dt="2026-05-21T07:28:47.957" v="72" actId="47"/>
        <pc:sldMkLst>
          <pc:docMk/>
          <pc:sldMk cId="3402620561" sldId="527"/>
        </pc:sldMkLst>
      </pc:sldChg>
      <pc:sldChg chg="del">
        <pc:chgData name="Gintarė Plungienė" userId="c698dd1b-182f-4989-a065-a70b83ca45e1" providerId="ADAL" clId="{AA1B123C-A163-47BE-970E-3D48FE0F5612}" dt="2026-05-21T07:29:57.853" v="115" actId="47"/>
        <pc:sldMkLst>
          <pc:docMk/>
          <pc:sldMk cId="115003292" sldId="535"/>
        </pc:sldMkLst>
      </pc:sldChg>
      <pc:sldChg chg="del">
        <pc:chgData name="Gintarė Plungienė" userId="c698dd1b-182f-4989-a065-a70b83ca45e1" providerId="ADAL" clId="{AA1B123C-A163-47BE-970E-3D48FE0F5612}" dt="2026-05-21T07:30:04.881" v="116" actId="47"/>
        <pc:sldMkLst>
          <pc:docMk/>
          <pc:sldMk cId="2090141948" sldId="537"/>
        </pc:sldMkLst>
      </pc:sldChg>
      <pc:sldChg chg="addSp delSp modSp mod delAnim">
        <pc:chgData name="Gintarė Plungienė" userId="c698dd1b-182f-4989-a065-a70b83ca45e1" providerId="ADAL" clId="{AA1B123C-A163-47BE-970E-3D48FE0F5612}" dt="2026-05-21T08:25:40.195" v="1523" actId="1036"/>
        <pc:sldMkLst>
          <pc:docMk/>
          <pc:sldMk cId="2194099154" sldId="543"/>
        </pc:sldMkLst>
        <pc:spChg chg="mod">
          <ac:chgData name="Gintarė Plungienė" userId="c698dd1b-182f-4989-a065-a70b83ca45e1" providerId="ADAL" clId="{AA1B123C-A163-47BE-970E-3D48FE0F5612}" dt="2026-05-21T07:48:32.915" v="657" actId="20577"/>
          <ac:spMkLst>
            <pc:docMk/>
            <pc:sldMk cId="2194099154" sldId="543"/>
            <ac:spMk id="9" creationId="{148F6613-F889-B9DA-A178-CB48E968A52F}"/>
          </ac:spMkLst>
        </pc:spChg>
        <pc:spChg chg="mod">
          <ac:chgData name="Gintarė Plungienė" userId="c698dd1b-182f-4989-a065-a70b83ca45e1" providerId="ADAL" clId="{AA1B123C-A163-47BE-970E-3D48FE0F5612}" dt="2026-05-21T07:50:14.128" v="673" actId="14100"/>
          <ac:spMkLst>
            <pc:docMk/>
            <pc:sldMk cId="2194099154" sldId="543"/>
            <ac:spMk id="18" creationId="{05C1F262-ED6F-5B9D-1AAE-6F694180E829}"/>
          </ac:spMkLst>
        </pc:spChg>
        <pc:spChg chg="mod">
          <ac:chgData name="Gintarė Plungienė" userId="c698dd1b-182f-4989-a065-a70b83ca45e1" providerId="ADAL" clId="{AA1B123C-A163-47BE-970E-3D48FE0F5612}" dt="2026-05-21T08:25:40.195" v="1523" actId="1036"/>
          <ac:spMkLst>
            <pc:docMk/>
            <pc:sldMk cId="2194099154" sldId="543"/>
            <ac:spMk id="19" creationId="{A0CC4189-0F1B-B01B-0B34-F3B9D165CE84}"/>
          </ac:spMkLst>
        </pc:spChg>
        <pc:picChg chg="del">
          <ac:chgData name="Gintarė Plungienė" userId="c698dd1b-182f-4989-a065-a70b83ca45e1" providerId="ADAL" clId="{AA1B123C-A163-47BE-970E-3D48FE0F5612}" dt="2026-05-21T07:48:18.610" v="625" actId="478"/>
          <ac:picMkLst>
            <pc:docMk/>
            <pc:sldMk cId="2194099154" sldId="543"/>
            <ac:picMk id="2" creationId="{5F701EAD-AFB6-F10A-4D7B-5A1C74ECC133}"/>
          </ac:picMkLst>
        </pc:picChg>
        <pc:picChg chg="add mod">
          <ac:chgData name="Gintarė Plungienė" userId="c698dd1b-182f-4989-a065-a70b83ca45e1" providerId="ADAL" clId="{AA1B123C-A163-47BE-970E-3D48FE0F5612}" dt="2026-05-21T07:49:44.492" v="667" actId="14100"/>
          <ac:picMkLst>
            <pc:docMk/>
            <pc:sldMk cId="2194099154" sldId="543"/>
            <ac:picMk id="4" creationId="{497D53A2-761C-4C6B-108C-61BE7E0039A8}"/>
          </ac:picMkLst>
        </pc:picChg>
        <pc:picChg chg="del mod">
          <ac:chgData name="Gintarė Plungienė" userId="c698dd1b-182f-4989-a065-a70b83ca45e1" providerId="ADAL" clId="{AA1B123C-A163-47BE-970E-3D48FE0F5612}" dt="2026-05-21T07:52:10.176" v="793" actId="478"/>
          <ac:picMkLst>
            <pc:docMk/>
            <pc:sldMk cId="2194099154" sldId="543"/>
            <ac:picMk id="13" creationId="{056287AD-97A9-685C-96E4-0B2463BD9A50}"/>
          </ac:picMkLst>
        </pc:picChg>
        <pc:picChg chg="del">
          <ac:chgData name="Gintarė Plungienė" userId="c698dd1b-182f-4989-a065-a70b83ca45e1" providerId="ADAL" clId="{AA1B123C-A163-47BE-970E-3D48FE0F5612}" dt="2026-05-21T07:48:44.048" v="658" actId="478"/>
          <ac:picMkLst>
            <pc:docMk/>
            <pc:sldMk cId="2194099154" sldId="543"/>
            <ac:picMk id="17" creationId="{22445152-1B0E-590A-0335-4EE3816A5641}"/>
          </ac:picMkLst>
        </pc:picChg>
      </pc:sldChg>
      <pc:sldChg chg="del">
        <pc:chgData name="Gintarė Plungienė" userId="c698dd1b-182f-4989-a065-a70b83ca45e1" providerId="ADAL" clId="{AA1B123C-A163-47BE-970E-3D48FE0F5612}" dt="2026-05-21T07:28:46.409" v="71" actId="47"/>
        <pc:sldMkLst>
          <pc:docMk/>
          <pc:sldMk cId="361500394" sldId="544"/>
        </pc:sldMkLst>
      </pc:sldChg>
      <pc:sldChg chg="addSp delSp modSp mod ord">
        <pc:chgData name="Gintarė Plungienė" userId="c698dd1b-182f-4989-a065-a70b83ca45e1" providerId="ADAL" clId="{AA1B123C-A163-47BE-970E-3D48FE0F5612}" dt="2026-05-21T07:38:03.560" v="489" actId="1076"/>
        <pc:sldMkLst>
          <pc:docMk/>
          <pc:sldMk cId="4246021555" sldId="546"/>
        </pc:sldMkLst>
        <pc:spChg chg="del mod">
          <ac:chgData name="Gintarė Plungienė" userId="c698dd1b-182f-4989-a065-a70b83ca45e1" providerId="ADAL" clId="{AA1B123C-A163-47BE-970E-3D48FE0F5612}" dt="2026-05-21T07:30:28.195" v="120" actId="478"/>
          <ac:spMkLst>
            <pc:docMk/>
            <pc:sldMk cId="4246021555" sldId="546"/>
            <ac:spMk id="5" creationId="{B084FC10-8F45-E7F7-26B8-5803BC821993}"/>
          </ac:spMkLst>
        </pc:spChg>
        <pc:spChg chg="del">
          <ac:chgData name="Gintarė Plungienė" userId="c698dd1b-182f-4989-a065-a70b83ca45e1" providerId="ADAL" clId="{AA1B123C-A163-47BE-970E-3D48FE0F5612}" dt="2026-05-21T07:30:25.666" v="119" actId="478"/>
          <ac:spMkLst>
            <pc:docMk/>
            <pc:sldMk cId="4246021555" sldId="546"/>
            <ac:spMk id="8" creationId="{714C0249-0159-CFC8-2A1E-4601944C1192}"/>
          </ac:spMkLst>
        </pc:spChg>
        <pc:spChg chg="mod">
          <ac:chgData name="Gintarė Plungienė" userId="c698dd1b-182f-4989-a065-a70b83ca45e1" providerId="ADAL" clId="{AA1B123C-A163-47BE-970E-3D48FE0F5612}" dt="2026-05-21T07:37:45.231" v="477" actId="1035"/>
          <ac:spMkLst>
            <pc:docMk/>
            <pc:sldMk cId="4246021555" sldId="546"/>
            <ac:spMk id="23" creationId="{1327879E-67D5-41AF-8677-048DC683DD66}"/>
          </ac:spMkLst>
        </pc:spChg>
        <pc:picChg chg="add del mod">
          <ac:chgData name="Gintarė Plungienė" userId="c698dd1b-182f-4989-a065-a70b83ca45e1" providerId="ADAL" clId="{AA1B123C-A163-47BE-970E-3D48FE0F5612}" dt="2026-05-21T07:33:20.081" v="164" actId="21"/>
          <ac:picMkLst>
            <pc:docMk/>
            <pc:sldMk cId="4246021555" sldId="546"/>
            <ac:picMk id="3" creationId="{B1063E78-56E6-80F8-71E6-1549C1F94471}"/>
          </ac:picMkLst>
        </pc:picChg>
        <pc:picChg chg="add del mod">
          <ac:chgData name="Gintarė Plungienė" userId="c698dd1b-182f-4989-a065-a70b83ca45e1" providerId="ADAL" clId="{AA1B123C-A163-47BE-970E-3D48FE0F5612}" dt="2026-05-21T07:35:47.870" v="185" actId="478"/>
          <ac:picMkLst>
            <pc:docMk/>
            <pc:sldMk cId="4246021555" sldId="546"/>
            <ac:picMk id="6" creationId="{0DE85E56-E667-39B6-52FD-24325AC65B4A}"/>
          </ac:picMkLst>
        </pc:picChg>
        <pc:picChg chg="add mod">
          <ac:chgData name="Gintarė Plungienė" userId="c698dd1b-182f-4989-a065-a70b83ca45e1" providerId="ADAL" clId="{AA1B123C-A163-47BE-970E-3D48FE0F5612}" dt="2026-05-21T07:37:14.763" v="371" actId="1037"/>
          <ac:picMkLst>
            <pc:docMk/>
            <pc:sldMk cId="4246021555" sldId="546"/>
            <ac:picMk id="9" creationId="{E58AF5D5-9DD8-3A7E-B5BF-5A0E9E112494}"/>
          </ac:picMkLst>
        </pc:picChg>
        <pc:picChg chg="add del mod">
          <ac:chgData name="Gintarė Plungienė" userId="c698dd1b-182f-4989-a065-a70b83ca45e1" providerId="ADAL" clId="{AA1B123C-A163-47BE-970E-3D48FE0F5612}" dt="2026-05-21T07:35:43.149" v="184" actId="478"/>
          <ac:picMkLst>
            <pc:docMk/>
            <pc:sldMk cId="4246021555" sldId="546"/>
            <ac:picMk id="11" creationId="{6E1133CF-E36E-7EB4-6D85-8A7F7029FECF}"/>
          </ac:picMkLst>
        </pc:picChg>
        <pc:picChg chg="del mod">
          <ac:chgData name="Gintarė Plungienė" userId="c698dd1b-182f-4989-a065-a70b83ca45e1" providerId="ADAL" clId="{AA1B123C-A163-47BE-970E-3D48FE0F5612}" dt="2026-05-21T07:30:34.369" v="122" actId="478"/>
          <ac:picMkLst>
            <pc:docMk/>
            <pc:sldMk cId="4246021555" sldId="546"/>
            <ac:picMk id="13" creationId="{00F87889-F33E-C1E8-D393-1393DA3F48ED}"/>
          </ac:picMkLst>
        </pc:picChg>
        <pc:picChg chg="add mod">
          <ac:chgData name="Gintarė Plungienė" userId="c698dd1b-182f-4989-a065-a70b83ca45e1" providerId="ADAL" clId="{AA1B123C-A163-47BE-970E-3D48FE0F5612}" dt="2026-05-21T07:37:06.255" v="348" actId="1038"/>
          <ac:picMkLst>
            <pc:docMk/>
            <pc:sldMk cId="4246021555" sldId="546"/>
            <ac:picMk id="14" creationId="{50FBB7CC-7D50-0A7C-6E6E-D4F578D8BB41}"/>
          </ac:picMkLst>
        </pc:picChg>
        <pc:picChg chg="add mod">
          <ac:chgData name="Gintarė Plungienė" userId="c698dd1b-182f-4989-a065-a70b83ca45e1" providerId="ADAL" clId="{AA1B123C-A163-47BE-970E-3D48FE0F5612}" dt="2026-05-21T07:37:19.760" v="409" actId="1037"/>
          <ac:picMkLst>
            <pc:docMk/>
            <pc:sldMk cId="4246021555" sldId="546"/>
            <ac:picMk id="16" creationId="{5AF38D72-AFA6-F915-5A8F-BFE8CC30348E}"/>
          </ac:picMkLst>
        </pc:picChg>
        <pc:picChg chg="add mod">
          <ac:chgData name="Gintarė Plungienė" userId="c698dd1b-182f-4989-a065-a70b83ca45e1" providerId="ADAL" clId="{AA1B123C-A163-47BE-970E-3D48FE0F5612}" dt="2026-05-21T07:37:26.014" v="447" actId="1038"/>
          <ac:picMkLst>
            <pc:docMk/>
            <pc:sldMk cId="4246021555" sldId="546"/>
            <ac:picMk id="18" creationId="{D70C34B1-4C3F-82B5-7420-E4EDA3FC4AE8}"/>
          </ac:picMkLst>
        </pc:picChg>
        <pc:picChg chg="add mod">
          <ac:chgData name="Gintarė Plungienė" userId="c698dd1b-182f-4989-a065-a70b83ca45e1" providerId="ADAL" clId="{AA1B123C-A163-47BE-970E-3D48FE0F5612}" dt="2026-05-21T07:36:58.349" v="313" actId="1038"/>
          <ac:picMkLst>
            <pc:docMk/>
            <pc:sldMk cId="4246021555" sldId="546"/>
            <ac:picMk id="20" creationId="{BAB61CBC-2F66-B95E-15F4-E9641B2FE1B6}"/>
          </ac:picMkLst>
        </pc:picChg>
        <pc:picChg chg="add mod">
          <ac:chgData name="Gintarė Plungienė" userId="c698dd1b-182f-4989-a065-a70b83ca45e1" providerId="ADAL" clId="{AA1B123C-A163-47BE-970E-3D48FE0F5612}" dt="2026-05-21T07:37:32.131" v="465" actId="1037"/>
          <ac:picMkLst>
            <pc:docMk/>
            <pc:sldMk cId="4246021555" sldId="546"/>
            <ac:picMk id="22" creationId="{E66B45A0-FE1E-DB9C-C0E7-4A215C0216FA}"/>
          </ac:picMkLst>
        </pc:picChg>
        <pc:picChg chg="del">
          <ac:chgData name="Gintarė Plungienė" userId="c698dd1b-182f-4989-a065-a70b83ca45e1" providerId="ADAL" clId="{AA1B123C-A163-47BE-970E-3D48FE0F5612}" dt="2026-05-21T07:30:35.762" v="124" actId="478"/>
          <ac:picMkLst>
            <pc:docMk/>
            <pc:sldMk cId="4246021555" sldId="546"/>
            <ac:picMk id="24" creationId="{ED8050EF-161F-2942-35CB-ADC933B1F128}"/>
          </ac:picMkLst>
        </pc:picChg>
        <pc:picChg chg="del">
          <ac:chgData name="Gintarė Plungienė" userId="c698dd1b-182f-4989-a065-a70b83ca45e1" providerId="ADAL" clId="{AA1B123C-A163-47BE-970E-3D48FE0F5612}" dt="2026-05-21T07:30:36.212" v="125" actId="478"/>
          <ac:picMkLst>
            <pc:docMk/>
            <pc:sldMk cId="4246021555" sldId="546"/>
            <ac:picMk id="26" creationId="{920989F3-3112-886C-CEDB-60BBE38CAE3B}"/>
          </ac:picMkLst>
        </pc:picChg>
        <pc:picChg chg="del">
          <ac:chgData name="Gintarė Plungienė" userId="c698dd1b-182f-4989-a065-a70b83ca45e1" providerId="ADAL" clId="{AA1B123C-A163-47BE-970E-3D48FE0F5612}" dt="2026-05-21T07:30:35.154" v="123" actId="478"/>
          <ac:picMkLst>
            <pc:docMk/>
            <pc:sldMk cId="4246021555" sldId="546"/>
            <ac:picMk id="27" creationId="{0FC21D9B-DFEB-0305-3DE1-0D793C154BEB}"/>
          </ac:picMkLst>
        </pc:picChg>
        <pc:picChg chg="mod">
          <ac:chgData name="Gintarė Plungienė" userId="c698dd1b-182f-4989-a065-a70b83ca45e1" providerId="ADAL" clId="{AA1B123C-A163-47BE-970E-3D48FE0F5612}" dt="2026-05-21T07:38:03.560" v="489" actId="1076"/>
          <ac:picMkLst>
            <pc:docMk/>
            <pc:sldMk cId="4246021555" sldId="546"/>
            <ac:picMk id="28" creationId="{2995589A-7C07-2045-3A81-67448B30E1A4}"/>
          </ac:picMkLst>
        </pc:picChg>
      </pc:sldChg>
      <pc:sldChg chg="addSp delSp modSp add mod">
        <pc:chgData name="Gintarė Plungienė" userId="c698dd1b-182f-4989-a065-a70b83ca45e1" providerId="ADAL" clId="{AA1B123C-A163-47BE-970E-3D48FE0F5612}" dt="2026-05-21T08:04:14.717" v="1119" actId="14100"/>
        <pc:sldMkLst>
          <pc:docMk/>
          <pc:sldMk cId="3872817580" sldId="547"/>
        </pc:sldMkLst>
        <pc:spChg chg="mod">
          <ac:chgData name="Gintarė Plungienė" userId="c698dd1b-182f-4989-a065-a70b83ca45e1" providerId="ADAL" clId="{AA1B123C-A163-47BE-970E-3D48FE0F5612}" dt="2026-05-21T08:02:59.141" v="1110" actId="1076"/>
          <ac:spMkLst>
            <pc:docMk/>
            <pc:sldMk cId="3872817580" sldId="547"/>
            <ac:spMk id="9" creationId="{CE5E7302-C62E-E73C-E2AD-93DCD08E73F5}"/>
          </ac:spMkLst>
        </pc:spChg>
        <pc:spChg chg="mod">
          <ac:chgData name="Gintarė Plungienė" userId="c698dd1b-182f-4989-a065-a70b83ca45e1" providerId="ADAL" clId="{AA1B123C-A163-47BE-970E-3D48FE0F5612}" dt="2026-05-21T08:04:14.717" v="1119" actId="14100"/>
          <ac:spMkLst>
            <pc:docMk/>
            <pc:sldMk cId="3872817580" sldId="547"/>
            <ac:spMk id="10" creationId="{14B52F0C-D9C4-5415-1B4D-DDFC68B1B60B}"/>
          </ac:spMkLst>
        </pc:spChg>
        <pc:spChg chg="mod">
          <ac:chgData name="Gintarė Plungienė" userId="c698dd1b-182f-4989-a065-a70b83ca45e1" providerId="ADAL" clId="{AA1B123C-A163-47BE-970E-3D48FE0F5612}" dt="2026-05-21T08:02:14.978" v="1070" actId="20577"/>
          <ac:spMkLst>
            <pc:docMk/>
            <pc:sldMk cId="3872817580" sldId="547"/>
            <ac:spMk id="14" creationId="{B810F7A2-A947-8928-8652-9F4EA558ED76}"/>
          </ac:spMkLst>
        </pc:spChg>
        <pc:picChg chg="add mod">
          <ac:chgData name="Gintarė Plungienė" userId="c698dd1b-182f-4989-a065-a70b83ca45e1" providerId="ADAL" clId="{AA1B123C-A163-47BE-970E-3D48FE0F5612}" dt="2026-05-21T08:01:43.080" v="1035" actId="14100"/>
          <ac:picMkLst>
            <pc:docMk/>
            <pc:sldMk cId="3872817580" sldId="547"/>
            <ac:picMk id="3" creationId="{7F02B1BA-037E-1EE4-02EC-B16C4A25FBCE}"/>
          </ac:picMkLst>
        </pc:picChg>
        <pc:picChg chg="del">
          <ac:chgData name="Gintarė Plungienė" userId="c698dd1b-182f-4989-a065-a70b83ca45e1" providerId="ADAL" clId="{AA1B123C-A163-47BE-970E-3D48FE0F5612}" dt="2026-05-21T08:01:16.387" v="1032" actId="478"/>
          <ac:picMkLst>
            <pc:docMk/>
            <pc:sldMk cId="3872817580" sldId="547"/>
            <ac:picMk id="8" creationId="{FBD4D721-C577-ED47-6690-419926833A59}"/>
          </ac:picMkLst>
        </pc:picChg>
        <pc:picChg chg="mod">
          <ac:chgData name="Gintarė Plungienė" userId="c698dd1b-182f-4989-a065-a70b83ca45e1" providerId="ADAL" clId="{AA1B123C-A163-47BE-970E-3D48FE0F5612}" dt="2026-05-21T08:02:50.621" v="1109" actId="1035"/>
          <ac:picMkLst>
            <pc:docMk/>
            <pc:sldMk cId="3872817580" sldId="547"/>
            <ac:picMk id="16" creationId="{91730C24-9D29-EB53-050A-7DDBD9C8E0A3}"/>
          </ac:picMkLst>
        </pc:picChg>
      </pc:sldChg>
      <pc:sldChg chg="addSp delSp modSp add mod">
        <pc:chgData name="Gintarė Plungienė" userId="c698dd1b-182f-4989-a065-a70b83ca45e1" providerId="ADAL" clId="{AA1B123C-A163-47BE-970E-3D48FE0F5612}" dt="2026-05-21T08:25:21.206" v="1519" actId="1035"/>
        <pc:sldMkLst>
          <pc:docMk/>
          <pc:sldMk cId="2820532287" sldId="548"/>
        </pc:sldMkLst>
        <pc:spChg chg="mod">
          <ac:chgData name="Gintarė Plungienė" userId="c698dd1b-182f-4989-a065-a70b83ca45e1" providerId="ADAL" clId="{AA1B123C-A163-47BE-970E-3D48FE0F5612}" dt="2026-05-21T08:07:39.102" v="1303" actId="20577"/>
          <ac:spMkLst>
            <pc:docMk/>
            <pc:sldMk cId="2820532287" sldId="548"/>
            <ac:spMk id="9" creationId="{F87C4EE8-BF26-D7A5-4CB8-C7C90693B7F7}"/>
          </ac:spMkLst>
        </pc:spChg>
        <pc:spChg chg="mod">
          <ac:chgData name="Gintarė Plungienė" userId="c698dd1b-182f-4989-a065-a70b83ca45e1" providerId="ADAL" clId="{AA1B123C-A163-47BE-970E-3D48FE0F5612}" dt="2026-05-21T08:25:16.038" v="1512" actId="1035"/>
          <ac:spMkLst>
            <pc:docMk/>
            <pc:sldMk cId="2820532287" sldId="548"/>
            <ac:spMk id="12" creationId="{B2D23F8D-4CFF-C11B-80C8-BA0F85F8FDB1}"/>
          </ac:spMkLst>
        </pc:spChg>
        <pc:spChg chg="mod">
          <ac:chgData name="Gintarė Plungienė" userId="c698dd1b-182f-4989-a065-a70b83ca45e1" providerId="ADAL" clId="{AA1B123C-A163-47BE-970E-3D48FE0F5612}" dt="2026-05-21T08:25:21.206" v="1519" actId="1035"/>
          <ac:spMkLst>
            <pc:docMk/>
            <pc:sldMk cId="2820532287" sldId="548"/>
            <ac:spMk id="14" creationId="{91ECCB62-5268-B0C1-1658-EAB20038BF1A}"/>
          </ac:spMkLst>
        </pc:spChg>
        <pc:picChg chg="add mod">
          <ac:chgData name="Gintarė Plungienė" userId="c698dd1b-182f-4989-a065-a70b83ca45e1" providerId="ADAL" clId="{AA1B123C-A163-47BE-970E-3D48FE0F5612}" dt="2026-05-21T08:08:12.151" v="1337" actId="14100"/>
          <ac:picMkLst>
            <pc:docMk/>
            <pc:sldMk cId="2820532287" sldId="548"/>
            <ac:picMk id="3" creationId="{1D6B6309-B58D-A1C6-46AF-C4BD1D7DF3F2}"/>
          </ac:picMkLst>
        </pc:picChg>
        <pc:picChg chg="del">
          <ac:chgData name="Gintarė Plungienė" userId="c698dd1b-182f-4989-a065-a70b83ca45e1" providerId="ADAL" clId="{AA1B123C-A163-47BE-970E-3D48FE0F5612}" dt="2026-05-21T08:07:55.003" v="1334" actId="478"/>
          <ac:picMkLst>
            <pc:docMk/>
            <pc:sldMk cId="2820532287" sldId="548"/>
            <ac:picMk id="8" creationId="{9AE09986-0683-8F3E-3FF5-23A878CFAB65}"/>
          </ac:picMkLst>
        </pc:picChg>
      </pc:sldChg>
      <pc:sldChg chg="addSp delSp modSp add mod">
        <pc:chgData name="Gintarė Plungienė" userId="c698dd1b-182f-4989-a065-a70b83ca45e1" providerId="ADAL" clId="{AA1B123C-A163-47BE-970E-3D48FE0F5612}" dt="2026-05-21T08:28:16.633" v="1760" actId="1076"/>
        <pc:sldMkLst>
          <pc:docMk/>
          <pc:sldMk cId="3727078611" sldId="549"/>
        </pc:sldMkLst>
        <pc:spChg chg="mod">
          <ac:chgData name="Gintarė Plungienė" userId="c698dd1b-182f-4989-a065-a70b83ca45e1" providerId="ADAL" clId="{AA1B123C-A163-47BE-970E-3D48FE0F5612}" dt="2026-05-21T08:26:22.744" v="1551" actId="20577"/>
          <ac:spMkLst>
            <pc:docMk/>
            <pc:sldMk cId="3727078611" sldId="549"/>
            <ac:spMk id="9" creationId="{E5E56B3F-683A-72C3-5C04-7576F01ECD19}"/>
          </ac:spMkLst>
        </pc:spChg>
        <pc:spChg chg="mod">
          <ac:chgData name="Gintarė Plungienė" userId="c698dd1b-182f-4989-a065-a70b83ca45e1" providerId="ADAL" clId="{AA1B123C-A163-47BE-970E-3D48FE0F5612}" dt="2026-05-21T08:27:46.313" v="1757" actId="1036"/>
          <ac:spMkLst>
            <pc:docMk/>
            <pc:sldMk cId="3727078611" sldId="549"/>
            <ac:spMk id="14" creationId="{D874791B-5CD1-F0F8-D5DD-60A94E277712}"/>
          </ac:spMkLst>
        </pc:spChg>
        <pc:picChg chg="del">
          <ac:chgData name="Gintarė Plungienė" userId="c698dd1b-182f-4989-a065-a70b83ca45e1" providerId="ADAL" clId="{AA1B123C-A163-47BE-970E-3D48FE0F5612}" dt="2026-05-21T08:26:28.237" v="1552" actId="478"/>
          <ac:picMkLst>
            <pc:docMk/>
            <pc:sldMk cId="3727078611" sldId="549"/>
            <ac:picMk id="3" creationId="{D7095EB9-9307-C913-73FB-7BDBB51B44FF}"/>
          </ac:picMkLst>
        </pc:picChg>
        <pc:picChg chg="add mod">
          <ac:chgData name="Gintarė Plungienė" userId="c698dd1b-182f-4989-a065-a70b83ca45e1" providerId="ADAL" clId="{AA1B123C-A163-47BE-970E-3D48FE0F5612}" dt="2026-05-21T08:26:41.568" v="1555" actId="14100"/>
          <ac:picMkLst>
            <pc:docMk/>
            <pc:sldMk cId="3727078611" sldId="549"/>
            <ac:picMk id="4" creationId="{CD9E9255-D8EC-3F58-4639-587F5FF0BCAE}"/>
          </ac:picMkLst>
        </pc:picChg>
        <pc:picChg chg="add mod">
          <ac:chgData name="Gintarė Plungienė" userId="c698dd1b-182f-4989-a065-a70b83ca45e1" providerId="ADAL" clId="{AA1B123C-A163-47BE-970E-3D48FE0F5612}" dt="2026-05-21T08:28:16.633" v="1760" actId="1076"/>
          <ac:picMkLst>
            <pc:docMk/>
            <pc:sldMk cId="3727078611" sldId="549"/>
            <ac:picMk id="6" creationId="{4E76D876-508F-4597-4A4C-724D214F6D9C}"/>
          </ac:picMkLst>
        </pc:picChg>
      </pc:sldChg>
      <pc:sldChg chg="del">
        <pc:chgData name="Gintarė Plungienė" userId="c698dd1b-182f-4989-a065-a70b83ca45e1" providerId="ADAL" clId="{AA1B123C-A163-47BE-970E-3D48FE0F5612}" dt="2026-05-21T07:28:57.806" v="75" actId="47"/>
        <pc:sldMkLst>
          <pc:docMk/>
          <pc:sldMk cId="1859621223" sldId="550"/>
        </pc:sldMkLst>
      </pc:sldChg>
      <pc:sldChg chg="addSp delSp modSp add mod">
        <pc:chgData name="Gintarė Plungienė" userId="c698dd1b-182f-4989-a065-a70b83ca45e1" providerId="ADAL" clId="{AA1B123C-A163-47BE-970E-3D48FE0F5612}" dt="2026-05-21T08:42:15.167" v="2143" actId="14100"/>
        <pc:sldMkLst>
          <pc:docMk/>
          <pc:sldMk cId="3205771884" sldId="550"/>
        </pc:sldMkLst>
        <pc:spChg chg="mod">
          <ac:chgData name="Gintarė Plungienė" userId="c698dd1b-182f-4989-a065-a70b83ca45e1" providerId="ADAL" clId="{AA1B123C-A163-47BE-970E-3D48FE0F5612}" dt="2026-05-21T08:29:53.901" v="1835" actId="20577"/>
          <ac:spMkLst>
            <pc:docMk/>
            <pc:sldMk cId="3205771884" sldId="550"/>
            <ac:spMk id="9" creationId="{6951E626-9C79-48C0-575A-9392FCD35DF7}"/>
          </ac:spMkLst>
        </pc:spChg>
        <pc:spChg chg="mod">
          <ac:chgData name="Gintarė Plungienė" userId="c698dd1b-182f-4989-a065-a70b83ca45e1" providerId="ADAL" clId="{AA1B123C-A163-47BE-970E-3D48FE0F5612}" dt="2026-05-21T08:29:30.575" v="1814" actId="1076"/>
          <ac:spMkLst>
            <pc:docMk/>
            <pc:sldMk cId="3205771884" sldId="550"/>
            <ac:spMk id="10" creationId="{57B51724-D6B7-663E-EA09-A77594E8A6FC}"/>
          </ac:spMkLst>
        </pc:spChg>
        <pc:spChg chg="mod">
          <ac:chgData name="Gintarė Plungienė" userId="c698dd1b-182f-4989-a065-a70b83ca45e1" providerId="ADAL" clId="{AA1B123C-A163-47BE-970E-3D48FE0F5612}" dt="2026-05-21T08:32:25.901" v="2020" actId="20577"/>
          <ac:spMkLst>
            <pc:docMk/>
            <pc:sldMk cId="3205771884" sldId="550"/>
            <ac:spMk id="14" creationId="{B8A3C3C3-3812-02EC-956E-C90B39DFC9FB}"/>
          </ac:spMkLst>
        </pc:spChg>
        <pc:picChg chg="add del mod">
          <ac:chgData name="Gintarė Plungienė" userId="c698dd1b-182f-4989-a065-a70b83ca45e1" providerId="ADAL" clId="{AA1B123C-A163-47BE-970E-3D48FE0F5612}" dt="2026-05-21T08:41:34.231" v="2139" actId="478"/>
          <ac:picMkLst>
            <pc:docMk/>
            <pc:sldMk cId="3205771884" sldId="550"/>
            <ac:picMk id="3" creationId="{78422DE3-F753-D225-25FB-98EED2540B59}"/>
          </ac:picMkLst>
        </pc:picChg>
        <pc:picChg chg="del">
          <ac:chgData name="Gintarė Plungienė" userId="c698dd1b-182f-4989-a065-a70b83ca45e1" providerId="ADAL" clId="{AA1B123C-A163-47BE-970E-3D48FE0F5612}" dt="2026-05-21T08:30:12.123" v="1870" actId="478"/>
          <ac:picMkLst>
            <pc:docMk/>
            <pc:sldMk cId="3205771884" sldId="550"/>
            <ac:picMk id="4" creationId="{07BCDBDB-A309-EA1D-22C4-53454BEE72BB}"/>
          </ac:picMkLst>
        </pc:picChg>
        <pc:picChg chg="del mod">
          <ac:chgData name="Gintarė Plungienė" userId="c698dd1b-182f-4989-a065-a70b83ca45e1" providerId="ADAL" clId="{AA1B123C-A163-47BE-970E-3D48FE0F5612}" dt="2026-05-21T08:30:09.965" v="1869" actId="478"/>
          <ac:picMkLst>
            <pc:docMk/>
            <pc:sldMk cId="3205771884" sldId="550"/>
            <ac:picMk id="6" creationId="{6C90A895-4CDE-9621-1A97-D70DC0845A8B}"/>
          </ac:picMkLst>
        </pc:picChg>
        <pc:picChg chg="add mod">
          <ac:chgData name="Gintarė Plungienė" userId="c698dd1b-182f-4989-a065-a70b83ca45e1" providerId="ADAL" clId="{AA1B123C-A163-47BE-970E-3D48FE0F5612}" dt="2026-05-21T08:31:13.603" v="1879" actId="14100"/>
          <ac:picMkLst>
            <pc:docMk/>
            <pc:sldMk cId="3205771884" sldId="550"/>
            <ac:picMk id="7" creationId="{5533E8A8-7D0C-FF48-A63E-2B5EBD71DA2E}"/>
          </ac:picMkLst>
        </pc:picChg>
        <pc:picChg chg="del">
          <ac:chgData name="Gintarė Plungienė" userId="c698dd1b-182f-4989-a065-a70b83ca45e1" providerId="ADAL" clId="{AA1B123C-A163-47BE-970E-3D48FE0F5612}" dt="2026-05-21T08:29:59.047" v="1836" actId="478"/>
          <ac:picMkLst>
            <pc:docMk/>
            <pc:sldMk cId="3205771884" sldId="550"/>
            <ac:picMk id="11" creationId="{E54DB41F-C091-E027-BC97-58E8055B6A59}"/>
          </ac:picMkLst>
        </pc:picChg>
        <pc:picChg chg="add mod">
          <ac:chgData name="Gintarė Plungienė" userId="c698dd1b-182f-4989-a065-a70b83ca45e1" providerId="ADAL" clId="{AA1B123C-A163-47BE-970E-3D48FE0F5612}" dt="2026-05-21T08:42:15.167" v="2143" actId="14100"/>
          <ac:picMkLst>
            <pc:docMk/>
            <pc:sldMk cId="3205771884" sldId="550"/>
            <ac:picMk id="13" creationId="{F0745F13-7BAA-464A-16B3-251A8C9E1F36}"/>
          </ac:picMkLst>
        </pc:picChg>
      </pc:sldChg>
      <pc:sldChg chg="add del">
        <pc:chgData name="Gintarė Plungienė" userId="c698dd1b-182f-4989-a065-a70b83ca45e1" providerId="ADAL" clId="{AA1B123C-A163-47BE-970E-3D48FE0F5612}" dt="2026-05-21T07:52:20.546" v="795" actId="47"/>
        <pc:sldMkLst>
          <pc:docMk/>
          <pc:sldMk cId="3180989433" sldId="551"/>
        </pc:sldMkLst>
      </pc:sldChg>
      <pc:sldChg chg="add del">
        <pc:chgData name="Gintarė Plungienė" userId="c698dd1b-182f-4989-a065-a70b83ca45e1" providerId="ADAL" clId="{AA1B123C-A163-47BE-970E-3D48FE0F5612}" dt="2026-05-21T07:52:21.795" v="796" actId="47"/>
        <pc:sldMkLst>
          <pc:docMk/>
          <pc:sldMk cId="1386344091" sldId="552"/>
        </pc:sldMkLst>
      </pc:sldChg>
      <pc:sldChg chg="add del">
        <pc:chgData name="Gintarė Plungienė" userId="c698dd1b-182f-4989-a065-a70b83ca45e1" providerId="ADAL" clId="{AA1B123C-A163-47BE-970E-3D48FE0F5612}" dt="2026-05-21T07:52:36.491" v="797" actId="47"/>
        <pc:sldMkLst>
          <pc:docMk/>
          <pc:sldMk cId="983119160" sldId="553"/>
        </pc:sldMkLst>
      </pc:sldChg>
      <pc:sldChg chg="add del">
        <pc:chgData name="Gintarė Plungienė" userId="c698dd1b-182f-4989-a065-a70b83ca45e1" providerId="ADAL" clId="{AA1B123C-A163-47BE-970E-3D48FE0F5612}" dt="2026-05-21T07:52:19.144" v="794" actId="47"/>
        <pc:sldMkLst>
          <pc:docMk/>
          <pc:sldMk cId="607274706" sldId="55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675"/>
          </a:xfrm>
          <a:prstGeom prst="rect">
            <a:avLst/>
          </a:prstGeom>
        </p:spPr>
        <p:txBody>
          <a:bodyPr vert="horz" lIns="92420" tIns="46210" rIns="92420" bIns="462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1" cy="502675"/>
          </a:xfrm>
          <a:prstGeom prst="rect">
            <a:avLst/>
          </a:prstGeom>
        </p:spPr>
        <p:txBody>
          <a:bodyPr vert="horz" lIns="92420" tIns="46210" rIns="92420" bIns="46210" rtlCol="0"/>
          <a:lstStyle>
            <a:lvl1pPr algn="r">
              <a:defRPr sz="1200"/>
            </a:lvl1pPr>
          </a:lstStyle>
          <a:p>
            <a:fld id="{928396B1-AC14-E841-93B7-177E5B06C14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6040"/>
            <a:ext cx="2984871" cy="502674"/>
          </a:xfrm>
          <a:prstGeom prst="rect">
            <a:avLst/>
          </a:prstGeom>
        </p:spPr>
        <p:txBody>
          <a:bodyPr vert="horz" lIns="92420" tIns="46210" rIns="92420" bIns="462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675"/>
          </a:xfrm>
          <a:prstGeom prst="rect">
            <a:avLst/>
          </a:prstGeom>
        </p:spPr>
        <p:txBody>
          <a:bodyPr vert="horz" lIns="92420" tIns="46210" rIns="92420" bIns="462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675"/>
          </a:xfrm>
          <a:prstGeom prst="rect">
            <a:avLst/>
          </a:prstGeom>
        </p:spPr>
        <p:txBody>
          <a:bodyPr vert="horz" lIns="92420" tIns="46210" rIns="92420" bIns="46210" rtlCol="0"/>
          <a:lstStyle>
            <a:lvl1pPr algn="r">
              <a:defRPr sz="1200"/>
            </a:lvl1pPr>
          </a:lstStyle>
          <a:p>
            <a:fld id="{CBB03DD3-050F-0F4A-81FE-CB12B0CFE30B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0" tIns="46210" rIns="92420" bIns="462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8" y="4821505"/>
            <a:ext cx="5510530" cy="3944869"/>
          </a:xfrm>
          <a:prstGeom prst="rect">
            <a:avLst/>
          </a:prstGeom>
        </p:spPr>
        <p:txBody>
          <a:bodyPr vert="horz" lIns="92420" tIns="46210" rIns="92420" bIns="462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4871" cy="502674"/>
          </a:xfrm>
          <a:prstGeom prst="rect">
            <a:avLst/>
          </a:prstGeom>
        </p:spPr>
        <p:txBody>
          <a:bodyPr vert="horz" lIns="92420" tIns="46210" rIns="92420" bIns="462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1" cy="502674"/>
          </a:xfrm>
          <a:prstGeom prst="rect">
            <a:avLst/>
          </a:prstGeom>
        </p:spPr>
        <p:txBody>
          <a:bodyPr vert="horz" lIns="92420" tIns="46210" rIns="92420" bIns="46210" rtlCol="0" anchor="b"/>
          <a:lstStyle>
            <a:lvl1pPr algn="r">
              <a:defRPr sz="1200"/>
            </a:lvl1pPr>
          </a:lstStyle>
          <a:p>
            <a:fld id="{DE5094FD-DEEE-CB43-B10F-90EA028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B4929-E7AE-FB48-44A9-4FC3F1EA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31501-CAAE-109E-D899-48A78CD32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24338-78A2-2CFE-69E4-D75083E96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97BE5-BE7E-E61C-8016-AB73D9FA4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5F3E2-3D7F-1A0D-748A-7F46226CB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F3B78-6D50-E9B8-BDE1-8BB1F7A38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AE866-2EFE-251D-1789-2FED9F7D5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9E679-FDB6-8629-C660-8865BCA1E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3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37AB2-8D27-6F0E-F6D6-A99A5749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9C88A-E819-5BF3-B537-242D9C9A1B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52715-B702-0F3D-F1B7-90A3A899C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290F1-9230-DACD-6068-6C085A8ED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5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EFA0A-DB88-67F5-C1EE-F385DFF7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6E14E-0737-1F36-0D10-08CEA4132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7A3A4-679C-7F6D-B511-DCC7159CE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Todėl</a:t>
            </a:r>
            <a:r>
              <a:rPr lang="en-US"/>
              <a:t> </a:t>
            </a:r>
            <a:r>
              <a:rPr lang="en-US" err="1"/>
              <a:t>didžiuojamės</a:t>
            </a:r>
            <a:r>
              <a:rPr lang="en-US"/>
              <a:t> </a:t>
            </a:r>
            <a:r>
              <a:rPr lang="en-US" err="1"/>
              <a:t>savo</a:t>
            </a:r>
            <a:r>
              <a:rPr lang="en-US"/>
              <a:t> </a:t>
            </a:r>
            <a:r>
              <a:rPr lang="en-US" err="1"/>
              <a:t>rajono</a:t>
            </a:r>
            <a:r>
              <a:rPr lang="en-US"/>
              <a:t> </a:t>
            </a:r>
            <a:r>
              <a:rPr lang="en-US" err="1"/>
              <a:t>identitetu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esamę</a:t>
            </a:r>
            <a:r>
              <a:rPr lang="en-US"/>
              <a:t> </a:t>
            </a:r>
            <a:r>
              <a:rPr lang="en-US" err="1"/>
              <a:t>užmezgę</a:t>
            </a:r>
            <a:r>
              <a:rPr lang="en-US"/>
              <a:t> ne tik </a:t>
            </a:r>
            <a:r>
              <a:rPr lang="en-US" err="1"/>
              <a:t>verslo</a:t>
            </a:r>
            <a:r>
              <a:rPr lang="en-US"/>
              <a:t> </a:t>
            </a:r>
            <a:r>
              <a:rPr lang="en-US" err="1"/>
              <a:t>draugystes</a:t>
            </a:r>
            <a:r>
              <a:rPr lang="en-US"/>
              <a:t>, bet </a:t>
            </a:r>
            <a:r>
              <a:rPr lang="en-US" err="1"/>
              <a:t>ir</a:t>
            </a:r>
            <a:r>
              <a:rPr lang="en-US"/>
              <a:t> </a:t>
            </a:r>
            <a:r>
              <a:rPr lang="en-US" err="1"/>
              <a:t>įgyję</a:t>
            </a:r>
            <a:r>
              <a:rPr lang="en-US"/>
              <a:t> </a:t>
            </a:r>
            <a:r>
              <a:rPr lang="en-US" err="1"/>
              <a:t>sektoriaus</a:t>
            </a:r>
            <a:r>
              <a:rPr lang="en-US"/>
              <a:t> </a:t>
            </a:r>
            <a:r>
              <a:rPr lang="en-US" err="1"/>
              <a:t>pasitikėjimą</a:t>
            </a:r>
            <a:r>
              <a:rPr lang="en-US"/>
              <a:t>.</a:t>
            </a:r>
            <a:br>
              <a:rPr lang="en-US"/>
            </a:br>
            <a:r>
              <a:rPr lang="en-US" err="1"/>
              <a:t>Nestovime</a:t>
            </a:r>
            <a:r>
              <a:rPr lang="en-US"/>
              <a:t> </a:t>
            </a:r>
            <a:r>
              <a:rPr lang="en-US" err="1"/>
              <a:t>vietoje</a:t>
            </a:r>
            <a:r>
              <a:rPr lang="en-US"/>
              <a:t>, </a:t>
            </a:r>
            <a:r>
              <a:rPr lang="en-US" err="1"/>
              <a:t>nes</a:t>
            </a:r>
            <a:r>
              <a:rPr lang="en-US"/>
              <a:t> </a:t>
            </a:r>
            <a:r>
              <a:rPr lang="en-US" err="1"/>
              <a:t>matome</a:t>
            </a:r>
            <a:r>
              <a:rPr lang="en-US"/>
              <a:t> </a:t>
            </a:r>
            <a:r>
              <a:rPr lang="en-US" err="1"/>
              <a:t>dar</a:t>
            </a:r>
            <a:r>
              <a:rPr lang="en-US"/>
              <a:t> </a:t>
            </a:r>
            <a:r>
              <a:rPr lang="en-US" err="1"/>
              <a:t>daugiau</a:t>
            </a:r>
            <a:r>
              <a:rPr lang="en-US"/>
              <a:t> </a:t>
            </a:r>
            <a:r>
              <a:rPr lang="en-US" err="1"/>
              <a:t>neišnaudotų</a:t>
            </a:r>
            <a:r>
              <a:rPr lang="en-US"/>
              <a:t> </a:t>
            </a:r>
            <a:r>
              <a:rPr lang="en-US" err="1"/>
              <a:t>galimybių</a:t>
            </a:r>
            <a:r>
              <a:rPr lang="en-US"/>
              <a:t> </a:t>
            </a:r>
            <a:r>
              <a:rPr lang="en-US" err="1"/>
              <a:t>partnerystėms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ir</a:t>
            </a:r>
            <a:r>
              <a:rPr lang="en-US"/>
              <a:t> </a:t>
            </a:r>
            <a:r>
              <a:rPr lang="en-US" err="1"/>
              <a:t>dėl</a:t>
            </a:r>
            <a:r>
              <a:rPr lang="en-US"/>
              <a:t> to </a:t>
            </a:r>
            <a:r>
              <a:rPr lang="en-US" err="1"/>
              <a:t>puoselėjame</a:t>
            </a:r>
            <a:r>
              <a:rPr lang="en-US"/>
              <a:t> </a:t>
            </a:r>
            <a:r>
              <a:rPr lang="en-US" err="1"/>
              <a:t>visapusišką</a:t>
            </a:r>
            <a:r>
              <a:rPr lang="en-US"/>
              <a:t> </a:t>
            </a:r>
            <a:r>
              <a:rPr lang="en-US" err="1"/>
              <a:t>atvirumą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0ECD5-7FB2-C85E-5AC8-17D7945D4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09A37-37D2-807C-12C2-BFD2DDBEF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8292B-A6B3-A342-309C-663BDABCB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5CEC6-35C6-ACBB-72FB-DE52ABDCD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43D1B-5E90-8145-B695-8F605D24A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1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2BC5-E58F-67BC-188A-FBCDFCEF7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A8625-3714-FA15-2E89-0E8FDD7CD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D4EC6C-44A0-FBF0-864D-6EF3E1B42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BF6CF-AAC9-899A-B875-1C32C41B9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4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1845-F72C-FD4C-817E-E909FC83C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758E2-0DA4-DC4D-15F0-CB271D8DC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902F6-DAE3-C4F5-96C8-273305955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B8997-324C-0482-E123-F60CE94BF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80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124AF-5706-1B80-D5D6-963099936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4328A-2926-8CEA-FC7C-309730EA9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05FEB-1507-E8DC-B900-261B8B451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B7D0D-CC40-3B22-02B3-DD95D1307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27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D7769-C9D8-C57D-8971-35D33C12A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2A2E0-AACA-B351-CEDB-8DA09B2BE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09A8D-A3D2-457E-4FBF-C2B8FA0B8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B1B6-6381-1C56-7E79-8E06D6844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0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07994-AF6D-F921-520A-72F42779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CCE15E-F7BC-FA10-20B1-23FCB6689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16A29B-999D-A114-1481-5CBC831AD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D46A3-5DB0-2A22-D2D7-3AF42984B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94FD-DEEE-CB43-B10F-90EA028339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8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3851-90CB-654F-A3A0-1FEF50AB1B7B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F1F4-BAF8-C245-ABD7-8FF5D73316A7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8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4E17-0F1F-C94C-80F0-A98D77CCF688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5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F656-6917-7443-8405-E913E0E2DD24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9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0FD5E-C309-494D-B201-8EED90574700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42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7FD34-6A2C-8F47-AE5B-F063F2709454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AF5F1-1C9A-E947-855F-1A49CAD1193B}" type="datetime1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8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D479-DEC0-C442-B9F8-1E90C35FEDA0}" type="datetime1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5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AAAE-02EE-B346-BDC6-7D7190601609}" type="datetime1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3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0473-4FD2-6D4F-987A-558202F3374B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EB7CD-84D9-7040-851E-ABC696934BF0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4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63F01-321A-2845-B655-DA9608768D2D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73AD7-6144-6A48-B226-1684CB081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laipedos-r.lt/" TargetMode="External"/><Relationship Id="rId3" Type="http://schemas.openxmlformats.org/officeDocument/2006/relationships/image" Target="../media/image2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5EAD0-8623-5FCD-F84D-EF9C726AC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779B04-82EC-4B14-1FA7-1670C66458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188" y="-171954"/>
            <a:ext cx="12631270" cy="7218213"/>
          </a:xfrm>
          <a:prstGeom prst="rect">
            <a:avLst/>
          </a:prstGeom>
        </p:spPr>
      </p:pic>
      <p:pic>
        <p:nvPicPr>
          <p:cNvPr id="11" name="Picture 10" descr="A blurry image of a blue and pink color&#10;&#10;AI-generated content may be incorrect.">
            <a:extLst>
              <a:ext uri="{FF2B5EF4-FFF2-40B4-BE49-F238E27FC236}">
                <a16:creationId xmlns:a16="http://schemas.microsoft.com/office/drawing/2014/main" id="{901B8D5D-FC53-59F3-C1DA-CCCFC1244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29" y="-85167"/>
            <a:ext cx="8925148" cy="7044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A56BF-B1CF-4B01-1F91-34C91F614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76" y="4815014"/>
            <a:ext cx="10502937" cy="14585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70DF439-982F-FED5-966B-EA62B21AAB50}"/>
              </a:ext>
            </a:extLst>
          </p:cNvPr>
          <p:cNvSpPr txBox="1">
            <a:spLocks/>
          </p:cNvSpPr>
          <p:nvPr/>
        </p:nvSpPr>
        <p:spPr>
          <a:xfrm>
            <a:off x="793376" y="744950"/>
            <a:ext cx="7624480" cy="44617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8000" b="1">
                <a:solidFill>
                  <a:schemeClr val="bg1"/>
                </a:solidFill>
                <a:latin typeface="Neris Black" pitchFamily="2" charset="77"/>
                <a:cs typeface="Andalus" pitchFamily="18" charset="-78"/>
              </a:rPr>
              <a:t>GARGŽDŲ KŪRYBOS STOTIS</a:t>
            </a:r>
            <a:endParaRPr lang="en-US" sz="8000" i="1">
              <a:solidFill>
                <a:schemeClr val="bg1"/>
              </a:solidFill>
              <a:latin typeface="Neris Light" pitchFamily="2" charset="77"/>
              <a:ea typeface="Adobe Arabic" charset="0"/>
              <a:cs typeface="Adobe Arab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0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96A9-7F31-EBC9-9266-86F38204C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B51724-D6B7-663E-EA09-A77594E8A6FC}"/>
              </a:ext>
            </a:extLst>
          </p:cNvPr>
          <p:cNvSpPr/>
          <p:nvPr/>
        </p:nvSpPr>
        <p:spPr>
          <a:xfrm>
            <a:off x="-17096" y="0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51E626-9C79-48C0-575A-9392FCD35DF7}"/>
              </a:ext>
            </a:extLst>
          </p:cNvPr>
          <p:cNvSpPr txBox="1">
            <a:spLocks/>
          </p:cNvSpPr>
          <p:nvPr/>
        </p:nvSpPr>
        <p:spPr>
          <a:xfrm>
            <a:off x="26046" y="3664167"/>
            <a:ext cx="4548306" cy="2952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4 VANDENŲ STENDAS</a:t>
            </a:r>
          </a:p>
          <a:p>
            <a:pPr algn="l"/>
            <a:endParaRPr lang="lt-LT" sz="4400" b="1" i="1">
              <a:solidFill>
                <a:schemeClr val="bg1"/>
              </a:solidFill>
              <a:latin typeface="Neris Light" pitchFamily="2" charset="77"/>
              <a:cs typeface="Andalus"/>
            </a:endParaRPr>
          </a:p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20 KĖDŽIŲ ARENA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55FB135C-F80D-71DF-80D0-5EB6E9214F65}"/>
              </a:ext>
            </a:extLst>
          </p:cNvPr>
          <p:cNvSpPr/>
          <p:nvPr/>
        </p:nvSpPr>
        <p:spPr>
          <a:xfrm>
            <a:off x="4897295" y="5906354"/>
            <a:ext cx="6871922" cy="830997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3C3C3-3812-02EC-956E-C90B39DFC9FB}"/>
              </a:ext>
            </a:extLst>
          </p:cNvPr>
          <p:cNvSpPr txBox="1"/>
          <p:nvPr/>
        </p:nvSpPr>
        <p:spPr>
          <a:xfrm>
            <a:off x="5084211" y="6031401"/>
            <a:ext cx="6605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>
                <a:latin typeface="Neris Light" panose="00000400000000000000" pitchFamily="50" charset="-70"/>
              </a:rPr>
              <a:t>GARGŽDŲ KULTŪROS CENTRAS</a:t>
            </a:r>
            <a:r>
              <a:rPr lang="lt-LT" sz="1600">
                <a:latin typeface="Neris Light" panose="00000400000000000000" pitchFamily="50" charset="-70"/>
              </a:rPr>
              <a:t>: interaktyvus 4 vandenų stendas (patirtis per pojūčius) ir 20 KA, kurioje vyks įvairios repeticijos, koncertai.</a:t>
            </a:r>
            <a:endParaRPr lang="lt-LT" sz="1600" dirty="0">
              <a:latin typeface="Neris Light" panose="00000400000000000000" pitchFamily="50" charset="-7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533E8A8-7D0C-FF48-A63E-2B5EBD71D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95" y="31942"/>
            <a:ext cx="4548306" cy="3502058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F0745F13-7BAA-464A-16B3-251A8C9E1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09" y="0"/>
            <a:ext cx="7660791" cy="57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64AA-3DE6-EE2F-BD27-DDE75C0D1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82420-679D-4D6B-2248-EAFA59C6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325" y="-277409"/>
            <a:ext cx="12710650" cy="7253396"/>
          </a:xfrm>
          <a:prstGeom prst="rect">
            <a:avLst/>
          </a:prstGeom>
        </p:spPr>
      </p:pic>
      <p:pic>
        <p:nvPicPr>
          <p:cNvPr id="11" name="Picture 10" descr="A blurry image of a blue and pink color&#10;&#10;AI-generated content may be incorrect.">
            <a:extLst>
              <a:ext uri="{FF2B5EF4-FFF2-40B4-BE49-F238E27FC236}">
                <a16:creationId xmlns:a16="http://schemas.microsoft.com/office/drawing/2014/main" id="{C8681100-7CD2-E7AB-B88A-8DBFFC867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259325" y="3926017"/>
            <a:ext cx="14696396" cy="76862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410898-DACC-0EAC-0994-7D084B3CFBFB}"/>
              </a:ext>
            </a:extLst>
          </p:cNvPr>
          <p:cNvSpPr txBox="1">
            <a:spLocks/>
          </p:cNvSpPr>
          <p:nvPr/>
        </p:nvSpPr>
        <p:spPr>
          <a:xfrm>
            <a:off x="733169" y="0"/>
            <a:ext cx="9800452" cy="14108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000" b="1">
                <a:solidFill>
                  <a:schemeClr val="bg1"/>
                </a:solidFill>
                <a:latin typeface="Neris Black" panose="00000A00000000000000" pitchFamily="50" charset="-70"/>
              </a:rPr>
              <a:t>RENGINIŲ KALENDORIUS</a:t>
            </a:r>
            <a:endParaRPr lang="lt-LT" sz="4000" i="1" dirty="0">
              <a:solidFill>
                <a:schemeClr val="bg1"/>
              </a:solidFill>
              <a:latin typeface="Neris Light" panose="00000400000000000000" pitchFamily="50" charset="-7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F8CFF1-F01A-A386-9353-D0943DEE3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552" y="1994282"/>
            <a:ext cx="1732085" cy="1732085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5EEEFE7-BC68-D1A5-0641-84CD8B06C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95" y="1629608"/>
            <a:ext cx="4762500" cy="47625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A62ADD1-0634-B862-786F-C145E960F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871051"/>
            <a:ext cx="3516661" cy="3521057"/>
          </a:xfrm>
          <a:prstGeom prst="rect">
            <a:avLst/>
          </a:prstGeom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04C868CB-1788-019A-947E-637FB4898737}"/>
              </a:ext>
            </a:extLst>
          </p:cNvPr>
          <p:cNvSpPr/>
          <p:nvPr/>
        </p:nvSpPr>
        <p:spPr>
          <a:xfrm>
            <a:off x="6096000" y="1927846"/>
            <a:ext cx="3516661" cy="830997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394C3-0FCB-092C-9A91-6B424A119E25}"/>
              </a:ext>
            </a:extLst>
          </p:cNvPr>
          <p:cNvSpPr txBox="1"/>
          <p:nvPr/>
        </p:nvSpPr>
        <p:spPr>
          <a:xfrm>
            <a:off x="6156851" y="2061861"/>
            <a:ext cx="3659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>
                <a:latin typeface="Neris Light" panose="00000400000000000000" pitchFamily="50" charset="-70"/>
                <a:hlinkClick r:id="rId8"/>
              </a:rPr>
              <a:t>www.klaipedos-r.lt</a:t>
            </a:r>
            <a:r>
              <a:rPr lang="lt-LT" sz="1600" b="1">
                <a:latin typeface="Neris Light" panose="00000400000000000000" pitchFamily="50" charset="-70"/>
              </a:rPr>
              <a:t>, skiltis „Svarbu“ – „GARGŽDŲ KŪRYBOS STOTIS“.</a:t>
            </a:r>
            <a:endParaRPr lang="lt-LT" sz="1600" dirty="0">
              <a:latin typeface="Neris Light" panose="000004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2066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8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CDA2C-8FA3-B0B7-4677-55CA852B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rry image of a blue and pink color&#10;&#10;AI-generated content may be incorrect.">
            <a:extLst>
              <a:ext uri="{FF2B5EF4-FFF2-40B4-BE49-F238E27FC236}">
                <a16:creationId xmlns:a16="http://schemas.microsoft.com/office/drawing/2014/main" id="{C2640508-DDFD-3803-CFDA-58A2DC42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959" t="29214" b="5170"/>
          <a:stretch/>
        </p:blipFill>
        <p:spPr>
          <a:xfrm>
            <a:off x="0" y="0"/>
            <a:ext cx="6209889" cy="6858000"/>
          </a:xfrm>
          <a:prstGeom prst="rect">
            <a:avLst/>
          </a:prstGeom>
        </p:spPr>
      </p:pic>
      <p:pic>
        <p:nvPicPr>
          <p:cNvPr id="8" name="Picture 7" descr="A blurry image of a blue and pink color&#10;&#10;AI-generated content may be incorrect.">
            <a:extLst>
              <a:ext uri="{FF2B5EF4-FFF2-40B4-BE49-F238E27FC236}">
                <a16:creationId xmlns:a16="http://schemas.microsoft.com/office/drawing/2014/main" id="{69EB56C2-A8EA-E120-E2B6-A6DAE6EBDA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1208062" y="9439409"/>
            <a:ext cx="13781562" cy="12770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F3906D-80CF-91DC-045B-D929F7BDE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7911" y="-3787249"/>
            <a:ext cx="7772400" cy="6597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AB70D3-6563-7ACD-A065-7A45EFCD8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43379">
            <a:off x="-1099331" y="4110056"/>
            <a:ext cx="7772400" cy="65977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97E715-8D6B-7F06-86D3-EE424EC1CC92}"/>
              </a:ext>
            </a:extLst>
          </p:cNvPr>
          <p:cNvSpPr txBox="1">
            <a:spLocks/>
          </p:cNvSpPr>
          <p:nvPr/>
        </p:nvSpPr>
        <p:spPr>
          <a:xfrm>
            <a:off x="6446597" y="2109250"/>
            <a:ext cx="5381541" cy="80187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chemeClr val="tx1"/>
                </a:solidFill>
                <a:latin typeface="Neris Black" charset="0"/>
                <a:ea typeface="Neris Black" charset="0"/>
                <a:cs typeface="Neris Black" charset="0"/>
              </a:defRPr>
            </a:lvl1pPr>
          </a:lstStyle>
          <a:p>
            <a:pPr algn="l"/>
            <a:r>
              <a:rPr lang="lt-LT" sz="6000" b="0" i="1">
                <a:solidFill>
                  <a:schemeClr val="bg1"/>
                </a:solidFill>
                <a:latin typeface="Neris Light" pitchFamily="2" charset="77"/>
              </a:rPr>
              <a:t>ATVIRA ir GYVA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122B70-785C-C3E2-F272-4C00080A60DA}"/>
              </a:ext>
            </a:extLst>
          </p:cNvPr>
          <p:cNvSpPr txBox="1">
            <a:spLocks/>
          </p:cNvSpPr>
          <p:nvPr/>
        </p:nvSpPr>
        <p:spPr>
          <a:xfrm>
            <a:off x="6416841" y="3661548"/>
            <a:ext cx="6336501" cy="80187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chemeClr val="tx1"/>
                </a:solidFill>
                <a:latin typeface="Neris Black" charset="0"/>
                <a:ea typeface="Neris Black" charset="0"/>
                <a:cs typeface="Neris Black" charset="0"/>
              </a:defRPr>
            </a:lvl1pPr>
          </a:lstStyle>
          <a:p>
            <a:pPr algn="l"/>
            <a:r>
              <a:rPr lang="lt-LT" sz="6000" b="0" i="1">
                <a:solidFill>
                  <a:schemeClr val="bg1"/>
                </a:solidFill>
                <a:latin typeface="Neris Light" pitchFamily="2" charset="77"/>
              </a:rPr>
              <a:t>JAUKI ir LAISVA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35C2F7-8929-28F2-FD7B-479E91C4DE62}"/>
              </a:ext>
            </a:extLst>
          </p:cNvPr>
          <p:cNvSpPr txBox="1">
            <a:spLocks/>
          </p:cNvSpPr>
          <p:nvPr/>
        </p:nvSpPr>
        <p:spPr>
          <a:xfrm>
            <a:off x="6338185" y="5377149"/>
            <a:ext cx="5971802" cy="927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i="1">
                <a:solidFill>
                  <a:schemeClr val="bg1"/>
                </a:solidFill>
                <a:latin typeface="Neris Light" pitchFamily="2" charset="77"/>
                <a:cs typeface="Andalus" pitchFamily="18" charset="-78"/>
              </a:rPr>
              <a:t>YPATINGA ir SAVA</a:t>
            </a:r>
            <a:endParaRPr lang="en-US" i="1">
              <a:solidFill>
                <a:schemeClr val="bg1"/>
              </a:solidFill>
              <a:latin typeface="Neris Light" pitchFamily="2" charset="77"/>
              <a:ea typeface="Adobe Arabic" charset="0"/>
              <a:cs typeface="Adobe Arabic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318822-D904-94D6-0A4B-D6F3603462DF}"/>
              </a:ext>
            </a:extLst>
          </p:cNvPr>
          <p:cNvSpPr txBox="1">
            <a:spLocks/>
          </p:cNvSpPr>
          <p:nvPr/>
        </p:nvSpPr>
        <p:spPr>
          <a:xfrm>
            <a:off x="6466330" y="532272"/>
            <a:ext cx="5381541" cy="1046796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chemeClr val="tx1"/>
                </a:solidFill>
                <a:latin typeface="Neris Black" charset="0"/>
                <a:ea typeface="Neris Black" charset="0"/>
                <a:cs typeface="Neris Black" charset="0"/>
              </a:defRPr>
            </a:lvl1pPr>
          </a:lstStyle>
          <a:p>
            <a:pPr algn="l"/>
            <a:r>
              <a:rPr lang="lt-LT" sz="6000" b="0" i="1">
                <a:solidFill>
                  <a:schemeClr val="bg1"/>
                </a:solidFill>
                <a:latin typeface="Neris Light" pitchFamily="2" charset="77"/>
              </a:rPr>
              <a:t>UNIKALI ir DRĄSI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D2C550D-82C5-5E2D-F11E-42568BC90C40}"/>
              </a:ext>
            </a:extLst>
          </p:cNvPr>
          <p:cNvCxnSpPr>
            <a:cxnSpLocks/>
          </p:cNvCxnSpPr>
          <p:nvPr/>
        </p:nvCxnSpPr>
        <p:spPr>
          <a:xfrm>
            <a:off x="6446886" y="1759574"/>
            <a:ext cx="4944742" cy="74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9CD0B7-DC8C-E06D-2914-A93CAAC9E81E}"/>
              </a:ext>
            </a:extLst>
          </p:cNvPr>
          <p:cNvCxnSpPr>
            <a:cxnSpLocks/>
          </p:cNvCxnSpPr>
          <p:nvPr/>
        </p:nvCxnSpPr>
        <p:spPr>
          <a:xfrm>
            <a:off x="6446886" y="3311872"/>
            <a:ext cx="4944742" cy="74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BDD8A-64DE-0DD4-AD51-F22A8C072206}"/>
              </a:ext>
            </a:extLst>
          </p:cNvPr>
          <p:cNvCxnSpPr>
            <a:cxnSpLocks/>
          </p:cNvCxnSpPr>
          <p:nvPr/>
        </p:nvCxnSpPr>
        <p:spPr>
          <a:xfrm>
            <a:off x="6466330" y="4965765"/>
            <a:ext cx="4944742" cy="74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8F46DC7-A23A-63E9-7AFE-8AF2F31B3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08" y="232548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0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EE43-2010-2AC3-9D5D-111E2558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7879E-67D5-41AF-8677-048DC683DD66}"/>
              </a:ext>
            </a:extLst>
          </p:cNvPr>
          <p:cNvSpPr txBox="1"/>
          <p:nvPr/>
        </p:nvSpPr>
        <p:spPr>
          <a:xfrm>
            <a:off x="211759" y="131858"/>
            <a:ext cx="8263647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3500" b="1">
                <a:latin typeface="Neris Black" panose="00000A00000000000000"/>
              </a:rPr>
              <a:t>AKIMIRKOS IŠ ATIDARYMO</a:t>
            </a:r>
            <a:endParaRPr lang="lt-LT" sz="3500" i="1" dirty="0">
              <a:latin typeface="Neris Black" panose="00000A00000000000000"/>
            </a:endParaRPr>
          </a:p>
        </p:txBody>
      </p:sp>
      <p:pic>
        <p:nvPicPr>
          <p:cNvPr id="28" name="Picture 8" descr="A blurry image of a blue and pink color&#10;&#10;AI-generated content may be incorrect.">
            <a:extLst>
              <a:ext uri="{FF2B5EF4-FFF2-40B4-BE49-F238E27FC236}">
                <a16:creationId xmlns:a16="http://schemas.microsoft.com/office/drawing/2014/main" id="{2995589A-7C07-2045-3A81-67448B30E1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</a:blip>
          <a:srcRect t="35806"/>
          <a:stretch/>
        </p:blipFill>
        <p:spPr>
          <a:xfrm rot="16200000">
            <a:off x="3298158" y="-5589036"/>
            <a:ext cx="9192246" cy="1578856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58AF5D5-9DD8-3A7E-B5BF-5A0E9E112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366" y="3922839"/>
            <a:ext cx="3367516" cy="2580264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50FBB7CC-7D50-0A7C-6E6E-D4F578D8B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894" y="3912123"/>
            <a:ext cx="3490993" cy="2580264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5AF38D72-AFA6-F915-5A8F-BFE8CC303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070" y="890617"/>
            <a:ext cx="3490993" cy="2538383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D70C34B1-4C3F-82B5-7420-E4EDA3FC4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027" y="903363"/>
            <a:ext cx="3367516" cy="2525637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BAB61CBC-2F66-B95E-15F4-E9641B2FE1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547" y="3922839"/>
            <a:ext cx="3440351" cy="2580264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E66B45A0-FE1E-DB9C-C0E7-4A215C021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552" y="903363"/>
            <a:ext cx="3367516" cy="25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2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EF1B-2AF5-C36D-C0B2-C5F85F3D3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A22FBA-2D80-62F5-472B-95C73471C95F}"/>
              </a:ext>
            </a:extLst>
          </p:cNvPr>
          <p:cNvSpPr/>
          <p:nvPr/>
        </p:nvSpPr>
        <p:spPr>
          <a:xfrm>
            <a:off x="-17095" y="0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05C1F262-ED6F-5B9D-1AAE-6F694180E829}"/>
              </a:ext>
            </a:extLst>
          </p:cNvPr>
          <p:cNvSpPr/>
          <p:nvPr/>
        </p:nvSpPr>
        <p:spPr>
          <a:xfrm>
            <a:off x="4897295" y="5981770"/>
            <a:ext cx="6871922" cy="646331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8F6613-F889-B9DA-A178-CB48E968A52F}"/>
              </a:ext>
            </a:extLst>
          </p:cNvPr>
          <p:cNvSpPr txBox="1">
            <a:spLocks/>
          </p:cNvSpPr>
          <p:nvPr/>
        </p:nvSpPr>
        <p:spPr>
          <a:xfrm>
            <a:off x="422783" y="3664167"/>
            <a:ext cx="4009658" cy="2767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>
                <a:solidFill>
                  <a:schemeClr val="bg1"/>
                </a:solidFill>
                <a:latin typeface="Neris Black"/>
                <a:cs typeface="Andalus"/>
              </a:rPr>
              <a:t>MIESTO ISTORIJOS STOTELĖ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3A6CAE-91CD-7222-4FFA-1EA43053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3" y="588898"/>
            <a:ext cx="1732085" cy="17320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CC4189-0F1B-B01B-0B34-F3B9D165CE84}"/>
              </a:ext>
            </a:extLst>
          </p:cNvPr>
          <p:cNvSpPr txBox="1"/>
          <p:nvPr/>
        </p:nvSpPr>
        <p:spPr>
          <a:xfrm>
            <a:off x="4971089" y="6019478"/>
            <a:ext cx="5857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>
                <a:latin typeface="Neris Light" panose="00000400000000000000" pitchFamily="50" charset="-70"/>
              </a:rPr>
              <a:t>GARGŽDŲ KRAŠTO MUZIEJUS</a:t>
            </a:r>
            <a:r>
              <a:rPr lang="lt-LT" sz="1600">
                <a:latin typeface="Neris Light" panose="00000400000000000000" pitchFamily="50" charset="-70"/>
              </a:rPr>
              <a:t>: trys parodos, edukacijos, kūrybinės dirbtuvės, ekskursijos.</a:t>
            </a:r>
            <a:endParaRPr lang="lt-LT" sz="1600" dirty="0">
              <a:latin typeface="Neris Light" panose="00000400000000000000" pitchFamily="50" charset="-7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8C690-FFA3-A4D9-0548-57AEEDAAD8B9}"/>
              </a:ext>
            </a:extLst>
          </p:cNvPr>
          <p:cNvSpPr txBox="1"/>
          <p:nvPr/>
        </p:nvSpPr>
        <p:spPr>
          <a:xfrm>
            <a:off x="4505418" y="3664167"/>
            <a:ext cx="2780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b="1" dirty="0">
                <a:solidFill>
                  <a:srgbClr val="000000"/>
                </a:solidFill>
                <a:latin typeface="Neris Light" pitchFamily="2" charset="77"/>
              </a:rPr>
              <a:t>Sendvario „Saulės“ mokykla</a:t>
            </a:r>
            <a:endParaRPr lang="lt-LT" b="1" dirty="0">
              <a:latin typeface="Neris Light" pitchFamily="2" charset="77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97D53A2-761C-4C6B-108C-61BE7E003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11" y="-2480"/>
            <a:ext cx="7672468" cy="57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57587-3A7E-56DC-8899-1391D9D88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63C012-882E-83FF-B2C0-D119590F1234}"/>
              </a:ext>
            </a:extLst>
          </p:cNvPr>
          <p:cNvSpPr/>
          <p:nvPr/>
        </p:nvSpPr>
        <p:spPr>
          <a:xfrm>
            <a:off x="0" y="-496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A910FE-C9A9-4FB0-CC8E-FA700344EC25}"/>
              </a:ext>
            </a:extLst>
          </p:cNvPr>
          <p:cNvSpPr txBox="1">
            <a:spLocks/>
          </p:cNvSpPr>
          <p:nvPr/>
        </p:nvSpPr>
        <p:spPr>
          <a:xfrm>
            <a:off x="422783" y="3664167"/>
            <a:ext cx="4009658" cy="2767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ATVIRI GRŽ.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0BE0582B-A5C0-4D64-822B-B4F15C7A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211" y="496"/>
            <a:ext cx="7658986" cy="5818317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23FFA13-091D-5ECA-1FD0-042983B20B27}"/>
              </a:ext>
            </a:extLst>
          </p:cNvPr>
          <p:cNvSpPr/>
          <p:nvPr/>
        </p:nvSpPr>
        <p:spPr>
          <a:xfrm>
            <a:off x="4897295" y="5981770"/>
            <a:ext cx="6871922" cy="646331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3D08C-EAEB-F3D3-6F03-289272D8A851}"/>
              </a:ext>
            </a:extLst>
          </p:cNvPr>
          <p:cNvSpPr txBox="1"/>
          <p:nvPr/>
        </p:nvSpPr>
        <p:spPr>
          <a:xfrm>
            <a:off x="5084211" y="6012547"/>
            <a:ext cx="5857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>
                <a:latin typeface="Neris Light" panose="00000400000000000000" pitchFamily="50" charset="-70"/>
              </a:rPr>
              <a:t>SAVIVALDYBĖ</a:t>
            </a:r>
            <a:r>
              <a:rPr lang="lt-LT" sz="1600">
                <a:latin typeface="Neris Light" panose="00000400000000000000" pitchFamily="50" charset="-70"/>
              </a:rPr>
              <a:t>: garažas atviras visiems kuriantiems ir norintiems čia vykdyti veiklas.</a:t>
            </a:r>
            <a:endParaRPr lang="lt-LT" sz="1600" dirty="0">
              <a:latin typeface="Neris Light" panose="00000400000000000000" pitchFamily="50" charset="-70"/>
            </a:endParaRPr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E1C4281D-58DF-74CA-56B3-5D325E7D3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13" y="122547"/>
            <a:ext cx="3668450" cy="55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9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161D8-EFDC-1103-905C-C644029A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B52F0C-D9C4-5415-1B4D-DDFC68B1B60B}"/>
              </a:ext>
            </a:extLst>
          </p:cNvPr>
          <p:cNvSpPr/>
          <p:nvPr/>
        </p:nvSpPr>
        <p:spPr>
          <a:xfrm>
            <a:off x="0" y="-496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5E7302-C62E-E73C-E2AD-93DCD08E73F5}"/>
              </a:ext>
            </a:extLst>
          </p:cNvPr>
          <p:cNvSpPr txBox="1">
            <a:spLocks/>
          </p:cNvSpPr>
          <p:nvPr/>
        </p:nvSpPr>
        <p:spPr>
          <a:xfrm>
            <a:off x="324013" y="4165553"/>
            <a:ext cx="4234058" cy="2767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SENIŪNIJOS </a:t>
            </a:r>
          </a:p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GARAŽAS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6D676B8E-87CD-BEA4-EBC1-B735D2C85F32}"/>
              </a:ext>
            </a:extLst>
          </p:cNvPr>
          <p:cNvSpPr/>
          <p:nvPr/>
        </p:nvSpPr>
        <p:spPr>
          <a:xfrm>
            <a:off x="4897295" y="5981770"/>
            <a:ext cx="6871922" cy="646331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0F7A2-A947-8928-8652-9F4EA558ED76}"/>
              </a:ext>
            </a:extLst>
          </p:cNvPr>
          <p:cNvSpPr txBox="1"/>
          <p:nvPr/>
        </p:nvSpPr>
        <p:spPr>
          <a:xfrm>
            <a:off x="5084211" y="6012547"/>
            <a:ext cx="5857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atin typeface="Neris Light" panose="00000400000000000000" pitchFamily="50" charset="-70"/>
              </a:rPr>
              <a:t>GARG</a:t>
            </a:r>
            <a:r>
              <a:rPr lang="lt-LT" sz="1600" b="1">
                <a:latin typeface="Neris Light" panose="00000400000000000000" pitchFamily="50" charset="-70"/>
              </a:rPr>
              <a:t>ŽDŲ SENIŪNIJA</a:t>
            </a:r>
            <a:r>
              <a:rPr lang="lt-LT" sz="1600">
                <a:latin typeface="Neris Light" panose="00000400000000000000" pitchFamily="50" charset="-70"/>
              </a:rPr>
              <a:t>: garažas atviras visiems kuriantiems ir norintiems čia vykdyti veiklas.</a:t>
            </a:r>
            <a:endParaRPr lang="lt-LT" sz="1600" dirty="0">
              <a:latin typeface="Neris Light" panose="00000400000000000000" pitchFamily="50" charset="-70"/>
            </a:endParaRPr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91730C24-9D29-EB53-050A-7DDBD9C8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3" y="75412"/>
            <a:ext cx="3668450" cy="5502675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F02B1BA-037E-1EE4-02EC-B16C4A25F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06" y="-496"/>
            <a:ext cx="7643694" cy="57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1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EDBEF-46B8-18D8-1832-00A755E8B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602E0F-1FED-EAD5-8790-376C2EA7F14A}"/>
              </a:ext>
            </a:extLst>
          </p:cNvPr>
          <p:cNvSpPr/>
          <p:nvPr/>
        </p:nvSpPr>
        <p:spPr>
          <a:xfrm>
            <a:off x="-17096" y="0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0FF691-DDC7-F50B-B758-245F14DE9E5E}"/>
              </a:ext>
            </a:extLst>
          </p:cNvPr>
          <p:cNvSpPr txBox="1">
            <a:spLocks/>
          </p:cNvSpPr>
          <p:nvPr/>
        </p:nvSpPr>
        <p:spPr>
          <a:xfrm>
            <a:off x="422783" y="3664167"/>
            <a:ext cx="4009658" cy="2767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>
                <a:solidFill>
                  <a:schemeClr val="bg1"/>
                </a:solidFill>
                <a:latin typeface="Neris Black"/>
                <a:cs typeface="Andalus"/>
              </a:rPr>
              <a:t>GAJC 77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986DA0-EAC8-C499-5BFB-70448F68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3" y="588898"/>
            <a:ext cx="1732085" cy="1732085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19E2FE7-8F1A-89AF-CBB6-7F3CE8195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10" y="0"/>
            <a:ext cx="7660789" cy="5745592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2259D964-2338-B404-EB95-2D7DFD3DD315}"/>
              </a:ext>
            </a:extLst>
          </p:cNvPr>
          <p:cNvSpPr/>
          <p:nvPr/>
        </p:nvSpPr>
        <p:spPr>
          <a:xfrm>
            <a:off x="4897295" y="5981770"/>
            <a:ext cx="6871922" cy="646331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2D660-07D0-9350-DFA3-717596C9D001}"/>
              </a:ext>
            </a:extLst>
          </p:cNvPr>
          <p:cNvSpPr txBox="1"/>
          <p:nvPr/>
        </p:nvSpPr>
        <p:spPr>
          <a:xfrm>
            <a:off x="5084211" y="6012547"/>
            <a:ext cx="5857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latin typeface="Neris Light" panose="00000400000000000000" pitchFamily="50" charset="-70"/>
              </a:rPr>
              <a:t>GARG</a:t>
            </a:r>
            <a:r>
              <a:rPr lang="lt-LT" sz="1600" b="1">
                <a:latin typeface="Neris Light" panose="00000400000000000000" pitchFamily="50" charset="-70"/>
              </a:rPr>
              <a:t>ŽDŲ ATVIRAS JAUNIMO CENTRAS</a:t>
            </a:r>
            <a:r>
              <a:rPr lang="lt-LT" sz="1600">
                <a:latin typeface="Neris Light" panose="00000400000000000000" pitchFamily="50" charset="-70"/>
              </a:rPr>
              <a:t>: koncertai, lauko, stalo žaidimai, teminiai vakarai, karaokė, dirbtuvės.</a:t>
            </a:r>
            <a:endParaRPr lang="lt-LT" sz="1600" dirty="0">
              <a:latin typeface="Neris Light" panose="000004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38810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BE2E0-F758-6A13-79D8-F6DF3EF5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55DB8-39E3-0E7E-1B75-005F786B2737}"/>
              </a:ext>
            </a:extLst>
          </p:cNvPr>
          <p:cNvSpPr/>
          <p:nvPr/>
        </p:nvSpPr>
        <p:spPr>
          <a:xfrm>
            <a:off x="-17096" y="0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7C4EE8-BF26-D7A5-4CB8-C7C90693B7F7}"/>
              </a:ext>
            </a:extLst>
          </p:cNvPr>
          <p:cNvSpPr txBox="1">
            <a:spLocks/>
          </p:cNvSpPr>
          <p:nvPr/>
        </p:nvSpPr>
        <p:spPr>
          <a:xfrm>
            <a:off x="422783" y="3664167"/>
            <a:ext cx="4009658" cy="2767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ŽODŽIAI VEŽA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5EFBD7-D714-458A-23A3-9C4FD0ED1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3" y="588898"/>
            <a:ext cx="1732085" cy="1732085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B2D23F8D-4CFF-C11B-80C8-BA0F85F8FDB1}"/>
              </a:ext>
            </a:extLst>
          </p:cNvPr>
          <p:cNvSpPr/>
          <p:nvPr/>
        </p:nvSpPr>
        <p:spPr>
          <a:xfrm>
            <a:off x="4897295" y="5906354"/>
            <a:ext cx="6871922" cy="830997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CCB62-5268-B0C1-1658-EAB20038BF1A}"/>
              </a:ext>
            </a:extLst>
          </p:cNvPr>
          <p:cNvSpPr txBox="1"/>
          <p:nvPr/>
        </p:nvSpPr>
        <p:spPr>
          <a:xfrm>
            <a:off x="5084211" y="5946558"/>
            <a:ext cx="5857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>
                <a:latin typeface="Neris Light" panose="00000400000000000000" pitchFamily="50" charset="-70"/>
              </a:rPr>
              <a:t>J. LANKUČIO VIEŠOJI BIBLIOTEKA</a:t>
            </a:r>
            <a:r>
              <a:rPr lang="lt-LT" sz="1600">
                <a:latin typeface="Neris Light" panose="00000400000000000000" pitchFamily="50" charset="-70"/>
              </a:rPr>
              <a:t>: tvarumo ir knygų mainų savaitės, edukacijos, susitikimai, mezgimo klubas, dienos stovykla be ekranų ir daug kitų veiklų.</a:t>
            </a:r>
            <a:endParaRPr lang="lt-LT" sz="1600" dirty="0">
              <a:latin typeface="Neris Light" panose="00000400000000000000" pitchFamily="50" charset="-7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D6B6309-B58D-A1C6-46AF-C4BD1D7DF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10" y="0"/>
            <a:ext cx="7660790" cy="57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3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AC298-13FA-1143-84AF-BBA287AE2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FC095B-30DB-FAC9-758E-52B9816F7801}"/>
              </a:ext>
            </a:extLst>
          </p:cNvPr>
          <p:cNvSpPr/>
          <p:nvPr/>
        </p:nvSpPr>
        <p:spPr>
          <a:xfrm>
            <a:off x="-17096" y="0"/>
            <a:ext cx="4548306" cy="6858000"/>
          </a:xfrm>
          <a:prstGeom prst="rect">
            <a:avLst/>
          </a:prstGeom>
          <a:solidFill>
            <a:srgbClr val="0417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E56B3F-683A-72C3-5C04-7576F01ECD19}"/>
              </a:ext>
            </a:extLst>
          </p:cNvPr>
          <p:cNvSpPr txBox="1">
            <a:spLocks/>
          </p:cNvSpPr>
          <p:nvPr/>
        </p:nvSpPr>
        <p:spPr>
          <a:xfrm>
            <a:off x="422783" y="3664167"/>
            <a:ext cx="4009658" cy="2767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400" b="1" i="1">
                <a:solidFill>
                  <a:schemeClr val="bg1"/>
                </a:solidFill>
                <a:latin typeface="Neris Light" pitchFamily="2" charset="77"/>
                <a:cs typeface="Andalus"/>
              </a:rPr>
              <a:t>FORD CINEMA</a:t>
            </a:r>
            <a:endParaRPr lang="lt-LT" sz="4400" i="1" dirty="0">
              <a:solidFill>
                <a:schemeClr val="bg1"/>
              </a:solidFill>
              <a:latin typeface="Neris Light" pitchFamily="2" charset="77"/>
              <a:cs typeface="Andalus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3D09D-5FC6-249B-DD92-029D2367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3" y="588898"/>
            <a:ext cx="1732085" cy="1732085"/>
          </a:xfrm>
          <a:prstGeom prst="rect">
            <a:avLst/>
          </a:prstGeom>
        </p:spPr>
      </p:pic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3428D1C2-33B4-5DCA-CECB-13F1AAA45292}"/>
              </a:ext>
            </a:extLst>
          </p:cNvPr>
          <p:cNvSpPr/>
          <p:nvPr/>
        </p:nvSpPr>
        <p:spPr>
          <a:xfrm>
            <a:off x="4897295" y="5906354"/>
            <a:ext cx="6871922" cy="830997"/>
          </a:xfrm>
          <a:prstGeom prst="roundRect">
            <a:avLst>
              <a:gd name="adj" fmla="val 10149"/>
            </a:avLst>
          </a:prstGeom>
          <a:solidFill>
            <a:srgbClr val="D6E0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74791B-5CD1-F0F8-D5DD-60A94E277712}"/>
              </a:ext>
            </a:extLst>
          </p:cNvPr>
          <p:cNvSpPr txBox="1"/>
          <p:nvPr/>
        </p:nvSpPr>
        <p:spPr>
          <a:xfrm>
            <a:off x="5084211" y="6031401"/>
            <a:ext cx="6605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600" b="1">
                <a:latin typeface="Neris Light" panose="00000400000000000000" pitchFamily="50" charset="-70"/>
              </a:rPr>
              <a:t>GARGŽDŲ VAIKŲ IR JAUNIMO LAISVALAIKIO CENTRAS</a:t>
            </a:r>
            <a:r>
              <a:rPr lang="lt-LT" sz="1600">
                <a:latin typeface="Neris Light" panose="00000400000000000000" pitchFamily="50" charset="-70"/>
              </a:rPr>
              <a:t>: kiekvieną ketvirtadienį – kino seansai (kas 20 minučių) VIP‘iniame kino teatre.</a:t>
            </a:r>
            <a:endParaRPr lang="lt-LT" sz="1600" dirty="0">
              <a:latin typeface="Neris Light" panose="00000400000000000000" pitchFamily="50" charset="-7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D9E9255-D8EC-3F58-4639-587F5FF0B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10" y="0"/>
            <a:ext cx="7701582" cy="5776187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E76D876-508F-4597-4A4C-724D214F6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6" y="3301175"/>
            <a:ext cx="4462021" cy="20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861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izontai_" id="{B3191032-0C6B-A348-AA96-3BDAC764F401}" vid="{DAC5A816-A95A-CD46-BBCC-ADD005CDCE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07724AB8D03187438BA86AF094FD8D31" ma:contentTypeVersion="4" ma:contentTypeDescription="Kurkite naują dokumentą." ma:contentTypeScope="" ma:versionID="99ef460f946074131e51dea7021a20a4">
  <xsd:schema xmlns:xsd="http://www.w3.org/2001/XMLSchema" xmlns:xs="http://www.w3.org/2001/XMLSchema" xmlns:p="http://schemas.microsoft.com/office/2006/metadata/properties" xmlns:ns2="1909f4b5-780f-4be9-a260-48a450f9809f" targetNamespace="http://schemas.microsoft.com/office/2006/metadata/properties" ma:root="true" ma:fieldsID="9b7f221b40cb96476f78ef0568e639a0" ns2:_="">
    <xsd:import namespace="1909f4b5-780f-4be9-a260-48a450f980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9f4b5-780f-4be9-a260-48a450f980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31FBC0-C416-4629-ABD3-F4C1E3E983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45036C-7F23-4277-A679-67C599AAFC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09f4b5-780f-4be9-a260-48a450f980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7F7897-07F0-4031-9D6E-6CFDB1DB7899}">
  <ds:schemaRefs>
    <ds:schemaRef ds:uri="http://schemas.microsoft.com/office/2006/metadata/properties"/>
    <ds:schemaRef ds:uri="http://schemas.microsoft.com/office/infopath/2007/PartnerControls"/>
    <ds:schemaRef ds:uri="16e662cf-294d-41f6-bf0f-8344bd0e50e1"/>
    <ds:schemaRef ds:uri="e5af522c-1cc1-446d-bf33-56b854ab26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Horizontai_2</Template>
  <TotalTime>1427</TotalTime>
  <Words>246</Words>
  <Application>Microsoft Office PowerPoint</Application>
  <PresentationFormat>Plačiaekranė</PresentationFormat>
  <Paragraphs>38</Paragraphs>
  <Slides>11</Slides>
  <Notes>11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Neris Black</vt:lpstr>
      <vt:lpstr>Neris Light</vt:lpstr>
      <vt:lpstr>Custom Design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Gintarė Plungienė</cp:lastModifiedBy>
  <cp:revision>352</cp:revision>
  <cp:lastPrinted>2024-11-18T08:00:51Z</cp:lastPrinted>
  <dcterms:created xsi:type="dcterms:W3CDTF">2017-04-06T06:45:21Z</dcterms:created>
  <dcterms:modified xsi:type="dcterms:W3CDTF">2026-05-21T08:42:29Z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0x01010007724AB8D03187438BA86AF094FD8D31</vt:lpwstr>
  </property>
</Properties>
</file>